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442E8-B0A9-4614-B1AE-DB791C5FB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C98C1F-1FAC-44D8-92CC-CC72F5D5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62F7-E5B5-4B4A-B3E2-5FE0C2F9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0A6C2-211E-410B-83F2-057CF946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3C6DF-3BB9-489D-8575-9F027E44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5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E9D6D-640E-4183-96EA-9109F433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FD6A0-9D27-4280-B32B-E026C4149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A0DC6-1D5C-4676-BDBF-67A74817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51613-435B-4F29-A834-E8E1A94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293E-AE37-4997-8F5A-7F5EABA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3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4ECF78-432D-460D-8577-7BEB2873E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980A5-A7FA-45A4-AA5B-FB2C83F65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4F95F-6EA3-40C8-B3FF-B1434D75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3CD67-B187-4C46-9655-24A6E16C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5EF1A-7EA6-4C5A-A43F-C0549780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7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E0B2-C333-442A-879F-F6119695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20158-37AC-4958-87E3-AAD133E5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9C6C7-E697-4F12-829C-A7686BA3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2D1FA-CA9B-46A5-B7C6-DFF9B5A3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6AA8C-17AF-47D1-96CB-3C97BC7A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8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E1C18-76E9-48E4-AEB7-980D13B1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63F7-1D25-4D0B-8893-9F139D46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C5664-E798-4EFD-87CD-C89E3653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17FF5-6E27-4A56-A381-23C77C4A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8F363-5B63-43A2-9FBD-F3A15A26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4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2ABF-836B-44D4-A016-113E8AEE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A7CDB-0D29-47CD-9B3A-F473F72A2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64034-5739-4A8E-97B9-025C282F6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2E5D3-B36F-433F-A6BE-3CE41626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0844B7-AB32-472F-8E1D-865B39A8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439792-90FC-4F04-81D7-22BF7427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1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945A0-DF80-41A0-ACDF-FBA0F040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B3FC4-17D4-4ADC-B2CE-EFC1347E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3FE79E-D67C-4AD7-B95B-47D03BB32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4BCEDA-84A2-4F57-BAEF-B64C22CC1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D9DB5B-47AC-484A-BF96-C8AB33F96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3CEE2E-F2C7-44AA-A753-A2A2B255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B7F511-C0E1-4272-BC01-F963DCD4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F8B155-4C5F-4F1D-9306-7E329F66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9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7868E-08C1-4E4C-BD40-A47EAD1C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E9727A-93FE-4268-8C28-60D3239A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78962B-A0C0-415D-87DA-BCD0D0C4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C03AD-1EDD-4B8E-B889-AE41E3E4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3E79BA-D2F7-49A4-A4B0-9D3DFF15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C7BEC4-C964-4CDA-9181-A765CAE7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44778-65DD-43CF-A16E-B5DC884E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8E6FC-5782-45BE-8DB0-5137159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BC1CD-EFF4-448E-A093-434CBB45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23F63-720D-4221-8295-DDB246C02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6D69E-5AC0-4DD2-A25E-3CBBAE6E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42681-4680-4917-BDD0-54EF9D7E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E8635-2009-4F50-9A28-7A72621F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9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44E9-59BA-45F7-8B17-BB69347A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FEF1CC-21C3-4AF2-8EA1-2A6B20D8C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7897D-2E27-44A8-82D9-AFB5265A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0F130-9841-4E20-9F66-6DB21079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1D5C9-A308-4F86-ACAC-974CBADE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40AD8-5DA7-4771-8633-E6BAB2E7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2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F2BEC1-A627-4CFE-9022-452263E1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D22E7-B989-49F1-9410-B7695DCC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33253-4749-43C3-A9E7-6EC2D95D3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5273-42A4-42F1-B7E7-077B24894BE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A204F-8431-4654-B8A4-670E7DB53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EFD4A-8FA3-4A9A-851E-6F68C6A6A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C9C7-EA4E-44A2-B3C7-0414B1863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AC39A-E995-4293-A048-B592A6BCEB10}"/>
              </a:ext>
            </a:extLst>
          </p:cNvPr>
          <p:cNvSpPr txBox="1"/>
          <p:nvPr/>
        </p:nvSpPr>
        <p:spPr>
          <a:xfrm>
            <a:off x="268447" y="26844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메시지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668FA-61C4-499D-B114-02858FAD9DF6}"/>
              </a:ext>
            </a:extLst>
          </p:cNvPr>
          <p:cNvSpPr txBox="1"/>
          <p:nvPr/>
        </p:nvSpPr>
        <p:spPr>
          <a:xfrm>
            <a:off x="471181" y="63778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커피를 주문하라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F2FFB-6031-4742-81E6-799361309E66}"/>
              </a:ext>
            </a:extLst>
          </p:cNvPr>
          <p:cNvSpPr txBox="1"/>
          <p:nvPr/>
        </p:nvSpPr>
        <p:spPr>
          <a:xfrm>
            <a:off x="471181" y="100711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메뉴항목을 찾아라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D1354-C206-4EAF-9DA8-AE35E4201243}"/>
              </a:ext>
            </a:extLst>
          </p:cNvPr>
          <p:cNvSpPr txBox="1"/>
          <p:nvPr/>
        </p:nvSpPr>
        <p:spPr>
          <a:xfrm>
            <a:off x="471181" y="137644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커피를 제조하라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2990F-140A-4DC2-B913-B8AF884987C2}"/>
              </a:ext>
            </a:extLst>
          </p:cNvPr>
          <p:cNvSpPr txBox="1"/>
          <p:nvPr/>
        </p:nvSpPr>
        <p:spPr>
          <a:xfrm>
            <a:off x="466417" y="175448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커피를 생성하라</a:t>
            </a:r>
          </a:p>
        </p:txBody>
      </p:sp>
    </p:spTree>
    <p:extLst>
      <p:ext uri="{BB962C8B-B14F-4D97-AF65-F5344CB8AC3E}">
        <p14:creationId xmlns:p14="http://schemas.microsoft.com/office/powerpoint/2010/main" val="205306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AC39A-E995-4293-A048-B592A6BCEB10}"/>
              </a:ext>
            </a:extLst>
          </p:cNvPr>
          <p:cNvSpPr txBox="1"/>
          <p:nvPr/>
        </p:nvSpPr>
        <p:spPr>
          <a:xfrm>
            <a:off x="268447" y="26844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책임 대상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668FA-61C4-499D-B114-02858FAD9DF6}"/>
              </a:ext>
            </a:extLst>
          </p:cNvPr>
          <p:cNvSpPr txBox="1"/>
          <p:nvPr/>
        </p:nvSpPr>
        <p:spPr>
          <a:xfrm>
            <a:off x="471181" y="63778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커피를 주문하라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F2FFB-6031-4742-81E6-799361309E66}"/>
              </a:ext>
            </a:extLst>
          </p:cNvPr>
          <p:cNvSpPr txBox="1"/>
          <p:nvPr/>
        </p:nvSpPr>
        <p:spPr>
          <a:xfrm>
            <a:off x="471181" y="2378337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메뉴항목을 찾아라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D1354-C206-4EAF-9DA8-AE35E4201243}"/>
              </a:ext>
            </a:extLst>
          </p:cNvPr>
          <p:cNvSpPr txBox="1"/>
          <p:nvPr/>
        </p:nvSpPr>
        <p:spPr>
          <a:xfrm>
            <a:off x="471181" y="411033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커피를 제조하라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2990F-140A-4DC2-B913-B8AF884987C2}"/>
              </a:ext>
            </a:extLst>
          </p:cNvPr>
          <p:cNvSpPr txBox="1"/>
          <p:nvPr/>
        </p:nvSpPr>
        <p:spPr>
          <a:xfrm>
            <a:off x="466417" y="565766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커피를 생성하라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26B6C1-6EA6-4971-B705-E41D7AD9150B}"/>
              </a:ext>
            </a:extLst>
          </p:cNvPr>
          <p:cNvSpPr/>
          <p:nvPr/>
        </p:nvSpPr>
        <p:spPr>
          <a:xfrm>
            <a:off x="796952" y="1157631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손님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244B4-87B9-4332-B078-FCEB5DFBB94D}"/>
              </a:ext>
            </a:extLst>
          </p:cNvPr>
          <p:cNvSpPr/>
          <p:nvPr/>
        </p:nvSpPr>
        <p:spPr>
          <a:xfrm>
            <a:off x="796952" y="2892567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메뉴판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A68C39-118A-4095-A231-8CE80E6CDD68}"/>
              </a:ext>
            </a:extLst>
          </p:cNvPr>
          <p:cNvSpPr/>
          <p:nvPr/>
        </p:nvSpPr>
        <p:spPr>
          <a:xfrm>
            <a:off x="796952" y="4611462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바리스타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5FE456-B59C-46AB-8248-94CDEC089C33}"/>
              </a:ext>
            </a:extLst>
          </p:cNvPr>
          <p:cNvSpPr/>
          <p:nvPr/>
        </p:nvSpPr>
        <p:spPr>
          <a:xfrm>
            <a:off x="796952" y="6158792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커피</a:t>
            </a:r>
          </a:p>
        </p:txBody>
      </p:sp>
    </p:spTree>
    <p:extLst>
      <p:ext uri="{BB962C8B-B14F-4D97-AF65-F5344CB8AC3E}">
        <p14:creationId xmlns:p14="http://schemas.microsoft.com/office/powerpoint/2010/main" val="347276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AC39A-E995-4293-A048-B592A6BCEB10}"/>
              </a:ext>
            </a:extLst>
          </p:cNvPr>
          <p:cNvSpPr txBox="1"/>
          <p:nvPr/>
        </p:nvSpPr>
        <p:spPr>
          <a:xfrm>
            <a:off x="268447" y="26844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협력관계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668FA-61C4-499D-B114-02858FAD9DF6}"/>
              </a:ext>
            </a:extLst>
          </p:cNvPr>
          <p:cNvSpPr txBox="1"/>
          <p:nvPr/>
        </p:nvSpPr>
        <p:spPr>
          <a:xfrm>
            <a:off x="1433053" y="220141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커피를 주문하라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F2FFB-6031-4742-81E6-799361309E66}"/>
              </a:ext>
            </a:extLst>
          </p:cNvPr>
          <p:cNvSpPr txBox="1"/>
          <p:nvPr/>
        </p:nvSpPr>
        <p:spPr>
          <a:xfrm>
            <a:off x="5282834" y="220588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메뉴항목을 찾아라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D1354-C206-4EAF-9DA8-AE35E4201243}"/>
              </a:ext>
            </a:extLst>
          </p:cNvPr>
          <p:cNvSpPr txBox="1"/>
          <p:nvPr/>
        </p:nvSpPr>
        <p:spPr>
          <a:xfrm>
            <a:off x="2748961" y="284868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커피를 제조하라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2990F-140A-4DC2-B913-B8AF884987C2}"/>
              </a:ext>
            </a:extLst>
          </p:cNvPr>
          <p:cNvSpPr txBox="1"/>
          <p:nvPr/>
        </p:nvSpPr>
        <p:spPr>
          <a:xfrm>
            <a:off x="5462370" y="455546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커피를 생성하라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26B6C1-6EA6-4971-B705-E41D7AD9150B}"/>
              </a:ext>
            </a:extLst>
          </p:cNvPr>
          <p:cNvSpPr/>
          <p:nvPr/>
        </p:nvSpPr>
        <p:spPr>
          <a:xfrm>
            <a:off x="3322038" y="2378337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손님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244B4-87B9-4332-B078-FCEB5DFBB94D}"/>
              </a:ext>
            </a:extLst>
          </p:cNvPr>
          <p:cNvSpPr/>
          <p:nvPr/>
        </p:nvSpPr>
        <p:spPr>
          <a:xfrm>
            <a:off x="7340364" y="2378337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메뉴판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A68C39-118A-4095-A231-8CE80E6CDD68}"/>
              </a:ext>
            </a:extLst>
          </p:cNvPr>
          <p:cNvSpPr/>
          <p:nvPr/>
        </p:nvSpPr>
        <p:spPr>
          <a:xfrm>
            <a:off x="3322038" y="4678574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바리스타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5FE456-B59C-46AB-8248-94CDEC089C33}"/>
              </a:ext>
            </a:extLst>
          </p:cNvPr>
          <p:cNvSpPr/>
          <p:nvPr/>
        </p:nvSpPr>
        <p:spPr>
          <a:xfrm>
            <a:off x="7340364" y="4678574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커피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0AD2A-BC52-4D81-8DBC-639DC5FEC185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433053" y="2563003"/>
            <a:ext cx="1888985" cy="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B964F1-9673-4646-97B7-53640B0022F9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5054843" y="2563003"/>
            <a:ext cx="2285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D8D357-16EB-4F86-9850-63570D7A8C90}"/>
              </a:ext>
            </a:extLst>
          </p:cNvPr>
          <p:cNvCxnSpPr/>
          <p:nvPr/>
        </p:nvCxnSpPr>
        <p:spPr>
          <a:xfrm flipH="1">
            <a:off x="5754849" y="2714553"/>
            <a:ext cx="89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066FB7-1F09-4AD2-B45C-674625D4FFC9}"/>
              </a:ext>
            </a:extLst>
          </p:cNvPr>
          <p:cNvSpPr txBox="1"/>
          <p:nvPr/>
        </p:nvSpPr>
        <p:spPr>
          <a:xfrm>
            <a:off x="5787599" y="274766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메뉴 항목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B1F129-CEEF-4D41-B4A6-FD63C7A27B8A}"/>
              </a:ext>
            </a:extLst>
          </p:cNvPr>
          <p:cNvSpPr txBox="1"/>
          <p:nvPr/>
        </p:nvSpPr>
        <p:spPr>
          <a:xfrm>
            <a:off x="5787599" y="181001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메뉴 이름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62C082-C697-4336-8BC2-7F021B84501C}"/>
              </a:ext>
            </a:extLst>
          </p:cNvPr>
          <p:cNvCxnSpPr/>
          <p:nvPr/>
        </p:nvCxnSpPr>
        <p:spPr>
          <a:xfrm>
            <a:off x="5830139" y="2109388"/>
            <a:ext cx="922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C147B5-CFBD-41E0-8EAB-87BD0964F5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1209" y="3702528"/>
            <a:ext cx="89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98AB25-6538-465C-875B-50D805646A4F}"/>
              </a:ext>
            </a:extLst>
          </p:cNvPr>
          <p:cNvSpPr txBox="1"/>
          <p:nvPr/>
        </p:nvSpPr>
        <p:spPr>
          <a:xfrm rot="16200000">
            <a:off x="3443063" y="354863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메뉴 항목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088CC9-840E-45B0-B8F3-037C13C1E445}"/>
              </a:ext>
            </a:extLst>
          </p:cNvPr>
          <p:cNvCxnSpPr>
            <a:cxnSpLocks/>
          </p:cNvCxnSpPr>
          <p:nvPr/>
        </p:nvCxnSpPr>
        <p:spPr>
          <a:xfrm rot="5400000" flipH="1">
            <a:off x="3912514" y="3700870"/>
            <a:ext cx="89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3F5FA2-CDB5-4733-8ECA-B0A9EC6786F4}"/>
              </a:ext>
            </a:extLst>
          </p:cNvPr>
          <p:cNvSpPr txBox="1"/>
          <p:nvPr/>
        </p:nvSpPr>
        <p:spPr>
          <a:xfrm rot="5400000">
            <a:off x="4249148" y="35469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커피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5578743-D22F-4532-A80C-1B35B074F021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188441" y="2747669"/>
            <a:ext cx="0" cy="193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B0CAE9-BFAE-4ACD-AF06-8C083487D744}"/>
              </a:ext>
            </a:extLst>
          </p:cNvPr>
          <p:cNvSpPr txBox="1"/>
          <p:nvPr/>
        </p:nvSpPr>
        <p:spPr>
          <a:xfrm>
            <a:off x="1661614" y="183982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메뉴 이름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7EEBBBB-688B-4050-9397-6E895B8029C0}"/>
              </a:ext>
            </a:extLst>
          </p:cNvPr>
          <p:cNvCxnSpPr/>
          <p:nvPr/>
        </p:nvCxnSpPr>
        <p:spPr>
          <a:xfrm>
            <a:off x="1704154" y="2139192"/>
            <a:ext cx="922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B3F7F3-6564-4C39-A87C-C1DFE7B3D3F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054843" y="4863240"/>
            <a:ext cx="2285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5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AC39A-E995-4293-A048-B592A6BCEB10}"/>
              </a:ext>
            </a:extLst>
          </p:cNvPr>
          <p:cNvSpPr txBox="1"/>
          <p:nvPr/>
        </p:nvSpPr>
        <p:spPr>
          <a:xfrm>
            <a:off x="268447" y="26844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668FA-61C4-499D-B114-02858FAD9DF6}"/>
              </a:ext>
            </a:extLst>
          </p:cNvPr>
          <p:cNvSpPr txBox="1"/>
          <p:nvPr/>
        </p:nvSpPr>
        <p:spPr>
          <a:xfrm>
            <a:off x="471181" y="63778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커피를 주문하라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F2FFB-6031-4742-81E6-799361309E66}"/>
              </a:ext>
            </a:extLst>
          </p:cNvPr>
          <p:cNvSpPr txBox="1"/>
          <p:nvPr/>
        </p:nvSpPr>
        <p:spPr>
          <a:xfrm>
            <a:off x="471181" y="2378337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메뉴항목을 찾아라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D1354-C206-4EAF-9DA8-AE35E4201243}"/>
              </a:ext>
            </a:extLst>
          </p:cNvPr>
          <p:cNvSpPr txBox="1"/>
          <p:nvPr/>
        </p:nvSpPr>
        <p:spPr>
          <a:xfrm>
            <a:off x="471181" y="411033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커피를 제조하라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2990F-140A-4DC2-B913-B8AF884987C2}"/>
              </a:ext>
            </a:extLst>
          </p:cNvPr>
          <p:cNvSpPr txBox="1"/>
          <p:nvPr/>
        </p:nvSpPr>
        <p:spPr>
          <a:xfrm>
            <a:off x="466417" y="565766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커피를 생성하라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26B6C1-6EA6-4971-B705-E41D7AD9150B}"/>
              </a:ext>
            </a:extLst>
          </p:cNvPr>
          <p:cNvSpPr/>
          <p:nvPr/>
        </p:nvSpPr>
        <p:spPr>
          <a:xfrm>
            <a:off x="796952" y="1157631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손님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244B4-87B9-4332-B078-FCEB5DFBB94D}"/>
              </a:ext>
            </a:extLst>
          </p:cNvPr>
          <p:cNvSpPr/>
          <p:nvPr/>
        </p:nvSpPr>
        <p:spPr>
          <a:xfrm>
            <a:off x="796952" y="2892567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메뉴판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A68C39-118A-4095-A231-8CE80E6CDD68}"/>
              </a:ext>
            </a:extLst>
          </p:cNvPr>
          <p:cNvSpPr/>
          <p:nvPr/>
        </p:nvSpPr>
        <p:spPr>
          <a:xfrm>
            <a:off x="796952" y="4611462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바리스타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5FE456-B59C-46AB-8248-94CDEC089C33}"/>
              </a:ext>
            </a:extLst>
          </p:cNvPr>
          <p:cNvSpPr/>
          <p:nvPr/>
        </p:nvSpPr>
        <p:spPr>
          <a:xfrm>
            <a:off x="796952" y="6158792"/>
            <a:ext cx="17328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커피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96AD3-CB95-4D4D-9AE9-00651F758936}"/>
              </a:ext>
            </a:extLst>
          </p:cNvPr>
          <p:cNvSpPr txBox="1"/>
          <p:nvPr/>
        </p:nvSpPr>
        <p:spPr>
          <a:xfrm>
            <a:off x="3184630" y="695966"/>
            <a:ext cx="505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Customer {</a:t>
            </a:r>
          </a:p>
          <a:p>
            <a:r>
              <a:rPr lang="en-US" altLang="ko-KR" dirty="0"/>
              <a:t>	public void order(String </a:t>
            </a:r>
            <a:r>
              <a:rPr lang="en-US" altLang="ko-KR" dirty="0" err="1"/>
              <a:t>menuName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66339-7E8E-4B8E-B16B-79FA2B0D0D2C}"/>
              </a:ext>
            </a:extLst>
          </p:cNvPr>
          <p:cNvSpPr txBox="1"/>
          <p:nvPr/>
        </p:nvSpPr>
        <p:spPr>
          <a:xfrm>
            <a:off x="3110527" y="2338569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MenuItem</a:t>
            </a:r>
            <a:r>
              <a:rPr lang="en-US" altLang="ko-KR" dirty="0"/>
              <a:t> {	}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B85C7-C64E-4CF6-9AC5-29D499119EDD}"/>
              </a:ext>
            </a:extLst>
          </p:cNvPr>
          <p:cNvSpPr txBox="1"/>
          <p:nvPr/>
        </p:nvSpPr>
        <p:spPr>
          <a:xfrm>
            <a:off x="3110527" y="2892567"/>
            <a:ext cx="5172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Menu {</a:t>
            </a:r>
          </a:p>
          <a:p>
            <a:r>
              <a:rPr lang="en-US" altLang="ko-KR" dirty="0"/>
              <a:t>	public </a:t>
            </a:r>
            <a:r>
              <a:rPr lang="en-US" altLang="ko-KR" dirty="0" err="1"/>
              <a:t>MenuItem</a:t>
            </a:r>
            <a:r>
              <a:rPr lang="en-US" altLang="ko-KR" dirty="0"/>
              <a:t> choose(String name);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2F7F2-B0EB-43D6-9F1D-0EE1F7AAB0F5}"/>
              </a:ext>
            </a:extLst>
          </p:cNvPr>
          <p:cNvSpPr txBox="1"/>
          <p:nvPr/>
        </p:nvSpPr>
        <p:spPr>
          <a:xfrm>
            <a:off x="3110526" y="4110332"/>
            <a:ext cx="6267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Barista {	</a:t>
            </a:r>
          </a:p>
          <a:p>
            <a:r>
              <a:rPr lang="en-US" altLang="ko-KR" dirty="0"/>
              <a:t>	public Coffee </a:t>
            </a:r>
            <a:r>
              <a:rPr lang="en-US" altLang="ko-KR" dirty="0" err="1"/>
              <a:t>makeCoffee</a:t>
            </a:r>
            <a:r>
              <a:rPr lang="en-US" altLang="ko-KR" dirty="0"/>
              <a:t>(</a:t>
            </a:r>
            <a:r>
              <a:rPr lang="en-US" altLang="ko-KR" dirty="0" err="1"/>
              <a:t>MenuItem</a:t>
            </a:r>
            <a:r>
              <a:rPr lang="en-US" altLang="ko-KR" dirty="0"/>
              <a:t> </a:t>
            </a:r>
            <a:r>
              <a:rPr lang="en-US" altLang="ko-KR" dirty="0" err="1"/>
              <a:t>menuItem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E7605-4273-4AC7-8DF0-B637B793C3B2}"/>
              </a:ext>
            </a:extLst>
          </p:cNvPr>
          <p:cNvSpPr txBox="1"/>
          <p:nvPr/>
        </p:nvSpPr>
        <p:spPr>
          <a:xfrm>
            <a:off x="3110526" y="5604794"/>
            <a:ext cx="4897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Coffee {	</a:t>
            </a:r>
          </a:p>
          <a:p>
            <a:r>
              <a:rPr lang="en-US" altLang="ko-KR" dirty="0"/>
              <a:t>	public Coffee(</a:t>
            </a:r>
            <a:r>
              <a:rPr lang="en-US" altLang="ko-KR" dirty="0" err="1"/>
              <a:t>MenuItem</a:t>
            </a:r>
            <a:r>
              <a:rPr lang="en-US" altLang="ko-KR" dirty="0"/>
              <a:t> </a:t>
            </a:r>
            <a:r>
              <a:rPr lang="en-US" altLang="ko-KR" dirty="0" err="1"/>
              <a:t>menuItem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52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97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msoft33316</dc:creator>
  <cp:lastModifiedBy>msoft33316</cp:lastModifiedBy>
  <cp:revision>4</cp:revision>
  <dcterms:created xsi:type="dcterms:W3CDTF">2019-02-06T23:45:16Z</dcterms:created>
  <dcterms:modified xsi:type="dcterms:W3CDTF">2019-02-07T00:02:34Z</dcterms:modified>
</cp:coreProperties>
</file>