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9" r:id="rId6"/>
    <p:sldId id="270" r:id="rId7"/>
    <p:sldId id="264" r:id="rId8"/>
    <p:sldId id="261" r:id="rId9"/>
    <p:sldId id="262" r:id="rId10"/>
    <p:sldId id="272" r:id="rId11"/>
    <p:sldId id="271" r:id="rId12"/>
    <p:sldId id="265" r:id="rId13"/>
    <p:sldId id="266" r:id="rId14"/>
    <p:sldId id="273" r:id="rId15"/>
    <p:sldId id="267" r:id="rId16"/>
    <p:sldId id="274" r:id="rId17"/>
    <p:sldId id="277" r:id="rId18"/>
    <p:sldId id="275" r:id="rId19"/>
    <p:sldId id="278" r:id="rId20"/>
    <p:sldId id="276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10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439631-9BC8-471A-8ECB-2B3AF94DB7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1F957CF-8573-487B-A6D8-B3B6F68966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29AE13-8B9D-4DF5-BB36-9C3660199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8E36F-6072-42C0-A64E-B90D369C33D9}" type="datetimeFigureOut">
              <a:rPr lang="ko-KR" altLang="en-US" smtClean="0"/>
              <a:t>2019-02-16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22FBEA-EE33-4F34-AC74-2EC16C0A4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489FD8-C34D-419D-9E7E-8D31942D2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1FE2-1814-4A26-855B-CDCB80649E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389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5D9B6A-5638-4E5C-AF88-1223F80BE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81C39E0-99F4-41A8-81E7-C1C50855D6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BCD6D2-5C8F-42C2-8241-337C7799C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8E36F-6072-42C0-A64E-B90D369C33D9}" type="datetimeFigureOut">
              <a:rPr lang="ko-KR" altLang="en-US" smtClean="0"/>
              <a:t>2019-02-16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160307-BCFD-4289-A70A-409368A31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D48DB7-A453-4FC7-A74E-FFB19DD23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1FE2-1814-4A26-855B-CDCB80649E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8536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85AE2FF-0632-4EFC-B178-532CC77DC9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8D242DB-02B7-4F59-B81A-87AFC624D9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1CE10B-00E2-4574-988E-FA4128945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8E36F-6072-42C0-A64E-B90D369C33D9}" type="datetimeFigureOut">
              <a:rPr lang="ko-KR" altLang="en-US" smtClean="0"/>
              <a:t>2019-02-16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D83659-C26D-41E2-A1B6-214BDEEC0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46E0CD-E856-4A73-84C7-20E0FC30C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1FE2-1814-4A26-855B-CDCB80649E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3757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77A2BA-2EE7-4209-88A9-9C789888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C07570-EB9C-45AF-95EB-F16333DCD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1BA5FF-3D45-4133-8301-7C5BAD1C3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8E36F-6072-42C0-A64E-B90D369C33D9}" type="datetimeFigureOut">
              <a:rPr lang="ko-KR" altLang="en-US" smtClean="0"/>
              <a:t>2019-02-16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B69A0E-F9B3-4A8B-82F0-B1F89F96B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8F026A-3513-43FF-BE3F-6A6BC8E3D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1FE2-1814-4A26-855B-CDCB80649E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7806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8B2181-BE99-45D8-9834-45315C7E0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6EB344-EA32-4914-945B-FCE2053600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C8DB45-7FC1-4214-99A8-C844B239C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8E36F-6072-42C0-A64E-B90D369C33D9}" type="datetimeFigureOut">
              <a:rPr lang="ko-KR" altLang="en-US" smtClean="0"/>
              <a:t>2019-02-16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BCA226-25E2-4A2E-B70B-3229F62E6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8A40BB-B715-420E-95F7-F10EEE8E0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1FE2-1814-4A26-855B-CDCB80649E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6001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FC96D3-9F36-4CF7-95B3-CEC7611E0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E70950-6BA0-4BBF-9AFB-61D54E4345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604E712-ED52-41E2-A427-96B52280FD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0DC6E2-6D68-4E62-8FF5-3452EFD69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8E36F-6072-42C0-A64E-B90D369C33D9}" type="datetimeFigureOut">
              <a:rPr lang="ko-KR" altLang="en-US" smtClean="0"/>
              <a:t>2019-02-16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B0D070-2E13-4862-AD18-14A774294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E7573D-E9FC-47B8-B981-4A4659E1E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1FE2-1814-4A26-855B-CDCB80649E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7320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C0DE00-2634-4C19-9687-8B2477618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E9EEA3-FEF2-4CF2-9AA0-358D47DACD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428A4C3-A886-4958-89DF-80C684753D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4CD534A-2C38-4837-AAA3-977F61143F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2606144-17D8-4C62-9753-4873DCC964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2DB9CE8-7831-4CB8-B795-F02EB6AB4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8E36F-6072-42C0-A64E-B90D369C33D9}" type="datetimeFigureOut">
              <a:rPr lang="ko-KR" altLang="en-US" smtClean="0"/>
              <a:t>2019-02-16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5A1B009-0454-477D-B01D-AD67F4FE6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F137F01-37C9-4FF9-8C94-0A99B126F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1FE2-1814-4A26-855B-CDCB80649E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27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5BB778-A821-4A1F-85A3-56A9DDBC5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6C16A5B-7F70-49DA-B4D8-537523839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8E36F-6072-42C0-A64E-B90D369C33D9}" type="datetimeFigureOut">
              <a:rPr lang="ko-KR" altLang="en-US" smtClean="0"/>
              <a:t>2019-02-16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30DCA14-C8BF-4B52-A815-9E1FD4AF0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7865907-6F17-4DC3-80DD-503C90924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1FE2-1814-4A26-855B-CDCB80649E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5160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754EC6B-1575-47E6-8F66-FAA1003B8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8E36F-6072-42C0-A64E-B90D369C33D9}" type="datetimeFigureOut">
              <a:rPr lang="ko-KR" altLang="en-US" smtClean="0"/>
              <a:t>2019-02-16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5C6B9CD-E4A2-4707-B55A-C3C518B9B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758C21D-ACFB-4870-BFCA-689AE14D4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1FE2-1814-4A26-855B-CDCB80649E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8450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DD7A62-9A4B-49F8-9061-E64D56E74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201E46-0DF3-435A-8560-3033B06807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C638061-5833-4DF6-942E-EBD83DC8D2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962116-12A8-4396-B579-FADB67AE4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8E36F-6072-42C0-A64E-B90D369C33D9}" type="datetimeFigureOut">
              <a:rPr lang="ko-KR" altLang="en-US" smtClean="0"/>
              <a:t>2019-02-16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662D7C-6924-46B4-8EAE-5ED0F7183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C28749F-BF82-4BC3-9BCA-2D5C8142A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1FE2-1814-4A26-855B-CDCB80649E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0673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E4B23-ADB6-4382-A93B-BEA2BD051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9246448-E42D-461B-8712-5177E24A1C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E613333-3738-4FC9-BCF6-6471A13569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96D6A4D-0BBD-45D2-9B8B-32D69E000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8E36F-6072-42C0-A64E-B90D369C33D9}" type="datetimeFigureOut">
              <a:rPr lang="ko-KR" altLang="en-US" smtClean="0"/>
              <a:t>2019-02-16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ADC99E5-09A4-4011-BE59-87470778B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C22F30-FD69-485C-8380-B9FAF89EA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1FE2-1814-4A26-855B-CDCB80649E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873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0FAE927-AC02-49BD-BFD4-3A7B2371D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62414A-41BA-4C7C-9561-1A417E607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20AB80-1AD7-4395-B478-03098BD41F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88E36F-6072-42C0-A64E-B90D369C33D9}" type="datetimeFigureOut">
              <a:rPr lang="ko-KR" altLang="en-US" smtClean="0"/>
              <a:t>2019-02-16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0FAC71-2602-4271-8315-80580B944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B8A95B-72EA-4BBD-AA7A-0E807B2A4D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B91FE2-1814-4A26-855B-CDCB80649E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4989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71EA0B97-8AE8-447A-9D34-CCAF6711C48A}"/>
              </a:ext>
            </a:extLst>
          </p:cNvPr>
          <p:cNvSpPr/>
          <p:nvPr/>
        </p:nvSpPr>
        <p:spPr>
          <a:xfrm>
            <a:off x="5593359" y="855677"/>
            <a:ext cx="436228" cy="43622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9B003161-C31E-4224-927F-062837D3D73B}"/>
              </a:ext>
            </a:extLst>
          </p:cNvPr>
          <p:cNvSpPr/>
          <p:nvPr/>
        </p:nvSpPr>
        <p:spPr>
          <a:xfrm>
            <a:off x="4415405" y="1923877"/>
            <a:ext cx="436228" cy="43622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001">
            <a:schemeClr val="lt1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64592973-2B40-493E-BD56-1F5777893164}"/>
              </a:ext>
            </a:extLst>
          </p:cNvPr>
          <p:cNvSpPr/>
          <p:nvPr/>
        </p:nvSpPr>
        <p:spPr>
          <a:xfrm>
            <a:off x="3875075" y="2593871"/>
            <a:ext cx="436228" cy="43622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C6005BE-B88F-4DCF-B132-F8CFBE91FAE1}"/>
              </a:ext>
            </a:extLst>
          </p:cNvPr>
          <p:cNvSpPr/>
          <p:nvPr/>
        </p:nvSpPr>
        <p:spPr>
          <a:xfrm>
            <a:off x="5146645" y="2600514"/>
            <a:ext cx="436228" cy="43622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8F9849F2-CEDC-4CF0-A6CB-3154014F4EEC}"/>
              </a:ext>
            </a:extLst>
          </p:cNvPr>
          <p:cNvSpPr/>
          <p:nvPr/>
        </p:nvSpPr>
        <p:spPr>
          <a:xfrm>
            <a:off x="6683229" y="1923877"/>
            <a:ext cx="436228" cy="43622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B649E55B-8111-48CE-BFFA-8ECCC34A9322}"/>
              </a:ext>
            </a:extLst>
          </p:cNvPr>
          <p:cNvSpPr/>
          <p:nvPr/>
        </p:nvSpPr>
        <p:spPr>
          <a:xfrm>
            <a:off x="7290671" y="2567897"/>
            <a:ext cx="436228" cy="43622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001">
            <a:schemeClr val="lt1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926392-4819-4454-A01A-FF2A42BEDE16}"/>
              </a:ext>
            </a:extLst>
          </p:cNvPr>
          <p:cNvSpPr txBox="1"/>
          <p:nvPr/>
        </p:nvSpPr>
        <p:spPr>
          <a:xfrm>
            <a:off x="5811473" y="226503"/>
            <a:ext cx="2454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루트 노드는 검은색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6CAEEF-9DE9-4006-A27C-DE3D838D926F}"/>
              </a:ext>
            </a:extLst>
          </p:cNvPr>
          <p:cNvSpPr txBox="1"/>
          <p:nvPr/>
        </p:nvSpPr>
        <p:spPr>
          <a:xfrm>
            <a:off x="1644631" y="1407739"/>
            <a:ext cx="3772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빨간 노드의 자식은 모두 검은색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5B5C55F-4865-408A-BC22-00384810F857}"/>
              </a:ext>
            </a:extLst>
          </p:cNvPr>
          <p:cNvSpPr/>
          <p:nvPr/>
        </p:nvSpPr>
        <p:spPr>
          <a:xfrm>
            <a:off x="6404685" y="2565150"/>
            <a:ext cx="342428" cy="2292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NIL</a:t>
            </a:r>
            <a:endParaRPr lang="ko-KR" altLang="en-US" sz="7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8F77AE8-29B7-4892-B307-597F34522359}"/>
              </a:ext>
            </a:extLst>
          </p:cNvPr>
          <p:cNvSpPr/>
          <p:nvPr/>
        </p:nvSpPr>
        <p:spPr>
          <a:xfrm>
            <a:off x="7119457" y="3279829"/>
            <a:ext cx="342428" cy="2292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NIL</a:t>
            </a:r>
            <a:endParaRPr lang="ko-KR" altLang="en-US" sz="7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7D7FB2D-9ACF-4F2C-B19D-C7F42C894ECE}"/>
              </a:ext>
            </a:extLst>
          </p:cNvPr>
          <p:cNvSpPr/>
          <p:nvPr/>
        </p:nvSpPr>
        <p:spPr>
          <a:xfrm>
            <a:off x="7661551" y="3275801"/>
            <a:ext cx="342428" cy="2292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NIL</a:t>
            </a:r>
            <a:endParaRPr lang="ko-KR" altLang="en-US" sz="7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7BA494C-C68E-4A46-B83D-92994BBAA88B}"/>
              </a:ext>
            </a:extLst>
          </p:cNvPr>
          <p:cNvSpPr/>
          <p:nvPr/>
        </p:nvSpPr>
        <p:spPr>
          <a:xfrm>
            <a:off x="5582088" y="3277143"/>
            <a:ext cx="342428" cy="2292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NIL</a:t>
            </a:r>
            <a:endParaRPr lang="ko-KR" altLang="en-US" sz="7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6B6F73C-6E0C-440E-AB52-810B7E4FCF1F}"/>
              </a:ext>
            </a:extLst>
          </p:cNvPr>
          <p:cNvSpPr/>
          <p:nvPr/>
        </p:nvSpPr>
        <p:spPr>
          <a:xfrm>
            <a:off x="3343104" y="3277143"/>
            <a:ext cx="342428" cy="2292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NIL</a:t>
            </a:r>
            <a:endParaRPr lang="ko-KR" altLang="en-US" sz="7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D3A25C0-8269-48B4-B815-8B8D1B286C42}"/>
              </a:ext>
            </a:extLst>
          </p:cNvPr>
          <p:cNvSpPr/>
          <p:nvPr/>
        </p:nvSpPr>
        <p:spPr>
          <a:xfrm>
            <a:off x="4329632" y="3277143"/>
            <a:ext cx="342428" cy="2292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NIL</a:t>
            </a:r>
            <a:endParaRPr lang="ko-KR" altLang="en-US" sz="7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34F0926F-2A8A-4F23-8C2B-9283E53D47B5}"/>
              </a:ext>
            </a:extLst>
          </p:cNvPr>
          <p:cNvSpPr/>
          <p:nvPr/>
        </p:nvSpPr>
        <p:spPr>
          <a:xfrm>
            <a:off x="4851633" y="3178460"/>
            <a:ext cx="436228" cy="43622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001">
            <a:schemeClr val="lt1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17EC8BB-4AD9-42A5-B6FF-7580A6D676A7}"/>
              </a:ext>
            </a:extLst>
          </p:cNvPr>
          <p:cNvSpPr/>
          <p:nvPr/>
        </p:nvSpPr>
        <p:spPr>
          <a:xfrm>
            <a:off x="4416034" y="3903481"/>
            <a:ext cx="342428" cy="2292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NIL</a:t>
            </a:r>
            <a:endParaRPr lang="ko-KR" altLang="en-US" sz="7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1386817-E8CC-42E8-B426-CFB771E9FE2E}"/>
              </a:ext>
            </a:extLst>
          </p:cNvPr>
          <p:cNvSpPr/>
          <p:nvPr/>
        </p:nvSpPr>
        <p:spPr>
          <a:xfrm>
            <a:off x="5402562" y="3903481"/>
            <a:ext cx="342428" cy="2292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NIL</a:t>
            </a:r>
            <a:endParaRPr lang="ko-KR" altLang="en-US" sz="7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6BB1178-359E-4ECF-A223-26B01148B493}"/>
              </a:ext>
            </a:extLst>
          </p:cNvPr>
          <p:cNvSpPr txBox="1"/>
          <p:nvPr/>
        </p:nvSpPr>
        <p:spPr>
          <a:xfrm>
            <a:off x="8003979" y="3629028"/>
            <a:ext cx="269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 err="1"/>
              <a:t>잎노드는</a:t>
            </a:r>
            <a:r>
              <a:rPr lang="ko-KR" altLang="en-US" dirty="0"/>
              <a:t> 모두 검은색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AB3E1FA-2C8D-4CB6-A73A-276BC51287F5}"/>
              </a:ext>
            </a:extLst>
          </p:cNvPr>
          <p:cNvSpPr txBox="1"/>
          <p:nvPr/>
        </p:nvSpPr>
        <p:spPr>
          <a:xfrm>
            <a:off x="2731227" y="4372800"/>
            <a:ext cx="28753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4.</a:t>
            </a:r>
            <a:r>
              <a:rPr lang="ko-KR" altLang="en-US" dirty="0"/>
              <a:t> 루트 노드와 모든 잎 노드 사이에 있는 검은 색 노드의 수는 동일</a:t>
            </a: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6938D0B3-9755-488E-A096-79F2F6657D61}"/>
              </a:ext>
            </a:extLst>
          </p:cNvPr>
          <p:cNvCxnSpPr>
            <a:cxnSpLocks/>
            <a:stCxn id="5" idx="7"/>
            <a:endCxn id="4" idx="3"/>
          </p:cNvCxnSpPr>
          <p:nvPr/>
        </p:nvCxnSpPr>
        <p:spPr>
          <a:xfrm flipV="1">
            <a:off x="4787749" y="1228021"/>
            <a:ext cx="869494" cy="7597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DC3A807E-F01A-403F-9730-582604A40323}"/>
              </a:ext>
            </a:extLst>
          </p:cNvPr>
          <p:cNvCxnSpPr>
            <a:cxnSpLocks/>
            <a:stCxn id="8" idx="1"/>
            <a:endCxn id="4" idx="5"/>
          </p:cNvCxnSpPr>
          <p:nvPr/>
        </p:nvCxnSpPr>
        <p:spPr>
          <a:xfrm flipH="1" flipV="1">
            <a:off x="5965703" y="1228021"/>
            <a:ext cx="781410" cy="7597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4B739DE4-E1F1-4D6A-9AF4-5FFFFA39CE5F}"/>
              </a:ext>
            </a:extLst>
          </p:cNvPr>
          <p:cNvCxnSpPr>
            <a:cxnSpLocks/>
            <a:stCxn id="6" idx="0"/>
            <a:endCxn id="5" idx="3"/>
          </p:cNvCxnSpPr>
          <p:nvPr/>
        </p:nvCxnSpPr>
        <p:spPr>
          <a:xfrm flipV="1">
            <a:off x="4093189" y="2296221"/>
            <a:ext cx="386100" cy="2976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0F00EC1A-4C99-4396-AA96-F0A2B692C693}"/>
              </a:ext>
            </a:extLst>
          </p:cNvPr>
          <p:cNvCxnSpPr>
            <a:cxnSpLocks/>
            <a:stCxn id="7" idx="0"/>
            <a:endCxn id="5" idx="5"/>
          </p:cNvCxnSpPr>
          <p:nvPr/>
        </p:nvCxnSpPr>
        <p:spPr>
          <a:xfrm flipH="1" flipV="1">
            <a:off x="4787749" y="2296221"/>
            <a:ext cx="577010" cy="3042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E8E6D897-02F1-4720-9A55-F43BBD3D4D28}"/>
              </a:ext>
            </a:extLst>
          </p:cNvPr>
          <p:cNvCxnSpPr>
            <a:cxnSpLocks/>
            <a:stCxn id="12" idx="0"/>
            <a:endCxn id="8" idx="3"/>
          </p:cNvCxnSpPr>
          <p:nvPr/>
        </p:nvCxnSpPr>
        <p:spPr>
          <a:xfrm flipV="1">
            <a:off x="6575899" y="2296221"/>
            <a:ext cx="171214" cy="2689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55F6153A-B633-4B48-B4EA-3F4E002A93E9}"/>
              </a:ext>
            </a:extLst>
          </p:cNvPr>
          <p:cNvCxnSpPr>
            <a:cxnSpLocks/>
            <a:stCxn id="9" idx="1"/>
            <a:endCxn id="8" idx="5"/>
          </p:cNvCxnSpPr>
          <p:nvPr/>
        </p:nvCxnSpPr>
        <p:spPr>
          <a:xfrm flipH="1" flipV="1">
            <a:off x="7055573" y="2296221"/>
            <a:ext cx="298982" cy="3355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EE333EDB-62EC-41E6-B8DE-4DE1A03B1A47}"/>
              </a:ext>
            </a:extLst>
          </p:cNvPr>
          <p:cNvCxnSpPr>
            <a:cxnSpLocks/>
            <a:stCxn id="14" idx="0"/>
            <a:endCxn id="9" idx="3"/>
          </p:cNvCxnSpPr>
          <p:nvPr/>
        </p:nvCxnSpPr>
        <p:spPr>
          <a:xfrm flipV="1">
            <a:off x="7290671" y="2940241"/>
            <a:ext cx="63884" cy="339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C9B73C53-0FB9-4B3F-8B90-C235409942D9}"/>
              </a:ext>
            </a:extLst>
          </p:cNvPr>
          <p:cNvCxnSpPr>
            <a:cxnSpLocks/>
            <a:stCxn id="15" idx="0"/>
            <a:endCxn id="9" idx="5"/>
          </p:cNvCxnSpPr>
          <p:nvPr/>
        </p:nvCxnSpPr>
        <p:spPr>
          <a:xfrm flipH="1" flipV="1">
            <a:off x="7663015" y="2940241"/>
            <a:ext cx="169750" cy="3355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86E1292C-CFDB-4AF0-B6D3-5DD9A271E69E}"/>
              </a:ext>
            </a:extLst>
          </p:cNvPr>
          <p:cNvCxnSpPr>
            <a:cxnSpLocks/>
            <a:stCxn id="16" idx="0"/>
            <a:endCxn id="7" idx="5"/>
          </p:cNvCxnSpPr>
          <p:nvPr/>
        </p:nvCxnSpPr>
        <p:spPr>
          <a:xfrm flipH="1" flipV="1">
            <a:off x="5518989" y="2972858"/>
            <a:ext cx="234313" cy="3042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8E92A5BE-3BEB-4562-9373-CCC11D630B91}"/>
              </a:ext>
            </a:extLst>
          </p:cNvPr>
          <p:cNvCxnSpPr>
            <a:cxnSpLocks/>
            <a:stCxn id="19" idx="0"/>
            <a:endCxn id="7" idx="3"/>
          </p:cNvCxnSpPr>
          <p:nvPr/>
        </p:nvCxnSpPr>
        <p:spPr>
          <a:xfrm flipV="1">
            <a:off x="5069747" y="2972858"/>
            <a:ext cx="140782" cy="2056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B0925192-2B39-4FCD-B12C-8E4FCF62F491}"/>
              </a:ext>
            </a:extLst>
          </p:cNvPr>
          <p:cNvCxnSpPr>
            <a:cxnSpLocks/>
            <a:stCxn id="21" idx="0"/>
            <a:endCxn id="19" idx="5"/>
          </p:cNvCxnSpPr>
          <p:nvPr/>
        </p:nvCxnSpPr>
        <p:spPr>
          <a:xfrm flipH="1" flipV="1">
            <a:off x="5223977" y="3550804"/>
            <a:ext cx="349799" cy="3526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7614C9FF-F59F-4B88-8DFB-ACB6CB96A9CB}"/>
              </a:ext>
            </a:extLst>
          </p:cNvPr>
          <p:cNvCxnSpPr>
            <a:cxnSpLocks/>
            <a:stCxn id="20" idx="0"/>
            <a:endCxn id="19" idx="3"/>
          </p:cNvCxnSpPr>
          <p:nvPr/>
        </p:nvCxnSpPr>
        <p:spPr>
          <a:xfrm flipV="1">
            <a:off x="4587248" y="3550804"/>
            <a:ext cx="328269" cy="3526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DE85C5D1-D3C9-4429-B326-EDB22FBA581D}"/>
              </a:ext>
            </a:extLst>
          </p:cNvPr>
          <p:cNvCxnSpPr>
            <a:cxnSpLocks/>
            <a:stCxn id="18" idx="0"/>
            <a:endCxn id="6" idx="5"/>
          </p:cNvCxnSpPr>
          <p:nvPr/>
        </p:nvCxnSpPr>
        <p:spPr>
          <a:xfrm flipH="1" flipV="1">
            <a:off x="4247419" y="2966215"/>
            <a:ext cx="253427" cy="3109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9F841435-51B0-4E86-B4B8-810CC6E16EE8}"/>
              </a:ext>
            </a:extLst>
          </p:cNvPr>
          <p:cNvCxnSpPr>
            <a:cxnSpLocks/>
            <a:stCxn id="17" idx="0"/>
            <a:endCxn id="6" idx="3"/>
          </p:cNvCxnSpPr>
          <p:nvPr/>
        </p:nvCxnSpPr>
        <p:spPr>
          <a:xfrm flipV="1">
            <a:off x="3514318" y="2966215"/>
            <a:ext cx="424641" cy="3109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2343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D66DE77F-4465-4427-8F60-34F34BC46DD2}"/>
              </a:ext>
            </a:extLst>
          </p:cNvPr>
          <p:cNvSpPr txBox="1"/>
          <p:nvPr/>
        </p:nvSpPr>
        <p:spPr>
          <a:xfrm>
            <a:off x="216016" y="16777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회전</a:t>
            </a: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38F6ECDD-DC44-49B8-B79E-ECF0AA631F45}"/>
              </a:ext>
            </a:extLst>
          </p:cNvPr>
          <p:cNvSpPr/>
          <p:nvPr/>
        </p:nvSpPr>
        <p:spPr>
          <a:xfrm>
            <a:off x="6877616" y="2598009"/>
            <a:ext cx="436228" cy="43622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BEF1019-6ECD-41E1-BB1C-5F5098AFF767}"/>
              </a:ext>
            </a:extLst>
          </p:cNvPr>
          <p:cNvSpPr/>
          <p:nvPr/>
        </p:nvSpPr>
        <p:spPr>
          <a:xfrm>
            <a:off x="6071596" y="1851496"/>
            <a:ext cx="436228" cy="4362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001">
            <a:schemeClr val="lt1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B607C659-38B9-4AF4-8077-036745304D5E}"/>
              </a:ext>
            </a:extLst>
          </p:cNvPr>
          <p:cNvSpPr/>
          <p:nvPr/>
        </p:nvSpPr>
        <p:spPr>
          <a:xfrm>
            <a:off x="6507824" y="3190292"/>
            <a:ext cx="436228" cy="43622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88C72B12-CCE2-44BC-BC12-8006F91707C5}"/>
              </a:ext>
            </a:extLst>
          </p:cNvPr>
          <p:cNvSpPr/>
          <p:nvPr/>
        </p:nvSpPr>
        <p:spPr>
          <a:xfrm>
            <a:off x="5453215" y="2536274"/>
            <a:ext cx="436228" cy="43622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001">
            <a:schemeClr val="lt1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A1F12A0C-4BC3-4D38-B34C-FAB64A4DEA74}"/>
              </a:ext>
            </a:extLst>
          </p:cNvPr>
          <p:cNvSpPr/>
          <p:nvPr/>
        </p:nvSpPr>
        <p:spPr>
          <a:xfrm>
            <a:off x="7387873" y="3190292"/>
            <a:ext cx="436228" cy="43622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001">
            <a:schemeClr val="lt1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94712EC8-C0A8-42A0-898C-902D8F3BB87C}"/>
              </a:ext>
            </a:extLst>
          </p:cNvPr>
          <p:cNvCxnSpPr>
            <a:cxnSpLocks/>
            <a:stCxn id="40" idx="1"/>
            <a:endCxn id="41" idx="5"/>
          </p:cNvCxnSpPr>
          <p:nvPr/>
        </p:nvCxnSpPr>
        <p:spPr>
          <a:xfrm flipH="1" flipV="1">
            <a:off x="6443940" y="2223840"/>
            <a:ext cx="497560" cy="4380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2BB4394A-98C7-4986-A6FF-C2A520F5DCAA}"/>
              </a:ext>
            </a:extLst>
          </p:cNvPr>
          <p:cNvCxnSpPr>
            <a:stCxn id="40" idx="5"/>
            <a:endCxn id="44" idx="1"/>
          </p:cNvCxnSpPr>
          <p:nvPr/>
        </p:nvCxnSpPr>
        <p:spPr>
          <a:xfrm>
            <a:off x="7249960" y="2970353"/>
            <a:ext cx="201797" cy="2838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7411E79C-4085-4CF4-B713-66EAEA423721}"/>
              </a:ext>
            </a:extLst>
          </p:cNvPr>
          <p:cNvCxnSpPr>
            <a:cxnSpLocks/>
            <a:stCxn id="41" idx="3"/>
            <a:endCxn id="43" idx="7"/>
          </p:cNvCxnSpPr>
          <p:nvPr/>
        </p:nvCxnSpPr>
        <p:spPr>
          <a:xfrm flipH="1">
            <a:off x="5825559" y="2223840"/>
            <a:ext cx="309921" cy="3763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36274713-651D-4960-AB11-82E2A9E64FDA}"/>
              </a:ext>
            </a:extLst>
          </p:cNvPr>
          <p:cNvCxnSpPr>
            <a:cxnSpLocks/>
            <a:stCxn id="40" idx="3"/>
            <a:endCxn id="42" idx="0"/>
          </p:cNvCxnSpPr>
          <p:nvPr/>
        </p:nvCxnSpPr>
        <p:spPr>
          <a:xfrm flipH="1">
            <a:off x="6725938" y="2970353"/>
            <a:ext cx="215562" cy="2199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65CFE975-325B-4884-9112-0365F7ED7AEB}"/>
              </a:ext>
            </a:extLst>
          </p:cNvPr>
          <p:cNvCxnSpPr>
            <a:cxnSpLocks/>
          </p:cNvCxnSpPr>
          <p:nvPr/>
        </p:nvCxnSpPr>
        <p:spPr>
          <a:xfrm flipH="1">
            <a:off x="3520314" y="2475402"/>
            <a:ext cx="11691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983335AB-2A3C-4E11-93FC-0450B1FCB0BC}"/>
              </a:ext>
            </a:extLst>
          </p:cNvPr>
          <p:cNvSpPr txBox="1"/>
          <p:nvPr/>
        </p:nvSpPr>
        <p:spPr>
          <a:xfrm>
            <a:off x="3520314" y="210305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좌회전</a:t>
            </a: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1957C000-2F4D-4151-B738-FF038D7A4CE3}"/>
              </a:ext>
            </a:extLst>
          </p:cNvPr>
          <p:cNvSpPr/>
          <p:nvPr/>
        </p:nvSpPr>
        <p:spPr>
          <a:xfrm>
            <a:off x="2609234" y="816315"/>
            <a:ext cx="436228" cy="43622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2C30A346-4175-4072-9896-BB84DE059CA9}"/>
              </a:ext>
            </a:extLst>
          </p:cNvPr>
          <p:cNvSpPr/>
          <p:nvPr/>
        </p:nvSpPr>
        <p:spPr>
          <a:xfrm>
            <a:off x="1736778" y="1697266"/>
            <a:ext cx="436228" cy="4362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001">
            <a:schemeClr val="lt1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6E57436F-99B4-4E75-8431-6FFAD0637403}"/>
              </a:ext>
            </a:extLst>
          </p:cNvPr>
          <p:cNvSpPr/>
          <p:nvPr/>
        </p:nvSpPr>
        <p:spPr>
          <a:xfrm>
            <a:off x="2397941" y="1800410"/>
            <a:ext cx="436228" cy="43622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E0D5B624-4CEE-4D91-A1AE-9586D14282AD}"/>
              </a:ext>
            </a:extLst>
          </p:cNvPr>
          <p:cNvSpPr/>
          <p:nvPr/>
        </p:nvSpPr>
        <p:spPr>
          <a:xfrm>
            <a:off x="1118397" y="2382044"/>
            <a:ext cx="436228" cy="43622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001">
            <a:schemeClr val="lt1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55476F7E-DA9D-4252-9C48-E7DB6490E062}"/>
              </a:ext>
            </a:extLst>
          </p:cNvPr>
          <p:cNvSpPr/>
          <p:nvPr/>
        </p:nvSpPr>
        <p:spPr>
          <a:xfrm>
            <a:off x="3277990" y="1800410"/>
            <a:ext cx="436228" cy="43622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001">
            <a:schemeClr val="lt1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97ABB010-B65C-427A-A3B1-8C88E18A9D33}"/>
              </a:ext>
            </a:extLst>
          </p:cNvPr>
          <p:cNvCxnSpPr>
            <a:cxnSpLocks/>
            <a:stCxn id="49" idx="1"/>
            <a:endCxn id="50" idx="5"/>
          </p:cNvCxnSpPr>
          <p:nvPr/>
        </p:nvCxnSpPr>
        <p:spPr>
          <a:xfrm flipH="1">
            <a:off x="2109122" y="880199"/>
            <a:ext cx="563996" cy="11894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8E2AEC57-829C-479E-91AE-FF811D3C0C06}"/>
              </a:ext>
            </a:extLst>
          </p:cNvPr>
          <p:cNvCxnSpPr>
            <a:stCxn id="49" idx="5"/>
            <a:endCxn id="53" idx="1"/>
          </p:cNvCxnSpPr>
          <p:nvPr/>
        </p:nvCxnSpPr>
        <p:spPr>
          <a:xfrm>
            <a:off x="2981578" y="1188659"/>
            <a:ext cx="360296" cy="6756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FC91C66F-B918-40DB-A804-C9879640887C}"/>
              </a:ext>
            </a:extLst>
          </p:cNvPr>
          <p:cNvCxnSpPr>
            <a:cxnSpLocks/>
            <a:stCxn id="50" idx="3"/>
            <a:endCxn id="52" idx="7"/>
          </p:cNvCxnSpPr>
          <p:nvPr/>
        </p:nvCxnSpPr>
        <p:spPr>
          <a:xfrm flipH="1">
            <a:off x="1490741" y="2069610"/>
            <a:ext cx="309921" cy="3763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FF3C8B82-FB31-4497-9CEC-85567562FC41}"/>
              </a:ext>
            </a:extLst>
          </p:cNvPr>
          <p:cNvCxnSpPr>
            <a:cxnSpLocks/>
            <a:stCxn id="49" idx="3"/>
            <a:endCxn id="51" idx="0"/>
          </p:cNvCxnSpPr>
          <p:nvPr/>
        </p:nvCxnSpPr>
        <p:spPr>
          <a:xfrm flipH="1">
            <a:off x="2616055" y="1188659"/>
            <a:ext cx="57063" cy="6117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9533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D66DE77F-4465-4427-8F60-34F34BC46DD2}"/>
              </a:ext>
            </a:extLst>
          </p:cNvPr>
          <p:cNvSpPr txBox="1"/>
          <p:nvPr/>
        </p:nvSpPr>
        <p:spPr>
          <a:xfrm>
            <a:off x="216016" y="16777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회전</a:t>
            </a: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38F6ECDD-DC44-49B8-B79E-ECF0AA631F45}"/>
              </a:ext>
            </a:extLst>
          </p:cNvPr>
          <p:cNvSpPr/>
          <p:nvPr/>
        </p:nvSpPr>
        <p:spPr>
          <a:xfrm>
            <a:off x="6877616" y="2598009"/>
            <a:ext cx="436228" cy="43622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BEF1019-6ECD-41E1-BB1C-5F5098AFF767}"/>
              </a:ext>
            </a:extLst>
          </p:cNvPr>
          <p:cNvSpPr/>
          <p:nvPr/>
        </p:nvSpPr>
        <p:spPr>
          <a:xfrm>
            <a:off x="6071596" y="1851496"/>
            <a:ext cx="436228" cy="4362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001">
            <a:schemeClr val="lt1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B607C659-38B9-4AF4-8077-036745304D5E}"/>
              </a:ext>
            </a:extLst>
          </p:cNvPr>
          <p:cNvSpPr/>
          <p:nvPr/>
        </p:nvSpPr>
        <p:spPr>
          <a:xfrm>
            <a:off x="6507824" y="3190292"/>
            <a:ext cx="436228" cy="43622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88C72B12-CCE2-44BC-BC12-8006F91707C5}"/>
              </a:ext>
            </a:extLst>
          </p:cNvPr>
          <p:cNvSpPr/>
          <p:nvPr/>
        </p:nvSpPr>
        <p:spPr>
          <a:xfrm>
            <a:off x="5453215" y="2536274"/>
            <a:ext cx="436228" cy="43622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001">
            <a:schemeClr val="lt1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A1F12A0C-4BC3-4D38-B34C-FAB64A4DEA74}"/>
              </a:ext>
            </a:extLst>
          </p:cNvPr>
          <p:cNvSpPr/>
          <p:nvPr/>
        </p:nvSpPr>
        <p:spPr>
          <a:xfrm>
            <a:off x="7387873" y="3190292"/>
            <a:ext cx="436228" cy="43622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001">
            <a:schemeClr val="lt1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94712EC8-C0A8-42A0-898C-902D8F3BB87C}"/>
              </a:ext>
            </a:extLst>
          </p:cNvPr>
          <p:cNvCxnSpPr>
            <a:cxnSpLocks/>
            <a:stCxn id="40" idx="1"/>
            <a:endCxn id="41" idx="5"/>
          </p:cNvCxnSpPr>
          <p:nvPr/>
        </p:nvCxnSpPr>
        <p:spPr>
          <a:xfrm flipH="1" flipV="1">
            <a:off x="6443940" y="2223840"/>
            <a:ext cx="497560" cy="4380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2BB4394A-98C7-4986-A6FF-C2A520F5DCAA}"/>
              </a:ext>
            </a:extLst>
          </p:cNvPr>
          <p:cNvCxnSpPr>
            <a:stCxn id="40" idx="5"/>
            <a:endCxn id="44" idx="1"/>
          </p:cNvCxnSpPr>
          <p:nvPr/>
        </p:nvCxnSpPr>
        <p:spPr>
          <a:xfrm>
            <a:off x="7249960" y="2970353"/>
            <a:ext cx="201797" cy="2838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7411E79C-4085-4CF4-B713-66EAEA423721}"/>
              </a:ext>
            </a:extLst>
          </p:cNvPr>
          <p:cNvCxnSpPr>
            <a:cxnSpLocks/>
            <a:stCxn id="41" idx="3"/>
            <a:endCxn id="43" idx="7"/>
          </p:cNvCxnSpPr>
          <p:nvPr/>
        </p:nvCxnSpPr>
        <p:spPr>
          <a:xfrm flipH="1">
            <a:off x="5825559" y="2223840"/>
            <a:ext cx="309921" cy="3763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36274713-651D-4960-AB11-82E2A9E64FDA}"/>
              </a:ext>
            </a:extLst>
          </p:cNvPr>
          <p:cNvCxnSpPr>
            <a:cxnSpLocks/>
            <a:stCxn id="40" idx="3"/>
            <a:endCxn id="42" idx="0"/>
          </p:cNvCxnSpPr>
          <p:nvPr/>
        </p:nvCxnSpPr>
        <p:spPr>
          <a:xfrm flipH="1">
            <a:off x="6725938" y="2970353"/>
            <a:ext cx="215562" cy="2199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65CFE975-325B-4884-9112-0365F7ED7AEB}"/>
              </a:ext>
            </a:extLst>
          </p:cNvPr>
          <p:cNvCxnSpPr>
            <a:cxnSpLocks/>
          </p:cNvCxnSpPr>
          <p:nvPr/>
        </p:nvCxnSpPr>
        <p:spPr>
          <a:xfrm flipH="1">
            <a:off x="3520314" y="2475402"/>
            <a:ext cx="11691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983335AB-2A3C-4E11-93FC-0450B1FCB0BC}"/>
              </a:ext>
            </a:extLst>
          </p:cNvPr>
          <p:cNvSpPr txBox="1"/>
          <p:nvPr/>
        </p:nvSpPr>
        <p:spPr>
          <a:xfrm>
            <a:off x="3520314" y="210305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좌회전</a:t>
            </a: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1957C000-2F4D-4151-B738-FF038D7A4CE3}"/>
              </a:ext>
            </a:extLst>
          </p:cNvPr>
          <p:cNvSpPr/>
          <p:nvPr/>
        </p:nvSpPr>
        <p:spPr>
          <a:xfrm>
            <a:off x="2609234" y="816315"/>
            <a:ext cx="436228" cy="43622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2C30A346-4175-4072-9896-BB84DE059CA9}"/>
              </a:ext>
            </a:extLst>
          </p:cNvPr>
          <p:cNvSpPr/>
          <p:nvPr/>
        </p:nvSpPr>
        <p:spPr>
          <a:xfrm>
            <a:off x="1736778" y="1697266"/>
            <a:ext cx="436228" cy="4362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001">
            <a:schemeClr val="lt1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6E57436F-99B4-4E75-8431-6FFAD0637403}"/>
              </a:ext>
            </a:extLst>
          </p:cNvPr>
          <p:cNvSpPr/>
          <p:nvPr/>
        </p:nvSpPr>
        <p:spPr>
          <a:xfrm>
            <a:off x="2151931" y="2413129"/>
            <a:ext cx="436228" cy="43622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E0D5B624-4CEE-4D91-A1AE-9586D14282AD}"/>
              </a:ext>
            </a:extLst>
          </p:cNvPr>
          <p:cNvSpPr/>
          <p:nvPr/>
        </p:nvSpPr>
        <p:spPr>
          <a:xfrm>
            <a:off x="1118397" y="2382044"/>
            <a:ext cx="436228" cy="43622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001">
            <a:schemeClr val="lt1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55476F7E-DA9D-4252-9C48-E7DB6490E062}"/>
              </a:ext>
            </a:extLst>
          </p:cNvPr>
          <p:cNvSpPr/>
          <p:nvPr/>
        </p:nvSpPr>
        <p:spPr>
          <a:xfrm>
            <a:off x="3211854" y="1787612"/>
            <a:ext cx="436228" cy="43622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001">
            <a:schemeClr val="lt1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97ABB010-B65C-427A-A3B1-8C88E18A9D33}"/>
              </a:ext>
            </a:extLst>
          </p:cNvPr>
          <p:cNvCxnSpPr>
            <a:cxnSpLocks/>
            <a:stCxn id="49" idx="1"/>
            <a:endCxn id="50" idx="5"/>
          </p:cNvCxnSpPr>
          <p:nvPr/>
        </p:nvCxnSpPr>
        <p:spPr>
          <a:xfrm flipH="1">
            <a:off x="2109122" y="880199"/>
            <a:ext cx="563996" cy="11894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8E2AEC57-829C-479E-91AE-FF811D3C0C06}"/>
              </a:ext>
            </a:extLst>
          </p:cNvPr>
          <p:cNvCxnSpPr>
            <a:stCxn id="49" idx="5"/>
            <a:endCxn id="53" idx="1"/>
          </p:cNvCxnSpPr>
          <p:nvPr/>
        </p:nvCxnSpPr>
        <p:spPr>
          <a:xfrm>
            <a:off x="2981578" y="1188659"/>
            <a:ext cx="294160" cy="6628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FC91C66F-B918-40DB-A804-C9879640887C}"/>
              </a:ext>
            </a:extLst>
          </p:cNvPr>
          <p:cNvCxnSpPr>
            <a:cxnSpLocks/>
            <a:stCxn id="50" idx="3"/>
            <a:endCxn id="52" idx="7"/>
          </p:cNvCxnSpPr>
          <p:nvPr/>
        </p:nvCxnSpPr>
        <p:spPr>
          <a:xfrm flipH="1">
            <a:off x="1490741" y="2069610"/>
            <a:ext cx="309921" cy="3763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FF3C8B82-FB31-4497-9CEC-85567562FC41}"/>
              </a:ext>
            </a:extLst>
          </p:cNvPr>
          <p:cNvCxnSpPr>
            <a:cxnSpLocks/>
            <a:stCxn id="50" idx="5"/>
            <a:endCxn id="51" idx="0"/>
          </p:cNvCxnSpPr>
          <p:nvPr/>
        </p:nvCxnSpPr>
        <p:spPr>
          <a:xfrm>
            <a:off x="2109122" y="2069610"/>
            <a:ext cx="260923" cy="343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73063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D66DE77F-4465-4427-8F60-34F34BC46DD2}"/>
              </a:ext>
            </a:extLst>
          </p:cNvPr>
          <p:cNvSpPr txBox="1"/>
          <p:nvPr/>
        </p:nvSpPr>
        <p:spPr>
          <a:xfrm>
            <a:off x="216016" y="16777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회전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D5BF7A7-DA08-4693-ADBF-2459C85CBED9}"/>
              </a:ext>
            </a:extLst>
          </p:cNvPr>
          <p:cNvSpPr/>
          <p:nvPr/>
        </p:nvSpPr>
        <p:spPr>
          <a:xfrm>
            <a:off x="2117635" y="1633382"/>
            <a:ext cx="436228" cy="43622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860C4F5F-652C-44D9-AFDA-E7FD3963FD3C}"/>
              </a:ext>
            </a:extLst>
          </p:cNvPr>
          <p:cNvSpPr/>
          <p:nvPr/>
        </p:nvSpPr>
        <p:spPr>
          <a:xfrm>
            <a:off x="1409967" y="2412806"/>
            <a:ext cx="436228" cy="4362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001">
            <a:schemeClr val="lt1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E8DE7B18-3924-4D6F-A197-E7C1DA304111}"/>
              </a:ext>
            </a:extLst>
          </p:cNvPr>
          <p:cNvSpPr/>
          <p:nvPr/>
        </p:nvSpPr>
        <p:spPr>
          <a:xfrm>
            <a:off x="1782311" y="3036062"/>
            <a:ext cx="436228" cy="43622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64B5D2C2-48A2-4A94-B9D3-689D12AC23A2}"/>
              </a:ext>
            </a:extLst>
          </p:cNvPr>
          <p:cNvSpPr/>
          <p:nvPr/>
        </p:nvSpPr>
        <p:spPr>
          <a:xfrm>
            <a:off x="1037623" y="3080322"/>
            <a:ext cx="436228" cy="43622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001">
            <a:schemeClr val="lt1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9E641BAF-BA7E-4CA2-8416-908F5970FFB0}"/>
              </a:ext>
            </a:extLst>
          </p:cNvPr>
          <p:cNvSpPr/>
          <p:nvPr/>
        </p:nvSpPr>
        <p:spPr>
          <a:xfrm>
            <a:off x="2790133" y="2379895"/>
            <a:ext cx="436228" cy="43622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001">
            <a:schemeClr val="lt1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803A355A-2AFC-496E-880C-D458F8396D43}"/>
              </a:ext>
            </a:extLst>
          </p:cNvPr>
          <p:cNvCxnSpPr>
            <a:cxnSpLocks/>
            <a:stCxn id="14" idx="3"/>
            <a:endCxn id="15" idx="7"/>
          </p:cNvCxnSpPr>
          <p:nvPr/>
        </p:nvCxnSpPr>
        <p:spPr>
          <a:xfrm flipH="1">
            <a:off x="1782311" y="2005726"/>
            <a:ext cx="399208" cy="4709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B5665ED9-DE6A-4365-BB25-243738968991}"/>
              </a:ext>
            </a:extLst>
          </p:cNvPr>
          <p:cNvCxnSpPr>
            <a:stCxn id="14" idx="5"/>
            <a:endCxn id="18" idx="1"/>
          </p:cNvCxnSpPr>
          <p:nvPr/>
        </p:nvCxnSpPr>
        <p:spPr>
          <a:xfrm>
            <a:off x="2489979" y="2005726"/>
            <a:ext cx="364038" cy="4380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AF887A9D-4533-41B7-816C-09A62DA6DBAF}"/>
              </a:ext>
            </a:extLst>
          </p:cNvPr>
          <p:cNvCxnSpPr>
            <a:cxnSpLocks/>
            <a:stCxn id="15" idx="3"/>
            <a:endCxn id="17" idx="0"/>
          </p:cNvCxnSpPr>
          <p:nvPr/>
        </p:nvCxnSpPr>
        <p:spPr>
          <a:xfrm flipH="1">
            <a:off x="1255737" y="2785150"/>
            <a:ext cx="218114" cy="2951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831C3F9F-C5D4-4D80-A3A5-7F59B7435AA4}"/>
              </a:ext>
            </a:extLst>
          </p:cNvPr>
          <p:cNvCxnSpPr>
            <a:cxnSpLocks/>
            <a:stCxn id="15" idx="5"/>
            <a:endCxn id="16" idx="0"/>
          </p:cNvCxnSpPr>
          <p:nvPr/>
        </p:nvCxnSpPr>
        <p:spPr>
          <a:xfrm>
            <a:off x="1782311" y="2785150"/>
            <a:ext cx="218114" cy="2509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타원 24">
            <a:extLst>
              <a:ext uri="{FF2B5EF4-FFF2-40B4-BE49-F238E27FC236}">
                <a16:creationId xmlns:a16="http://schemas.microsoft.com/office/drawing/2014/main" id="{77582BF0-1D41-498A-9E5C-B625B52A3CDF}"/>
              </a:ext>
            </a:extLst>
          </p:cNvPr>
          <p:cNvSpPr/>
          <p:nvPr/>
        </p:nvSpPr>
        <p:spPr>
          <a:xfrm>
            <a:off x="6877616" y="2598009"/>
            <a:ext cx="436228" cy="43622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909F146F-BD21-4846-96BA-3B09810783DE}"/>
              </a:ext>
            </a:extLst>
          </p:cNvPr>
          <p:cNvSpPr/>
          <p:nvPr/>
        </p:nvSpPr>
        <p:spPr>
          <a:xfrm>
            <a:off x="6071596" y="1851496"/>
            <a:ext cx="436228" cy="4362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001">
            <a:schemeClr val="lt1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E5BC7B8B-9F32-496C-AD5E-63777AFDF088}"/>
              </a:ext>
            </a:extLst>
          </p:cNvPr>
          <p:cNvSpPr/>
          <p:nvPr/>
        </p:nvSpPr>
        <p:spPr>
          <a:xfrm>
            <a:off x="6507824" y="3190292"/>
            <a:ext cx="436228" cy="43622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498E6DCF-D643-4AC9-84EB-3C0FC9D1015B}"/>
              </a:ext>
            </a:extLst>
          </p:cNvPr>
          <p:cNvSpPr/>
          <p:nvPr/>
        </p:nvSpPr>
        <p:spPr>
          <a:xfrm>
            <a:off x="5453215" y="2536274"/>
            <a:ext cx="436228" cy="43622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001">
            <a:schemeClr val="lt1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FEE91EAE-2335-4F2E-BEA3-068BCCA2C752}"/>
              </a:ext>
            </a:extLst>
          </p:cNvPr>
          <p:cNvSpPr/>
          <p:nvPr/>
        </p:nvSpPr>
        <p:spPr>
          <a:xfrm>
            <a:off x="7387873" y="3190292"/>
            <a:ext cx="436228" cy="43622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001">
            <a:schemeClr val="lt1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850F3203-4F7A-4156-9A2C-11B319BD0689}"/>
              </a:ext>
            </a:extLst>
          </p:cNvPr>
          <p:cNvCxnSpPr>
            <a:cxnSpLocks/>
            <a:stCxn id="25" idx="1"/>
            <a:endCxn id="26" idx="5"/>
          </p:cNvCxnSpPr>
          <p:nvPr/>
        </p:nvCxnSpPr>
        <p:spPr>
          <a:xfrm flipH="1" flipV="1">
            <a:off x="6443940" y="2223840"/>
            <a:ext cx="497560" cy="4380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C74F87EA-134C-434A-B908-3C0B14B4E432}"/>
              </a:ext>
            </a:extLst>
          </p:cNvPr>
          <p:cNvCxnSpPr>
            <a:stCxn id="25" idx="5"/>
            <a:endCxn id="29" idx="1"/>
          </p:cNvCxnSpPr>
          <p:nvPr/>
        </p:nvCxnSpPr>
        <p:spPr>
          <a:xfrm>
            <a:off x="7249960" y="2970353"/>
            <a:ext cx="201797" cy="2838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7E53EBC6-90D1-4A4D-9F19-8BF690C179D7}"/>
              </a:ext>
            </a:extLst>
          </p:cNvPr>
          <p:cNvCxnSpPr>
            <a:cxnSpLocks/>
            <a:stCxn id="26" idx="3"/>
            <a:endCxn id="28" idx="7"/>
          </p:cNvCxnSpPr>
          <p:nvPr/>
        </p:nvCxnSpPr>
        <p:spPr>
          <a:xfrm flipH="1">
            <a:off x="5825559" y="2223840"/>
            <a:ext cx="309921" cy="3763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0C44D28A-8259-45B6-9837-D94B273EB256}"/>
              </a:ext>
            </a:extLst>
          </p:cNvPr>
          <p:cNvCxnSpPr>
            <a:cxnSpLocks/>
            <a:stCxn id="25" idx="3"/>
            <a:endCxn id="27" idx="0"/>
          </p:cNvCxnSpPr>
          <p:nvPr/>
        </p:nvCxnSpPr>
        <p:spPr>
          <a:xfrm flipH="1">
            <a:off x="6725938" y="2970353"/>
            <a:ext cx="215562" cy="2199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637DA5FF-AAE5-4C71-83C0-3C0A89337FF7}"/>
              </a:ext>
            </a:extLst>
          </p:cNvPr>
          <p:cNvCxnSpPr>
            <a:cxnSpLocks/>
          </p:cNvCxnSpPr>
          <p:nvPr/>
        </p:nvCxnSpPr>
        <p:spPr>
          <a:xfrm flipH="1">
            <a:off x="3520314" y="2475402"/>
            <a:ext cx="11691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34E58E6-FFF3-4149-A8E6-85926DEA604E}"/>
              </a:ext>
            </a:extLst>
          </p:cNvPr>
          <p:cNvSpPr txBox="1"/>
          <p:nvPr/>
        </p:nvSpPr>
        <p:spPr>
          <a:xfrm>
            <a:off x="3520314" y="210305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좌회전</a:t>
            </a:r>
          </a:p>
        </p:txBody>
      </p:sp>
    </p:spTree>
    <p:extLst>
      <p:ext uri="{BB962C8B-B14F-4D97-AF65-F5344CB8AC3E}">
        <p14:creationId xmlns:p14="http://schemas.microsoft.com/office/powerpoint/2010/main" val="30547122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D66DE77F-4465-4427-8F60-34F34BC46DD2}"/>
              </a:ext>
            </a:extLst>
          </p:cNvPr>
          <p:cNvSpPr txBox="1"/>
          <p:nvPr/>
        </p:nvSpPr>
        <p:spPr>
          <a:xfrm>
            <a:off x="216016" y="167779"/>
            <a:ext cx="1933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삽입 </a:t>
            </a:r>
            <a:r>
              <a:rPr lang="en-US" altLang="ko-KR" dirty="0"/>
              <a:t>– </a:t>
            </a:r>
            <a:r>
              <a:rPr lang="ko-KR" altLang="en-US" dirty="0"/>
              <a:t>기본 규칙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C9EF1D-CDF3-4541-AD77-C4B26801F57C}"/>
              </a:ext>
            </a:extLst>
          </p:cNvPr>
          <p:cNvSpPr txBox="1"/>
          <p:nvPr/>
        </p:nvSpPr>
        <p:spPr>
          <a:xfrm>
            <a:off x="459296" y="1174459"/>
            <a:ext cx="46538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2</a:t>
            </a:r>
            <a:r>
              <a:rPr lang="ko-KR" altLang="en-US" dirty="0" err="1"/>
              <a:t>진트리</a:t>
            </a:r>
            <a:r>
              <a:rPr lang="ko-KR" altLang="en-US" dirty="0"/>
              <a:t> 처럼 삽입한다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새 노드를 빨간색</a:t>
            </a:r>
            <a:r>
              <a:rPr lang="en-US" altLang="ko-KR" dirty="0"/>
              <a:t>, </a:t>
            </a:r>
            <a:r>
              <a:rPr lang="ko-KR" altLang="en-US" dirty="0"/>
              <a:t>좌우 자식을 </a:t>
            </a:r>
            <a:r>
              <a:rPr lang="en-US" altLang="ko-KR" dirty="0"/>
              <a:t>NIL </a:t>
            </a:r>
            <a:r>
              <a:rPr lang="ko-KR" altLang="en-US" dirty="0"/>
              <a:t>처리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err="1"/>
              <a:t>레드블랙트리</a:t>
            </a:r>
            <a:r>
              <a:rPr lang="ko-KR" altLang="en-US" dirty="0"/>
              <a:t> 규칙을 바로 잡는다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5456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D66DE77F-4465-4427-8F60-34F34BC46DD2}"/>
              </a:ext>
            </a:extLst>
          </p:cNvPr>
          <p:cNvSpPr txBox="1"/>
          <p:nvPr/>
        </p:nvSpPr>
        <p:spPr>
          <a:xfrm>
            <a:off x="216016" y="167779"/>
            <a:ext cx="1821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삽입 </a:t>
            </a:r>
            <a:r>
              <a:rPr lang="en-US" altLang="ko-KR" dirty="0"/>
              <a:t>– NIL</a:t>
            </a:r>
            <a:r>
              <a:rPr lang="ko-KR" altLang="en-US" dirty="0"/>
              <a:t> 처리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C9EF1D-CDF3-4541-AD77-C4B26801F57C}"/>
              </a:ext>
            </a:extLst>
          </p:cNvPr>
          <p:cNvSpPr txBox="1"/>
          <p:nvPr/>
        </p:nvSpPr>
        <p:spPr>
          <a:xfrm>
            <a:off x="459296" y="1174459"/>
            <a:ext cx="4567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새 노드를 빨간색</a:t>
            </a:r>
            <a:r>
              <a:rPr lang="en-US" altLang="ko-KR" dirty="0"/>
              <a:t>, </a:t>
            </a:r>
            <a:r>
              <a:rPr lang="ko-KR" altLang="en-US" dirty="0"/>
              <a:t>좌우 자식을 </a:t>
            </a:r>
            <a:r>
              <a:rPr lang="en-US" altLang="ko-KR" dirty="0"/>
              <a:t>NIL </a:t>
            </a:r>
            <a:r>
              <a:rPr lang="ko-KR" altLang="en-US" dirty="0"/>
              <a:t>처리</a:t>
            </a:r>
            <a:endParaRPr lang="en-US" altLang="ko-KR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00A1E15D-8F6B-4FC1-8ACA-C1ACB4C3CBBA}"/>
              </a:ext>
            </a:extLst>
          </p:cNvPr>
          <p:cNvSpPr/>
          <p:nvPr/>
        </p:nvSpPr>
        <p:spPr>
          <a:xfrm>
            <a:off x="2709551" y="2735137"/>
            <a:ext cx="436228" cy="43622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27614F92-941D-48BA-AAA9-1B3B6B894501}"/>
              </a:ext>
            </a:extLst>
          </p:cNvPr>
          <p:cNvSpPr/>
          <p:nvPr/>
        </p:nvSpPr>
        <p:spPr>
          <a:xfrm>
            <a:off x="1531597" y="3803337"/>
            <a:ext cx="436228" cy="43622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001">
            <a:schemeClr val="lt1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B798BE99-FFAD-49DB-9C7B-C182C61F867A}"/>
              </a:ext>
            </a:extLst>
          </p:cNvPr>
          <p:cNvSpPr/>
          <p:nvPr/>
        </p:nvSpPr>
        <p:spPr>
          <a:xfrm>
            <a:off x="991267" y="4473331"/>
            <a:ext cx="436228" cy="43622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E1FC3CE4-E569-4CA7-A08F-ECDAF598C817}"/>
              </a:ext>
            </a:extLst>
          </p:cNvPr>
          <p:cNvSpPr/>
          <p:nvPr/>
        </p:nvSpPr>
        <p:spPr>
          <a:xfrm>
            <a:off x="2262837" y="4479974"/>
            <a:ext cx="436228" cy="43622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E1D4D5B0-0C91-40C2-A3E5-12673AFCEA4F}"/>
              </a:ext>
            </a:extLst>
          </p:cNvPr>
          <p:cNvSpPr/>
          <p:nvPr/>
        </p:nvSpPr>
        <p:spPr>
          <a:xfrm>
            <a:off x="3799421" y="3803337"/>
            <a:ext cx="436228" cy="43622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48AFC720-2F4C-4C8B-9C55-9A140B6FE69F}"/>
              </a:ext>
            </a:extLst>
          </p:cNvPr>
          <p:cNvSpPr/>
          <p:nvPr/>
        </p:nvSpPr>
        <p:spPr>
          <a:xfrm>
            <a:off x="4406863" y="4447357"/>
            <a:ext cx="436228" cy="43622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001">
            <a:schemeClr val="lt1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EE18972-0072-4DF9-87B4-B2FF6EFFF07E}"/>
              </a:ext>
            </a:extLst>
          </p:cNvPr>
          <p:cNvSpPr/>
          <p:nvPr/>
        </p:nvSpPr>
        <p:spPr>
          <a:xfrm>
            <a:off x="3520877" y="4444610"/>
            <a:ext cx="342428" cy="2292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NIL</a:t>
            </a:r>
            <a:endParaRPr lang="ko-KR" altLang="en-US" sz="7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C1B72A3-637B-4E1C-B07E-7E47A182F943}"/>
              </a:ext>
            </a:extLst>
          </p:cNvPr>
          <p:cNvSpPr/>
          <p:nvPr/>
        </p:nvSpPr>
        <p:spPr>
          <a:xfrm>
            <a:off x="4235649" y="5159289"/>
            <a:ext cx="342428" cy="2292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NIL</a:t>
            </a:r>
            <a:endParaRPr lang="ko-KR" altLang="en-US" sz="7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CAE7BFE-20D7-4711-972E-4C8C26C5E323}"/>
              </a:ext>
            </a:extLst>
          </p:cNvPr>
          <p:cNvSpPr/>
          <p:nvPr/>
        </p:nvSpPr>
        <p:spPr>
          <a:xfrm>
            <a:off x="4777743" y="5155261"/>
            <a:ext cx="342428" cy="2292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NIL</a:t>
            </a:r>
            <a:endParaRPr lang="ko-KR" altLang="en-US" sz="7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DB5064C-1776-46BB-AD7A-984B16D265AD}"/>
              </a:ext>
            </a:extLst>
          </p:cNvPr>
          <p:cNvSpPr/>
          <p:nvPr/>
        </p:nvSpPr>
        <p:spPr>
          <a:xfrm>
            <a:off x="2698280" y="5156603"/>
            <a:ext cx="342428" cy="2292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NIL</a:t>
            </a:r>
            <a:endParaRPr lang="ko-KR" altLang="en-US" sz="7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A440973-FBF8-444D-9A77-55E6F6483E84}"/>
              </a:ext>
            </a:extLst>
          </p:cNvPr>
          <p:cNvSpPr/>
          <p:nvPr/>
        </p:nvSpPr>
        <p:spPr>
          <a:xfrm>
            <a:off x="459296" y="5156603"/>
            <a:ext cx="342428" cy="2292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NIL</a:t>
            </a:r>
            <a:endParaRPr lang="ko-KR" altLang="en-US" sz="7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09142E5-B22D-49D6-B753-A4706812A1E9}"/>
              </a:ext>
            </a:extLst>
          </p:cNvPr>
          <p:cNvSpPr/>
          <p:nvPr/>
        </p:nvSpPr>
        <p:spPr>
          <a:xfrm>
            <a:off x="1445824" y="5156603"/>
            <a:ext cx="342428" cy="2292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NIL</a:t>
            </a:r>
            <a:endParaRPr lang="ko-KR" altLang="en-US" sz="7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92B8092D-CE5A-4E11-824E-D93AC6E49170}"/>
              </a:ext>
            </a:extLst>
          </p:cNvPr>
          <p:cNvSpPr/>
          <p:nvPr/>
        </p:nvSpPr>
        <p:spPr>
          <a:xfrm>
            <a:off x="1967825" y="5057920"/>
            <a:ext cx="436228" cy="43622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001">
            <a:schemeClr val="lt1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9BF6D76-D0FE-4B6B-895F-EE10600A18F6}"/>
              </a:ext>
            </a:extLst>
          </p:cNvPr>
          <p:cNvSpPr/>
          <p:nvPr/>
        </p:nvSpPr>
        <p:spPr>
          <a:xfrm>
            <a:off x="1532226" y="5782941"/>
            <a:ext cx="342428" cy="2292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NIL</a:t>
            </a:r>
            <a:endParaRPr lang="ko-KR" altLang="en-US" sz="7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DA307A6-015F-4EC0-B053-4923C1EE302E}"/>
              </a:ext>
            </a:extLst>
          </p:cNvPr>
          <p:cNvSpPr/>
          <p:nvPr/>
        </p:nvSpPr>
        <p:spPr>
          <a:xfrm>
            <a:off x="2518754" y="5782941"/>
            <a:ext cx="342428" cy="2292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NIL</a:t>
            </a:r>
            <a:endParaRPr lang="ko-KR" altLang="en-US" sz="7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B2EC7D91-ED53-4828-BB1C-69BB42BC2E4C}"/>
              </a:ext>
            </a:extLst>
          </p:cNvPr>
          <p:cNvCxnSpPr>
            <a:cxnSpLocks/>
            <a:stCxn id="23" idx="7"/>
            <a:endCxn id="13" idx="3"/>
          </p:cNvCxnSpPr>
          <p:nvPr/>
        </p:nvCxnSpPr>
        <p:spPr>
          <a:xfrm flipV="1">
            <a:off x="1903941" y="3107481"/>
            <a:ext cx="869494" cy="7597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99410849-2AB5-4008-84C4-43230D2967AC}"/>
              </a:ext>
            </a:extLst>
          </p:cNvPr>
          <p:cNvCxnSpPr>
            <a:cxnSpLocks/>
            <a:stCxn id="27" idx="1"/>
            <a:endCxn id="13" idx="5"/>
          </p:cNvCxnSpPr>
          <p:nvPr/>
        </p:nvCxnSpPr>
        <p:spPr>
          <a:xfrm flipH="1" flipV="1">
            <a:off x="3081895" y="3107481"/>
            <a:ext cx="781410" cy="7597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A87688AB-EAAD-432F-83E8-AEB63709D660}"/>
              </a:ext>
            </a:extLst>
          </p:cNvPr>
          <p:cNvCxnSpPr>
            <a:cxnSpLocks/>
            <a:stCxn id="25" idx="0"/>
            <a:endCxn id="23" idx="3"/>
          </p:cNvCxnSpPr>
          <p:nvPr/>
        </p:nvCxnSpPr>
        <p:spPr>
          <a:xfrm flipV="1">
            <a:off x="1209381" y="4175681"/>
            <a:ext cx="386100" cy="2976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F688E161-9051-445B-AC3B-5FAF1A39ECC4}"/>
              </a:ext>
            </a:extLst>
          </p:cNvPr>
          <p:cNvCxnSpPr>
            <a:cxnSpLocks/>
            <a:stCxn id="26" idx="0"/>
            <a:endCxn id="23" idx="5"/>
          </p:cNvCxnSpPr>
          <p:nvPr/>
        </p:nvCxnSpPr>
        <p:spPr>
          <a:xfrm flipH="1" flipV="1">
            <a:off x="1903941" y="4175681"/>
            <a:ext cx="577010" cy="3042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EC741CB3-2573-42EF-9E1C-EA28826DA42F}"/>
              </a:ext>
            </a:extLst>
          </p:cNvPr>
          <p:cNvCxnSpPr>
            <a:cxnSpLocks/>
            <a:stCxn id="29" idx="0"/>
            <a:endCxn id="27" idx="3"/>
          </p:cNvCxnSpPr>
          <p:nvPr/>
        </p:nvCxnSpPr>
        <p:spPr>
          <a:xfrm flipV="1">
            <a:off x="3692091" y="4175681"/>
            <a:ext cx="171214" cy="2689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33490B68-3293-4F5F-9D59-B8CFC1AD950C}"/>
              </a:ext>
            </a:extLst>
          </p:cNvPr>
          <p:cNvCxnSpPr>
            <a:cxnSpLocks/>
            <a:stCxn id="28" idx="1"/>
            <a:endCxn id="27" idx="5"/>
          </p:cNvCxnSpPr>
          <p:nvPr/>
        </p:nvCxnSpPr>
        <p:spPr>
          <a:xfrm flipH="1" flipV="1">
            <a:off x="4171765" y="4175681"/>
            <a:ext cx="298982" cy="3355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5232C512-61BB-4944-855A-41743C3FC6BD}"/>
              </a:ext>
            </a:extLst>
          </p:cNvPr>
          <p:cNvCxnSpPr>
            <a:cxnSpLocks/>
            <a:stCxn id="30" idx="0"/>
            <a:endCxn id="28" idx="3"/>
          </p:cNvCxnSpPr>
          <p:nvPr/>
        </p:nvCxnSpPr>
        <p:spPr>
          <a:xfrm flipV="1">
            <a:off x="4406863" y="4819701"/>
            <a:ext cx="63884" cy="339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53979B6A-3D32-4DB4-8941-362BCCD0ED19}"/>
              </a:ext>
            </a:extLst>
          </p:cNvPr>
          <p:cNvCxnSpPr>
            <a:cxnSpLocks/>
            <a:stCxn id="31" idx="0"/>
            <a:endCxn id="28" idx="5"/>
          </p:cNvCxnSpPr>
          <p:nvPr/>
        </p:nvCxnSpPr>
        <p:spPr>
          <a:xfrm flipH="1" flipV="1">
            <a:off x="4779207" y="4819701"/>
            <a:ext cx="169750" cy="3355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AF428831-F793-4EDF-B576-C935B7D070FF}"/>
              </a:ext>
            </a:extLst>
          </p:cNvPr>
          <p:cNvCxnSpPr>
            <a:cxnSpLocks/>
            <a:stCxn id="32" idx="0"/>
            <a:endCxn id="26" idx="5"/>
          </p:cNvCxnSpPr>
          <p:nvPr/>
        </p:nvCxnSpPr>
        <p:spPr>
          <a:xfrm flipH="1" flipV="1">
            <a:off x="2635181" y="4852318"/>
            <a:ext cx="234313" cy="3042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C088E505-1442-442F-9AF7-1789DF615F42}"/>
              </a:ext>
            </a:extLst>
          </p:cNvPr>
          <p:cNvCxnSpPr>
            <a:cxnSpLocks/>
            <a:stCxn id="35" idx="0"/>
            <a:endCxn id="26" idx="3"/>
          </p:cNvCxnSpPr>
          <p:nvPr/>
        </p:nvCxnSpPr>
        <p:spPr>
          <a:xfrm flipV="1">
            <a:off x="2185939" y="4852318"/>
            <a:ext cx="140782" cy="2056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2F84A864-518A-4060-B1A2-99C5ED4BB629}"/>
              </a:ext>
            </a:extLst>
          </p:cNvPr>
          <p:cNvCxnSpPr>
            <a:cxnSpLocks/>
            <a:stCxn id="37" idx="0"/>
            <a:endCxn id="35" idx="5"/>
          </p:cNvCxnSpPr>
          <p:nvPr/>
        </p:nvCxnSpPr>
        <p:spPr>
          <a:xfrm flipH="1" flipV="1">
            <a:off x="2340169" y="5430264"/>
            <a:ext cx="349799" cy="3526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7C3D7ACE-22B4-4544-B9C2-6B67D3D69C3F}"/>
              </a:ext>
            </a:extLst>
          </p:cNvPr>
          <p:cNvCxnSpPr>
            <a:cxnSpLocks/>
            <a:stCxn id="36" idx="0"/>
            <a:endCxn id="35" idx="3"/>
          </p:cNvCxnSpPr>
          <p:nvPr/>
        </p:nvCxnSpPr>
        <p:spPr>
          <a:xfrm flipV="1">
            <a:off x="1703440" y="5430264"/>
            <a:ext cx="328269" cy="3526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6549D82C-51C6-4B25-A8FF-3098DFC59D74}"/>
              </a:ext>
            </a:extLst>
          </p:cNvPr>
          <p:cNvCxnSpPr>
            <a:cxnSpLocks/>
            <a:stCxn id="34" idx="0"/>
            <a:endCxn id="25" idx="5"/>
          </p:cNvCxnSpPr>
          <p:nvPr/>
        </p:nvCxnSpPr>
        <p:spPr>
          <a:xfrm flipH="1" flipV="1">
            <a:off x="1363611" y="4845675"/>
            <a:ext cx="253427" cy="3109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C8A7D7D8-AFF0-4A1D-B62E-62A816378EDA}"/>
              </a:ext>
            </a:extLst>
          </p:cNvPr>
          <p:cNvCxnSpPr>
            <a:cxnSpLocks/>
            <a:stCxn id="33" idx="0"/>
            <a:endCxn id="25" idx="3"/>
          </p:cNvCxnSpPr>
          <p:nvPr/>
        </p:nvCxnSpPr>
        <p:spPr>
          <a:xfrm flipV="1">
            <a:off x="630510" y="4845675"/>
            <a:ext cx="424641" cy="3109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타원 51">
            <a:extLst>
              <a:ext uri="{FF2B5EF4-FFF2-40B4-BE49-F238E27FC236}">
                <a16:creationId xmlns:a16="http://schemas.microsoft.com/office/drawing/2014/main" id="{5FDAEA81-70B2-4E66-933D-89A1524C15C2}"/>
              </a:ext>
            </a:extLst>
          </p:cNvPr>
          <p:cNvSpPr/>
          <p:nvPr/>
        </p:nvSpPr>
        <p:spPr>
          <a:xfrm>
            <a:off x="8626279" y="2671253"/>
            <a:ext cx="436228" cy="43622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88199B0A-B746-446D-960B-43D9E8E96C6C}"/>
              </a:ext>
            </a:extLst>
          </p:cNvPr>
          <p:cNvSpPr/>
          <p:nvPr/>
        </p:nvSpPr>
        <p:spPr>
          <a:xfrm>
            <a:off x="7448325" y="3739453"/>
            <a:ext cx="436228" cy="43622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001">
            <a:schemeClr val="lt1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27A4F9C6-2C04-46FE-B6F8-57D5D0AB76A3}"/>
              </a:ext>
            </a:extLst>
          </p:cNvPr>
          <p:cNvSpPr/>
          <p:nvPr/>
        </p:nvSpPr>
        <p:spPr>
          <a:xfrm>
            <a:off x="6907995" y="4409447"/>
            <a:ext cx="436228" cy="43622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67B72980-AD98-47F9-BB1A-205856721B2C}"/>
              </a:ext>
            </a:extLst>
          </p:cNvPr>
          <p:cNvSpPr/>
          <p:nvPr/>
        </p:nvSpPr>
        <p:spPr>
          <a:xfrm>
            <a:off x="8179565" y="4416090"/>
            <a:ext cx="436228" cy="43622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AEA12FA1-3384-445A-BCEE-85F9BD0AEFCF}"/>
              </a:ext>
            </a:extLst>
          </p:cNvPr>
          <p:cNvSpPr/>
          <p:nvPr/>
        </p:nvSpPr>
        <p:spPr>
          <a:xfrm>
            <a:off x="9716149" y="3739453"/>
            <a:ext cx="436228" cy="43622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DCAADB77-1BE7-4EDC-A3BE-18F891333C20}"/>
              </a:ext>
            </a:extLst>
          </p:cNvPr>
          <p:cNvSpPr/>
          <p:nvPr/>
        </p:nvSpPr>
        <p:spPr>
          <a:xfrm>
            <a:off x="10323591" y="4383473"/>
            <a:ext cx="436228" cy="43622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001">
            <a:schemeClr val="lt1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DF337163-DC30-4487-AB67-EA2C5071B61E}"/>
              </a:ext>
            </a:extLst>
          </p:cNvPr>
          <p:cNvSpPr/>
          <p:nvPr/>
        </p:nvSpPr>
        <p:spPr>
          <a:xfrm>
            <a:off x="7884553" y="4994036"/>
            <a:ext cx="436228" cy="43622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001">
            <a:schemeClr val="lt1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BEBC5862-5C7A-42AF-B253-C2089293464C}"/>
              </a:ext>
            </a:extLst>
          </p:cNvPr>
          <p:cNvSpPr/>
          <p:nvPr/>
        </p:nvSpPr>
        <p:spPr>
          <a:xfrm>
            <a:off x="8891293" y="6457288"/>
            <a:ext cx="342428" cy="2292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NIL</a:t>
            </a:r>
            <a:endParaRPr lang="ko-KR" altLang="en-US" sz="7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BF0456F2-AEE8-4757-9DAC-C7437728EFB7}"/>
              </a:ext>
            </a:extLst>
          </p:cNvPr>
          <p:cNvCxnSpPr>
            <a:cxnSpLocks/>
            <a:stCxn id="53" idx="7"/>
            <a:endCxn id="52" idx="3"/>
          </p:cNvCxnSpPr>
          <p:nvPr/>
        </p:nvCxnSpPr>
        <p:spPr>
          <a:xfrm flipV="1">
            <a:off x="7820669" y="3043597"/>
            <a:ext cx="869494" cy="7597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43F7B665-A518-4C25-8D2D-EF0DC2A7E272}"/>
              </a:ext>
            </a:extLst>
          </p:cNvPr>
          <p:cNvCxnSpPr>
            <a:cxnSpLocks/>
            <a:stCxn id="56" idx="1"/>
            <a:endCxn id="52" idx="5"/>
          </p:cNvCxnSpPr>
          <p:nvPr/>
        </p:nvCxnSpPr>
        <p:spPr>
          <a:xfrm flipH="1" flipV="1">
            <a:off x="8998623" y="3043597"/>
            <a:ext cx="781410" cy="7597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5ADA3E81-BB1B-4440-ABFF-A4A016CC80E8}"/>
              </a:ext>
            </a:extLst>
          </p:cNvPr>
          <p:cNvCxnSpPr>
            <a:cxnSpLocks/>
            <a:stCxn id="54" idx="0"/>
            <a:endCxn id="53" idx="3"/>
          </p:cNvCxnSpPr>
          <p:nvPr/>
        </p:nvCxnSpPr>
        <p:spPr>
          <a:xfrm flipV="1">
            <a:off x="7126109" y="4111797"/>
            <a:ext cx="386100" cy="2976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2274C63D-6ADF-4D7F-9D14-621E8DCEE38D}"/>
              </a:ext>
            </a:extLst>
          </p:cNvPr>
          <p:cNvCxnSpPr>
            <a:cxnSpLocks/>
            <a:stCxn id="55" idx="0"/>
            <a:endCxn id="53" idx="5"/>
          </p:cNvCxnSpPr>
          <p:nvPr/>
        </p:nvCxnSpPr>
        <p:spPr>
          <a:xfrm flipH="1" flipV="1">
            <a:off x="7820669" y="4111797"/>
            <a:ext cx="577010" cy="3042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7A38C600-91C2-457C-91A7-6A258A951DEF}"/>
              </a:ext>
            </a:extLst>
          </p:cNvPr>
          <p:cNvCxnSpPr>
            <a:cxnSpLocks/>
            <a:stCxn id="57" idx="1"/>
            <a:endCxn id="56" idx="5"/>
          </p:cNvCxnSpPr>
          <p:nvPr/>
        </p:nvCxnSpPr>
        <p:spPr>
          <a:xfrm flipH="1" flipV="1">
            <a:off x="10088493" y="4111797"/>
            <a:ext cx="298982" cy="3355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B59FA457-EC0B-4BC1-986E-1EAD2D7DDBBC}"/>
              </a:ext>
            </a:extLst>
          </p:cNvPr>
          <p:cNvCxnSpPr>
            <a:cxnSpLocks/>
            <a:stCxn id="66" idx="0"/>
            <a:endCxn id="64" idx="5"/>
          </p:cNvCxnSpPr>
          <p:nvPr/>
        </p:nvCxnSpPr>
        <p:spPr>
          <a:xfrm flipH="1" flipV="1">
            <a:off x="8256897" y="5366380"/>
            <a:ext cx="805610" cy="10909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00CAC3F2-81E1-45CF-99C5-A7A7ACF212C0}"/>
              </a:ext>
            </a:extLst>
          </p:cNvPr>
          <p:cNvCxnSpPr>
            <a:cxnSpLocks/>
            <a:stCxn id="66" idx="0"/>
            <a:endCxn id="55" idx="5"/>
          </p:cNvCxnSpPr>
          <p:nvPr/>
        </p:nvCxnSpPr>
        <p:spPr>
          <a:xfrm flipH="1" flipV="1">
            <a:off x="8551909" y="4788434"/>
            <a:ext cx="510598" cy="16688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63F5E352-13CB-4BCF-B246-2B684DFCE770}"/>
              </a:ext>
            </a:extLst>
          </p:cNvPr>
          <p:cNvCxnSpPr>
            <a:cxnSpLocks/>
            <a:stCxn id="66" idx="0"/>
            <a:endCxn id="52" idx="4"/>
          </p:cNvCxnSpPr>
          <p:nvPr/>
        </p:nvCxnSpPr>
        <p:spPr>
          <a:xfrm flipH="1" flipV="1">
            <a:off x="8844393" y="3107481"/>
            <a:ext cx="218114" cy="33498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662AF57F-A5A3-45F8-97D7-F866D1DE3681}"/>
              </a:ext>
            </a:extLst>
          </p:cNvPr>
          <p:cNvCxnSpPr>
            <a:cxnSpLocks/>
            <a:stCxn id="66" idx="0"/>
            <a:endCxn id="56" idx="3"/>
          </p:cNvCxnSpPr>
          <p:nvPr/>
        </p:nvCxnSpPr>
        <p:spPr>
          <a:xfrm flipV="1">
            <a:off x="9062507" y="4111797"/>
            <a:ext cx="717526" cy="23454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D502138C-4FCA-43A4-8744-8476FCD0B5B1}"/>
              </a:ext>
            </a:extLst>
          </p:cNvPr>
          <p:cNvCxnSpPr>
            <a:cxnSpLocks/>
            <a:stCxn id="66" idx="0"/>
            <a:endCxn id="57" idx="3"/>
          </p:cNvCxnSpPr>
          <p:nvPr/>
        </p:nvCxnSpPr>
        <p:spPr>
          <a:xfrm flipV="1">
            <a:off x="9062507" y="4755817"/>
            <a:ext cx="1324968" cy="17014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898A1C40-5336-454F-B8B4-BE09E1AFC866}"/>
              </a:ext>
            </a:extLst>
          </p:cNvPr>
          <p:cNvCxnSpPr>
            <a:cxnSpLocks/>
            <a:stCxn id="66" idx="0"/>
            <a:endCxn id="54" idx="4"/>
          </p:cNvCxnSpPr>
          <p:nvPr/>
        </p:nvCxnSpPr>
        <p:spPr>
          <a:xfrm flipH="1" flipV="1">
            <a:off x="7126109" y="4845675"/>
            <a:ext cx="1936398" cy="16116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E328C093-5510-48C2-9A41-63C9B1CC69C9}"/>
              </a:ext>
            </a:extLst>
          </p:cNvPr>
          <p:cNvCxnSpPr>
            <a:cxnSpLocks/>
          </p:cNvCxnSpPr>
          <p:nvPr/>
        </p:nvCxnSpPr>
        <p:spPr>
          <a:xfrm flipV="1">
            <a:off x="8179565" y="4802714"/>
            <a:ext cx="140782" cy="2056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22473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D66DE77F-4465-4427-8F60-34F34BC46DD2}"/>
              </a:ext>
            </a:extLst>
          </p:cNvPr>
          <p:cNvSpPr txBox="1"/>
          <p:nvPr/>
        </p:nvSpPr>
        <p:spPr>
          <a:xfrm>
            <a:off x="216016" y="167779"/>
            <a:ext cx="2033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삽입 </a:t>
            </a:r>
            <a:r>
              <a:rPr lang="en-US" altLang="ko-KR" dirty="0"/>
              <a:t>– </a:t>
            </a:r>
            <a:r>
              <a:rPr lang="en-US" altLang="ko-KR" dirty="0" err="1"/>
              <a:t>ReBuilding</a:t>
            </a:r>
            <a:endParaRPr lang="ko-KR" altLang="en-US" dirty="0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5FDAEA81-70B2-4E66-933D-89A1524C15C2}"/>
              </a:ext>
            </a:extLst>
          </p:cNvPr>
          <p:cNvSpPr/>
          <p:nvPr/>
        </p:nvSpPr>
        <p:spPr>
          <a:xfrm>
            <a:off x="8030661" y="1269041"/>
            <a:ext cx="436228" cy="43622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88199B0A-B746-446D-960B-43D9E8E96C6C}"/>
              </a:ext>
            </a:extLst>
          </p:cNvPr>
          <p:cNvSpPr/>
          <p:nvPr/>
        </p:nvSpPr>
        <p:spPr>
          <a:xfrm>
            <a:off x="6852707" y="2337241"/>
            <a:ext cx="436228" cy="43622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001">
            <a:schemeClr val="lt1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27A4F9C6-2C04-46FE-B6F8-57D5D0AB76A3}"/>
              </a:ext>
            </a:extLst>
          </p:cNvPr>
          <p:cNvSpPr/>
          <p:nvPr/>
        </p:nvSpPr>
        <p:spPr>
          <a:xfrm>
            <a:off x="6312377" y="3007235"/>
            <a:ext cx="436228" cy="43622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67B72980-AD98-47F9-BB1A-205856721B2C}"/>
              </a:ext>
            </a:extLst>
          </p:cNvPr>
          <p:cNvSpPr/>
          <p:nvPr/>
        </p:nvSpPr>
        <p:spPr>
          <a:xfrm>
            <a:off x="7583947" y="3013878"/>
            <a:ext cx="436228" cy="43622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AEA12FA1-3384-445A-BCEE-85F9BD0AEFCF}"/>
              </a:ext>
            </a:extLst>
          </p:cNvPr>
          <p:cNvSpPr/>
          <p:nvPr/>
        </p:nvSpPr>
        <p:spPr>
          <a:xfrm>
            <a:off x="9120531" y="2337241"/>
            <a:ext cx="436228" cy="43622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DCAADB77-1BE7-4EDC-A3BE-18F891333C20}"/>
              </a:ext>
            </a:extLst>
          </p:cNvPr>
          <p:cNvSpPr/>
          <p:nvPr/>
        </p:nvSpPr>
        <p:spPr>
          <a:xfrm>
            <a:off x="9727973" y="2981261"/>
            <a:ext cx="436228" cy="43622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001">
            <a:schemeClr val="lt1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DF337163-DC30-4487-AB67-EA2C5071B61E}"/>
              </a:ext>
            </a:extLst>
          </p:cNvPr>
          <p:cNvSpPr/>
          <p:nvPr/>
        </p:nvSpPr>
        <p:spPr>
          <a:xfrm>
            <a:off x="7288935" y="3591824"/>
            <a:ext cx="436228" cy="43622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001">
            <a:schemeClr val="lt1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BEBC5862-5C7A-42AF-B253-C2089293464C}"/>
              </a:ext>
            </a:extLst>
          </p:cNvPr>
          <p:cNvSpPr/>
          <p:nvPr/>
        </p:nvSpPr>
        <p:spPr>
          <a:xfrm>
            <a:off x="8295675" y="5055076"/>
            <a:ext cx="342428" cy="2292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NIL</a:t>
            </a:r>
            <a:endParaRPr lang="ko-KR" altLang="en-US" sz="7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BF0456F2-AEE8-4757-9DAC-C7437728EFB7}"/>
              </a:ext>
            </a:extLst>
          </p:cNvPr>
          <p:cNvCxnSpPr>
            <a:cxnSpLocks/>
            <a:stCxn id="53" idx="7"/>
            <a:endCxn id="52" idx="3"/>
          </p:cNvCxnSpPr>
          <p:nvPr/>
        </p:nvCxnSpPr>
        <p:spPr>
          <a:xfrm flipV="1">
            <a:off x="7225051" y="1641385"/>
            <a:ext cx="869494" cy="7597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43F7B665-A518-4C25-8D2D-EF0DC2A7E272}"/>
              </a:ext>
            </a:extLst>
          </p:cNvPr>
          <p:cNvCxnSpPr>
            <a:cxnSpLocks/>
            <a:stCxn id="56" idx="1"/>
            <a:endCxn id="52" idx="5"/>
          </p:cNvCxnSpPr>
          <p:nvPr/>
        </p:nvCxnSpPr>
        <p:spPr>
          <a:xfrm flipH="1" flipV="1">
            <a:off x="8403005" y="1641385"/>
            <a:ext cx="781410" cy="7597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5ADA3E81-BB1B-4440-ABFF-A4A016CC80E8}"/>
              </a:ext>
            </a:extLst>
          </p:cNvPr>
          <p:cNvCxnSpPr>
            <a:cxnSpLocks/>
            <a:stCxn id="54" idx="0"/>
            <a:endCxn id="53" idx="3"/>
          </p:cNvCxnSpPr>
          <p:nvPr/>
        </p:nvCxnSpPr>
        <p:spPr>
          <a:xfrm flipV="1">
            <a:off x="6530491" y="2709585"/>
            <a:ext cx="386100" cy="2976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2274C63D-6ADF-4D7F-9D14-621E8DCEE38D}"/>
              </a:ext>
            </a:extLst>
          </p:cNvPr>
          <p:cNvCxnSpPr>
            <a:cxnSpLocks/>
            <a:stCxn id="55" idx="0"/>
            <a:endCxn id="53" idx="5"/>
          </p:cNvCxnSpPr>
          <p:nvPr/>
        </p:nvCxnSpPr>
        <p:spPr>
          <a:xfrm flipH="1" flipV="1">
            <a:off x="7225051" y="2709585"/>
            <a:ext cx="577010" cy="3042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7A38C600-91C2-457C-91A7-6A258A951DEF}"/>
              </a:ext>
            </a:extLst>
          </p:cNvPr>
          <p:cNvCxnSpPr>
            <a:cxnSpLocks/>
            <a:stCxn id="57" idx="1"/>
            <a:endCxn id="56" idx="5"/>
          </p:cNvCxnSpPr>
          <p:nvPr/>
        </p:nvCxnSpPr>
        <p:spPr>
          <a:xfrm flipH="1" flipV="1">
            <a:off x="9492875" y="2709585"/>
            <a:ext cx="298982" cy="3355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B59FA457-EC0B-4BC1-986E-1EAD2D7DDBBC}"/>
              </a:ext>
            </a:extLst>
          </p:cNvPr>
          <p:cNvCxnSpPr>
            <a:cxnSpLocks/>
            <a:stCxn id="66" idx="0"/>
            <a:endCxn id="64" idx="5"/>
          </p:cNvCxnSpPr>
          <p:nvPr/>
        </p:nvCxnSpPr>
        <p:spPr>
          <a:xfrm flipH="1" flipV="1">
            <a:off x="7661279" y="3964168"/>
            <a:ext cx="805610" cy="10909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00CAC3F2-81E1-45CF-99C5-A7A7ACF212C0}"/>
              </a:ext>
            </a:extLst>
          </p:cNvPr>
          <p:cNvCxnSpPr>
            <a:cxnSpLocks/>
            <a:stCxn id="66" idx="0"/>
            <a:endCxn id="55" idx="5"/>
          </p:cNvCxnSpPr>
          <p:nvPr/>
        </p:nvCxnSpPr>
        <p:spPr>
          <a:xfrm flipH="1" flipV="1">
            <a:off x="7956291" y="3386222"/>
            <a:ext cx="510598" cy="16688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63F5E352-13CB-4BCF-B246-2B684DFCE770}"/>
              </a:ext>
            </a:extLst>
          </p:cNvPr>
          <p:cNvCxnSpPr>
            <a:cxnSpLocks/>
            <a:stCxn id="66" idx="0"/>
            <a:endCxn id="52" idx="4"/>
          </p:cNvCxnSpPr>
          <p:nvPr/>
        </p:nvCxnSpPr>
        <p:spPr>
          <a:xfrm flipH="1" flipV="1">
            <a:off x="8248775" y="1705269"/>
            <a:ext cx="218114" cy="33498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662AF57F-A5A3-45F8-97D7-F866D1DE3681}"/>
              </a:ext>
            </a:extLst>
          </p:cNvPr>
          <p:cNvCxnSpPr>
            <a:cxnSpLocks/>
            <a:stCxn id="66" idx="0"/>
            <a:endCxn id="56" idx="3"/>
          </p:cNvCxnSpPr>
          <p:nvPr/>
        </p:nvCxnSpPr>
        <p:spPr>
          <a:xfrm flipV="1">
            <a:off x="8466889" y="2709585"/>
            <a:ext cx="717526" cy="23454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D502138C-4FCA-43A4-8744-8476FCD0B5B1}"/>
              </a:ext>
            </a:extLst>
          </p:cNvPr>
          <p:cNvCxnSpPr>
            <a:cxnSpLocks/>
            <a:stCxn id="66" idx="0"/>
            <a:endCxn id="57" idx="3"/>
          </p:cNvCxnSpPr>
          <p:nvPr/>
        </p:nvCxnSpPr>
        <p:spPr>
          <a:xfrm flipV="1">
            <a:off x="8466889" y="3353605"/>
            <a:ext cx="1324968" cy="17014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898A1C40-5336-454F-B8B4-BE09E1AFC866}"/>
              </a:ext>
            </a:extLst>
          </p:cNvPr>
          <p:cNvCxnSpPr>
            <a:cxnSpLocks/>
            <a:stCxn id="66" idx="0"/>
            <a:endCxn id="54" idx="4"/>
          </p:cNvCxnSpPr>
          <p:nvPr/>
        </p:nvCxnSpPr>
        <p:spPr>
          <a:xfrm flipH="1" flipV="1">
            <a:off x="6530491" y="3443463"/>
            <a:ext cx="1936398" cy="16116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E328C093-5510-48C2-9A41-63C9B1CC69C9}"/>
              </a:ext>
            </a:extLst>
          </p:cNvPr>
          <p:cNvCxnSpPr>
            <a:cxnSpLocks/>
          </p:cNvCxnSpPr>
          <p:nvPr/>
        </p:nvCxnSpPr>
        <p:spPr>
          <a:xfrm flipV="1">
            <a:off x="7583947" y="3400502"/>
            <a:ext cx="140782" cy="2056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8DA62A5B-60C6-4226-9885-14DF6619D5C5}"/>
              </a:ext>
            </a:extLst>
          </p:cNvPr>
          <p:cNvSpPr txBox="1"/>
          <p:nvPr/>
        </p:nvSpPr>
        <p:spPr>
          <a:xfrm>
            <a:off x="786467" y="1038407"/>
            <a:ext cx="2454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루트 노드는 검은색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DC3937D-36B9-4683-9EB5-E63DDAECE7B4}"/>
              </a:ext>
            </a:extLst>
          </p:cNvPr>
          <p:cNvSpPr txBox="1"/>
          <p:nvPr/>
        </p:nvSpPr>
        <p:spPr>
          <a:xfrm>
            <a:off x="786467" y="1487155"/>
            <a:ext cx="3772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빨간 노드의 자식은 모두 검은색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778DD3A-BEC4-4E29-B45D-622A94A40B56}"/>
              </a:ext>
            </a:extLst>
          </p:cNvPr>
          <p:cNvSpPr txBox="1"/>
          <p:nvPr/>
        </p:nvSpPr>
        <p:spPr>
          <a:xfrm>
            <a:off x="786467" y="1935903"/>
            <a:ext cx="2767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잎 노드는 모두 검은색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1E00963-0FC8-4E67-BC32-97698DB523FC}"/>
              </a:ext>
            </a:extLst>
          </p:cNvPr>
          <p:cNvSpPr txBox="1"/>
          <p:nvPr/>
        </p:nvSpPr>
        <p:spPr>
          <a:xfrm>
            <a:off x="786467" y="2384651"/>
            <a:ext cx="28753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4.</a:t>
            </a:r>
            <a:r>
              <a:rPr lang="ko-KR" altLang="en-US" dirty="0"/>
              <a:t> 루트 노드와 모든 잎 노드 사이에 있는 검은 색 노드의 수는 동일</a:t>
            </a:r>
          </a:p>
        </p:txBody>
      </p:sp>
    </p:spTree>
    <p:extLst>
      <p:ext uri="{BB962C8B-B14F-4D97-AF65-F5344CB8AC3E}">
        <p14:creationId xmlns:p14="http://schemas.microsoft.com/office/powerpoint/2010/main" val="1423172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6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D66DE77F-4465-4427-8F60-34F34BC46DD2}"/>
              </a:ext>
            </a:extLst>
          </p:cNvPr>
          <p:cNvSpPr txBox="1"/>
          <p:nvPr/>
        </p:nvSpPr>
        <p:spPr>
          <a:xfrm>
            <a:off x="216016" y="167779"/>
            <a:ext cx="4338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삽입 </a:t>
            </a:r>
            <a:r>
              <a:rPr lang="en-US" altLang="ko-KR" dirty="0"/>
              <a:t>– </a:t>
            </a:r>
            <a:r>
              <a:rPr lang="ko-KR" altLang="en-US" dirty="0"/>
              <a:t>빨간 노드의 자식은 모두 검은색</a:t>
            </a: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5FDAEA81-70B2-4E66-933D-89A1524C15C2}"/>
              </a:ext>
            </a:extLst>
          </p:cNvPr>
          <p:cNvSpPr/>
          <p:nvPr/>
        </p:nvSpPr>
        <p:spPr>
          <a:xfrm>
            <a:off x="3819387" y="1498666"/>
            <a:ext cx="436228" cy="43622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88199B0A-B746-446D-960B-43D9E8E96C6C}"/>
              </a:ext>
            </a:extLst>
          </p:cNvPr>
          <p:cNvSpPr/>
          <p:nvPr/>
        </p:nvSpPr>
        <p:spPr>
          <a:xfrm>
            <a:off x="2641433" y="2566866"/>
            <a:ext cx="436228" cy="43622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001">
            <a:schemeClr val="lt1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27A4F9C6-2C04-46FE-B6F8-57D5D0AB76A3}"/>
              </a:ext>
            </a:extLst>
          </p:cNvPr>
          <p:cNvSpPr/>
          <p:nvPr/>
        </p:nvSpPr>
        <p:spPr>
          <a:xfrm>
            <a:off x="2101103" y="3236860"/>
            <a:ext cx="436228" cy="43622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67B72980-AD98-47F9-BB1A-205856721B2C}"/>
              </a:ext>
            </a:extLst>
          </p:cNvPr>
          <p:cNvSpPr/>
          <p:nvPr/>
        </p:nvSpPr>
        <p:spPr>
          <a:xfrm>
            <a:off x="3372673" y="3243503"/>
            <a:ext cx="436228" cy="43622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AEA12FA1-3384-445A-BCEE-85F9BD0AEFCF}"/>
              </a:ext>
            </a:extLst>
          </p:cNvPr>
          <p:cNvSpPr/>
          <p:nvPr/>
        </p:nvSpPr>
        <p:spPr>
          <a:xfrm>
            <a:off x="4909257" y="2566866"/>
            <a:ext cx="436228" cy="43622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DCAADB77-1BE7-4EDC-A3BE-18F891333C20}"/>
              </a:ext>
            </a:extLst>
          </p:cNvPr>
          <p:cNvSpPr/>
          <p:nvPr/>
        </p:nvSpPr>
        <p:spPr>
          <a:xfrm>
            <a:off x="5516699" y="3210886"/>
            <a:ext cx="436228" cy="4362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001">
            <a:schemeClr val="lt1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DF337163-DC30-4487-AB67-EA2C5071B61E}"/>
              </a:ext>
            </a:extLst>
          </p:cNvPr>
          <p:cNvSpPr/>
          <p:nvPr/>
        </p:nvSpPr>
        <p:spPr>
          <a:xfrm>
            <a:off x="3077661" y="3821449"/>
            <a:ext cx="436228" cy="43622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001">
            <a:schemeClr val="lt1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BF0456F2-AEE8-4757-9DAC-C7437728EFB7}"/>
              </a:ext>
            </a:extLst>
          </p:cNvPr>
          <p:cNvCxnSpPr>
            <a:cxnSpLocks/>
            <a:stCxn id="53" idx="7"/>
            <a:endCxn id="52" idx="3"/>
          </p:cNvCxnSpPr>
          <p:nvPr/>
        </p:nvCxnSpPr>
        <p:spPr>
          <a:xfrm flipV="1">
            <a:off x="3013777" y="1871010"/>
            <a:ext cx="869494" cy="7597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43F7B665-A518-4C25-8D2D-EF0DC2A7E272}"/>
              </a:ext>
            </a:extLst>
          </p:cNvPr>
          <p:cNvCxnSpPr>
            <a:cxnSpLocks/>
            <a:stCxn id="56" idx="1"/>
            <a:endCxn id="52" idx="5"/>
          </p:cNvCxnSpPr>
          <p:nvPr/>
        </p:nvCxnSpPr>
        <p:spPr>
          <a:xfrm flipH="1" flipV="1">
            <a:off x="4191731" y="1871010"/>
            <a:ext cx="781410" cy="7597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5ADA3E81-BB1B-4440-ABFF-A4A016CC80E8}"/>
              </a:ext>
            </a:extLst>
          </p:cNvPr>
          <p:cNvCxnSpPr>
            <a:cxnSpLocks/>
            <a:stCxn id="54" idx="0"/>
            <a:endCxn id="53" idx="3"/>
          </p:cNvCxnSpPr>
          <p:nvPr/>
        </p:nvCxnSpPr>
        <p:spPr>
          <a:xfrm flipV="1">
            <a:off x="2319217" y="2939210"/>
            <a:ext cx="386100" cy="2976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2274C63D-6ADF-4D7F-9D14-621E8DCEE38D}"/>
              </a:ext>
            </a:extLst>
          </p:cNvPr>
          <p:cNvCxnSpPr>
            <a:cxnSpLocks/>
            <a:stCxn id="55" idx="0"/>
            <a:endCxn id="53" idx="5"/>
          </p:cNvCxnSpPr>
          <p:nvPr/>
        </p:nvCxnSpPr>
        <p:spPr>
          <a:xfrm flipH="1" flipV="1">
            <a:off x="3013777" y="2939210"/>
            <a:ext cx="577010" cy="3042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7A38C600-91C2-457C-91A7-6A258A951DEF}"/>
              </a:ext>
            </a:extLst>
          </p:cNvPr>
          <p:cNvCxnSpPr>
            <a:cxnSpLocks/>
            <a:stCxn id="57" idx="1"/>
            <a:endCxn id="56" idx="5"/>
          </p:cNvCxnSpPr>
          <p:nvPr/>
        </p:nvCxnSpPr>
        <p:spPr>
          <a:xfrm flipH="1" flipV="1">
            <a:off x="5281601" y="2939210"/>
            <a:ext cx="298982" cy="3355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E328C093-5510-48C2-9A41-63C9B1CC69C9}"/>
              </a:ext>
            </a:extLst>
          </p:cNvPr>
          <p:cNvCxnSpPr>
            <a:cxnSpLocks/>
          </p:cNvCxnSpPr>
          <p:nvPr/>
        </p:nvCxnSpPr>
        <p:spPr>
          <a:xfrm flipV="1">
            <a:off x="3372673" y="3630127"/>
            <a:ext cx="140782" cy="2056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타원 26">
            <a:extLst>
              <a:ext uri="{FF2B5EF4-FFF2-40B4-BE49-F238E27FC236}">
                <a16:creationId xmlns:a16="http://schemas.microsoft.com/office/drawing/2014/main" id="{2C8BDFDC-D125-4601-90DC-3AE0C4250E29}"/>
              </a:ext>
            </a:extLst>
          </p:cNvPr>
          <p:cNvSpPr/>
          <p:nvPr/>
        </p:nvSpPr>
        <p:spPr>
          <a:xfrm>
            <a:off x="1633304" y="3821449"/>
            <a:ext cx="436228" cy="43622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001">
            <a:schemeClr val="lt1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E0109F2C-BB7E-4D2D-8B1F-3AA057D5341C}"/>
              </a:ext>
            </a:extLst>
          </p:cNvPr>
          <p:cNvSpPr/>
          <p:nvPr/>
        </p:nvSpPr>
        <p:spPr>
          <a:xfrm>
            <a:off x="2441876" y="3821449"/>
            <a:ext cx="436228" cy="43622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001">
            <a:schemeClr val="lt1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52780B14-03D8-4C49-B347-4CFABD4CCFC6}"/>
              </a:ext>
            </a:extLst>
          </p:cNvPr>
          <p:cNvCxnSpPr>
            <a:cxnSpLocks/>
            <a:stCxn id="27" idx="7"/>
            <a:endCxn id="54" idx="3"/>
          </p:cNvCxnSpPr>
          <p:nvPr/>
        </p:nvCxnSpPr>
        <p:spPr>
          <a:xfrm flipV="1">
            <a:off x="2005648" y="3609204"/>
            <a:ext cx="159339" cy="2761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E38E6133-D6CE-4AA9-84FC-A4C7C742F447}"/>
              </a:ext>
            </a:extLst>
          </p:cNvPr>
          <p:cNvCxnSpPr>
            <a:cxnSpLocks/>
            <a:stCxn id="28" idx="0"/>
            <a:endCxn id="54" idx="5"/>
          </p:cNvCxnSpPr>
          <p:nvPr/>
        </p:nvCxnSpPr>
        <p:spPr>
          <a:xfrm flipH="1" flipV="1">
            <a:off x="2473447" y="3609204"/>
            <a:ext cx="186543" cy="2122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타원 34">
            <a:extLst>
              <a:ext uri="{FF2B5EF4-FFF2-40B4-BE49-F238E27FC236}">
                <a16:creationId xmlns:a16="http://schemas.microsoft.com/office/drawing/2014/main" id="{2A281103-AB4B-4149-9443-D03423ED2B02}"/>
              </a:ext>
            </a:extLst>
          </p:cNvPr>
          <p:cNvSpPr/>
          <p:nvPr/>
        </p:nvSpPr>
        <p:spPr>
          <a:xfrm>
            <a:off x="1197076" y="4469922"/>
            <a:ext cx="436228" cy="43622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001">
            <a:schemeClr val="lt1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B74710EE-55A6-4F4E-AD0D-1388904BDA97}"/>
              </a:ext>
            </a:extLst>
          </p:cNvPr>
          <p:cNvSpPr/>
          <p:nvPr/>
        </p:nvSpPr>
        <p:spPr>
          <a:xfrm>
            <a:off x="4573594" y="3243503"/>
            <a:ext cx="436228" cy="4362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001">
            <a:schemeClr val="lt1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DF23B609-03C5-4BB8-9795-9E9B702980A7}"/>
              </a:ext>
            </a:extLst>
          </p:cNvPr>
          <p:cNvCxnSpPr>
            <a:cxnSpLocks/>
            <a:stCxn id="36" idx="7"/>
            <a:endCxn id="56" idx="3"/>
          </p:cNvCxnSpPr>
          <p:nvPr/>
        </p:nvCxnSpPr>
        <p:spPr>
          <a:xfrm flipV="1">
            <a:off x="4945938" y="2939210"/>
            <a:ext cx="27203" cy="3681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타원 42">
            <a:extLst>
              <a:ext uri="{FF2B5EF4-FFF2-40B4-BE49-F238E27FC236}">
                <a16:creationId xmlns:a16="http://schemas.microsoft.com/office/drawing/2014/main" id="{69D3EBBC-4E39-4A7D-B523-61FF1B9B78CB}"/>
              </a:ext>
            </a:extLst>
          </p:cNvPr>
          <p:cNvSpPr/>
          <p:nvPr/>
        </p:nvSpPr>
        <p:spPr>
          <a:xfrm>
            <a:off x="5142066" y="3976520"/>
            <a:ext cx="436228" cy="4362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001">
            <a:schemeClr val="lt1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BD953EC9-068E-4B4B-87F6-2ED61B3A6020}"/>
              </a:ext>
            </a:extLst>
          </p:cNvPr>
          <p:cNvCxnSpPr>
            <a:cxnSpLocks/>
            <a:stCxn id="43" idx="1"/>
            <a:endCxn id="36" idx="5"/>
          </p:cNvCxnSpPr>
          <p:nvPr/>
        </p:nvCxnSpPr>
        <p:spPr>
          <a:xfrm flipH="1" flipV="1">
            <a:off x="4945938" y="3615847"/>
            <a:ext cx="260012" cy="4245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타원 44">
            <a:extLst>
              <a:ext uri="{FF2B5EF4-FFF2-40B4-BE49-F238E27FC236}">
                <a16:creationId xmlns:a16="http://schemas.microsoft.com/office/drawing/2014/main" id="{B4D32151-03D6-4648-A3FA-EE03158356F3}"/>
              </a:ext>
            </a:extLst>
          </p:cNvPr>
          <p:cNvSpPr/>
          <p:nvPr/>
        </p:nvSpPr>
        <p:spPr>
          <a:xfrm>
            <a:off x="4198961" y="4009137"/>
            <a:ext cx="436228" cy="4362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001">
            <a:schemeClr val="lt1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A1AD8F9C-A810-49C2-8E7E-98E2834E12BA}"/>
              </a:ext>
            </a:extLst>
          </p:cNvPr>
          <p:cNvCxnSpPr>
            <a:cxnSpLocks/>
            <a:stCxn id="45" idx="7"/>
            <a:endCxn id="36" idx="3"/>
          </p:cNvCxnSpPr>
          <p:nvPr/>
        </p:nvCxnSpPr>
        <p:spPr>
          <a:xfrm flipV="1">
            <a:off x="4571305" y="3615847"/>
            <a:ext cx="66173" cy="4571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90675F0-2A37-4A42-9431-9DF7913E1B1E}"/>
              </a:ext>
            </a:extLst>
          </p:cNvPr>
          <p:cNvSpPr txBox="1"/>
          <p:nvPr/>
        </p:nvSpPr>
        <p:spPr>
          <a:xfrm>
            <a:off x="2416017" y="3570227"/>
            <a:ext cx="646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삼촌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33C06307-845C-4975-BA1D-4D87E14B4F86}"/>
              </a:ext>
            </a:extLst>
          </p:cNvPr>
          <p:cNvSpPr txBox="1"/>
          <p:nvPr/>
        </p:nvSpPr>
        <p:spPr>
          <a:xfrm>
            <a:off x="1031634" y="4257677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새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FCF8DD33-C779-4D9E-A5A8-377B13199C16}"/>
              </a:ext>
            </a:extLst>
          </p:cNvPr>
          <p:cNvSpPr txBox="1"/>
          <p:nvPr/>
        </p:nvSpPr>
        <p:spPr>
          <a:xfrm>
            <a:off x="1493642" y="3548262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부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CFDE05C-57D1-4ECE-A8D8-1C156DE8B89A}"/>
              </a:ext>
            </a:extLst>
          </p:cNvPr>
          <p:cNvSpPr txBox="1"/>
          <p:nvPr/>
        </p:nvSpPr>
        <p:spPr>
          <a:xfrm>
            <a:off x="1794662" y="2946072"/>
            <a:ext cx="1107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할아버지</a:t>
            </a:r>
          </a:p>
        </p:txBody>
      </p: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F1F46BF6-5298-4379-94BE-45619EFC5AA6}"/>
              </a:ext>
            </a:extLst>
          </p:cNvPr>
          <p:cNvCxnSpPr>
            <a:cxnSpLocks/>
            <a:stCxn id="100" idx="3"/>
            <a:endCxn id="27" idx="3"/>
          </p:cNvCxnSpPr>
          <p:nvPr/>
        </p:nvCxnSpPr>
        <p:spPr>
          <a:xfrm flipV="1">
            <a:off x="1447132" y="4193793"/>
            <a:ext cx="250056" cy="2485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21712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D66DE77F-4465-4427-8F60-34F34BC46DD2}"/>
              </a:ext>
            </a:extLst>
          </p:cNvPr>
          <p:cNvSpPr txBox="1"/>
          <p:nvPr/>
        </p:nvSpPr>
        <p:spPr>
          <a:xfrm>
            <a:off x="216016" y="167779"/>
            <a:ext cx="4338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삽입 </a:t>
            </a:r>
            <a:r>
              <a:rPr lang="en-US" altLang="ko-KR" dirty="0"/>
              <a:t>– </a:t>
            </a:r>
            <a:r>
              <a:rPr lang="ko-KR" altLang="en-US" dirty="0"/>
              <a:t>빨간 노드의 자식은 모두 검은색</a:t>
            </a: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AA29A472-CB96-45D8-A364-A32BE7D61009}"/>
              </a:ext>
            </a:extLst>
          </p:cNvPr>
          <p:cNvSpPr/>
          <p:nvPr/>
        </p:nvSpPr>
        <p:spPr>
          <a:xfrm>
            <a:off x="3731942" y="1687281"/>
            <a:ext cx="436228" cy="43622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0FC6A69-E0F2-4EBE-B065-8825BA4B205A}"/>
              </a:ext>
            </a:extLst>
          </p:cNvPr>
          <p:cNvSpPr/>
          <p:nvPr/>
        </p:nvSpPr>
        <p:spPr>
          <a:xfrm>
            <a:off x="2553988" y="2755481"/>
            <a:ext cx="436228" cy="43622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001">
            <a:schemeClr val="lt1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A98ED82F-8EC8-4DA7-ACB4-D0F2F2D5E03B}"/>
              </a:ext>
            </a:extLst>
          </p:cNvPr>
          <p:cNvSpPr/>
          <p:nvPr/>
        </p:nvSpPr>
        <p:spPr>
          <a:xfrm>
            <a:off x="2013658" y="3425475"/>
            <a:ext cx="436228" cy="43622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A55AD09C-9660-4919-9243-9C6CAA7C521F}"/>
              </a:ext>
            </a:extLst>
          </p:cNvPr>
          <p:cNvSpPr/>
          <p:nvPr/>
        </p:nvSpPr>
        <p:spPr>
          <a:xfrm>
            <a:off x="3285228" y="3432118"/>
            <a:ext cx="436228" cy="43622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D3635792-C437-4A1D-8EEB-B08F2D4D692F}"/>
              </a:ext>
            </a:extLst>
          </p:cNvPr>
          <p:cNvSpPr/>
          <p:nvPr/>
        </p:nvSpPr>
        <p:spPr>
          <a:xfrm>
            <a:off x="4821812" y="2755481"/>
            <a:ext cx="436228" cy="43622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88E4B4CA-ABE5-4626-98D0-C4D83F4DD6E5}"/>
              </a:ext>
            </a:extLst>
          </p:cNvPr>
          <p:cNvSpPr/>
          <p:nvPr/>
        </p:nvSpPr>
        <p:spPr>
          <a:xfrm>
            <a:off x="5429254" y="3399501"/>
            <a:ext cx="436228" cy="4362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001">
            <a:schemeClr val="lt1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F33A76A7-D55D-4A9C-AACA-4EDEE033C2CB}"/>
              </a:ext>
            </a:extLst>
          </p:cNvPr>
          <p:cNvSpPr/>
          <p:nvPr/>
        </p:nvSpPr>
        <p:spPr>
          <a:xfrm>
            <a:off x="2990216" y="4010064"/>
            <a:ext cx="436228" cy="43622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001">
            <a:schemeClr val="lt1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FD1ABA23-21F3-4BEE-91CC-2E3E3907505F}"/>
              </a:ext>
            </a:extLst>
          </p:cNvPr>
          <p:cNvCxnSpPr>
            <a:cxnSpLocks/>
            <a:stCxn id="50" idx="7"/>
            <a:endCxn id="49" idx="3"/>
          </p:cNvCxnSpPr>
          <p:nvPr/>
        </p:nvCxnSpPr>
        <p:spPr>
          <a:xfrm flipV="1">
            <a:off x="2926332" y="2059625"/>
            <a:ext cx="869494" cy="7597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6F4119B5-3120-4E1E-955A-4D9911DAE754}"/>
              </a:ext>
            </a:extLst>
          </p:cNvPr>
          <p:cNvCxnSpPr>
            <a:cxnSpLocks/>
            <a:stCxn id="63" idx="1"/>
            <a:endCxn id="49" idx="5"/>
          </p:cNvCxnSpPr>
          <p:nvPr/>
        </p:nvCxnSpPr>
        <p:spPr>
          <a:xfrm flipH="1" flipV="1">
            <a:off x="4104286" y="2059625"/>
            <a:ext cx="781410" cy="7597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A20C7D53-F9CC-45E9-BCBC-283F422B35B9}"/>
              </a:ext>
            </a:extLst>
          </p:cNvPr>
          <p:cNvCxnSpPr>
            <a:cxnSpLocks/>
            <a:stCxn id="51" idx="0"/>
            <a:endCxn id="50" idx="3"/>
          </p:cNvCxnSpPr>
          <p:nvPr/>
        </p:nvCxnSpPr>
        <p:spPr>
          <a:xfrm flipV="1">
            <a:off x="2231772" y="3127825"/>
            <a:ext cx="386100" cy="2976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280156E3-709E-47B4-8E24-AA5639C33D7E}"/>
              </a:ext>
            </a:extLst>
          </p:cNvPr>
          <p:cNvCxnSpPr>
            <a:cxnSpLocks/>
            <a:stCxn id="62" idx="0"/>
            <a:endCxn id="50" idx="5"/>
          </p:cNvCxnSpPr>
          <p:nvPr/>
        </p:nvCxnSpPr>
        <p:spPr>
          <a:xfrm flipH="1" flipV="1">
            <a:off x="2926332" y="3127825"/>
            <a:ext cx="577010" cy="3042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E8F8D1EC-8350-4A01-A143-F0CE8183F46C}"/>
              </a:ext>
            </a:extLst>
          </p:cNvPr>
          <p:cNvCxnSpPr>
            <a:cxnSpLocks/>
            <a:stCxn id="65" idx="1"/>
            <a:endCxn id="63" idx="5"/>
          </p:cNvCxnSpPr>
          <p:nvPr/>
        </p:nvCxnSpPr>
        <p:spPr>
          <a:xfrm flipH="1" flipV="1">
            <a:off x="5194156" y="3127825"/>
            <a:ext cx="298982" cy="3355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37D9E579-AFBA-4538-AADC-951DD7E1CD9C}"/>
              </a:ext>
            </a:extLst>
          </p:cNvPr>
          <p:cNvCxnSpPr>
            <a:cxnSpLocks/>
          </p:cNvCxnSpPr>
          <p:nvPr/>
        </p:nvCxnSpPr>
        <p:spPr>
          <a:xfrm flipV="1">
            <a:off x="3285228" y="3818742"/>
            <a:ext cx="140782" cy="2056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타원 79">
            <a:extLst>
              <a:ext uri="{FF2B5EF4-FFF2-40B4-BE49-F238E27FC236}">
                <a16:creationId xmlns:a16="http://schemas.microsoft.com/office/drawing/2014/main" id="{A6FBAE96-401C-4184-B01D-C5F0101E74D1}"/>
              </a:ext>
            </a:extLst>
          </p:cNvPr>
          <p:cNvSpPr/>
          <p:nvPr/>
        </p:nvSpPr>
        <p:spPr>
          <a:xfrm>
            <a:off x="1545859" y="4010064"/>
            <a:ext cx="436228" cy="4362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001">
            <a:schemeClr val="lt1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571B0E74-B368-4FC0-9B35-D40B85A99AD0}"/>
              </a:ext>
            </a:extLst>
          </p:cNvPr>
          <p:cNvSpPr/>
          <p:nvPr/>
        </p:nvSpPr>
        <p:spPr>
          <a:xfrm>
            <a:off x="2354431" y="4010064"/>
            <a:ext cx="436228" cy="4362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001">
            <a:schemeClr val="lt1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3AA13900-9FA9-4A46-B3DF-B8A51C49E46E}"/>
              </a:ext>
            </a:extLst>
          </p:cNvPr>
          <p:cNvCxnSpPr>
            <a:cxnSpLocks/>
            <a:stCxn id="80" idx="7"/>
            <a:endCxn id="51" idx="3"/>
          </p:cNvCxnSpPr>
          <p:nvPr/>
        </p:nvCxnSpPr>
        <p:spPr>
          <a:xfrm flipV="1">
            <a:off x="1918203" y="3797819"/>
            <a:ext cx="159339" cy="2761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91F9DF7C-57A8-4B03-8127-D0CE16FB43F3}"/>
              </a:ext>
            </a:extLst>
          </p:cNvPr>
          <p:cNvCxnSpPr>
            <a:cxnSpLocks/>
            <a:stCxn id="86" idx="0"/>
            <a:endCxn id="51" idx="5"/>
          </p:cNvCxnSpPr>
          <p:nvPr/>
        </p:nvCxnSpPr>
        <p:spPr>
          <a:xfrm flipH="1" flipV="1">
            <a:off x="2386002" y="3797819"/>
            <a:ext cx="186543" cy="2122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타원 88">
            <a:extLst>
              <a:ext uri="{FF2B5EF4-FFF2-40B4-BE49-F238E27FC236}">
                <a16:creationId xmlns:a16="http://schemas.microsoft.com/office/drawing/2014/main" id="{04844AD7-E2A9-46B5-BB84-A329FF90963C}"/>
              </a:ext>
            </a:extLst>
          </p:cNvPr>
          <p:cNvSpPr/>
          <p:nvPr/>
        </p:nvSpPr>
        <p:spPr>
          <a:xfrm>
            <a:off x="1109631" y="4658537"/>
            <a:ext cx="436228" cy="43622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001">
            <a:schemeClr val="lt1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FC36D183-60D8-4178-B0F0-21FCCE296CE9}"/>
              </a:ext>
            </a:extLst>
          </p:cNvPr>
          <p:cNvSpPr/>
          <p:nvPr/>
        </p:nvSpPr>
        <p:spPr>
          <a:xfrm>
            <a:off x="4486149" y="3432118"/>
            <a:ext cx="436228" cy="4362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001">
            <a:schemeClr val="lt1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37776E87-45C5-4B3C-A893-D4A7DC3DD8CC}"/>
              </a:ext>
            </a:extLst>
          </p:cNvPr>
          <p:cNvCxnSpPr>
            <a:cxnSpLocks/>
            <a:stCxn id="90" idx="7"/>
            <a:endCxn id="63" idx="3"/>
          </p:cNvCxnSpPr>
          <p:nvPr/>
        </p:nvCxnSpPr>
        <p:spPr>
          <a:xfrm flipV="1">
            <a:off x="4858493" y="3127825"/>
            <a:ext cx="27203" cy="3681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타원 91">
            <a:extLst>
              <a:ext uri="{FF2B5EF4-FFF2-40B4-BE49-F238E27FC236}">
                <a16:creationId xmlns:a16="http://schemas.microsoft.com/office/drawing/2014/main" id="{B7E00259-519D-4B6B-89EA-DA30D341B3C5}"/>
              </a:ext>
            </a:extLst>
          </p:cNvPr>
          <p:cNvSpPr/>
          <p:nvPr/>
        </p:nvSpPr>
        <p:spPr>
          <a:xfrm>
            <a:off x="5054621" y="4165135"/>
            <a:ext cx="436228" cy="4362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001">
            <a:schemeClr val="lt1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C72795ED-C3E0-496B-903A-E89BE82ADAB5}"/>
              </a:ext>
            </a:extLst>
          </p:cNvPr>
          <p:cNvCxnSpPr>
            <a:cxnSpLocks/>
            <a:stCxn id="92" idx="1"/>
            <a:endCxn id="90" idx="5"/>
          </p:cNvCxnSpPr>
          <p:nvPr/>
        </p:nvCxnSpPr>
        <p:spPr>
          <a:xfrm flipH="1" flipV="1">
            <a:off x="4858493" y="3804462"/>
            <a:ext cx="260012" cy="4245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타원 94">
            <a:extLst>
              <a:ext uri="{FF2B5EF4-FFF2-40B4-BE49-F238E27FC236}">
                <a16:creationId xmlns:a16="http://schemas.microsoft.com/office/drawing/2014/main" id="{3C42A78F-0D43-43BD-B5AF-D97EEAD31E53}"/>
              </a:ext>
            </a:extLst>
          </p:cNvPr>
          <p:cNvSpPr/>
          <p:nvPr/>
        </p:nvSpPr>
        <p:spPr>
          <a:xfrm>
            <a:off x="4111516" y="4197752"/>
            <a:ext cx="436228" cy="4362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001">
            <a:schemeClr val="lt1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3DE57DE0-6952-42B7-9249-A6E3586B2877}"/>
              </a:ext>
            </a:extLst>
          </p:cNvPr>
          <p:cNvCxnSpPr>
            <a:cxnSpLocks/>
            <a:stCxn id="95" idx="7"/>
            <a:endCxn id="90" idx="3"/>
          </p:cNvCxnSpPr>
          <p:nvPr/>
        </p:nvCxnSpPr>
        <p:spPr>
          <a:xfrm flipV="1">
            <a:off x="4483860" y="3804462"/>
            <a:ext cx="66173" cy="4571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4E1F2516-9866-4DFC-9FDF-FA8DD372EE35}"/>
              </a:ext>
            </a:extLst>
          </p:cNvPr>
          <p:cNvSpPr txBox="1"/>
          <p:nvPr/>
        </p:nvSpPr>
        <p:spPr>
          <a:xfrm>
            <a:off x="2382385" y="371432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삼촌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26161A38-0A03-427B-A3F3-09B999528EDE}"/>
              </a:ext>
            </a:extLst>
          </p:cNvPr>
          <p:cNvSpPr txBox="1"/>
          <p:nvPr/>
        </p:nvSpPr>
        <p:spPr>
          <a:xfrm>
            <a:off x="860787" y="441274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새</a:t>
            </a:r>
            <a:endParaRPr lang="ko-KR" altLang="en-US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BBAD856-FCD8-4799-82EF-C46214C1E9BD}"/>
              </a:ext>
            </a:extLst>
          </p:cNvPr>
          <p:cNvSpPr txBox="1"/>
          <p:nvPr/>
        </p:nvSpPr>
        <p:spPr>
          <a:xfrm>
            <a:off x="1364261" y="374447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부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FA5125AC-EF93-438A-BA56-84544BD945D9}"/>
              </a:ext>
            </a:extLst>
          </p:cNvPr>
          <p:cNvSpPr txBox="1"/>
          <p:nvPr/>
        </p:nvSpPr>
        <p:spPr>
          <a:xfrm>
            <a:off x="1539268" y="310277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할아버지</a:t>
            </a:r>
          </a:p>
        </p:txBody>
      </p: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6329C32B-FB3E-4F99-94E4-5E2E02FEF583}"/>
              </a:ext>
            </a:extLst>
          </p:cNvPr>
          <p:cNvCxnSpPr>
            <a:cxnSpLocks/>
          </p:cNvCxnSpPr>
          <p:nvPr/>
        </p:nvCxnSpPr>
        <p:spPr>
          <a:xfrm flipV="1">
            <a:off x="1388724" y="4387779"/>
            <a:ext cx="281998" cy="2761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54575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D66DE77F-4465-4427-8F60-34F34BC46DD2}"/>
              </a:ext>
            </a:extLst>
          </p:cNvPr>
          <p:cNvSpPr txBox="1"/>
          <p:nvPr/>
        </p:nvSpPr>
        <p:spPr>
          <a:xfrm>
            <a:off x="216016" y="167779"/>
            <a:ext cx="4338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삽입 </a:t>
            </a:r>
            <a:r>
              <a:rPr lang="en-US" altLang="ko-KR" dirty="0"/>
              <a:t>– </a:t>
            </a:r>
            <a:r>
              <a:rPr lang="ko-KR" altLang="en-US" dirty="0"/>
              <a:t>빨간 노드의 자식은 모두 검은색</a:t>
            </a: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AA29A472-CB96-45D8-A364-A32BE7D61009}"/>
              </a:ext>
            </a:extLst>
          </p:cNvPr>
          <p:cNvSpPr/>
          <p:nvPr/>
        </p:nvSpPr>
        <p:spPr>
          <a:xfrm>
            <a:off x="3429882" y="1871839"/>
            <a:ext cx="436228" cy="43622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0FC6A69-E0F2-4EBE-B065-8825BA4B205A}"/>
              </a:ext>
            </a:extLst>
          </p:cNvPr>
          <p:cNvSpPr/>
          <p:nvPr/>
        </p:nvSpPr>
        <p:spPr>
          <a:xfrm>
            <a:off x="2251928" y="2940039"/>
            <a:ext cx="436228" cy="43622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001">
            <a:schemeClr val="lt1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A98ED82F-8EC8-4DA7-ACB4-D0F2F2D5E03B}"/>
              </a:ext>
            </a:extLst>
          </p:cNvPr>
          <p:cNvSpPr/>
          <p:nvPr/>
        </p:nvSpPr>
        <p:spPr>
          <a:xfrm>
            <a:off x="1711598" y="3610033"/>
            <a:ext cx="436228" cy="43622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A55AD09C-9660-4919-9243-9C6CAA7C521F}"/>
              </a:ext>
            </a:extLst>
          </p:cNvPr>
          <p:cNvSpPr/>
          <p:nvPr/>
        </p:nvSpPr>
        <p:spPr>
          <a:xfrm>
            <a:off x="2983168" y="3616676"/>
            <a:ext cx="436228" cy="43622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D3635792-C437-4A1D-8EEB-B08F2D4D692F}"/>
              </a:ext>
            </a:extLst>
          </p:cNvPr>
          <p:cNvSpPr/>
          <p:nvPr/>
        </p:nvSpPr>
        <p:spPr>
          <a:xfrm>
            <a:off x="4519752" y="2940039"/>
            <a:ext cx="436228" cy="43622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88E4B4CA-ABE5-4626-98D0-C4D83F4DD6E5}"/>
              </a:ext>
            </a:extLst>
          </p:cNvPr>
          <p:cNvSpPr/>
          <p:nvPr/>
        </p:nvSpPr>
        <p:spPr>
          <a:xfrm>
            <a:off x="5127194" y="3584059"/>
            <a:ext cx="436228" cy="4362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001">
            <a:schemeClr val="lt1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F33A76A7-D55D-4A9C-AACA-4EDEE033C2CB}"/>
              </a:ext>
            </a:extLst>
          </p:cNvPr>
          <p:cNvSpPr/>
          <p:nvPr/>
        </p:nvSpPr>
        <p:spPr>
          <a:xfrm>
            <a:off x="2688156" y="4194622"/>
            <a:ext cx="436228" cy="43622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001">
            <a:schemeClr val="lt1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FD1ABA23-21F3-4BEE-91CC-2E3E3907505F}"/>
              </a:ext>
            </a:extLst>
          </p:cNvPr>
          <p:cNvCxnSpPr>
            <a:cxnSpLocks/>
            <a:stCxn id="50" idx="7"/>
            <a:endCxn id="49" idx="3"/>
          </p:cNvCxnSpPr>
          <p:nvPr/>
        </p:nvCxnSpPr>
        <p:spPr>
          <a:xfrm flipV="1">
            <a:off x="2624272" y="2244183"/>
            <a:ext cx="869494" cy="7597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6F4119B5-3120-4E1E-955A-4D9911DAE754}"/>
              </a:ext>
            </a:extLst>
          </p:cNvPr>
          <p:cNvCxnSpPr>
            <a:cxnSpLocks/>
            <a:stCxn id="63" idx="1"/>
            <a:endCxn id="49" idx="5"/>
          </p:cNvCxnSpPr>
          <p:nvPr/>
        </p:nvCxnSpPr>
        <p:spPr>
          <a:xfrm flipH="1" flipV="1">
            <a:off x="3802226" y="2244183"/>
            <a:ext cx="781410" cy="7597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A20C7D53-F9CC-45E9-BCBC-283F422B35B9}"/>
              </a:ext>
            </a:extLst>
          </p:cNvPr>
          <p:cNvCxnSpPr>
            <a:cxnSpLocks/>
            <a:stCxn id="51" idx="0"/>
            <a:endCxn id="50" idx="3"/>
          </p:cNvCxnSpPr>
          <p:nvPr/>
        </p:nvCxnSpPr>
        <p:spPr>
          <a:xfrm flipV="1">
            <a:off x="1929712" y="3312383"/>
            <a:ext cx="386100" cy="2976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280156E3-709E-47B4-8E24-AA5639C33D7E}"/>
              </a:ext>
            </a:extLst>
          </p:cNvPr>
          <p:cNvCxnSpPr>
            <a:cxnSpLocks/>
            <a:stCxn id="62" idx="0"/>
            <a:endCxn id="50" idx="5"/>
          </p:cNvCxnSpPr>
          <p:nvPr/>
        </p:nvCxnSpPr>
        <p:spPr>
          <a:xfrm flipH="1" flipV="1">
            <a:off x="2624272" y="3312383"/>
            <a:ext cx="577010" cy="3042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E8F8D1EC-8350-4A01-A143-F0CE8183F46C}"/>
              </a:ext>
            </a:extLst>
          </p:cNvPr>
          <p:cNvCxnSpPr>
            <a:cxnSpLocks/>
            <a:stCxn id="65" idx="1"/>
            <a:endCxn id="63" idx="5"/>
          </p:cNvCxnSpPr>
          <p:nvPr/>
        </p:nvCxnSpPr>
        <p:spPr>
          <a:xfrm flipH="1" flipV="1">
            <a:off x="4892096" y="3312383"/>
            <a:ext cx="298982" cy="3355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37D9E579-AFBA-4538-AADC-951DD7E1CD9C}"/>
              </a:ext>
            </a:extLst>
          </p:cNvPr>
          <p:cNvCxnSpPr>
            <a:cxnSpLocks/>
          </p:cNvCxnSpPr>
          <p:nvPr/>
        </p:nvCxnSpPr>
        <p:spPr>
          <a:xfrm flipV="1">
            <a:off x="2983168" y="4003300"/>
            <a:ext cx="140782" cy="2056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타원 79">
            <a:extLst>
              <a:ext uri="{FF2B5EF4-FFF2-40B4-BE49-F238E27FC236}">
                <a16:creationId xmlns:a16="http://schemas.microsoft.com/office/drawing/2014/main" id="{A6FBAE96-401C-4184-B01D-C5F0101E74D1}"/>
              </a:ext>
            </a:extLst>
          </p:cNvPr>
          <p:cNvSpPr/>
          <p:nvPr/>
        </p:nvSpPr>
        <p:spPr>
          <a:xfrm>
            <a:off x="1243799" y="4194622"/>
            <a:ext cx="436228" cy="4362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001">
            <a:schemeClr val="lt1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571B0E74-B368-4FC0-9B35-D40B85A99AD0}"/>
              </a:ext>
            </a:extLst>
          </p:cNvPr>
          <p:cNvSpPr/>
          <p:nvPr/>
        </p:nvSpPr>
        <p:spPr>
          <a:xfrm>
            <a:off x="2052371" y="4194622"/>
            <a:ext cx="436228" cy="4362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001">
            <a:schemeClr val="lt1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3AA13900-9FA9-4A46-B3DF-B8A51C49E46E}"/>
              </a:ext>
            </a:extLst>
          </p:cNvPr>
          <p:cNvCxnSpPr>
            <a:cxnSpLocks/>
            <a:stCxn id="80" idx="7"/>
            <a:endCxn id="51" idx="3"/>
          </p:cNvCxnSpPr>
          <p:nvPr/>
        </p:nvCxnSpPr>
        <p:spPr>
          <a:xfrm flipV="1">
            <a:off x="1616143" y="3982377"/>
            <a:ext cx="159339" cy="2761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91F9DF7C-57A8-4B03-8127-D0CE16FB43F3}"/>
              </a:ext>
            </a:extLst>
          </p:cNvPr>
          <p:cNvCxnSpPr>
            <a:cxnSpLocks/>
            <a:stCxn id="86" idx="0"/>
            <a:endCxn id="51" idx="5"/>
          </p:cNvCxnSpPr>
          <p:nvPr/>
        </p:nvCxnSpPr>
        <p:spPr>
          <a:xfrm flipH="1" flipV="1">
            <a:off x="2083942" y="3982377"/>
            <a:ext cx="186543" cy="2122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타원 88">
            <a:extLst>
              <a:ext uri="{FF2B5EF4-FFF2-40B4-BE49-F238E27FC236}">
                <a16:creationId xmlns:a16="http://schemas.microsoft.com/office/drawing/2014/main" id="{04844AD7-E2A9-46B5-BB84-A329FF90963C}"/>
              </a:ext>
            </a:extLst>
          </p:cNvPr>
          <p:cNvSpPr/>
          <p:nvPr/>
        </p:nvSpPr>
        <p:spPr>
          <a:xfrm>
            <a:off x="807571" y="4843095"/>
            <a:ext cx="436228" cy="43622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001">
            <a:schemeClr val="lt1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FC36D183-60D8-4178-B0F0-21FCCE296CE9}"/>
              </a:ext>
            </a:extLst>
          </p:cNvPr>
          <p:cNvSpPr/>
          <p:nvPr/>
        </p:nvSpPr>
        <p:spPr>
          <a:xfrm>
            <a:off x="4184089" y="3616676"/>
            <a:ext cx="436228" cy="4362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001">
            <a:schemeClr val="lt1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37776E87-45C5-4B3C-A893-D4A7DC3DD8CC}"/>
              </a:ext>
            </a:extLst>
          </p:cNvPr>
          <p:cNvCxnSpPr>
            <a:cxnSpLocks/>
            <a:stCxn id="90" idx="7"/>
            <a:endCxn id="63" idx="3"/>
          </p:cNvCxnSpPr>
          <p:nvPr/>
        </p:nvCxnSpPr>
        <p:spPr>
          <a:xfrm flipV="1">
            <a:off x="4556433" y="3312383"/>
            <a:ext cx="27203" cy="3681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타원 91">
            <a:extLst>
              <a:ext uri="{FF2B5EF4-FFF2-40B4-BE49-F238E27FC236}">
                <a16:creationId xmlns:a16="http://schemas.microsoft.com/office/drawing/2014/main" id="{B7E00259-519D-4B6B-89EA-DA30D341B3C5}"/>
              </a:ext>
            </a:extLst>
          </p:cNvPr>
          <p:cNvSpPr/>
          <p:nvPr/>
        </p:nvSpPr>
        <p:spPr>
          <a:xfrm>
            <a:off x="4752561" y="4349693"/>
            <a:ext cx="436228" cy="4362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001">
            <a:schemeClr val="lt1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C72795ED-C3E0-496B-903A-E89BE82ADAB5}"/>
              </a:ext>
            </a:extLst>
          </p:cNvPr>
          <p:cNvCxnSpPr>
            <a:cxnSpLocks/>
            <a:stCxn id="92" idx="1"/>
            <a:endCxn id="90" idx="5"/>
          </p:cNvCxnSpPr>
          <p:nvPr/>
        </p:nvCxnSpPr>
        <p:spPr>
          <a:xfrm flipH="1" flipV="1">
            <a:off x="4556433" y="3989020"/>
            <a:ext cx="260012" cy="4245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타원 94">
            <a:extLst>
              <a:ext uri="{FF2B5EF4-FFF2-40B4-BE49-F238E27FC236}">
                <a16:creationId xmlns:a16="http://schemas.microsoft.com/office/drawing/2014/main" id="{3C42A78F-0D43-43BD-B5AF-D97EEAD31E53}"/>
              </a:ext>
            </a:extLst>
          </p:cNvPr>
          <p:cNvSpPr/>
          <p:nvPr/>
        </p:nvSpPr>
        <p:spPr>
          <a:xfrm>
            <a:off x="3809456" y="4382310"/>
            <a:ext cx="436228" cy="4362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001">
            <a:schemeClr val="lt1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3DE57DE0-6952-42B7-9249-A6E3586B2877}"/>
              </a:ext>
            </a:extLst>
          </p:cNvPr>
          <p:cNvCxnSpPr>
            <a:cxnSpLocks/>
            <a:stCxn id="95" idx="7"/>
            <a:endCxn id="90" idx="3"/>
          </p:cNvCxnSpPr>
          <p:nvPr/>
        </p:nvCxnSpPr>
        <p:spPr>
          <a:xfrm flipV="1">
            <a:off x="4181800" y="3989020"/>
            <a:ext cx="66173" cy="4571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4E1F2516-9866-4DFC-9FDF-FA8DD372EE35}"/>
              </a:ext>
            </a:extLst>
          </p:cNvPr>
          <p:cNvSpPr txBox="1"/>
          <p:nvPr/>
        </p:nvSpPr>
        <p:spPr>
          <a:xfrm>
            <a:off x="4493279" y="267918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삼촌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26161A38-0A03-427B-A3F3-09B999528EDE}"/>
              </a:ext>
            </a:extLst>
          </p:cNvPr>
          <p:cNvSpPr txBox="1"/>
          <p:nvPr/>
        </p:nvSpPr>
        <p:spPr>
          <a:xfrm>
            <a:off x="1733584" y="335419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새</a:t>
            </a:r>
            <a:endParaRPr lang="ko-KR" altLang="en-US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BBAD856-FCD8-4799-82EF-C46214C1E9BD}"/>
              </a:ext>
            </a:extLst>
          </p:cNvPr>
          <p:cNvSpPr txBox="1"/>
          <p:nvPr/>
        </p:nvSpPr>
        <p:spPr>
          <a:xfrm>
            <a:off x="2177213" y="266543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부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FA5125AC-EF93-438A-BA56-84544BD945D9}"/>
              </a:ext>
            </a:extLst>
          </p:cNvPr>
          <p:cNvSpPr txBox="1"/>
          <p:nvPr/>
        </p:nvSpPr>
        <p:spPr>
          <a:xfrm>
            <a:off x="3137688" y="168315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할아버지</a:t>
            </a:r>
          </a:p>
        </p:txBody>
      </p:sp>
      <p:cxnSp>
        <p:nvCxnSpPr>
          <p:cNvPr id="150" name="직선 연결선 149">
            <a:extLst>
              <a:ext uri="{FF2B5EF4-FFF2-40B4-BE49-F238E27FC236}">
                <a16:creationId xmlns:a16="http://schemas.microsoft.com/office/drawing/2014/main" id="{497344A9-0EDE-4E93-B198-EB547B44A400}"/>
              </a:ext>
            </a:extLst>
          </p:cNvPr>
          <p:cNvCxnSpPr>
            <a:cxnSpLocks/>
          </p:cNvCxnSpPr>
          <p:nvPr/>
        </p:nvCxnSpPr>
        <p:spPr>
          <a:xfrm flipV="1">
            <a:off x="1146459" y="4619699"/>
            <a:ext cx="281998" cy="2761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7857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D66DE77F-4465-4427-8F60-34F34BC46DD2}"/>
              </a:ext>
            </a:extLst>
          </p:cNvPr>
          <p:cNvSpPr txBox="1"/>
          <p:nvPr/>
        </p:nvSpPr>
        <p:spPr>
          <a:xfrm>
            <a:off x="216016" y="167779"/>
            <a:ext cx="4338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삽입 </a:t>
            </a:r>
            <a:r>
              <a:rPr lang="en-US" altLang="ko-KR" dirty="0"/>
              <a:t>– </a:t>
            </a:r>
            <a:r>
              <a:rPr lang="ko-KR" altLang="en-US" dirty="0"/>
              <a:t>빨간 노드의 자식은 모두 검은색</a:t>
            </a:r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id="{24E44223-989C-4DA3-A5C9-1943CDBDFCBC}"/>
              </a:ext>
            </a:extLst>
          </p:cNvPr>
          <p:cNvSpPr/>
          <p:nvPr/>
        </p:nvSpPr>
        <p:spPr>
          <a:xfrm>
            <a:off x="3464193" y="1653725"/>
            <a:ext cx="436228" cy="43622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20A4C2C1-E594-4B9D-AD77-9E2D20AB95F9}"/>
              </a:ext>
            </a:extLst>
          </p:cNvPr>
          <p:cNvSpPr/>
          <p:nvPr/>
        </p:nvSpPr>
        <p:spPr>
          <a:xfrm>
            <a:off x="2286239" y="2721925"/>
            <a:ext cx="436228" cy="4362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001">
            <a:schemeClr val="lt1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5D2CD278-1F21-4180-B612-6AFD9475C42E}"/>
              </a:ext>
            </a:extLst>
          </p:cNvPr>
          <p:cNvSpPr/>
          <p:nvPr/>
        </p:nvSpPr>
        <p:spPr>
          <a:xfrm>
            <a:off x="1745909" y="3391919"/>
            <a:ext cx="436228" cy="43622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00A48F9A-228E-48F7-95F3-BBA27D499D92}"/>
              </a:ext>
            </a:extLst>
          </p:cNvPr>
          <p:cNvSpPr/>
          <p:nvPr/>
        </p:nvSpPr>
        <p:spPr>
          <a:xfrm>
            <a:off x="3017479" y="3398562"/>
            <a:ext cx="436228" cy="43622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F8034C3D-0BCB-40DB-A5D6-17D706121881}"/>
              </a:ext>
            </a:extLst>
          </p:cNvPr>
          <p:cNvSpPr/>
          <p:nvPr/>
        </p:nvSpPr>
        <p:spPr>
          <a:xfrm>
            <a:off x="4554063" y="2721925"/>
            <a:ext cx="436228" cy="4362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id="{2FEB8EA6-1AFD-4AF3-A115-C4FC15BA33D4}"/>
              </a:ext>
            </a:extLst>
          </p:cNvPr>
          <p:cNvSpPr/>
          <p:nvPr/>
        </p:nvSpPr>
        <p:spPr>
          <a:xfrm>
            <a:off x="5161505" y="3365945"/>
            <a:ext cx="436228" cy="4362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001">
            <a:schemeClr val="lt1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8" name="타원 127">
            <a:extLst>
              <a:ext uri="{FF2B5EF4-FFF2-40B4-BE49-F238E27FC236}">
                <a16:creationId xmlns:a16="http://schemas.microsoft.com/office/drawing/2014/main" id="{8CC6BE07-2DE5-4526-AD92-67A049CB810B}"/>
              </a:ext>
            </a:extLst>
          </p:cNvPr>
          <p:cNvSpPr/>
          <p:nvPr/>
        </p:nvSpPr>
        <p:spPr>
          <a:xfrm>
            <a:off x="2722467" y="3976508"/>
            <a:ext cx="436228" cy="43622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001">
            <a:schemeClr val="lt1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9" name="직선 연결선 128">
            <a:extLst>
              <a:ext uri="{FF2B5EF4-FFF2-40B4-BE49-F238E27FC236}">
                <a16:creationId xmlns:a16="http://schemas.microsoft.com/office/drawing/2014/main" id="{9D71E20F-A083-4815-A319-D904015906DC}"/>
              </a:ext>
            </a:extLst>
          </p:cNvPr>
          <p:cNvCxnSpPr>
            <a:cxnSpLocks/>
            <a:stCxn id="123" idx="7"/>
            <a:endCxn id="122" idx="3"/>
          </p:cNvCxnSpPr>
          <p:nvPr/>
        </p:nvCxnSpPr>
        <p:spPr>
          <a:xfrm flipV="1">
            <a:off x="2658583" y="2026069"/>
            <a:ext cx="869494" cy="7597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41593BBE-A4A7-454B-BDE2-BC921704D0F9}"/>
              </a:ext>
            </a:extLst>
          </p:cNvPr>
          <p:cNvCxnSpPr>
            <a:cxnSpLocks/>
            <a:stCxn id="126" idx="1"/>
            <a:endCxn id="122" idx="5"/>
          </p:cNvCxnSpPr>
          <p:nvPr/>
        </p:nvCxnSpPr>
        <p:spPr>
          <a:xfrm flipH="1" flipV="1">
            <a:off x="3836537" y="2026069"/>
            <a:ext cx="781410" cy="7597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66B0092E-3BC0-4397-B110-C6E97B9592C9}"/>
              </a:ext>
            </a:extLst>
          </p:cNvPr>
          <p:cNvCxnSpPr>
            <a:cxnSpLocks/>
            <a:stCxn id="124" idx="0"/>
            <a:endCxn id="123" idx="3"/>
          </p:cNvCxnSpPr>
          <p:nvPr/>
        </p:nvCxnSpPr>
        <p:spPr>
          <a:xfrm flipV="1">
            <a:off x="1964023" y="3094269"/>
            <a:ext cx="386100" cy="2976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35222D7C-D627-407E-A248-202B154FCAF9}"/>
              </a:ext>
            </a:extLst>
          </p:cNvPr>
          <p:cNvCxnSpPr>
            <a:cxnSpLocks/>
            <a:stCxn id="125" idx="0"/>
            <a:endCxn id="123" idx="5"/>
          </p:cNvCxnSpPr>
          <p:nvPr/>
        </p:nvCxnSpPr>
        <p:spPr>
          <a:xfrm flipH="1" flipV="1">
            <a:off x="2658583" y="3094269"/>
            <a:ext cx="577010" cy="3042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B0F6293F-352C-4F16-BEE0-969FCAFBEB1C}"/>
              </a:ext>
            </a:extLst>
          </p:cNvPr>
          <p:cNvCxnSpPr>
            <a:cxnSpLocks/>
            <a:stCxn id="127" idx="1"/>
            <a:endCxn id="126" idx="5"/>
          </p:cNvCxnSpPr>
          <p:nvPr/>
        </p:nvCxnSpPr>
        <p:spPr>
          <a:xfrm flipH="1" flipV="1">
            <a:off x="4926407" y="3094269"/>
            <a:ext cx="298982" cy="3355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47FFD1FD-87F0-43DA-8B50-0BBCFD7C8E58}"/>
              </a:ext>
            </a:extLst>
          </p:cNvPr>
          <p:cNvCxnSpPr>
            <a:cxnSpLocks/>
          </p:cNvCxnSpPr>
          <p:nvPr/>
        </p:nvCxnSpPr>
        <p:spPr>
          <a:xfrm flipV="1">
            <a:off x="3017479" y="3785186"/>
            <a:ext cx="140782" cy="2056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5" name="타원 134">
            <a:extLst>
              <a:ext uri="{FF2B5EF4-FFF2-40B4-BE49-F238E27FC236}">
                <a16:creationId xmlns:a16="http://schemas.microsoft.com/office/drawing/2014/main" id="{979F76BF-43DB-4F05-8804-256DDF0DE8AF}"/>
              </a:ext>
            </a:extLst>
          </p:cNvPr>
          <p:cNvSpPr/>
          <p:nvPr/>
        </p:nvSpPr>
        <p:spPr>
          <a:xfrm>
            <a:off x="1278110" y="3976508"/>
            <a:ext cx="436228" cy="4362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001">
            <a:schemeClr val="lt1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6" name="타원 135">
            <a:extLst>
              <a:ext uri="{FF2B5EF4-FFF2-40B4-BE49-F238E27FC236}">
                <a16:creationId xmlns:a16="http://schemas.microsoft.com/office/drawing/2014/main" id="{A997DEE6-A911-4B46-97D6-3B307E0526EE}"/>
              </a:ext>
            </a:extLst>
          </p:cNvPr>
          <p:cNvSpPr/>
          <p:nvPr/>
        </p:nvSpPr>
        <p:spPr>
          <a:xfrm>
            <a:off x="2086682" y="3976508"/>
            <a:ext cx="436228" cy="4362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001">
            <a:schemeClr val="lt1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ACDEADDB-B4AC-40CA-8E6D-3BBD0530EC8C}"/>
              </a:ext>
            </a:extLst>
          </p:cNvPr>
          <p:cNvCxnSpPr>
            <a:cxnSpLocks/>
            <a:stCxn id="135" idx="7"/>
            <a:endCxn id="124" idx="3"/>
          </p:cNvCxnSpPr>
          <p:nvPr/>
        </p:nvCxnSpPr>
        <p:spPr>
          <a:xfrm flipV="1">
            <a:off x="1650454" y="3764263"/>
            <a:ext cx="159339" cy="2761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직선 연결선 137">
            <a:extLst>
              <a:ext uri="{FF2B5EF4-FFF2-40B4-BE49-F238E27FC236}">
                <a16:creationId xmlns:a16="http://schemas.microsoft.com/office/drawing/2014/main" id="{7152BA3B-5FD4-4AB7-B3D8-A5980C77FA31}"/>
              </a:ext>
            </a:extLst>
          </p:cNvPr>
          <p:cNvCxnSpPr>
            <a:cxnSpLocks/>
            <a:stCxn id="136" idx="0"/>
            <a:endCxn id="124" idx="5"/>
          </p:cNvCxnSpPr>
          <p:nvPr/>
        </p:nvCxnSpPr>
        <p:spPr>
          <a:xfrm flipH="1" flipV="1">
            <a:off x="2118253" y="3764263"/>
            <a:ext cx="186543" cy="2122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" name="타원 138">
            <a:extLst>
              <a:ext uri="{FF2B5EF4-FFF2-40B4-BE49-F238E27FC236}">
                <a16:creationId xmlns:a16="http://schemas.microsoft.com/office/drawing/2014/main" id="{1BF58029-E29E-44AE-B11D-F0959B9ED0B0}"/>
              </a:ext>
            </a:extLst>
          </p:cNvPr>
          <p:cNvSpPr/>
          <p:nvPr/>
        </p:nvSpPr>
        <p:spPr>
          <a:xfrm>
            <a:off x="841882" y="4624981"/>
            <a:ext cx="436228" cy="43622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001">
            <a:schemeClr val="lt1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0" name="타원 139">
            <a:extLst>
              <a:ext uri="{FF2B5EF4-FFF2-40B4-BE49-F238E27FC236}">
                <a16:creationId xmlns:a16="http://schemas.microsoft.com/office/drawing/2014/main" id="{9185B162-76EE-4414-AFC3-74A341B288F2}"/>
              </a:ext>
            </a:extLst>
          </p:cNvPr>
          <p:cNvSpPr/>
          <p:nvPr/>
        </p:nvSpPr>
        <p:spPr>
          <a:xfrm>
            <a:off x="4218400" y="3398562"/>
            <a:ext cx="436228" cy="4362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001">
            <a:schemeClr val="lt1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02213B70-F523-46EA-9643-ACC117C8C198}"/>
              </a:ext>
            </a:extLst>
          </p:cNvPr>
          <p:cNvCxnSpPr>
            <a:cxnSpLocks/>
            <a:stCxn id="140" idx="7"/>
            <a:endCxn id="126" idx="3"/>
          </p:cNvCxnSpPr>
          <p:nvPr/>
        </p:nvCxnSpPr>
        <p:spPr>
          <a:xfrm flipV="1">
            <a:off x="4590744" y="3094269"/>
            <a:ext cx="27203" cy="3681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2" name="타원 141">
            <a:extLst>
              <a:ext uri="{FF2B5EF4-FFF2-40B4-BE49-F238E27FC236}">
                <a16:creationId xmlns:a16="http://schemas.microsoft.com/office/drawing/2014/main" id="{4A835B2C-6E3D-4589-AA40-663D1A039378}"/>
              </a:ext>
            </a:extLst>
          </p:cNvPr>
          <p:cNvSpPr/>
          <p:nvPr/>
        </p:nvSpPr>
        <p:spPr>
          <a:xfrm>
            <a:off x="4786872" y="4131579"/>
            <a:ext cx="436228" cy="4362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001">
            <a:schemeClr val="lt1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3" name="직선 연결선 142">
            <a:extLst>
              <a:ext uri="{FF2B5EF4-FFF2-40B4-BE49-F238E27FC236}">
                <a16:creationId xmlns:a16="http://schemas.microsoft.com/office/drawing/2014/main" id="{91DB2705-B3E7-4855-8B36-92EF4190872C}"/>
              </a:ext>
            </a:extLst>
          </p:cNvPr>
          <p:cNvCxnSpPr>
            <a:cxnSpLocks/>
            <a:stCxn id="142" idx="1"/>
            <a:endCxn id="140" idx="5"/>
          </p:cNvCxnSpPr>
          <p:nvPr/>
        </p:nvCxnSpPr>
        <p:spPr>
          <a:xfrm flipH="1" flipV="1">
            <a:off x="4590744" y="3770906"/>
            <a:ext cx="260012" cy="4245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4" name="타원 143">
            <a:extLst>
              <a:ext uri="{FF2B5EF4-FFF2-40B4-BE49-F238E27FC236}">
                <a16:creationId xmlns:a16="http://schemas.microsoft.com/office/drawing/2014/main" id="{B7C0AE39-11F1-4227-9BB5-B5364FDFCF7C}"/>
              </a:ext>
            </a:extLst>
          </p:cNvPr>
          <p:cNvSpPr/>
          <p:nvPr/>
        </p:nvSpPr>
        <p:spPr>
          <a:xfrm>
            <a:off x="3843767" y="4164196"/>
            <a:ext cx="436228" cy="4362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001">
            <a:schemeClr val="lt1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5" name="직선 연결선 144">
            <a:extLst>
              <a:ext uri="{FF2B5EF4-FFF2-40B4-BE49-F238E27FC236}">
                <a16:creationId xmlns:a16="http://schemas.microsoft.com/office/drawing/2014/main" id="{A4C61D03-379A-4082-A481-37E2EBD209D4}"/>
              </a:ext>
            </a:extLst>
          </p:cNvPr>
          <p:cNvCxnSpPr>
            <a:cxnSpLocks/>
            <a:stCxn id="144" idx="7"/>
            <a:endCxn id="140" idx="3"/>
          </p:cNvCxnSpPr>
          <p:nvPr/>
        </p:nvCxnSpPr>
        <p:spPr>
          <a:xfrm flipV="1">
            <a:off x="4216111" y="3770906"/>
            <a:ext cx="66173" cy="4571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53A82A80-9479-4FC6-A6ED-F8C7D4319216}"/>
              </a:ext>
            </a:extLst>
          </p:cNvPr>
          <p:cNvSpPr txBox="1"/>
          <p:nvPr/>
        </p:nvSpPr>
        <p:spPr>
          <a:xfrm>
            <a:off x="4527590" y="246107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삼촌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A1616A6D-8075-4157-9776-F335C5A2085E}"/>
              </a:ext>
            </a:extLst>
          </p:cNvPr>
          <p:cNvSpPr txBox="1"/>
          <p:nvPr/>
        </p:nvSpPr>
        <p:spPr>
          <a:xfrm>
            <a:off x="1767895" y="313608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새</a:t>
            </a:r>
            <a:endParaRPr lang="ko-KR" altLang="en-US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5489C25A-F3D7-4570-B2C8-40B8AE85A2C7}"/>
              </a:ext>
            </a:extLst>
          </p:cNvPr>
          <p:cNvSpPr txBox="1"/>
          <p:nvPr/>
        </p:nvSpPr>
        <p:spPr>
          <a:xfrm>
            <a:off x="2211524" y="244731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부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186EF12E-56B0-4D27-8069-2D41A71177CB}"/>
              </a:ext>
            </a:extLst>
          </p:cNvPr>
          <p:cNvSpPr txBox="1"/>
          <p:nvPr/>
        </p:nvSpPr>
        <p:spPr>
          <a:xfrm>
            <a:off x="3171999" y="146504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할아버지</a:t>
            </a:r>
          </a:p>
        </p:txBody>
      </p:sp>
      <p:cxnSp>
        <p:nvCxnSpPr>
          <p:cNvPr id="151" name="직선 연결선 150">
            <a:extLst>
              <a:ext uri="{FF2B5EF4-FFF2-40B4-BE49-F238E27FC236}">
                <a16:creationId xmlns:a16="http://schemas.microsoft.com/office/drawing/2014/main" id="{86FE0D36-FEEB-4E0D-BCB5-B2CB9A4B06D7}"/>
              </a:ext>
            </a:extLst>
          </p:cNvPr>
          <p:cNvCxnSpPr>
            <a:cxnSpLocks/>
            <a:stCxn id="139" idx="0"/>
            <a:endCxn id="135" idx="3"/>
          </p:cNvCxnSpPr>
          <p:nvPr/>
        </p:nvCxnSpPr>
        <p:spPr>
          <a:xfrm flipV="1">
            <a:off x="1059996" y="4348852"/>
            <a:ext cx="281998" cy="2761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7643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D66DE77F-4465-4427-8F60-34F34BC46DD2}"/>
              </a:ext>
            </a:extLst>
          </p:cNvPr>
          <p:cNvSpPr txBox="1"/>
          <p:nvPr/>
        </p:nvSpPr>
        <p:spPr>
          <a:xfrm>
            <a:off x="216016" y="16777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회전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43A61731-77AF-4006-94DE-4EF5DCBE2EEB}"/>
              </a:ext>
            </a:extLst>
          </p:cNvPr>
          <p:cNvSpPr/>
          <p:nvPr/>
        </p:nvSpPr>
        <p:spPr>
          <a:xfrm>
            <a:off x="1927370" y="1484851"/>
            <a:ext cx="436228" cy="43622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7C1C8176-D395-464F-93AB-0A077ECB62B3}"/>
              </a:ext>
            </a:extLst>
          </p:cNvPr>
          <p:cNvSpPr/>
          <p:nvPr/>
        </p:nvSpPr>
        <p:spPr>
          <a:xfrm>
            <a:off x="1370202" y="2100046"/>
            <a:ext cx="436228" cy="4362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001">
            <a:schemeClr val="lt1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510E9508-9435-4356-8D0A-FB9A6ECEAFCE}"/>
              </a:ext>
            </a:extLst>
          </p:cNvPr>
          <p:cNvSpPr/>
          <p:nvPr/>
        </p:nvSpPr>
        <p:spPr>
          <a:xfrm>
            <a:off x="1806430" y="2723629"/>
            <a:ext cx="436228" cy="43622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DA625151-C72B-4923-82FC-98C6EBBB349B}"/>
              </a:ext>
            </a:extLst>
          </p:cNvPr>
          <p:cNvSpPr/>
          <p:nvPr/>
        </p:nvSpPr>
        <p:spPr>
          <a:xfrm>
            <a:off x="933974" y="2723629"/>
            <a:ext cx="436228" cy="43622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001">
            <a:schemeClr val="lt1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44C8C89E-F52B-4DB0-9550-A11545854A18}"/>
              </a:ext>
            </a:extLst>
          </p:cNvPr>
          <p:cNvSpPr/>
          <p:nvPr/>
        </p:nvSpPr>
        <p:spPr>
          <a:xfrm>
            <a:off x="2537670" y="2100046"/>
            <a:ext cx="436228" cy="43622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001">
            <a:schemeClr val="lt1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91AAB46F-4E21-42D2-B86C-D259B83324D7}"/>
              </a:ext>
            </a:extLst>
          </p:cNvPr>
          <p:cNvCxnSpPr>
            <a:stCxn id="25" idx="3"/>
            <a:endCxn id="26" idx="7"/>
          </p:cNvCxnSpPr>
          <p:nvPr/>
        </p:nvCxnSpPr>
        <p:spPr>
          <a:xfrm flipH="1">
            <a:off x="1742546" y="1857195"/>
            <a:ext cx="248708" cy="3067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0D7F36BB-F4DC-48FD-87F4-92F2A3D1AF41}"/>
              </a:ext>
            </a:extLst>
          </p:cNvPr>
          <p:cNvCxnSpPr>
            <a:stCxn id="25" idx="5"/>
            <a:endCxn id="29" idx="1"/>
          </p:cNvCxnSpPr>
          <p:nvPr/>
        </p:nvCxnSpPr>
        <p:spPr>
          <a:xfrm>
            <a:off x="2299714" y="1857195"/>
            <a:ext cx="301840" cy="3067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741F3823-82D8-467D-ADF4-A9C1DB32B4CD}"/>
              </a:ext>
            </a:extLst>
          </p:cNvPr>
          <p:cNvCxnSpPr>
            <a:cxnSpLocks/>
            <a:stCxn id="26" idx="3"/>
            <a:endCxn id="28" idx="0"/>
          </p:cNvCxnSpPr>
          <p:nvPr/>
        </p:nvCxnSpPr>
        <p:spPr>
          <a:xfrm flipH="1">
            <a:off x="1152088" y="2472390"/>
            <a:ext cx="281998" cy="2512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7105EF51-D37D-4A74-B0CD-40C313E4C033}"/>
              </a:ext>
            </a:extLst>
          </p:cNvPr>
          <p:cNvCxnSpPr>
            <a:cxnSpLocks/>
            <a:stCxn id="26" idx="5"/>
            <a:endCxn id="27" idx="1"/>
          </p:cNvCxnSpPr>
          <p:nvPr/>
        </p:nvCxnSpPr>
        <p:spPr>
          <a:xfrm>
            <a:off x="1742546" y="2472390"/>
            <a:ext cx="127768" cy="3151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5150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D66DE77F-4465-4427-8F60-34F34BC46DD2}"/>
              </a:ext>
            </a:extLst>
          </p:cNvPr>
          <p:cNvSpPr txBox="1"/>
          <p:nvPr/>
        </p:nvSpPr>
        <p:spPr>
          <a:xfrm>
            <a:off x="216016" y="167779"/>
            <a:ext cx="4338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삽입 </a:t>
            </a:r>
            <a:r>
              <a:rPr lang="en-US" altLang="ko-KR" dirty="0"/>
              <a:t>– </a:t>
            </a:r>
            <a:r>
              <a:rPr lang="ko-KR" altLang="en-US" dirty="0"/>
              <a:t>빨간 노드의 자식은 모두 검은색</a:t>
            </a:r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id="{24E44223-989C-4DA3-A5C9-1943CDBDFCBC}"/>
              </a:ext>
            </a:extLst>
          </p:cNvPr>
          <p:cNvSpPr/>
          <p:nvPr/>
        </p:nvSpPr>
        <p:spPr>
          <a:xfrm>
            <a:off x="3550656" y="1924572"/>
            <a:ext cx="436228" cy="43622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20A4C2C1-E594-4B9D-AD77-9E2D20AB95F9}"/>
              </a:ext>
            </a:extLst>
          </p:cNvPr>
          <p:cNvSpPr/>
          <p:nvPr/>
        </p:nvSpPr>
        <p:spPr>
          <a:xfrm>
            <a:off x="2372702" y="2992772"/>
            <a:ext cx="436228" cy="4362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001">
            <a:schemeClr val="lt1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5D2CD278-1F21-4180-B612-6AFD9475C42E}"/>
              </a:ext>
            </a:extLst>
          </p:cNvPr>
          <p:cNvSpPr/>
          <p:nvPr/>
        </p:nvSpPr>
        <p:spPr>
          <a:xfrm>
            <a:off x="1832372" y="3662766"/>
            <a:ext cx="436228" cy="43622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00A48F9A-228E-48F7-95F3-BBA27D499D92}"/>
              </a:ext>
            </a:extLst>
          </p:cNvPr>
          <p:cNvSpPr/>
          <p:nvPr/>
        </p:nvSpPr>
        <p:spPr>
          <a:xfrm>
            <a:off x="3103942" y="3669409"/>
            <a:ext cx="436228" cy="43622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F8034C3D-0BCB-40DB-A5D6-17D706121881}"/>
              </a:ext>
            </a:extLst>
          </p:cNvPr>
          <p:cNvSpPr/>
          <p:nvPr/>
        </p:nvSpPr>
        <p:spPr>
          <a:xfrm>
            <a:off x="4640526" y="2992772"/>
            <a:ext cx="436228" cy="4362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id="{2FEB8EA6-1AFD-4AF3-A115-C4FC15BA33D4}"/>
              </a:ext>
            </a:extLst>
          </p:cNvPr>
          <p:cNvSpPr/>
          <p:nvPr/>
        </p:nvSpPr>
        <p:spPr>
          <a:xfrm>
            <a:off x="5247968" y="3636792"/>
            <a:ext cx="436228" cy="4362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001">
            <a:schemeClr val="lt1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8" name="타원 127">
            <a:extLst>
              <a:ext uri="{FF2B5EF4-FFF2-40B4-BE49-F238E27FC236}">
                <a16:creationId xmlns:a16="http://schemas.microsoft.com/office/drawing/2014/main" id="{8CC6BE07-2DE5-4526-AD92-67A049CB810B}"/>
              </a:ext>
            </a:extLst>
          </p:cNvPr>
          <p:cNvSpPr/>
          <p:nvPr/>
        </p:nvSpPr>
        <p:spPr>
          <a:xfrm>
            <a:off x="2808930" y="4247355"/>
            <a:ext cx="436228" cy="43622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001">
            <a:schemeClr val="lt1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9" name="직선 연결선 128">
            <a:extLst>
              <a:ext uri="{FF2B5EF4-FFF2-40B4-BE49-F238E27FC236}">
                <a16:creationId xmlns:a16="http://schemas.microsoft.com/office/drawing/2014/main" id="{9D71E20F-A083-4815-A319-D904015906DC}"/>
              </a:ext>
            </a:extLst>
          </p:cNvPr>
          <p:cNvCxnSpPr>
            <a:cxnSpLocks/>
            <a:stCxn id="123" idx="7"/>
            <a:endCxn id="122" idx="3"/>
          </p:cNvCxnSpPr>
          <p:nvPr/>
        </p:nvCxnSpPr>
        <p:spPr>
          <a:xfrm flipV="1">
            <a:off x="2745046" y="2296916"/>
            <a:ext cx="869494" cy="7597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41593BBE-A4A7-454B-BDE2-BC921704D0F9}"/>
              </a:ext>
            </a:extLst>
          </p:cNvPr>
          <p:cNvCxnSpPr>
            <a:cxnSpLocks/>
            <a:stCxn id="126" idx="1"/>
            <a:endCxn id="122" idx="5"/>
          </p:cNvCxnSpPr>
          <p:nvPr/>
        </p:nvCxnSpPr>
        <p:spPr>
          <a:xfrm flipH="1" flipV="1">
            <a:off x="3923000" y="2296916"/>
            <a:ext cx="781410" cy="7597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66B0092E-3BC0-4397-B110-C6E97B9592C9}"/>
              </a:ext>
            </a:extLst>
          </p:cNvPr>
          <p:cNvCxnSpPr>
            <a:cxnSpLocks/>
            <a:stCxn id="124" idx="0"/>
            <a:endCxn id="123" idx="3"/>
          </p:cNvCxnSpPr>
          <p:nvPr/>
        </p:nvCxnSpPr>
        <p:spPr>
          <a:xfrm flipV="1">
            <a:off x="2050486" y="3365116"/>
            <a:ext cx="386100" cy="2976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35222D7C-D627-407E-A248-202B154FCAF9}"/>
              </a:ext>
            </a:extLst>
          </p:cNvPr>
          <p:cNvCxnSpPr>
            <a:cxnSpLocks/>
            <a:stCxn id="125" idx="0"/>
            <a:endCxn id="123" idx="5"/>
          </p:cNvCxnSpPr>
          <p:nvPr/>
        </p:nvCxnSpPr>
        <p:spPr>
          <a:xfrm flipH="1" flipV="1">
            <a:off x="2745046" y="3365116"/>
            <a:ext cx="577010" cy="3042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B0F6293F-352C-4F16-BEE0-969FCAFBEB1C}"/>
              </a:ext>
            </a:extLst>
          </p:cNvPr>
          <p:cNvCxnSpPr>
            <a:cxnSpLocks/>
            <a:stCxn id="127" idx="1"/>
            <a:endCxn id="126" idx="5"/>
          </p:cNvCxnSpPr>
          <p:nvPr/>
        </p:nvCxnSpPr>
        <p:spPr>
          <a:xfrm flipH="1" flipV="1">
            <a:off x="5012870" y="3365116"/>
            <a:ext cx="298982" cy="3355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47FFD1FD-87F0-43DA-8B50-0BBCFD7C8E58}"/>
              </a:ext>
            </a:extLst>
          </p:cNvPr>
          <p:cNvCxnSpPr>
            <a:cxnSpLocks/>
          </p:cNvCxnSpPr>
          <p:nvPr/>
        </p:nvCxnSpPr>
        <p:spPr>
          <a:xfrm flipV="1">
            <a:off x="3103942" y="4056033"/>
            <a:ext cx="140782" cy="2056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5" name="타원 134">
            <a:extLst>
              <a:ext uri="{FF2B5EF4-FFF2-40B4-BE49-F238E27FC236}">
                <a16:creationId xmlns:a16="http://schemas.microsoft.com/office/drawing/2014/main" id="{979F76BF-43DB-4F05-8804-256DDF0DE8AF}"/>
              </a:ext>
            </a:extLst>
          </p:cNvPr>
          <p:cNvSpPr/>
          <p:nvPr/>
        </p:nvSpPr>
        <p:spPr>
          <a:xfrm>
            <a:off x="1364573" y="4247355"/>
            <a:ext cx="436228" cy="4362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001">
            <a:schemeClr val="lt1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6" name="타원 135">
            <a:extLst>
              <a:ext uri="{FF2B5EF4-FFF2-40B4-BE49-F238E27FC236}">
                <a16:creationId xmlns:a16="http://schemas.microsoft.com/office/drawing/2014/main" id="{A997DEE6-A911-4B46-97D6-3B307E0526EE}"/>
              </a:ext>
            </a:extLst>
          </p:cNvPr>
          <p:cNvSpPr/>
          <p:nvPr/>
        </p:nvSpPr>
        <p:spPr>
          <a:xfrm>
            <a:off x="2173145" y="4247355"/>
            <a:ext cx="436228" cy="4362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001">
            <a:schemeClr val="lt1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ACDEADDB-B4AC-40CA-8E6D-3BBD0530EC8C}"/>
              </a:ext>
            </a:extLst>
          </p:cNvPr>
          <p:cNvCxnSpPr>
            <a:cxnSpLocks/>
            <a:stCxn id="135" idx="7"/>
            <a:endCxn id="124" idx="3"/>
          </p:cNvCxnSpPr>
          <p:nvPr/>
        </p:nvCxnSpPr>
        <p:spPr>
          <a:xfrm flipV="1">
            <a:off x="1736917" y="4035110"/>
            <a:ext cx="159339" cy="2761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직선 연결선 137">
            <a:extLst>
              <a:ext uri="{FF2B5EF4-FFF2-40B4-BE49-F238E27FC236}">
                <a16:creationId xmlns:a16="http://schemas.microsoft.com/office/drawing/2014/main" id="{7152BA3B-5FD4-4AB7-B3D8-A5980C77FA31}"/>
              </a:ext>
            </a:extLst>
          </p:cNvPr>
          <p:cNvCxnSpPr>
            <a:cxnSpLocks/>
            <a:stCxn id="136" idx="0"/>
            <a:endCxn id="124" idx="5"/>
          </p:cNvCxnSpPr>
          <p:nvPr/>
        </p:nvCxnSpPr>
        <p:spPr>
          <a:xfrm flipH="1" flipV="1">
            <a:off x="2204716" y="4035110"/>
            <a:ext cx="186543" cy="2122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" name="타원 138">
            <a:extLst>
              <a:ext uri="{FF2B5EF4-FFF2-40B4-BE49-F238E27FC236}">
                <a16:creationId xmlns:a16="http://schemas.microsoft.com/office/drawing/2014/main" id="{1BF58029-E29E-44AE-B11D-F0959B9ED0B0}"/>
              </a:ext>
            </a:extLst>
          </p:cNvPr>
          <p:cNvSpPr/>
          <p:nvPr/>
        </p:nvSpPr>
        <p:spPr>
          <a:xfrm>
            <a:off x="928345" y="4895828"/>
            <a:ext cx="436228" cy="43622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001">
            <a:schemeClr val="lt1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0" name="타원 139">
            <a:extLst>
              <a:ext uri="{FF2B5EF4-FFF2-40B4-BE49-F238E27FC236}">
                <a16:creationId xmlns:a16="http://schemas.microsoft.com/office/drawing/2014/main" id="{9185B162-76EE-4414-AFC3-74A341B288F2}"/>
              </a:ext>
            </a:extLst>
          </p:cNvPr>
          <p:cNvSpPr/>
          <p:nvPr/>
        </p:nvSpPr>
        <p:spPr>
          <a:xfrm>
            <a:off x="4304863" y="3669409"/>
            <a:ext cx="436228" cy="4362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001">
            <a:schemeClr val="lt1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02213B70-F523-46EA-9643-ACC117C8C198}"/>
              </a:ext>
            </a:extLst>
          </p:cNvPr>
          <p:cNvCxnSpPr>
            <a:cxnSpLocks/>
            <a:stCxn id="140" idx="7"/>
            <a:endCxn id="126" idx="3"/>
          </p:cNvCxnSpPr>
          <p:nvPr/>
        </p:nvCxnSpPr>
        <p:spPr>
          <a:xfrm flipV="1">
            <a:off x="4677207" y="3365116"/>
            <a:ext cx="27203" cy="3681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2" name="타원 141">
            <a:extLst>
              <a:ext uri="{FF2B5EF4-FFF2-40B4-BE49-F238E27FC236}">
                <a16:creationId xmlns:a16="http://schemas.microsoft.com/office/drawing/2014/main" id="{4A835B2C-6E3D-4589-AA40-663D1A039378}"/>
              </a:ext>
            </a:extLst>
          </p:cNvPr>
          <p:cNvSpPr/>
          <p:nvPr/>
        </p:nvSpPr>
        <p:spPr>
          <a:xfrm>
            <a:off x="4873335" y="4402426"/>
            <a:ext cx="436228" cy="4362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001">
            <a:schemeClr val="lt1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3" name="직선 연결선 142">
            <a:extLst>
              <a:ext uri="{FF2B5EF4-FFF2-40B4-BE49-F238E27FC236}">
                <a16:creationId xmlns:a16="http://schemas.microsoft.com/office/drawing/2014/main" id="{91DB2705-B3E7-4855-8B36-92EF4190872C}"/>
              </a:ext>
            </a:extLst>
          </p:cNvPr>
          <p:cNvCxnSpPr>
            <a:cxnSpLocks/>
            <a:stCxn id="142" idx="1"/>
            <a:endCxn id="140" idx="5"/>
          </p:cNvCxnSpPr>
          <p:nvPr/>
        </p:nvCxnSpPr>
        <p:spPr>
          <a:xfrm flipH="1" flipV="1">
            <a:off x="4677207" y="4041753"/>
            <a:ext cx="260012" cy="4245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4" name="타원 143">
            <a:extLst>
              <a:ext uri="{FF2B5EF4-FFF2-40B4-BE49-F238E27FC236}">
                <a16:creationId xmlns:a16="http://schemas.microsoft.com/office/drawing/2014/main" id="{B7C0AE39-11F1-4227-9BB5-B5364FDFCF7C}"/>
              </a:ext>
            </a:extLst>
          </p:cNvPr>
          <p:cNvSpPr/>
          <p:nvPr/>
        </p:nvSpPr>
        <p:spPr>
          <a:xfrm>
            <a:off x="3930230" y="4435043"/>
            <a:ext cx="436228" cy="4362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001">
            <a:schemeClr val="lt1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5" name="직선 연결선 144">
            <a:extLst>
              <a:ext uri="{FF2B5EF4-FFF2-40B4-BE49-F238E27FC236}">
                <a16:creationId xmlns:a16="http://schemas.microsoft.com/office/drawing/2014/main" id="{A4C61D03-379A-4082-A481-37E2EBD209D4}"/>
              </a:ext>
            </a:extLst>
          </p:cNvPr>
          <p:cNvCxnSpPr>
            <a:cxnSpLocks/>
            <a:stCxn id="144" idx="7"/>
            <a:endCxn id="140" idx="3"/>
          </p:cNvCxnSpPr>
          <p:nvPr/>
        </p:nvCxnSpPr>
        <p:spPr>
          <a:xfrm flipV="1">
            <a:off x="4302574" y="4041753"/>
            <a:ext cx="66173" cy="4571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96627E5A-15F9-4E78-ACD3-1BC5052BA888}"/>
              </a:ext>
            </a:extLst>
          </p:cNvPr>
          <p:cNvSpPr txBox="1"/>
          <p:nvPr/>
        </p:nvSpPr>
        <p:spPr>
          <a:xfrm>
            <a:off x="2848502" y="1468230"/>
            <a:ext cx="2454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루트 노드는 검은색</a:t>
            </a: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A9857B61-7F93-4869-ACFF-A8EAC3AD8476}"/>
              </a:ext>
            </a:extLst>
          </p:cNvPr>
          <p:cNvCxnSpPr>
            <a:cxnSpLocks/>
            <a:stCxn id="139" idx="0"/>
            <a:endCxn id="135" idx="3"/>
          </p:cNvCxnSpPr>
          <p:nvPr/>
        </p:nvCxnSpPr>
        <p:spPr>
          <a:xfrm flipV="1">
            <a:off x="1146459" y="4619699"/>
            <a:ext cx="281998" cy="2761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4758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D66DE77F-4465-4427-8F60-34F34BC46DD2}"/>
              </a:ext>
            </a:extLst>
          </p:cNvPr>
          <p:cNvSpPr txBox="1"/>
          <p:nvPr/>
        </p:nvSpPr>
        <p:spPr>
          <a:xfrm>
            <a:off x="216016" y="167779"/>
            <a:ext cx="4338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삽입 </a:t>
            </a:r>
            <a:r>
              <a:rPr lang="en-US" altLang="ko-KR" dirty="0"/>
              <a:t>– </a:t>
            </a:r>
            <a:r>
              <a:rPr lang="ko-KR" altLang="en-US" dirty="0"/>
              <a:t>빨간 노드의 자식은 모두 검은색</a:t>
            </a: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5FDAEA81-70B2-4E66-933D-89A1524C15C2}"/>
              </a:ext>
            </a:extLst>
          </p:cNvPr>
          <p:cNvSpPr/>
          <p:nvPr/>
        </p:nvSpPr>
        <p:spPr>
          <a:xfrm>
            <a:off x="3819387" y="1498666"/>
            <a:ext cx="436228" cy="43622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88199B0A-B746-446D-960B-43D9E8E96C6C}"/>
              </a:ext>
            </a:extLst>
          </p:cNvPr>
          <p:cNvSpPr/>
          <p:nvPr/>
        </p:nvSpPr>
        <p:spPr>
          <a:xfrm>
            <a:off x="2641433" y="2566866"/>
            <a:ext cx="436228" cy="43622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001">
            <a:schemeClr val="lt1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27A4F9C6-2C04-46FE-B6F8-57D5D0AB76A3}"/>
              </a:ext>
            </a:extLst>
          </p:cNvPr>
          <p:cNvSpPr/>
          <p:nvPr/>
        </p:nvSpPr>
        <p:spPr>
          <a:xfrm>
            <a:off x="2101103" y="3236860"/>
            <a:ext cx="436228" cy="43622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67B72980-AD98-47F9-BB1A-205856721B2C}"/>
              </a:ext>
            </a:extLst>
          </p:cNvPr>
          <p:cNvSpPr/>
          <p:nvPr/>
        </p:nvSpPr>
        <p:spPr>
          <a:xfrm>
            <a:off x="3372673" y="3243503"/>
            <a:ext cx="436228" cy="43622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AEA12FA1-3384-445A-BCEE-85F9BD0AEFCF}"/>
              </a:ext>
            </a:extLst>
          </p:cNvPr>
          <p:cNvSpPr/>
          <p:nvPr/>
        </p:nvSpPr>
        <p:spPr>
          <a:xfrm>
            <a:off x="4909257" y="2566866"/>
            <a:ext cx="436228" cy="43622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DCAADB77-1BE7-4EDC-A3BE-18F891333C20}"/>
              </a:ext>
            </a:extLst>
          </p:cNvPr>
          <p:cNvSpPr/>
          <p:nvPr/>
        </p:nvSpPr>
        <p:spPr>
          <a:xfrm>
            <a:off x="5516699" y="3210886"/>
            <a:ext cx="436228" cy="4362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001">
            <a:schemeClr val="lt1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DF337163-DC30-4487-AB67-EA2C5071B61E}"/>
              </a:ext>
            </a:extLst>
          </p:cNvPr>
          <p:cNvSpPr/>
          <p:nvPr/>
        </p:nvSpPr>
        <p:spPr>
          <a:xfrm>
            <a:off x="3077661" y="3821449"/>
            <a:ext cx="436228" cy="43622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001">
            <a:schemeClr val="lt1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BF0456F2-AEE8-4757-9DAC-C7437728EFB7}"/>
              </a:ext>
            </a:extLst>
          </p:cNvPr>
          <p:cNvCxnSpPr>
            <a:cxnSpLocks/>
            <a:stCxn id="53" idx="7"/>
            <a:endCxn id="52" idx="3"/>
          </p:cNvCxnSpPr>
          <p:nvPr/>
        </p:nvCxnSpPr>
        <p:spPr>
          <a:xfrm flipV="1">
            <a:off x="3013777" y="1871010"/>
            <a:ext cx="869494" cy="7597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43F7B665-A518-4C25-8D2D-EF0DC2A7E272}"/>
              </a:ext>
            </a:extLst>
          </p:cNvPr>
          <p:cNvCxnSpPr>
            <a:cxnSpLocks/>
            <a:stCxn id="56" idx="1"/>
            <a:endCxn id="52" idx="5"/>
          </p:cNvCxnSpPr>
          <p:nvPr/>
        </p:nvCxnSpPr>
        <p:spPr>
          <a:xfrm flipH="1" flipV="1">
            <a:off x="4191731" y="1871010"/>
            <a:ext cx="781410" cy="7597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5ADA3E81-BB1B-4440-ABFF-A4A016CC80E8}"/>
              </a:ext>
            </a:extLst>
          </p:cNvPr>
          <p:cNvCxnSpPr>
            <a:cxnSpLocks/>
            <a:stCxn id="54" idx="0"/>
            <a:endCxn id="53" idx="3"/>
          </p:cNvCxnSpPr>
          <p:nvPr/>
        </p:nvCxnSpPr>
        <p:spPr>
          <a:xfrm flipV="1">
            <a:off x="2319217" y="2939210"/>
            <a:ext cx="386100" cy="2976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2274C63D-6ADF-4D7F-9D14-621E8DCEE38D}"/>
              </a:ext>
            </a:extLst>
          </p:cNvPr>
          <p:cNvCxnSpPr>
            <a:cxnSpLocks/>
            <a:stCxn id="55" idx="0"/>
            <a:endCxn id="53" idx="5"/>
          </p:cNvCxnSpPr>
          <p:nvPr/>
        </p:nvCxnSpPr>
        <p:spPr>
          <a:xfrm flipH="1" flipV="1">
            <a:off x="3013777" y="2939210"/>
            <a:ext cx="577010" cy="3042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7A38C600-91C2-457C-91A7-6A258A951DEF}"/>
              </a:ext>
            </a:extLst>
          </p:cNvPr>
          <p:cNvCxnSpPr>
            <a:cxnSpLocks/>
            <a:stCxn id="57" idx="1"/>
            <a:endCxn id="56" idx="5"/>
          </p:cNvCxnSpPr>
          <p:nvPr/>
        </p:nvCxnSpPr>
        <p:spPr>
          <a:xfrm flipH="1" flipV="1">
            <a:off x="5281601" y="2939210"/>
            <a:ext cx="298982" cy="3355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E328C093-5510-48C2-9A41-63C9B1CC69C9}"/>
              </a:ext>
            </a:extLst>
          </p:cNvPr>
          <p:cNvCxnSpPr>
            <a:cxnSpLocks/>
          </p:cNvCxnSpPr>
          <p:nvPr/>
        </p:nvCxnSpPr>
        <p:spPr>
          <a:xfrm flipV="1">
            <a:off x="3372673" y="3630127"/>
            <a:ext cx="140782" cy="2056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타원 26">
            <a:extLst>
              <a:ext uri="{FF2B5EF4-FFF2-40B4-BE49-F238E27FC236}">
                <a16:creationId xmlns:a16="http://schemas.microsoft.com/office/drawing/2014/main" id="{2C8BDFDC-D125-4601-90DC-3AE0C4250E29}"/>
              </a:ext>
            </a:extLst>
          </p:cNvPr>
          <p:cNvSpPr/>
          <p:nvPr/>
        </p:nvSpPr>
        <p:spPr>
          <a:xfrm>
            <a:off x="1633304" y="3821449"/>
            <a:ext cx="436228" cy="43622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001">
            <a:schemeClr val="lt1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E0109F2C-BB7E-4D2D-8B1F-3AA057D5341C}"/>
              </a:ext>
            </a:extLst>
          </p:cNvPr>
          <p:cNvSpPr/>
          <p:nvPr/>
        </p:nvSpPr>
        <p:spPr>
          <a:xfrm>
            <a:off x="2441876" y="3821449"/>
            <a:ext cx="436228" cy="4362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001">
            <a:schemeClr val="lt1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52780B14-03D8-4C49-B347-4CFABD4CCFC6}"/>
              </a:ext>
            </a:extLst>
          </p:cNvPr>
          <p:cNvCxnSpPr>
            <a:cxnSpLocks/>
            <a:stCxn id="27" idx="7"/>
            <a:endCxn id="54" idx="3"/>
          </p:cNvCxnSpPr>
          <p:nvPr/>
        </p:nvCxnSpPr>
        <p:spPr>
          <a:xfrm flipV="1">
            <a:off x="2005648" y="3609204"/>
            <a:ext cx="159339" cy="2761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E38E6133-D6CE-4AA9-84FC-A4C7C742F447}"/>
              </a:ext>
            </a:extLst>
          </p:cNvPr>
          <p:cNvCxnSpPr>
            <a:cxnSpLocks/>
            <a:stCxn id="28" idx="0"/>
            <a:endCxn id="54" idx="5"/>
          </p:cNvCxnSpPr>
          <p:nvPr/>
        </p:nvCxnSpPr>
        <p:spPr>
          <a:xfrm flipH="1" flipV="1">
            <a:off x="2473447" y="3609204"/>
            <a:ext cx="186543" cy="2122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타원 34">
            <a:extLst>
              <a:ext uri="{FF2B5EF4-FFF2-40B4-BE49-F238E27FC236}">
                <a16:creationId xmlns:a16="http://schemas.microsoft.com/office/drawing/2014/main" id="{2A281103-AB4B-4149-9443-D03423ED2B02}"/>
              </a:ext>
            </a:extLst>
          </p:cNvPr>
          <p:cNvSpPr/>
          <p:nvPr/>
        </p:nvSpPr>
        <p:spPr>
          <a:xfrm>
            <a:off x="1945053" y="4545608"/>
            <a:ext cx="436228" cy="43622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001">
            <a:schemeClr val="lt1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B74710EE-55A6-4F4E-AD0D-1388904BDA97}"/>
              </a:ext>
            </a:extLst>
          </p:cNvPr>
          <p:cNvSpPr/>
          <p:nvPr/>
        </p:nvSpPr>
        <p:spPr>
          <a:xfrm>
            <a:off x="4573594" y="3243503"/>
            <a:ext cx="436228" cy="4362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001">
            <a:schemeClr val="lt1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DF23B609-03C5-4BB8-9795-9E9B702980A7}"/>
              </a:ext>
            </a:extLst>
          </p:cNvPr>
          <p:cNvCxnSpPr>
            <a:cxnSpLocks/>
            <a:stCxn id="36" idx="7"/>
            <a:endCxn id="56" idx="3"/>
          </p:cNvCxnSpPr>
          <p:nvPr/>
        </p:nvCxnSpPr>
        <p:spPr>
          <a:xfrm flipV="1">
            <a:off x="4945938" y="2939210"/>
            <a:ext cx="27203" cy="3681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타원 42">
            <a:extLst>
              <a:ext uri="{FF2B5EF4-FFF2-40B4-BE49-F238E27FC236}">
                <a16:creationId xmlns:a16="http://schemas.microsoft.com/office/drawing/2014/main" id="{69D3EBBC-4E39-4A7D-B523-61FF1B9B78CB}"/>
              </a:ext>
            </a:extLst>
          </p:cNvPr>
          <p:cNvSpPr/>
          <p:nvPr/>
        </p:nvSpPr>
        <p:spPr>
          <a:xfrm>
            <a:off x="5142066" y="3976520"/>
            <a:ext cx="436228" cy="4362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001">
            <a:schemeClr val="lt1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BD953EC9-068E-4B4B-87F6-2ED61B3A6020}"/>
              </a:ext>
            </a:extLst>
          </p:cNvPr>
          <p:cNvCxnSpPr>
            <a:cxnSpLocks/>
            <a:stCxn id="43" idx="1"/>
            <a:endCxn id="36" idx="5"/>
          </p:cNvCxnSpPr>
          <p:nvPr/>
        </p:nvCxnSpPr>
        <p:spPr>
          <a:xfrm flipH="1" flipV="1">
            <a:off x="4945938" y="3615847"/>
            <a:ext cx="260012" cy="4245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타원 44">
            <a:extLst>
              <a:ext uri="{FF2B5EF4-FFF2-40B4-BE49-F238E27FC236}">
                <a16:creationId xmlns:a16="http://schemas.microsoft.com/office/drawing/2014/main" id="{B4D32151-03D6-4648-A3FA-EE03158356F3}"/>
              </a:ext>
            </a:extLst>
          </p:cNvPr>
          <p:cNvSpPr/>
          <p:nvPr/>
        </p:nvSpPr>
        <p:spPr>
          <a:xfrm>
            <a:off x="4198961" y="4009137"/>
            <a:ext cx="436228" cy="4362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001">
            <a:schemeClr val="lt1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A1AD8F9C-A810-49C2-8E7E-98E2834E12BA}"/>
              </a:ext>
            </a:extLst>
          </p:cNvPr>
          <p:cNvCxnSpPr>
            <a:cxnSpLocks/>
            <a:stCxn id="45" idx="7"/>
            <a:endCxn id="36" idx="3"/>
          </p:cNvCxnSpPr>
          <p:nvPr/>
        </p:nvCxnSpPr>
        <p:spPr>
          <a:xfrm flipV="1">
            <a:off x="4571305" y="3615847"/>
            <a:ext cx="66173" cy="4571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90675F0-2A37-4A42-9431-9DF7913E1B1E}"/>
              </a:ext>
            </a:extLst>
          </p:cNvPr>
          <p:cNvSpPr txBox="1"/>
          <p:nvPr/>
        </p:nvSpPr>
        <p:spPr>
          <a:xfrm>
            <a:off x="2416017" y="3570227"/>
            <a:ext cx="646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삼촌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33C06307-845C-4975-BA1D-4D87E14B4F86}"/>
              </a:ext>
            </a:extLst>
          </p:cNvPr>
          <p:cNvSpPr txBox="1"/>
          <p:nvPr/>
        </p:nvSpPr>
        <p:spPr>
          <a:xfrm>
            <a:off x="2026378" y="4285256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새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FCF8DD33-C779-4D9E-A5A8-377B13199C16}"/>
              </a:ext>
            </a:extLst>
          </p:cNvPr>
          <p:cNvSpPr txBox="1"/>
          <p:nvPr/>
        </p:nvSpPr>
        <p:spPr>
          <a:xfrm>
            <a:off x="1493642" y="3548262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부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CFDE05C-57D1-4ECE-A8D8-1C156DE8B89A}"/>
              </a:ext>
            </a:extLst>
          </p:cNvPr>
          <p:cNvSpPr txBox="1"/>
          <p:nvPr/>
        </p:nvSpPr>
        <p:spPr>
          <a:xfrm>
            <a:off x="1794662" y="2946072"/>
            <a:ext cx="1107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할아버지</a:t>
            </a:r>
          </a:p>
        </p:txBody>
      </p: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F1F46BF6-5298-4379-94BE-45619EFC5AA6}"/>
              </a:ext>
            </a:extLst>
          </p:cNvPr>
          <p:cNvCxnSpPr>
            <a:cxnSpLocks/>
            <a:stCxn id="35" idx="0"/>
            <a:endCxn id="27" idx="4"/>
          </p:cNvCxnSpPr>
          <p:nvPr/>
        </p:nvCxnSpPr>
        <p:spPr>
          <a:xfrm flipH="1" flipV="1">
            <a:off x="1851418" y="4257677"/>
            <a:ext cx="311749" cy="287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86014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D66DE77F-4465-4427-8F60-34F34BC46DD2}"/>
              </a:ext>
            </a:extLst>
          </p:cNvPr>
          <p:cNvSpPr txBox="1"/>
          <p:nvPr/>
        </p:nvSpPr>
        <p:spPr>
          <a:xfrm>
            <a:off x="216016" y="167779"/>
            <a:ext cx="4338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삽입 </a:t>
            </a:r>
            <a:r>
              <a:rPr lang="en-US" altLang="ko-KR" dirty="0"/>
              <a:t>– </a:t>
            </a:r>
            <a:r>
              <a:rPr lang="ko-KR" altLang="en-US" dirty="0"/>
              <a:t>빨간 노드의 자식은 모두 검은색</a:t>
            </a: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5FDAEA81-70B2-4E66-933D-89A1524C15C2}"/>
              </a:ext>
            </a:extLst>
          </p:cNvPr>
          <p:cNvSpPr/>
          <p:nvPr/>
        </p:nvSpPr>
        <p:spPr>
          <a:xfrm>
            <a:off x="3819387" y="1498666"/>
            <a:ext cx="436228" cy="43622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88199B0A-B746-446D-960B-43D9E8E96C6C}"/>
              </a:ext>
            </a:extLst>
          </p:cNvPr>
          <p:cNvSpPr/>
          <p:nvPr/>
        </p:nvSpPr>
        <p:spPr>
          <a:xfrm>
            <a:off x="2641433" y="2566866"/>
            <a:ext cx="436228" cy="43622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001">
            <a:schemeClr val="lt1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27A4F9C6-2C04-46FE-B6F8-57D5D0AB76A3}"/>
              </a:ext>
            </a:extLst>
          </p:cNvPr>
          <p:cNvSpPr/>
          <p:nvPr/>
        </p:nvSpPr>
        <p:spPr>
          <a:xfrm>
            <a:off x="2101103" y="3236860"/>
            <a:ext cx="436228" cy="43622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67B72980-AD98-47F9-BB1A-205856721B2C}"/>
              </a:ext>
            </a:extLst>
          </p:cNvPr>
          <p:cNvSpPr/>
          <p:nvPr/>
        </p:nvSpPr>
        <p:spPr>
          <a:xfrm>
            <a:off x="3372673" y="3243503"/>
            <a:ext cx="436228" cy="43622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AEA12FA1-3384-445A-BCEE-85F9BD0AEFCF}"/>
              </a:ext>
            </a:extLst>
          </p:cNvPr>
          <p:cNvSpPr/>
          <p:nvPr/>
        </p:nvSpPr>
        <p:spPr>
          <a:xfrm>
            <a:off x="4909257" y="2566866"/>
            <a:ext cx="436228" cy="43622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DCAADB77-1BE7-4EDC-A3BE-18F891333C20}"/>
              </a:ext>
            </a:extLst>
          </p:cNvPr>
          <p:cNvSpPr/>
          <p:nvPr/>
        </p:nvSpPr>
        <p:spPr>
          <a:xfrm>
            <a:off x="5516699" y="3210886"/>
            <a:ext cx="436228" cy="4362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001">
            <a:schemeClr val="lt1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DF337163-DC30-4487-AB67-EA2C5071B61E}"/>
              </a:ext>
            </a:extLst>
          </p:cNvPr>
          <p:cNvSpPr/>
          <p:nvPr/>
        </p:nvSpPr>
        <p:spPr>
          <a:xfrm>
            <a:off x="3077661" y="3821449"/>
            <a:ext cx="436228" cy="43622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001">
            <a:schemeClr val="lt1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BF0456F2-AEE8-4757-9DAC-C7437728EFB7}"/>
              </a:ext>
            </a:extLst>
          </p:cNvPr>
          <p:cNvCxnSpPr>
            <a:cxnSpLocks/>
            <a:stCxn id="53" idx="7"/>
            <a:endCxn id="52" idx="3"/>
          </p:cNvCxnSpPr>
          <p:nvPr/>
        </p:nvCxnSpPr>
        <p:spPr>
          <a:xfrm flipV="1">
            <a:off x="3013777" y="1871010"/>
            <a:ext cx="869494" cy="7597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43F7B665-A518-4C25-8D2D-EF0DC2A7E272}"/>
              </a:ext>
            </a:extLst>
          </p:cNvPr>
          <p:cNvCxnSpPr>
            <a:cxnSpLocks/>
            <a:stCxn id="56" idx="1"/>
            <a:endCxn id="52" idx="5"/>
          </p:cNvCxnSpPr>
          <p:nvPr/>
        </p:nvCxnSpPr>
        <p:spPr>
          <a:xfrm flipH="1" flipV="1">
            <a:off x="4191731" y="1871010"/>
            <a:ext cx="781410" cy="7597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5ADA3E81-BB1B-4440-ABFF-A4A016CC80E8}"/>
              </a:ext>
            </a:extLst>
          </p:cNvPr>
          <p:cNvCxnSpPr>
            <a:cxnSpLocks/>
            <a:stCxn id="54" idx="0"/>
            <a:endCxn id="53" idx="3"/>
          </p:cNvCxnSpPr>
          <p:nvPr/>
        </p:nvCxnSpPr>
        <p:spPr>
          <a:xfrm flipV="1">
            <a:off x="2319217" y="2939210"/>
            <a:ext cx="386100" cy="2976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2274C63D-6ADF-4D7F-9D14-621E8DCEE38D}"/>
              </a:ext>
            </a:extLst>
          </p:cNvPr>
          <p:cNvCxnSpPr>
            <a:cxnSpLocks/>
            <a:stCxn id="55" idx="0"/>
            <a:endCxn id="53" idx="5"/>
          </p:cNvCxnSpPr>
          <p:nvPr/>
        </p:nvCxnSpPr>
        <p:spPr>
          <a:xfrm flipH="1" flipV="1">
            <a:off x="3013777" y="2939210"/>
            <a:ext cx="577010" cy="3042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7A38C600-91C2-457C-91A7-6A258A951DEF}"/>
              </a:ext>
            </a:extLst>
          </p:cNvPr>
          <p:cNvCxnSpPr>
            <a:cxnSpLocks/>
            <a:stCxn id="57" idx="1"/>
            <a:endCxn id="56" idx="5"/>
          </p:cNvCxnSpPr>
          <p:nvPr/>
        </p:nvCxnSpPr>
        <p:spPr>
          <a:xfrm flipH="1" flipV="1">
            <a:off x="5281601" y="2939210"/>
            <a:ext cx="298982" cy="3355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E328C093-5510-48C2-9A41-63C9B1CC69C9}"/>
              </a:ext>
            </a:extLst>
          </p:cNvPr>
          <p:cNvCxnSpPr>
            <a:cxnSpLocks/>
          </p:cNvCxnSpPr>
          <p:nvPr/>
        </p:nvCxnSpPr>
        <p:spPr>
          <a:xfrm flipV="1">
            <a:off x="3372673" y="3630127"/>
            <a:ext cx="140782" cy="2056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타원 26">
            <a:extLst>
              <a:ext uri="{FF2B5EF4-FFF2-40B4-BE49-F238E27FC236}">
                <a16:creationId xmlns:a16="http://schemas.microsoft.com/office/drawing/2014/main" id="{2C8BDFDC-D125-4601-90DC-3AE0C4250E29}"/>
              </a:ext>
            </a:extLst>
          </p:cNvPr>
          <p:cNvSpPr/>
          <p:nvPr/>
        </p:nvSpPr>
        <p:spPr>
          <a:xfrm>
            <a:off x="1633304" y="3821449"/>
            <a:ext cx="436228" cy="43622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001">
            <a:schemeClr val="lt1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E0109F2C-BB7E-4D2D-8B1F-3AA057D5341C}"/>
              </a:ext>
            </a:extLst>
          </p:cNvPr>
          <p:cNvSpPr/>
          <p:nvPr/>
        </p:nvSpPr>
        <p:spPr>
          <a:xfrm>
            <a:off x="2441876" y="3821449"/>
            <a:ext cx="436228" cy="4362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001">
            <a:schemeClr val="lt1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52780B14-03D8-4C49-B347-4CFABD4CCFC6}"/>
              </a:ext>
            </a:extLst>
          </p:cNvPr>
          <p:cNvCxnSpPr>
            <a:cxnSpLocks/>
            <a:stCxn id="27" idx="7"/>
            <a:endCxn id="54" idx="3"/>
          </p:cNvCxnSpPr>
          <p:nvPr/>
        </p:nvCxnSpPr>
        <p:spPr>
          <a:xfrm flipV="1">
            <a:off x="2005648" y="3609204"/>
            <a:ext cx="159339" cy="2761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E38E6133-D6CE-4AA9-84FC-A4C7C742F447}"/>
              </a:ext>
            </a:extLst>
          </p:cNvPr>
          <p:cNvCxnSpPr>
            <a:cxnSpLocks/>
            <a:stCxn id="28" idx="0"/>
            <a:endCxn id="54" idx="5"/>
          </p:cNvCxnSpPr>
          <p:nvPr/>
        </p:nvCxnSpPr>
        <p:spPr>
          <a:xfrm flipH="1" flipV="1">
            <a:off x="2473447" y="3609204"/>
            <a:ext cx="186543" cy="2122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타원 34">
            <a:extLst>
              <a:ext uri="{FF2B5EF4-FFF2-40B4-BE49-F238E27FC236}">
                <a16:creationId xmlns:a16="http://schemas.microsoft.com/office/drawing/2014/main" id="{2A281103-AB4B-4149-9443-D03423ED2B02}"/>
              </a:ext>
            </a:extLst>
          </p:cNvPr>
          <p:cNvSpPr/>
          <p:nvPr/>
        </p:nvSpPr>
        <p:spPr>
          <a:xfrm>
            <a:off x="1945053" y="4545608"/>
            <a:ext cx="436228" cy="43622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001">
            <a:schemeClr val="lt1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B74710EE-55A6-4F4E-AD0D-1388904BDA97}"/>
              </a:ext>
            </a:extLst>
          </p:cNvPr>
          <p:cNvSpPr/>
          <p:nvPr/>
        </p:nvSpPr>
        <p:spPr>
          <a:xfrm>
            <a:off x="4573594" y="3243503"/>
            <a:ext cx="436228" cy="4362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001">
            <a:schemeClr val="lt1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DF23B609-03C5-4BB8-9795-9E9B702980A7}"/>
              </a:ext>
            </a:extLst>
          </p:cNvPr>
          <p:cNvCxnSpPr>
            <a:cxnSpLocks/>
            <a:stCxn id="36" idx="7"/>
            <a:endCxn id="56" idx="3"/>
          </p:cNvCxnSpPr>
          <p:nvPr/>
        </p:nvCxnSpPr>
        <p:spPr>
          <a:xfrm flipV="1">
            <a:off x="4945938" y="2939210"/>
            <a:ext cx="27203" cy="3681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타원 42">
            <a:extLst>
              <a:ext uri="{FF2B5EF4-FFF2-40B4-BE49-F238E27FC236}">
                <a16:creationId xmlns:a16="http://schemas.microsoft.com/office/drawing/2014/main" id="{69D3EBBC-4E39-4A7D-B523-61FF1B9B78CB}"/>
              </a:ext>
            </a:extLst>
          </p:cNvPr>
          <p:cNvSpPr/>
          <p:nvPr/>
        </p:nvSpPr>
        <p:spPr>
          <a:xfrm>
            <a:off x="5142066" y="3976520"/>
            <a:ext cx="436228" cy="4362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001">
            <a:schemeClr val="lt1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BD953EC9-068E-4B4B-87F6-2ED61B3A6020}"/>
              </a:ext>
            </a:extLst>
          </p:cNvPr>
          <p:cNvCxnSpPr>
            <a:cxnSpLocks/>
            <a:stCxn id="43" idx="1"/>
            <a:endCxn id="36" idx="5"/>
          </p:cNvCxnSpPr>
          <p:nvPr/>
        </p:nvCxnSpPr>
        <p:spPr>
          <a:xfrm flipH="1" flipV="1">
            <a:off x="4945938" y="3615847"/>
            <a:ext cx="260012" cy="4245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타원 44">
            <a:extLst>
              <a:ext uri="{FF2B5EF4-FFF2-40B4-BE49-F238E27FC236}">
                <a16:creationId xmlns:a16="http://schemas.microsoft.com/office/drawing/2014/main" id="{B4D32151-03D6-4648-A3FA-EE03158356F3}"/>
              </a:ext>
            </a:extLst>
          </p:cNvPr>
          <p:cNvSpPr/>
          <p:nvPr/>
        </p:nvSpPr>
        <p:spPr>
          <a:xfrm>
            <a:off x="4198961" y="4009137"/>
            <a:ext cx="436228" cy="4362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001">
            <a:schemeClr val="lt1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A1AD8F9C-A810-49C2-8E7E-98E2834E12BA}"/>
              </a:ext>
            </a:extLst>
          </p:cNvPr>
          <p:cNvCxnSpPr>
            <a:cxnSpLocks/>
            <a:stCxn id="45" idx="7"/>
            <a:endCxn id="36" idx="3"/>
          </p:cNvCxnSpPr>
          <p:nvPr/>
        </p:nvCxnSpPr>
        <p:spPr>
          <a:xfrm flipV="1">
            <a:off x="4571305" y="3615847"/>
            <a:ext cx="66173" cy="4571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90675F0-2A37-4A42-9431-9DF7913E1B1E}"/>
              </a:ext>
            </a:extLst>
          </p:cNvPr>
          <p:cNvSpPr txBox="1"/>
          <p:nvPr/>
        </p:nvSpPr>
        <p:spPr>
          <a:xfrm>
            <a:off x="2416017" y="3570227"/>
            <a:ext cx="646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삼촌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33C06307-845C-4975-BA1D-4D87E14B4F86}"/>
              </a:ext>
            </a:extLst>
          </p:cNvPr>
          <p:cNvSpPr txBox="1"/>
          <p:nvPr/>
        </p:nvSpPr>
        <p:spPr>
          <a:xfrm>
            <a:off x="2026378" y="4285256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새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FCF8DD33-C779-4D9E-A5A8-377B13199C16}"/>
              </a:ext>
            </a:extLst>
          </p:cNvPr>
          <p:cNvSpPr txBox="1"/>
          <p:nvPr/>
        </p:nvSpPr>
        <p:spPr>
          <a:xfrm>
            <a:off x="1493642" y="3548262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부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CFDE05C-57D1-4ECE-A8D8-1C156DE8B89A}"/>
              </a:ext>
            </a:extLst>
          </p:cNvPr>
          <p:cNvSpPr txBox="1"/>
          <p:nvPr/>
        </p:nvSpPr>
        <p:spPr>
          <a:xfrm>
            <a:off x="1794662" y="2946072"/>
            <a:ext cx="1107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할아버지</a:t>
            </a:r>
          </a:p>
        </p:txBody>
      </p: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F1F46BF6-5298-4379-94BE-45619EFC5AA6}"/>
              </a:ext>
            </a:extLst>
          </p:cNvPr>
          <p:cNvCxnSpPr>
            <a:cxnSpLocks/>
            <a:stCxn id="35" idx="0"/>
            <a:endCxn id="27" idx="4"/>
          </p:cNvCxnSpPr>
          <p:nvPr/>
        </p:nvCxnSpPr>
        <p:spPr>
          <a:xfrm flipH="1" flipV="1">
            <a:off x="1851418" y="4257677"/>
            <a:ext cx="311749" cy="287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31E1EF70-D840-448B-BB0B-FC685344D291}"/>
              </a:ext>
            </a:extLst>
          </p:cNvPr>
          <p:cNvCxnSpPr>
            <a:cxnSpLocks/>
          </p:cNvCxnSpPr>
          <p:nvPr/>
        </p:nvCxnSpPr>
        <p:spPr>
          <a:xfrm flipH="1">
            <a:off x="1094944" y="4166214"/>
            <a:ext cx="11691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03A3CFB-E0BD-435F-AF33-A8AF549AC158}"/>
              </a:ext>
            </a:extLst>
          </p:cNvPr>
          <p:cNvSpPr txBox="1"/>
          <p:nvPr/>
        </p:nvSpPr>
        <p:spPr>
          <a:xfrm>
            <a:off x="1094944" y="379387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좌회전</a:t>
            </a:r>
          </a:p>
        </p:txBody>
      </p:sp>
    </p:spTree>
    <p:extLst>
      <p:ext uri="{BB962C8B-B14F-4D97-AF65-F5344CB8AC3E}">
        <p14:creationId xmlns:p14="http://schemas.microsoft.com/office/powerpoint/2010/main" val="29306859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D66DE77F-4465-4427-8F60-34F34BC46DD2}"/>
              </a:ext>
            </a:extLst>
          </p:cNvPr>
          <p:cNvSpPr txBox="1"/>
          <p:nvPr/>
        </p:nvSpPr>
        <p:spPr>
          <a:xfrm>
            <a:off x="216016" y="167779"/>
            <a:ext cx="4338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삽입 </a:t>
            </a:r>
            <a:r>
              <a:rPr lang="en-US" altLang="ko-KR" dirty="0"/>
              <a:t>– </a:t>
            </a:r>
            <a:r>
              <a:rPr lang="ko-KR" altLang="en-US" dirty="0"/>
              <a:t>빨간 노드의 자식은 모두 검은색</a:t>
            </a: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5FDAEA81-70B2-4E66-933D-89A1524C15C2}"/>
              </a:ext>
            </a:extLst>
          </p:cNvPr>
          <p:cNvSpPr/>
          <p:nvPr/>
        </p:nvSpPr>
        <p:spPr>
          <a:xfrm>
            <a:off x="3819387" y="1498666"/>
            <a:ext cx="436228" cy="43622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88199B0A-B746-446D-960B-43D9E8E96C6C}"/>
              </a:ext>
            </a:extLst>
          </p:cNvPr>
          <p:cNvSpPr/>
          <p:nvPr/>
        </p:nvSpPr>
        <p:spPr>
          <a:xfrm>
            <a:off x="2641433" y="2566866"/>
            <a:ext cx="436228" cy="43622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001">
            <a:schemeClr val="lt1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27A4F9C6-2C04-46FE-B6F8-57D5D0AB76A3}"/>
              </a:ext>
            </a:extLst>
          </p:cNvPr>
          <p:cNvSpPr/>
          <p:nvPr/>
        </p:nvSpPr>
        <p:spPr>
          <a:xfrm>
            <a:off x="2101103" y="3236860"/>
            <a:ext cx="436228" cy="43622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67B72980-AD98-47F9-BB1A-205856721B2C}"/>
              </a:ext>
            </a:extLst>
          </p:cNvPr>
          <p:cNvSpPr/>
          <p:nvPr/>
        </p:nvSpPr>
        <p:spPr>
          <a:xfrm>
            <a:off x="3372673" y="3243503"/>
            <a:ext cx="436228" cy="43622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AEA12FA1-3384-445A-BCEE-85F9BD0AEFCF}"/>
              </a:ext>
            </a:extLst>
          </p:cNvPr>
          <p:cNvSpPr/>
          <p:nvPr/>
        </p:nvSpPr>
        <p:spPr>
          <a:xfrm>
            <a:off x="4909257" y="2566866"/>
            <a:ext cx="436228" cy="43622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DCAADB77-1BE7-4EDC-A3BE-18F891333C20}"/>
              </a:ext>
            </a:extLst>
          </p:cNvPr>
          <p:cNvSpPr/>
          <p:nvPr/>
        </p:nvSpPr>
        <p:spPr>
          <a:xfrm>
            <a:off x="5516699" y="3210886"/>
            <a:ext cx="436228" cy="4362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001">
            <a:schemeClr val="lt1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DF337163-DC30-4487-AB67-EA2C5071B61E}"/>
              </a:ext>
            </a:extLst>
          </p:cNvPr>
          <p:cNvSpPr/>
          <p:nvPr/>
        </p:nvSpPr>
        <p:spPr>
          <a:xfrm>
            <a:off x="3077661" y="3821449"/>
            <a:ext cx="436228" cy="43622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001">
            <a:schemeClr val="lt1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BF0456F2-AEE8-4757-9DAC-C7437728EFB7}"/>
              </a:ext>
            </a:extLst>
          </p:cNvPr>
          <p:cNvCxnSpPr>
            <a:cxnSpLocks/>
            <a:stCxn id="53" idx="7"/>
            <a:endCxn id="52" idx="3"/>
          </p:cNvCxnSpPr>
          <p:nvPr/>
        </p:nvCxnSpPr>
        <p:spPr>
          <a:xfrm flipV="1">
            <a:off x="3013777" y="1871010"/>
            <a:ext cx="869494" cy="7597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43F7B665-A518-4C25-8D2D-EF0DC2A7E272}"/>
              </a:ext>
            </a:extLst>
          </p:cNvPr>
          <p:cNvCxnSpPr>
            <a:cxnSpLocks/>
            <a:stCxn id="56" idx="1"/>
            <a:endCxn id="52" idx="5"/>
          </p:cNvCxnSpPr>
          <p:nvPr/>
        </p:nvCxnSpPr>
        <p:spPr>
          <a:xfrm flipH="1" flipV="1">
            <a:off x="4191731" y="1871010"/>
            <a:ext cx="781410" cy="7597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5ADA3E81-BB1B-4440-ABFF-A4A016CC80E8}"/>
              </a:ext>
            </a:extLst>
          </p:cNvPr>
          <p:cNvCxnSpPr>
            <a:cxnSpLocks/>
            <a:stCxn id="54" idx="0"/>
            <a:endCxn id="53" idx="3"/>
          </p:cNvCxnSpPr>
          <p:nvPr/>
        </p:nvCxnSpPr>
        <p:spPr>
          <a:xfrm flipV="1">
            <a:off x="2319217" y="2939210"/>
            <a:ext cx="386100" cy="2976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2274C63D-6ADF-4D7F-9D14-621E8DCEE38D}"/>
              </a:ext>
            </a:extLst>
          </p:cNvPr>
          <p:cNvCxnSpPr>
            <a:cxnSpLocks/>
            <a:stCxn id="55" idx="0"/>
            <a:endCxn id="53" idx="5"/>
          </p:cNvCxnSpPr>
          <p:nvPr/>
        </p:nvCxnSpPr>
        <p:spPr>
          <a:xfrm flipH="1" flipV="1">
            <a:off x="3013777" y="2939210"/>
            <a:ext cx="577010" cy="3042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7A38C600-91C2-457C-91A7-6A258A951DEF}"/>
              </a:ext>
            </a:extLst>
          </p:cNvPr>
          <p:cNvCxnSpPr>
            <a:cxnSpLocks/>
            <a:stCxn id="57" idx="1"/>
            <a:endCxn id="56" idx="5"/>
          </p:cNvCxnSpPr>
          <p:nvPr/>
        </p:nvCxnSpPr>
        <p:spPr>
          <a:xfrm flipH="1" flipV="1">
            <a:off x="5281601" y="2939210"/>
            <a:ext cx="298982" cy="3355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E328C093-5510-48C2-9A41-63C9B1CC69C9}"/>
              </a:ext>
            </a:extLst>
          </p:cNvPr>
          <p:cNvCxnSpPr>
            <a:cxnSpLocks/>
          </p:cNvCxnSpPr>
          <p:nvPr/>
        </p:nvCxnSpPr>
        <p:spPr>
          <a:xfrm flipV="1">
            <a:off x="3372673" y="3630127"/>
            <a:ext cx="140782" cy="2056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타원 26">
            <a:extLst>
              <a:ext uri="{FF2B5EF4-FFF2-40B4-BE49-F238E27FC236}">
                <a16:creationId xmlns:a16="http://schemas.microsoft.com/office/drawing/2014/main" id="{2C8BDFDC-D125-4601-90DC-3AE0C4250E29}"/>
              </a:ext>
            </a:extLst>
          </p:cNvPr>
          <p:cNvSpPr/>
          <p:nvPr/>
        </p:nvSpPr>
        <p:spPr>
          <a:xfrm>
            <a:off x="876830" y="4538449"/>
            <a:ext cx="436228" cy="43622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001">
            <a:schemeClr val="lt1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E0109F2C-BB7E-4D2D-8B1F-3AA057D5341C}"/>
              </a:ext>
            </a:extLst>
          </p:cNvPr>
          <p:cNvSpPr/>
          <p:nvPr/>
        </p:nvSpPr>
        <p:spPr>
          <a:xfrm>
            <a:off x="2441876" y="3821449"/>
            <a:ext cx="436228" cy="4362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001">
            <a:schemeClr val="lt1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52780B14-03D8-4C49-B347-4CFABD4CCFC6}"/>
              </a:ext>
            </a:extLst>
          </p:cNvPr>
          <p:cNvCxnSpPr>
            <a:cxnSpLocks/>
            <a:stCxn id="35" idx="7"/>
            <a:endCxn id="54" idx="3"/>
          </p:cNvCxnSpPr>
          <p:nvPr/>
        </p:nvCxnSpPr>
        <p:spPr>
          <a:xfrm flipV="1">
            <a:off x="1752817" y="3609204"/>
            <a:ext cx="412170" cy="3160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E38E6133-D6CE-4AA9-84FC-A4C7C742F447}"/>
              </a:ext>
            </a:extLst>
          </p:cNvPr>
          <p:cNvCxnSpPr>
            <a:cxnSpLocks/>
            <a:stCxn id="28" idx="0"/>
            <a:endCxn id="54" idx="5"/>
          </p:cNvCxnSpPr>
          <p:nvPr/>
        </p:nvCxnSpPr>
        <p:spPr>
          <a:xfrm flipH="1" flipV="1">
            <a:off x="2473447" y="3609204"/>
            <a:ext cx="186543" cy="2122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타원 34">
            <a:extLst>
              <a:ext uri="{FF2B5EF4-FFF2-40B4-BE49-F238E27FC236}">
                <a16:creationId xmlns:a16="http://schemas.microsoft.com/office/drawing/2014/main" id="{2A281103-AB4B-4149-9443-D03423ED2B02}"/>
              </a:ext>
            </a:extLst>
          </p:cNvPr>
          <p:cNvSpPr/>
          <p:nvPr/>
        </p:nvSpPr>
        <p:spPr>
          <a:xfrm>
            <a:off x="1380473" y="3861351"/>
            <a:ext cx="436228" cy="43622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001">
            <a:schemeClr val="lt1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B74710EE-55A6-4F4E-AD0D-1388904BDA97}"/>
              </a:ext>
            </a:extLst>
          </p:cNvPr>
          <p:cNvSpPr/>
          <p:nvPr/>
        </p:nvSpPr>
        <p:spPr>
          <a:xfrm>
            <a:off x="4573594" y="3243503"/>
            <a:ext cx="436228" cy="4362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001">
            <a:schemeClr val="lt1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DF23B609-03C5-4BB8-9795-9E9B702980A7}"/>
              </a:ext>
            </a:extLst>
          </p:cNvPr>
          <p:cNvCxnSpPr>
            <a:cxnSpLocks/>
            <a:stCxn id="36" idx="7"/>
            <a:endCxn id="56" idx="3"/>
          </p:cNvCxnSpPr>
          <p:nvPr/>
        </p:nvCxnSpPr>
        <p:spPr>
          <a:xfrm flipV="1">
            <a:off x="4945938" y="2939210"/>
            <a:ext cx="27203" cy="3681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타원 42">
            <a:extLst>
              <a:ext uri="{FF2B5EF4-FFF2-40B4-BE49-F238E27FC236}">
                <a16:creationId xmlns:a16="http://schemas.microsoft.com/office/drawing/2014/main" id="{69D3EBBC-4E39-4A7D-B523-61FF1B9B78CB}"/>
              </a:ext>
            </a:extLst>
          </p:cNvPr>
          <p:cNvSpPr/>
          <p:nvPr/>
        </p:nvSpPr>
        <p:spPr>
          <a:xfrm>
            <a:off x="5142066" y="3976520"/>
            <a:ext cx="436228" cy="4362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001">
            <a:schemeClr val="lt1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BD953EC9-068E-4B4B-87F6-2ED61B3A6020}"/>
              </a:ext>
            </a:extLst>
          </p:cNvPr>
          <p:cNvCxnSpPr>
            <a:cxnSpLocks/>
            <a:stCxn id="43" idx="1"/>
            <a:endCxn id="36" idx="5"/>
          </p:cNvCxnSpPr>
          <p:nvPr/>
        </p:nvCxnSpPr>
        <p:spPr>
          <a:xfrm flipH="1" flipV="1">
            <a:off x="4945938" y="3615847"/>
            <a:ext cx="260012" cy="4245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타원 44">
            <a:extLst>
              <a:ext uri="{FF2B5EF4-FFF2-40B4-BE49-F238E27FC236}">
                <a16:creationId xmlns:a16="http://schemas.microsoft.com/office/drawing/2014/main" id="{B4D32151-03D6-4648-A3FA-EE03158356F3}"/>
              </a:ext>
            </a:extLst>
          </p:cNvPr>
          <p:cNvSpPr/>
          <p:nvPr/>
        </p:nvSpPr>
        <p:spPr>
          <a:xfrm>
            <a:off x="4198961" y="4009137"/>
            <a:ext cx="436228" cy="4362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001">
            <a:schemeClr val="lt1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A1AD8F9C-A810-49C2-8E7E-98E2834E12BA}"/>
              </a:ext>
            </a:extLst>
          </p:cNvPr>
          <p:cNvCxnSpPr>
            <a:cxnSpLocks/>
            <a:stCxn id="45" idx="7"/>
            <a:endCxn id="36" idx="3"/>
          </p:cNvCxnSpPr>
          <p:nvPr/>
        </p:nvCxnSpPr>
        <p:spPr>
          <a:xfrm flipV="1">
            <a:off x="4571305" y="3615847"/>
            <a:ext cx="66173" cy="4571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90675F0-2A37-4A42-9431-9DF7913E1B1E}"/>
              </a:ext>
            </a:extLst>
          </p:cNvPr>
          <p:cNvSpPr txBox="1"/>
          <p:nvPr/>
        </p:nvSpPr>
        <p:spPr>
          <a:xfrm>
            <a:off x="2416017" y="3570227"/>
            <a:ext cx="646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삼촌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33C06307-845C-4975-BA1D-4D87E14B4F86}"/>
              </a:ext>
            </a:extLst>
          </p:cNvPr>
          <p:cNvSpPr txBox="1"/>
          <p:nvPr/>
        </p:nvSpPr>
        <p:spPr>
          <a:xfrm>
            <a:off x="1137762" y="3607188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새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FCF8DD33-C779-4D9E-A5A8-377B13199C16}"/>
              </a:ext>
            </a:extLst>
          </p:cNvPr>
          <p:cNvSpPr txBox="1"/>
          <p:nvPr/>
        </p:nvSpPr>
        <p:spPr>
          <a:xfrm>
            <a:off x="671732" y="4238083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부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CFDE05C-57D1-4ECE-A8D8-1C156DE8B89A}"/>
              </a:ext>
            </a:extLst>
          </p:cNvPr>
          <p:cNvSpPr txBox="1"/>
          <p:nvPr/>
        </p:nvSpPr>
        <p:spPr>
          <a:xfrm>
            <a:off x="1794662" y="2946072"/>
            <a:ext cx="1107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할아버지</a:t>
            </a: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7041AF50-C61D-4EF7-ACFF-74A2734F73D1}"/>
              </a:ext>
            </a:extLst>
          </p:cNvPr>
          <p:cNvCxnSpPr>
            <a:cxnSpLocks/>
            <a:stCxn id="27" idx="0"/>
            <a:endCxn id="35" idx="3"/>
          </p:cNvCxnSpPr>
          <p:nvPr/>
        </p:nvCxnSpPr>
        <p:spPr>
          <a:xfrm flipV="1">
            <a:off x="1094944" y="4233695"/>
            <a:ext cx="349413" cy="3047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12545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D66DE77F-4465-4427-8F60-34F34BC46DD2}"/>
              </a:ext>
            </a:extLst>
          </p:cNvPr>
          <p:cNvSpPr txBox="1"/>
          <p:nvPr/>
        </p:nvSpPr>
        <p:spPr>
          <a:xfrm>
            <a:off x="216016" y="167779"/>
            <a:ext cx="4338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삽입 </a:t>
            </a:r>
            <a:r>
              <a:rPr lang="en-US" altLang="ko-KR" dirty="0"/>
              <a:t>– </a:t>
            </a:r>
            <a:r>
              <a:rPr lang="ko-KR" altLang="en-US" dirty="0"/>
              <a:t>빨간 노드의 자식은 모두 검은색</a:t>
            </a: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5FDAEA81-70B2-4E66-933D-89A1524C15C2}"/>
              </a:ext>
            </a:extLst>
          </p:cNvPr>
          <p:cNvSpPr/>
          <p:nvPr/>
        </p:nvSpPr>
        <p:spPr>
          <a:xfrm>
            <a:off x="3819387" y="1498666"/>
            <a:ext cx="436228" cy="43622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88199B0A-B746-446D-960B-43D9E8E96C6C}"/>
              </a:ext>
            </a:extLst>
          </p:cNvPr>
          <p:cNvSpPr/>
          <p:nvPr/>
        </p:nvSpPr>
        <p:spPr>
          <a:xfrm>
            <a:off x="2641433" y="2566866"/>
            <a:ext cx="436228" cy="43622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001">
            <a:schemeClr val="lt1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27A4F9C6-2C04-46FE-B6F8-57D5D0AB76A3}"/>
              </a:ext>
            </a:extLst>
          </p:cNvPr>
          <p:cNvSpPr/>
          <p:nvPr/>
        </p:nvSpPr>
        <p:spPr>
          <a:xfrm>
            <a:off x="2101103" y="3236860"/>
            <a:ext cx="436228" cy="43622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67B72980-AD98-47F9-BB1A-205856721B2C}"/>
              </a:ext>
            </a:extLst>
          </p:cNvPr>
          <p:cNvSpPr/>
          <p:nvPr/>
        </p:nvSpPr>
        <p:spPr>
          <a:xfrm>
            <a:off x="3372673" y="3243503"/>
            <a:ext cx="436228" cy="43622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AEA12FA1-3384-445A-BCEE-85F9BD0AEFCF}"/>
              </a:ext>
            </a:extLst>
          </p:cNvPr>
          <p:cNvSpPr/>
          <p:nvPr/>
        </p:nvSpPr>
        <p:spPr>
          <a:xfrm>
            <a:off x="4909257" y="2566866"/>
            <a:ext cx="436228" cy="43622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DCAADB77-1BE7-4EDC-A3BE-18F891333C20}"/>
              </a:ext>
            </a:extLst>
          </p:cNvPr>
          <p:cNvSpPr/>
          <p:nvPr/>
        </p:nvSpPr>
        <p:spPr>
          <a:xfrm>
            <a:off x="5516699" y="3210886"/>
            <a:ext cx="436228" cy="4362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001">
            <a:schemeClr val="lt1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DF337163-DC30-4487-AB67-EA2C5071B61E}"/>
              </a:ext>
            </a:extLst>
          </p:cNvPr>
          <p:cNvSpPr/>
          <p:nvPr/>
        </p:nvSpPr>
        <p:spPr>
          <a:xfrm>
            <a:off x="3077661" y="3821449"/>
            <a:ext cx="436228" cy="43622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001">
            <a:schemeClr val="lt1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BF0456F2-AEE8-4757-9DAC-C7437728EFB7}"/>
              </a:ext>
            </a:extLst>
          </p:cNvPr>
          <p:cNvCxnSpPr>
            <a:cxnSpLocks/>
            <a:stCxn id="53" idx="7"/>
            <a:endCxn id="52" idx="3"/>
          </p:cNvCxnSpPr>
          <p:nvPr/>
        </p:nvCxnSpPr>
        <p:spPr>
          <a:xfrm flipV="1">
            <a:off x="3013777" y="1871010"/>
            <a:ext cx="869494" cy="7597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43F7B665-A518-4C25-8D2D-EF0DC2A7E272}"/>
              </a:ext>
            </a:extLst>
          </p:cNvPr>
          <p:cNvCxnSpPr>
            <a:cxnSpLocks/>
            <a:stCxn id="56" idx="1"/>
            <a:endCxn id="52" idx="5"/>
          </p:cNvCxnSpPr>
          <p:nvPr/>
        </p:nvCxnSpPr>
        <p:spPr>
          <a:xfrm flipH="1" flipV="1">
            <a:off x="4191731" y="1871010"/>
            <a:ext cx="781410" cy="7597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5ADA3E81-BB1B-4440-ABFF-A4A016CC80E8}"/>
              </a:ext>
            </a:extLst>
          </p:cNvPr>
          <p:cNvCxnSpPr>
            <a:cxnSpLocks/>
            <a:stCxn id="54" idx="0"/>
            <a:endCxn id="53" idx="3"/>
          </p:cNvCxnSpPr>
          <p:nvPr/>
        </p:nvCxnSpPr>
        <p:spPr>
          <a:xfrm flipV="1">
            <a:off x="2319217" y="2939210"/>
            <a:ext cx="386100" cy="2976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2274C63D-6ADF-4D7F-9D14-621E8DCEE38D}"/>
              </a:ext>
            </a:extLst>
          </p:cNvPr>
          <p:cNvCxnSpPr>
            <a:cxnSpLocks/>
            <a:stCxn id="55" idx="0"/>
            <a:endCxn id="53" idx="5"/>
          </p:cNvCxnSpPr>
          <p:nvPr/>
        </p:nvCxnSpPr>
        <p:spPr>
          <a:xfrm flipH="1" flipV="1">
            <a:off x="3013777" y="2939210"/>
            <a:ext cx="577010" cy="3042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7A38C600-91C2-457C-91A7-6A258A951DEF}"/>
              </a:ext>
            </a:extLst>
          </p:cNvPr>
          <p:cNvCxnSpPr>
            <a:cxnSpLocks/>
            <a:stCxn id="57" idx="1"/>
            <a:endCxn id="56" idx="5"/>
          </p:cNvCxnSpPr>
          <p:nvPr/>
        </p:nvCxnSpPr>
        <p:spPr>
          <a:xfrm flipH="1" flipV="1">
            <a:off x="5281601" y="2939210"/>
            <a:ext cx="298982" cy="3355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E328C093-5510-48C2-9A41-63C9B1CC69C9}"/>
              </a:ext>
            </a:extLst>
          </p:cNvPr>
          <p:cNvCxnSpPr>
            <a:cxnSpLocks/>
          </p:cNvCxnSpPr>
          <p:nvPr/>
        </p:nvCxnSpPr>
        <p:spPr>
          <a:xfrm flipV="1">
            <a:off x="3372673" y="3630127"/>
            <a:ext cx="140782" cy="2056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타원 26">
            <a:extLst>
              <a:ext uri="{FF2B5EF4-FFF2-40B4-BE49-F238E27FC236}">
                <a16:creationId xmlns:a16="http://schemas.microsoft.com/office/drawing/2014/main" id="{2C8BDFDC-D125-4601-90DC-3AE0C4250E29}"/>
              </a:ext>
            </a:extLst>
          </p:cNvPr>
          <p:cNvSpPr/>
          <p:nvPr/>
        </p:nvSpPr>
        <p:spPr>
          <a:xfrm>
            <a:off x="876830" y="4538449"/>
            <a:ext cx="436228" cy="43622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001">
            <a:schemeClr val="lt1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E0109F2C-BB7E-4D2D-8B1F-3AA057D5341C}"/>
              </a:ext>
            </a:extLst>
          </p:cNvPr>
          <p:cNvSpPr/>
          <p:nvPr/>
        </p:nvSpPr>
        <p:spPr>
          <a:xfrm>
            <a:off x="2441876" y="3821449"/>
            <a:ext cx="436228" cy="4362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001">
            <a:schemeClr val="lt1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52780B14-03D8-4C49-B347-4CFABD4CCFC6}"/>
              </a:ext>
            </a:extLst>
          </p:cNvPr>
          <p:cNvCxnSpPr>
            <a:cxnSpLocks/>
            <a:stCxn id="35" idx="7"/>
            <a:endCxn id="54" idx="3"/>
          </p:cNvCxnSpPr>
          <p:nvPr/>
        </p:nvCxnSpPr>
        <p:spPr>
          <a:xfrm flipV="1">
            <a:off x="1752817" y="3609204"/>
            <a:ext cx="412170" cy="3160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E38E6133-D6CE-4AA9-84FC-A4C7C742F447}"/>
              </a:ext>
            </a:extLst>
          </p:cNvPr>
          <p:cNvCxnSpPr>
            <a:cxnSpLocks/>
            <a:stCxn id="28" idx="0"/>
            <a:endCxn id="54" idx="5"/>
          </p:cNvCxnSpPr>
          <p:nvPr/>
        </p:nvCxnSpPr>
        <p:spPr>
          <a:xfrm flipH="1" flipV="1">
            <a:off x="2473447" y="3609204"/>
            <a:ext cx="186543" cy="2122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타원 34">
            <a:extLst>
              <a:ext uri="{FF2B5EF4-FFF2-40B4-BE49-F238E27FC236}">
                <a16:creationId xmlns:a16="http://schemas.microsoft.com/office/drawing/2014/main" id="{2A281103-AB4B-4149-9443-D03423ED2B02}"/>
              </a:ext>
            </a:extLst>
          </p:cNvPr>
          <p:cNvSpPr/>
          <p:nvPr/>
        </p:nvSpPr>
        <p:spPr>
          <a:xfrm>
            <a:off x="1380473" y="3861351"/>
            <a:ext cx="436228" cy="43622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001">
            <a:schemeClr val="lt1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B74710EE-55A6-4F4E-AD0D-1388904BDA97}"/>
              </a:ext>
            </a:extLst>
          </p:cNvPr>
          <p:cNvSpPr/>
          <p:nvPr/>
        </p:nvSpPr>
        <p:spPr>
          <a:xfrm>
            <a:off x="4573594" y="3243503"/>
            <a:ext cx="436228" cy="4362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001">
            <a:schemeClr val="lt1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DF23B609-03C5-4BB8-9795-9E9B702980A7}"/>
              </a:ext>
            </a:extLst>
          </p:cNvPr>
          <p:cNvCxnSpPr>
            <a:cxnSpLocks/>
            <a:stCxn id="36" idx="7"/>
            <a:endCxn id="56" idx="3"/>
          </p:cNvCxnSpPr>
          <p:nvPr/>
        </p:nvCxnSpPr>
        <p:spPr>
          <a:xfrm flipV="1">
            <a:off x="4945938" y="2939210"/>
            <a:ext cx="27203" cy="3681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타원 42">
            <a:extLst>
              <a:ext uri="{FF2B5EF4-FFF2-40B4-BE49-F238E27FC236}">
                <a16:creationId xmlns:a16="http://schemas.microsoft.com/office/drawing/2014/main" id="{69D3EBBC-4E39-4A7D-B523-61FF1B9B78CB}"/>
              </a:ext>
            </a:extLst>
          </p:cNvPr>
          <p:cNvSpPr/>
          <p:nvPr/>
        </p:nvSpPr>
        <p:spPr>
          <a:xfrm>
            <a:off x="5142066" y="3976520"/>
            <a:ext cx="436228" cy="4362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001">
            <a:schemeClr val="lt1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BD953EC9-068E-4B4B-87F6-2ED61B3A6020}"/>
              </a:ext>
            </a:extLst>
          </p:cNvPr>
          <p:cNvCxnSpPr>
            <a:cxnSpLocks/>
            <a:stCxn id="43" idx="1"/>
            <a:endCxn id="36" idx="5"/>
          </p:cNvCxnSpPr>
          <p:nvPr/>
        </p:nvCxnSpPr>
        <p:spPr>
          <a:xfrm flipH="1" flipV="1">
            <a:off x="4945938" y="3615847"/>
            <a:ext cx="260012" cy="4245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타원 44">
            <a:extLst>
              <a:ext uri="{FF2B5EF4-FFF2-40B4-BE49-F238E27FC236}">
                <a16:creationId xmlns:a16="http://schemas.microsoft.com/office/drawing/2014/main" id="{B4D32151-03D6-4648-A3FA-EE03158356F3}"/>
              </a:ext>
            </a:extLst>
          </p:cNvPr>
          <p:cNvSpPr/>
          <p:nvPr/>
        </p:nvSpPr>
        <p:spPr>
          <a:xfrm>
            <a:off x="4198961" y="4009137"/>
            <a:ext cx="436228" cy="4362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001">
            <a:schemeClr val="lt1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A1AD8F9C-A810-49C2-8E7E-98E2834E12BA}"/>
              </a:ext>
            </a:extLst>
          </p:cNvPr>
          <p:cNvCxnSpPr>
            <a:cxnSpLocks/>
            <a:stCxn id="45" idx="7"/>
            <a:endCxn id="36" idx="3"/>
          </p:cNvCxnSpPr>
          <p:nvPr/>
        </p:nvCxnSpPr>
        <p:spPr>
          <a:xfrm flipV="1">
            <a:off x="4571305" y="3615847"/>
            <a:ext cx="66173" cy="4571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90675F0-2A37-4A42-9431-9DF7913E1B1E}"/>
              </a:ext>
            </a:extLst>
          </p:cNvPr>
          <p:cNvSpPr txBox="1"/>
          <p:nvPr/>
        </p:nvSpPr>
        <p:spPr>
          <a:xfrm>
            <a:off x="2416017" y="3570227"/>
            <a:ext cx="646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삼촌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33C06307-845C-4975-BA1D-4D87E14B4F86}"/>
              </a:ext>
            </a:extLst>
          </p:cNvPr>
          <p:cNvSpPr txBox="1"/>
          <p:nvPr/>
        </p:nvSpPr>
        <p:spPr>
          <a:xfrm>
            <a:off x="754321" y="4228082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새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FCF8DD33-C779-4D9E-A5A8-377B13199C16}"/>
              </a:ext>
            </a:extLst>
          </p:cNvPr>
          <p:cNvSpPr txBox="1"/>
          <p:nvPr/>
        </p:nvSpPr>
        <p:spPr>
          <a:xfrm>
            <a:off x="1377082" y="3607188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부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CFDE05C-57D1-4ECE-A8D8-1C156DE8B89A}"/>
              </a:ext>
            </a:extLst>
          </p:cNvPr>
          <p:cNvSpPr txBox="1"/>
          <p:nvPr/>
        </p:nvSpPr>
        <p:spPr>
          <a:xfrm>
            <a:off x="1794662" y="2946072"/>
            <a:ext cx="1107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할아버지</a:t>
            </a: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7041AF50-C61D-4EF7-ACFF-74A2734F73D1}"/>
              </a:ext>
            </a:extLst>
          </p:cNvPr>
          <p:cNvCxnSpPr>
            <a:cxnSpLocks/>
            <a:stCxn id="27" idx="0"/>
            <a:endCxn id="35" idx="3"/>
          </p:cNvCxnSpPr>
          <p:nvPr/>
        </p:nvCxnSpPr>
        <p:spPr>
          <a:xfrm flipV="1">
            <a:off x="1094944" y="4233695"/>
            <a:ext cx="349413" cy="3047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46170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D66DE77F-4465-4427-8F60-34F34BC46DD2}"/>
              </a:ext>
            </a:extLst>
          </p:cNvPr>
          <p:cNvSpPr txBox="1"/>
          <p:nvPr/>
        </p:nvSpPr>
        <p:spPr>
          <a:xfrm>
            <a:off x="216016" y="167779"/>
            <a:ext cx="4338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삽입 </a:t>
            </a:r>
            <a:r>
              <a:rPr lang="en-US" altLang="ko-KR" dirty="0"/>
              <a:t>– </a:t>
            </a:r>
            <a:r>
              <a:rPr lang="ko-KR" altLang="en-US" dirty="0"/>
              <a:t>빨간 노드의 자식은 모두 검은색</a:t>
            </a: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5FDAEA81-70B2-4E66-933D-89A1524C15C2}"/>
              </a:ext>
            </a:extLst>
          </p:cNvPr>
          <p:cNvSpPr/>
          <p:nvPr/>
        </p:nvSpPr>
        <p:spPr>
          <a:xfrm>
            <a:off x="3819387" y="1498666"/>
            <a:ext cx="436228" cy="43622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88199B0A-B746-446D-960B-43D9E8E96C6C}"/>
              </a:ext>
            </a:extLst>
          </p:cNvPr>
          <p:cNvSpPr/>
          <p:nvPr/>
        </p:nvSpPr>
        <p:spPr>
          <a:xfrm>
            <a:off x="2641433" y="2566866"/>
            <a:ext cx="436228" cy="43622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001">
            <a:schemeClr val="lt1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27A4F9C6-2C04-46FE-B6F8-57D5D0AB76A3}"/>
              </a:ext>
            </a:extLst>
          </p:cNvPr>
          <p:cNvSpPr/>
          <p:nvPr/>
        </p:nvSpPr>
        <p:spPr>
          <a:xfrm>
            <a:off x="2101103" y="3236860"/>
            <a:ext cx="436228" cy="43622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67B72980-AD98-47F9-BB1A-205856721B2C}"/>
              </a:ext>
            </a:extLst>
          </p:cNvPr>
          <p:cNvSpPr/>
          <p:nvPr/>
        </p:nvSpPr>
        <p:spPr>
          <a:xfrm>
            <a:off x="3372673" y="3243503"/>
            <a:ext cx="436228" cy="43622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AEA12FA1-3384-445A-BCEE-85F9BD0AEFCF}"/>
              </a:ext>
            </a:extLst>
          </p:cNvPr>
          <p:cNvSpPr/>
          <p:nvPr/>
        </p:nvSpPr>
        <p:spPr>
          <a:xfrm>
            <a:off x="4909257" y="2566866"/>
            <a:ext cx="436228" cy="43622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DCAADB77-1BE7-4EDC-A3BE-18F891333C20}"/>
              </a:ext>
            </a:extLst>
          </p:cNvPr>
          <p:cNvSpPr/>
          <p:nvPr/>
        </p:nvSpPr>
        <p:spPr>
          <a:xfrm>
            <a:off x="5516699" y="3210886"/>
            <a:ext cx="436228" cy="4362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001">
            <a:schemeClr val="lt1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DF337163-DC30-4487-AB67-EA2C5071B61E}"/>
              </a:ext>
            </a:extLst>
          </p:cNvPr>
          <p:cNvSpPr/>
          <p:nvPr/>
        </p:nvSpPr>
        <p:spPr>
          <a:xfrm>
            <a:off x="3077661" y="3821449"/>
            <a:ext cx="436228" cy="43622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001">
            <a:schemeClr val="lt1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BF0456F2-AEE8-4757-9DAC-C7437728EFB7}"/>
              </a:ext>
            </a:extLst>
          </p:cNvPr>
          <p:cNvCxnSpPr>
            <a:cxnSpLocks/>
            <a:stCxn id="53" idx="7"/>
            <a:endCxn id="52" idx="3"/>
          </p:cNvCxnSpPr>
          <p:nvPr/>
        </p:nvCxnSpPr>
        <p:spPr>
          <a:xfrm flipV="1">
            <a:off x="3013777" y="1871010"/>
            <a:ext cx="869494" cy="7597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43F7B665-A518-4C25-8D2D-EF0DC2A7E272}"/>
              </a:ext>
            </a:extLst>
          </p:cNvPr>
          <p:cNvCxnSpPr>
            <a:cxnSpLocks/>
            <a:stCxn id="56" idx="1"/>
            <a:endCxn id="52" idx="5"/>
          </p:cNvCxnSpPr>
          <p:nvPr/>
        </p:nvCxnSpPr>
        <p:spPr>
          <a:xfrm flipH="1" flipV="1">
            <a:off x="4191731" y="1871010"/>
            <a:ext cx="781410" cy="7597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5ADA3E81-BB1B-4440-ABFF-A4A016CC80E8}"/>
              </a:ext>
            </a:extLst>
          </p:cNvPr>
          <p:cNvCxnSpPr>
            <a:cxnSpLocks/>
            <a:stCxn id="54" idx="0"/>
            <a:endCxn id="53" idx="3"/>
          </p:cNvCxnSpPr>
          <p:nvPr/>
        </p:nvCxnSpPr>
        <p:spPr>
          <a:xfrm flipV="1">
            <a:off x="2319217" y="2939210"/>
            <a:ext cx="386100" cy="2976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2274C63D-6ADF-4D7F-9D14-621E8DCEE38D}"/>
              </a:ext>
            </a:extLst>
          </p:cNvPr>
          <p:cNvCxnSpPr>
            <a:cxnSpLocks/>
            <a:stCxn id="55" idx="0"/>
            <a:endCxn id="53" idx="5"/>
          </p:cNvCxnSpPr>
          <p:nvPr/>
        </p:nvCxnSpPr>
        <p:spPr>
          <a:xfrm flipH="1" flipV="1">
            <a:off x="3013777" y="2939210"/>
            <a:ext cx="577010" cy="3042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7A38C600-91C2-457C-91A7-6A258A951DEF}"/>
              </a:ext>
            </a:extLst>
          </p:cNvPr>
          <p:cNvCxnSpPr>
            <a:cxnSpLocks/>
            <a:stCxn id="57" idx="1"/>
            <a:endCxn id="56" idx="5"/>
          </p:cNvCxnSpPr>
          <p:nvPr/>
        </p:nvCxnSpPr>
        <p:spPr>
          <a:xfrm flipH="1" flipV="1">
            <a:off x="5281601" y="2939210"/>
            <a:ext cx="298982" cy="3355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E328C093-5510-48C2-9A41-63C9B1CC69C9}"/>
              </a:ext>
            </a:extLst>
          </p:cNvPr>
          <p:cNvCxnSpPr>
            <a:cxnSpLocks/>
          </p:cNvCxnSpPr>
          <p:nvPr/>
        </p:nvCxnSpPr>
        <p:spPr>
          <a:xfrm flipV="1">
            <a:off x="3372673" y="3630127"/>
            <a:ext cx="140782" cy="2056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타원 26">
            <a:extLst>
              <a:ext uri="{FF2B5EF4-FFF2-40B4-BE49-F238E27FC236}">
                <a16:creationId xmlns:a16="http://schemas.microsoft.com/office/drawing/2014/main" id="{2C8BDFDC-D125-4601-90DC-3AE0C4250E29}"/>
              </a:ext>
            </a:extLst>
          </p:cNvPr>
          <p:cNvSpPr/>
          <p:nvPr/>
        </p:nvSpPr>
        <p:spPr>
          <a:xfrm>
            <a:off x="876830" y="4538449"/>
            <a:ext cx="436228" cy="43622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001">
            <a:schemeClr val="lt1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E0109F2C-BB7E-4D2D-8B1F-3AA057D5341C}"/>
              </a:ext>
            </a:extLst>
          </p:cNvPr>
          <p:cNvSpPr/>
          <p:nvPr/>
        </p:nvSpPr>
        <p:spPr>
          <a:xfrm>
            <a:off x="2441876" y="3821449"/>
            <a:ext cx="436228" cy="4362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001">
            <a:schemeClr val="lt1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52780B14-03D8-4C49-B347-4CFABD4CCFC6}"/>
              </a:ext>
            </a:extLst>
          </p:cNvPr>
          <p:cNvCxnSpPr>
            <a:cxnSpLocks/>
            <a:stCxn id="35" idx="7"/>
            <a:endCxn id="54" idx="3"/>
          </p:cNvCxnSpPr>
          <p:nvPr/>
        </p:nvCxnSpPr>
        <p:spPr>
          <a:xfrm flipV="1">
            <a:off x="1752817" y="3609204"/>
            <a:ext cx="412170" cy="3160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E38E6133-D6CE-4AA9-84FC-A4C7C742F447}"/>
              </a:ext>
            </a:extLst>
          </p:cNvPr>
          <p:cNvCxnSpPr>
            <a:cxnSpLocks/>
            <a:stCxn id="28" idx="0"/>
            <a:endCxn id="54" idx="5"/>
          </p:cNvCxnSpPr>
          <p:nvPr/>
        </p:nvCxnSpPr>
        <p:spPr>
          <a:xfrm flipH="1" flipV="1">
            <a:off x="2473447" y="3609204"/>
            <a:ext cx="186543" cy="2122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타원 34">
            <a:extLst>
              <a:ext uri="{FF2B5EF4-FFF2-40B4-BE49-F238E27FC236}">
                <a16:creationId xmlns:a16="http://schemas.microsoft.com/office/drawing/2014/main" id="{2A281103-AB4B-4149-9443-D03423ED2B02}"/>
              </a:ext>
            </a:extLst>
          </p:cNvPr>
          <p:cNvSpPr/>
          <p:nvPr/>
        </p:nvSpPr>
        <p:spPr>
          <a:xfrm>
            <a:off x="1380473" y="3861351"/>
            <a:ext cx="436228" cy="4362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001">
            <a:schemeClr val="lt1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B74710EE-55A6-4F4E-AD0D-1388904BDA97}"/>
              </a:ext>
            </a:extLst>
          </p:cNvPr>
          <p:cNvSpPr/>
          <p:nvPr/>
        </p:nvSpPr>
        <p:spPr>
          <a:xfrm>
            <a:off x="4573594" y="3243503"/>
            <a:ext cx="436228" cy="4362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001">
            <a:schemeClr val="lt1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DF23B609-03C5-4BB8-9795-9E9B702980A7}"/>
              </a:ext>
            </a:extLst>
          </p:cNvPr>
          <p:cNvCxnSpPr>
            <a:cxnSpLocks/>
            <a:stCxn id="36" idx="7"/>
            <a:endCxn id="56" idx="3"/>
          </p:cNvCxnSpPr>
          <p:nvPr/>
        </p:nvCxnSpPr>
        <p:spPr>
          <a:xfrm flipV="1">
            <a:off x="4945938" y="2939210"/>
            <a:ext cx="27203" cy="3681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타원 42">
            <a:extLst>
              <a:ext uri="{FF2B5EF4-FFF2-40B4-BE49-F238E27FC236}">
                <a16:creationId xmlns:a16="http://schemas.microsoft.com/office/drawing/2014/main" id="{69D3EBBC-4E39-4A7D-B523-61FF1B9B78CB}"/>
              </a:ext>
            </a:extLst>
          </p:cNvPr>
          <p:cNvSpPr/>
          <p:nvPr/>
        </p:nvSpPr>
        <p:spPr>
          <a:xfrm>
            <a:off x="5142066" y="3976520"/>
            <a:ext cx="436228" cy="4362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001">
            <a:schemeClr val="lt1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BD953EC9-068E-4B4B-87F6-2ED61B3A6020}"/>
              </a:ext>
            </a:extLst>
          </p:cNvPr>
          <p:cNvCxnSpPr>
            <a:cxnSpLocks/>
            <a:stCxn id="43" idx="1"/>
            <a:endCxn id="36" idx="5"/>
          </p:cNvCxnSpPr>
          <p:nvPr/>
        </p:nvCxnSpPr>
        <p:spPr>
          <a:xfrm flipH="1" flipV="1">
            <a:off x="4945938" y="3615847"/>
            <a:ext cx="260012" cy="4245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타원 44">
            <a:extLst>
              <a:ext uri="{FF2B5EF4-FFF2-40B4-BE49-F238E27FC236}">
                <a16:creationId xmlns:a16="http://schemas.microsoft.com/office/drawing/2014/main" id="{B4D32151-03D6-4648-A3FA-EE03158356F3}"/>
              </a:ext>
            </a:extLst>
          </p:cNvPr>
          <p:cNvSpPr/>
          <p:nvPr/>
        </p:nvSpPr>
        <p:spPr>
          <a:xfrm>
            <a:off x="4198961" y="4009137"/>
            <a:ext cx="436228" cy="4362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001">
            <a:schemeClr val="lt1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A1AD8F9C-A810-49C2-8E7E-98E2834E12BA}"/>
              </a:ext>
            </a:extLst>
          </p:cNvPr>
          <p:cNvCxnSpPr>
            <a:cxnSpLocks/>
            <a:stCxn id="45" idx="7"/>
            <a:endCxn id="36" idx="3"/>
          </p:cNvCxnSpPr>
          <p:nvPr/>
        </p:nvCxnSpPr>
        <p:spPr>
          <a:xfrm flipV="1">
            <a:off x="4571305" y="3615847"/>
            <a:ext cx="66173" cy="4571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90675F0-2A37-4A42-9431-9DF7913E1B1E}"/>
              </a:ext>
            </a:extLst>
          </p:cNvPr>
          <p:cNvSpPr txBox="1"/>
          <p:nvPr/>
        </p:nvSpPr>
        <p:spPr>
          <a:xfrm>
            <a:off x="2416017" y="3570227"/>
            <a:ext cx="646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삼촌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33C06307-845C-4975-BA1D-4D87E14B4F86}"/>
              </a:ext>
            </a:extLst>
          </p:cNvPr>
          <p:cNvSpPr txBox="1"/>
          <p:nvPr/>
        </p:nvSpPr>
        <p:spPr>
          <a:xfrm>
            <a:off x="754321" y="4228082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새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FCF8DD33-C779-4D9E-A5A8-377B13199C16}"/>
              </a:ext>
            </a:extLst>
          </p:cNvPr>
          <p:cNvSpPr txBox="1"/>
          <p:nvPr/>
        </p:nvSpPr>
        <p:spPr>
          <a:xfrm>
            <a:off x="1377082" y="3607188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부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CFDE05C-57D1-4ECE-A8D8-1C156DE8B89A}"/>
              </a:ext>
            </a:extLst>
          </p:cNvPr>
          <p:cNvSpPr txBox="1"/>
          <p:nvPr/>
        </p:nvSpPr>
        <p:spPr>
          <a:xfrm>
            <a:off x="1794662" y="2946072"/>
            <a:ext cx="1107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할아버지</a:t>
            </a: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7041AF50-C61D-4EF7-ACFF-74A2734F73D1}"/>
              </a:ext>
            </a:extLst>
          </p:cNvPr>
          <p:cNvCxnSpPr>
            <a:cxnSpLocks/>
            <a:stCxn id="27" idx="0"/>
            <a:endCxn id="35" idx="3"/>
          </p:cNvCxnSpPr>
          <p:nvPr/>
        </p:nvCxnSpPr>
        <p:spPr>
          <a:xfrm flipV="1">
            <a:off x="1094944" y="4233695"/>
            <a:ext cx="349413" cy="3047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67895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D66DE77F-4465-4427-8F60-34F34BC46DD2}"/>
              </a:ext>
            </a:extLst>
          </p:cNvPr>
          <p:cNvSpPr txBox="1"/>
          <p:nvPr/>
        </p:nvSpPr>
        <p:spPr>
          <a:xfrm>
            <a:off x="216016" y="167779"/>
            <a:ext cx="4338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삽입 </a:t>
            </a:r>
            <a:r>
              <a:rPr lang="en-US" altLang="ko-KR" dirty="0"/>
              <a:t>– </a:t>
            </a:r>
            <a:r>
              <a:rPr lang="ko-KR" altLang="en-US" dirty="0"/>
              <a:t>빨간 노드의 자식은 모두 검은색</a:t>
            </a: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5FDAEA81-70B2-4E66-933D-89A1524C15C2}"/>
              </a:ext>
            </a:extLst>
          </p:cNvPr>
          <p:cNvSpPr/>
          <p:nvPr/>
        </p:nvSpPr>
        <p:spPr>
          <a:xfrm>
            <a:off x="3819387" y="1498666"/>
            <a:ext cx="436228" cy="43622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88199B0A-B746-446D-960B-43D9E8E96C6C}"/>
              </a:ext>
            </a:extLst>
          </p:cNvPr>
          <p:cNvSpPr/>
          <p:nvPr/>
        </p:nvSpPr>
        <p:spPr>
          <a:xfrm>
            <a:off x="2641433" y="2566866"/>
            <a:ext cx="436228" cy="43622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001">
            <a:schemeClr val="lt1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27A4F9C6-2C04-46FE-B6F8-57D5D0AB76A3}"/>
              </a:ext>
            </a:extLst>
          </p:cNvPr>
          <p:cNvSpPr/>
          <p:nvPr/>
        </p:nvSpPr>
        <p:spPr>
          <a:xfrm>
            <a:off x="2101103" y="3236860"/>
            <a:ext cx="436228" cy="43622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67B72980-AD98-47F9-BB1A-205856721B2C}"/>
              </a:ext>
            </a:extLst>
          </p:cNvPr>
          <p:cNvSpPr/>
          <p:nvPr/>
        </p:nvSpPr>
        <p:spPr>
          <a:xfrm>
            <a:off x="3372673" y="3243503"/>
            <a:ext cx="436228" cy="43622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AEA12FA1-3384-445A-BCEE-85F9BD0AEFCF}"/>
              </a:ext>
            </a:extLst>
          </p:cNvPr>
          <p:cNvSpPr/>
          <p:nvPr/>
        </p:nvSpPr>
        <p:spPr>
          <a:xfrm>
            <a:off x="4909257" y="2566866"/>
            <a:ext cx="436228" cy="43622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DCAADB77-1BE7-4EDC-A3BE-18F891333C20}"/>
              </a:ext>
            </a:extLst>
          </p:cNvPr>
          <p:cNvSpPr/>
          <p:nvPr/>
        </p:nvSpPr>
        <p:spPr>
          <a:xfrm>
            <a:off x="5516699" y="3210886"/>
            <a:ext cx="436228" cy="4362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001">
            <a:schemeClr val="lt1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DF337163-DC30-4487-AB67-EA2C5071B61E}"/>
              </a:ext>
            </a:extLst>
          </p:cNvPr>
          <p:cNvSpPr/>
          <p:nvPr/>
        </p:nvSpPr>
        <p:spPr>
          <a:xfrm>
            <a:off x="3077661" y="3821449"/>
            <a:ext cx="436228" cy="43622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001">
            <a:schemeClr val="lt1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BF0456F2-AEE8-4757-9DAC-C7437728EFB7}"/>
              </a:ext>
            </a:extLst>
          </p:cNvPr>
          <p:cNvCxnSpPr>
            <a:cxnSpLocks/>
            <a:stCxn id="53" idx="7"/>
            <a:endCxn id="52" idx="3"/>
          </p:cNvCxnSpPr>
          <p:nvPr/>
        </p:nvCxnSpPr>
        <p:spPr>
          <a:xfrm flipV="1">
            <a:off x="3013777" y="1871010"/>
            <a:ext cx="869494" cy="7597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43F7B665-A518-4C25-8D2D-EF0DC2A7E272}"/>
              </a:ext>
            </a:extLst>
          </p:cNvPr>
          <p:cNvCxnSpPr>
            <a:cxnSpLocks/>
            <a:stCxn id="56" idx="1"/>
            <a:endCxn id="52" idx="5"/>
          </p:cNvCxnSpPr>
          <p:nvPr/>
        </p:nvCxnSpPr>
        <p:spPr>
          <a:xfrm flipH="1" flipV="1">
            <a:off x="4191731" y="1871010"/>
            <a:ext cx="781410" cy="7597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5ADA3E81-BB1B-4440-ABFF-A4A016CC80E8}"/>
              </a:ext>
            </a:extLst>
          </p:cNvPr>
          <p:cNvCxnSpPr>
            <a:cxnSpLocks/>
            <a:stCxn id="54" idx="0"/>
            <a:endCxn id="53" idx="3"/>
          </p:cNvCxnSpPr>
          <p:nvPr/>
        </p:nvCxnSpPr>
        <p:spPr>
          <a:xfrm flipV="1">
            <a:off x="2319217" y="2939210"/>
            <a:ext cx="386100" cy="2976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2274C63D-6ADF-4D7F-9D14-621E8DCEE38D}"/>
              </a:ext>
            </a:extLst>
          </p:cNvPr>
          <p:cNvCxnSpPr>
            <a:cxnSpLocks/>
            <a:stCxn id="55" idx="0"/>
            <a:endCxn id="53" idx="5"/>
          </p:cNvCxnSpPr>
          <p:nvPr/>
        </p:nvCxnSpPr>
        <p:spPr>
          <a:xfrm flipH="1" flipV="1">
            <a:off x="3013777" y="2939210"/>
            <a:ext cx="577010" cy="3042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7A38C600-91C2-457C-91A7-6A258A951DEF}"/>
              </a:ext>
            </a:extLst>
          </p:cNvPr>
          <p:cNvCxnSpPr>
            <a:cxnSpLocks/>
            <a:stCxn id="57" idx="1"/>
            <a:endCxn id="56" idx="5"/>
          </p:cNvCxnSpPr>
          <p:nvPr/>
        </p:nvCxnSpPr>
        <p:spPr>
          <a:xfrm flipH="1" flipV="1">
            <a:off x="5281601" y="2939210"/>
            <a:ext cx="298982" cy="3355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E328C093-5510-48C2-9A41-63C9B1CC69C9}"/>
              </a:ext>
            </a:extLst>
          </p:cNvPr>
          <p:cNvCxnSpPr>
            <a:cxnSpLocks/>
          </p:cNvCxnSpPr>
          <p:nvPr/>
        </p:nvCxnSpPr>
        <p:spPr>
          <a:xfrm flipV="1">
            <a:off x="3372673" y="3630127"/>
            <a:ext cx="140782" cy="2056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타원 26">
            <a:extLst>
              <a:ext uri="{FF2B5EF4-FFF2-40B4-BE49-F238E27FC236}">
                <a16:creationId xmlns:a16="http://schemas.microsoft.com/office/drawing/2014/main" id="{2C8BDFDC-D125-4601-90DC-3AE0C4250E29}"/>
              </a:ext>
            </a:extLst>
          </p:cNvPr>
          <p:cNvSpPr/>
          <p:nvPr/>
        </p:nvSpPr>
        <p:spPr>
          <a:xfrm>
            <a:off x="876830" y="4538449"/>
            <a:ext cx="436228" cy="43622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001">
            <a:schemeClr val="lt1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E0109F2C-BB7E-4D2D-8B1F-3AA057D5341C}"/>
              </a:ext>
            </a:extLst>
          </p:cNvPr>
          <p:cNvSpPr/>
          <p:nvPr/>
        </p:nvSpPr>
        <p:spPr>
          <a:xfrm>
            <a:off x="2441876" y="3821449"/>
            <a:ext cx="436228" cy="4362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001">
            <a:schemeClr val="lt1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52780B14-03D8-4C49-B347-4CFABD4CCFC6}"/>
              </a:ext>
            </a:extLst>
          </p:cNvPr>
          <p:cNvCxnSpPr>
            <a:cxnSpLocks/>
            <a:stCxn id="35" idx="7"/>
            <a:endCxn id="54" idx="3"/>
          </p:cNvCxnSpPr>
          <p:nvPr/>
        </p:nvCxnSpPr>
        <p:spPr>
          <a:xfrm flipV="1">
            <a:off x="1752817" y="3609204"/>
            <a:ext cx="412170" cy="3160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E38E6133-D6CE-4AA9-84FC-A4C7C742F447}"/>
              </a:ext>
            </a:extLst>
          </p:cNvPr>
          <p:cNvCxnSpPr>
            <a:cxnSpLocks/>
            <a:stCxn id="28" idx="0"/>
            <a:endCxn id="54" idx="5"/>
          </p:cNvCxnSpPr>
          <p:nvPr/>
        </p:nvCxnSpPr>
        <p:spPr>
          <a:xfrm flipH="1" flipV="1">
            <a:off x="2473447" y="3609204"/>
            <a:ext cx="186543" cy="2122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타원 34">
            <a:extLst>
              <a:ext uri="{FF2B5EF4-FFF2-40B4-BE49-F238E27FC236}">
                <a16:creationId xmlns:a16="http://schemas.microsoft.com/office/drawing/2014/main" id="{2A281103-AB4B-4149-9443-D03423ED2B02}"/>
              </a:ext>
            </a:extLst>
          </p:cNvPr>
          <p:cNvSpPr/>
          <p:nvPr/>
        </p:nvSpPr>
        <p:spPr>
          <a:xfrm>
            <a:off x="1380473" y="3861351"/>
            <a:ext cx="436228" cy="4362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001">
            <a:schemeClr val="lt1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B74710EE-55A6-4F4E-AD0D-1388904BDA97}"/>
              </a:ext>
            </a:extLst>
          </p:cNvPr>
          <p:cNvSpPr/>
          <p:nvPr/>
        </p:nvSpPr>
        <p:spPr>
          <a:xfrm>
            <a:off x="4573594" y="3243503"/>
            <a:ext cx="436228" cy="4362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001">
            <a:schemeClr val="lt1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DF23B609-03C5-4BB8-9795-9E9B702980A7}"/>
              </a:ext>
            </a:extLst>
          </p:cNvPr>
          <p:cNvCxnSpPr>
            <a:cxnSpLocks/>
            <a:stCxn id="36" idx="7"/>
            <a:endCxn id="56" idx="3"/>
          </p:cNvCxnSpPr>
          <p:nvPr/>
        </p:nvCxnSpPr>
        <p:spPr>
          <a:xfrm flipV="1">
            <a:off x="4945938" y="2939210"/>
            <a:ext cx="27203" cy="3681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타원 42">
            <a:extLst>
              <a:ext uri="{FF2B5EF4-FFF2-40B4-BE49-F238E27FC236}">
                <a16:creationId xmlns:a16="http://schemas.microsoft.com/office/drawing/2014/main" id="{69D3EBBC-4E39-4A7D-B523-61FF1B9B78CB}"/>
              </a:ext>
            </a:extLst>
          </p:cNvPr>
          <p:cNvSpPr/>
          <p:nvPr/>
        </p:nvSpPr>
        <p:spPr>
          <a:xfrm>
            <a:off x="5142066" y="3976520"/>
            <a:ext cx="436228" cy="4362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001">
            <a:schemeClr val="lt1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BD953EC9-068E-4B4B-87F6-2ED61B3A6020}"/>
              </a:ext>
            </a:extLst>
          </p:cNvPr>
          <p:cNvCxnSpPr>
            <a:cxnSpLocks/>
            <a:stCxn id="43" idx="1"/>
            <a:endCxn id="36" idx="5"/>
          </p:cNvCxnSpPr>
          <p:nvPr/>
        </p:nvCxnSpPr>
        <p:spPr>
          <a:xfrm flipH="1" flipV="1">
            <a:off x="4945938" y="3615847"/>
            <a:ext cx="260012" cy="4245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타원 44">
            <a:extLst>
              <a:ext uri="{FF2B5EF4-FFF2-40B4-BE49-F238E27FC236}">
                <a16:creationId xmlns:a16="http://schemas.microsoft.com/office/drawing/2014/main" id="{B4D32151-03D6-4648-A3FA-EE03158356F3}"/>
              </a:ext>
            </a:extLst>
          </p:cNvPr>
          <p:cNvSpPr/>
          <p:nvPr/>
        </p:nvSpPr>
        <p:spPr>
          <a:xfrm>
            <a:off x="4198961" y="4009137"/>
            <a:ext cx="436228" cy="4362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001">
            <a:schemeClr val="lt1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A1AD8F9C-A810-49C2-8E7E-98E2834E12BA}"/>
              </a:ext>
            </a:extLst>
          </p:cNvPr>
          <p:cNvCxnSpPr>
            <a:cxnSpLocks/>
            <a:stCxn id="45" idx="7"/>
            <a:endCxn id="36" idx="3"/>
          </p:cNvCxnSpPr>
          <p:nvPr/>
        </p:nvCxnSpPr>
        <p:spPr>
          <a:xfrm flipV="1">
            <a:off x="4571305" y="3615847"/>
            <a:ext cx="66173" cy="4571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90675F0-2A37-4A42-9431-9DF7913E1B1E}"/>
              </a:ext>
            </a:extLst>
          </p:cNvPr>
          <p:cNvSpPr txBox="1"/>
          <p:nvPr/>
        </p:nvSpPr>
        <p:spPr>
          <a:xfrm>
            <a:off x="2416017" y="3570227"/>
            <a:ext cx="646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삼촌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33C06307-845C-4975-BA1D-4D87E14B4F86}"/>
              </a:ext>
            </a:extLst>
          </p:cNvPr>
          <p:cNvSpPr txBox="1"/>
          <p:nvPr/>
        </p:nvSpPr>
        <p:spPr>
          <a:xfrm>
            <a:off x="754321" y="4228082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새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FCF8DD33-C779-4D9E-A5A8-377B13199C16}"/>
              </a:ext>
            </a:extLst>
          </p:cNvPr>
          <p:cNvSpPr txBox="1"/>
          <p:nvPr/>
        </p:nvSpPr>
        <p:spPr>
          <a:xfrm>
            <a:off x="1377082" y="3607188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부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CFDE05C-57D1-4ECE-A8D8-1C156DE8B89A}"/>
              </a:ext>
            </a:extLst>
          </p:cNvPr>
          <p:cNvSpPr txBox="1"/>
          <p:nvPr/>
        </p:nvSpPr>
        <p:spPr>
          <a:xfrm>
            <a:off x="1794662" y="2946072"/>
            <a:ext cx="1107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할아버지</a:t>
            </a: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7041AF50-C61D-4EF7-ACFF-74A2734F73D1}"/>
              </a:ext>
            </a:extLst>
          </p:cNvPr>
          <p:cNvCxnSpPr>
            <a:cxnSpLocks/>
            <a:stCxn id="27" idx="0"/>
            <a:endCxn id="35" idx="3"/>
          </p:cNvCxnSpPr>
          <p:nvPr/>
        </p:nvCxnSpPr>
        <p:spPr>
          <a:xfrm flipV="1">
            <a:off x="1094944" y="4233695"/>
            <a:ext cx="349413" cy="3047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C63B5E14-3060-4FB6-985C-18B2D3035A24}"/>
              </a:ext>
            </a:extLst>
          </p:cNvPr>
          <p:cNvCxnSpPr/>
          <p:nvPr/>
        </p:nvCxnSpPr>
        <p:spPr>
          <a:xfrm>
            <a:off x="1410620" y="3462448"/>
            <a:ext cx="13170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9F7934D-6C51-4F81-91CD-863864405DF5}"/>
              </a:ext>
            </a:extLst>
          </p:cNvPr>
          <p:cNvSpPr txBox="1"/>
          <p:nvPr/>
        </p:nvSpPr>
        <p:spPr>
          <a:xfrm>
            <a:off x="1410620" y="309010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우회전</a:t>
            </a:r>
          </a:p>
        </p:txBody>
      </p:sp>
    </p:spTree>
    <p:extLst>
      <p:ext uri="{BB962C8B-B14F-4D97-AF65-F5344CB8AC3E}">
        <p14:creationId xmlns:p14="http://schemas.microsoft.com/office/powerpoint/2010/main" val="18084544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D66DE77F-4465-4427-8F60-34F34BC46DD2}"/>
              </a:ext>
            </a:extLst>
          </p:cNvPr>
          <p:cNvSpPr txBox="1"/>
          <p:nvPr/>
        </p:nvSpPr>
        <p:spPr>
          <a:xfrm>
            <a:off x="216016" y="167779"/>
            <a:ext cx="4338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삽입 </a:t>
            </a:r>
            <a:r>
              <a:rPr lang="en-US" altLang="ko-KR" dirty="0"/>
              <a:t>– </a:t>
            </a:r>
            <a:r>
              <a:rPr lang="ko-KR" altLang="en-US" dirty="0"/>
              <a:t>빨간 노드의 자식은 모두 검은색</a:t>
            </a: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5FDAEA81-70B2-4E66-933D-89A1524C15C2}"/>
              </a:ext>
            </a:extLst>
          </p:cNvPr>
          <p:cNvSpPr/>
          <p:nvPr/>
        </p:nvSpPr>
        <p:spPr>
          <a:xfrm>
            <a:off x="3819387" y="1498666"/>
            <a:ext cx="436228" cy="43622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88199B0A-B746-446D-960B-43D9E8E96C6C}"/>
              </a:ext>
            </a:extLst>
          </p:cNvPr>
          <p:cNvSpPr/>
          <p:nvPr/>
        </p:nvSpPr>
        <p:spPr>
          <a:xfrm>
            <a:off x="2641433" y="2566866"/>
            <a:ext cx="436228" cy="43622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001">
            <a:schemeClr val="lt1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27A4F9C6-2C04-46FE-B6F8-57D5D0AB76A3}"/>
              </a:ext>
            </a:extLst>
          </p:cNvPr>
          <p:cNvSpPr/>
          <p:nvPr/>
        </p:nvSpPr>
        <p:spPr>
          <a:xfrm>
            <a:off x="2080354" y="3595744"/>
            <a:ext cx="436228" cy="43622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67B72980-AD98-47F9-BB1A-205856721B2C}"/>
              </a:ext>
            </a:extLst>
          </p:cNvPr>
          <p:cNvSpPr/>
          <p:nvPr/>
        </p:nvSpPr>
        <p:spPr>
          <a:xfrm>
            <a:off x="3372673" y="3243503"/>
            <a:ext cx="436228" cy="43622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AEA12FA1-3384-445A-BCEE-85F9BD0AEFCF}"/>
              </a:ext>
            </a:extLst>
          </p:cNvPr>
          <p:cNvSpPr/>
          <p:nvPr/>
        </p:nvSpPr>
        <p:spPr>
          <a:xfrm>
            <a:off x="4909257" y="2566866"/>
            <a:ext cx="436228" cy="43622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DCAADB77-1BE7-4EDC-A3BE-18F891333C20}"/>
              </a:ext>
            </a:extLst>
          </p:cNvPr>
          <p:cNvSpPr/>
          <p:nvPr/>
        </p:nvSpPr>
        <p:spPr>
          <a:xfrm>
            <a:off x="5516699" y="3210886"/>
            <a:ext cx="436228" cy="4362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001">
            <a:schemeClr val="lt1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DF337163-DC30-4487-AB67-EA2C5071B61E}"/>
              </a:ext>
            </a:extLst>
          </p:cNvPr>
          <p:cNvSpPr/>
          <p:nvPr/>
        </p:nvSpPr>
        <p:spPr>
          <a:xfrm>
            <a:off x="3077661" y="3821449"/>
            <a:ext cx="436228" cy="43622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001">
            <a:schemeClr val="lt1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BF0456F2-AEE8-4757-9DAC-C7437728EFB7}"/>
              </a:ext>
            </a:extLst>
          </p:cNvPr>
          <p:cNvCxnSpPr>
            <a:cxnSpLocks/>
            <a:stCxn id="53" idx="7"/>
            <a:endCxn id="52" idx="3"/>
          </p:cNvCxnSpPr>
          <p:nvPr/>
        </p:nvCxnSpPr>
        <p:spPr>
          <a:xfrm flipV="1">
            <a:off x="3013777" y="1871010"/>
            <a:ext cx="869494" cy="7597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43F7B665-A518-4C25-8D2D-EF0DC2A7E272}"/>
              </a:ext>
            </a:extLst>
          </p:cNvPr>
          <p:cNvCxnSpPr>
            <a:cxnSpLocks/>
            <a:stCxn id="56" idx="1"/>
            <a:endCxn id="52" idx="5"/>
          </p:cNvCxnSpPr>
          <p:nvPr/>
        </p:nvCxnSpPr>
        <p:spPr>
          <a:xfrm flipH="1" flipV="1">
            <a:off x="4191731" y="1871010"/>
            <a:ext cx="781410" cy="7597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5ADA3E81-BB1B-4440-ABFF-A4A016CC80E8}"/>
              </a:ext>
            </a:extLst>
          </p:cNvPr>
          <p:cNvCxnSpPr>
            <a:cxnSpLocks/>
            <a:endCxn id="53" idx="3"/>
          </p:cNvCxnSpPr>
          <p:nvPr/>
        </p:nvCxnSpPr>
        <p:spPr>
          <a:xfrm flipV="1">
            <a:off x="1983580" y="2939210"/>
            <a:ext cx="721737" cy="2122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2274C63D-6ADF-4D7F-9D14-621E8DCEE38D}"/>
              </a:ext>
            </a:extLst>
          </p:cNvPr>
          <p:cNvCxnSpPr>
            <a:cxnSpLocks/>
            <a:stCxn id="55" idx="0"/>
            <a:endCxn id="53" idx="5"/>
          </p:cNvCxnSpPr>
          <p:nvPr/>
        </p:nvCxnSpPr>
        <p:spPr>
          <a:xfrm flipH="1" flipV="1">
            <a:off x="3013777" y="2939210"/>
            <a:ext cx="577010" cy="3042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7A38C600-91C2-457C-91A7-6A258A951DEF}"/>
              </a:ext>
            </a:extLst>
          </p:cNvPr>
          <p:cNvCxnSpPr>
            <a:cxnSpLocks/>
            <a:stCxn id="57" idx="1"/>
            <a:endCxn id="56" idx="5"/>
          </p:cNvCxnSpPr>
          <p:nvPr/>
        </p:nvCxnSpPr>
        <p:spPr>
          <a:xfrm flipH="1" flipV="1">
            <a:off x="5281601" y="2939210"/>
            <a:ext cx="298982" cy="3355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E328C093-5510-48C2-9A41-63C9B1CC69C9}"/>
              </a:ext>
            </a:extLst>
          </p:cNvPr>
          <p:cNvCxnSpPr>
            <a:cxnSpLocks/>
          </p:cNvCxnSpPr>
          <p:nvPr/>
        </p:nvCxnSpPr>
        <p:spPr>
          <a:xfrm flipV="1">
            <a:off x="3372673" y="3630127"/>
            <a:ext cx="140782" cy="2056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타원 26">
            <a:extLst>
              <a:ext uri="{FF2B5EF4-FFF2-40B4-BE49-F238E27FC236}">
                <a16:creationId xmlns:a16="http://schemas.microsoft.com/office/drawing/2014/main" id="{2C8BDFDC-D125-4601-90DC-3AE0C4250E29}"/>
              </a:ext>
            </a:extLst>
          </p:cNvPr>
          <p:cNvSpPr/>
          <p:nvPr/>
        </p:nvSpPr>
        <p:spPr>
          <a:xfrm>
            <a:off x="1116099" y="3659917"/>
            <a:ext cx="436228" cy="43622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001">
            <a:schemeClr val="lt1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E0109F2C-BB7E-4D2D-8B1F-3AA057D5341C}"/>
              </a:ext>
            </a:extLst>
          </p:cNvPr>
          <p:cNvSpPr/>
          <p:nvPr/>
        </p:nvSpPr>
        <p:spPr>
          <a:xfrm>
            <a:off x="2352670" y="4196826"/>
            <a:ext cx="436228" cy="4362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001">
            <a:schemeClr val="lt1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52780B14-03D8-4C49-B347-4CFABD4CCFC6}"/>
              </a:ext>
            </a:extLst>
          </p:cNvPr>
          <p:cNvCxnSpPr>
            <a:cxnSpLocks/>
            <a:stCxn id="35" idx="7"/>
            <a:endCxn id="54" idx="1"/>
          </p:cNvCxnSpPr>
          <p:nvPr/>
        </p:nvCxnSpPr>
        <p:spPr>
          <a:xfrm>
            <a:off x="1948430" y="3120540"/>
            <a:ext cx="195808" cy="5390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E38E6133-D6CE-4AA9-84FC-A4C7C742F447}"/>
              </a:ext>
            </a:extLst>
          </p:cNvPr>
          <p:cNvCxnSpPr>
            <a:cxnSpLocks/>
            <a:stCxn id="28" idx="0"/>
            <a:endCxn id="54" idx="5"/>
          </p:cNvCxnSpPr>
          <p:nvPr/>
        </p:nvCxnSpPr>
        <p:spPr>
          <a:xfrm flipH="1" flipV="1">
            <a:off x="2452698" y="3968088"/>
            <a:ext cx="118086" cy="2287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타원 34">
            <a:extLst>
              <a:ext uri="{FF2B5EF4-FFF2-40B4-BE49-F238E27FC236}">
                <a16:creationId xmlns:a16="http://schemas.microsoft.com/office/drawing/2014/main" id="{2A281103-AB4B-4149-9443-D03423ED2B02}"/>
              </a:ext>
            </a:extLst>
          </p:cNvPr>
          <p:cNvSpPr/>
          <p:nvPr/>
        </p:nvSpPr>
        <p:spPr>
          <a:xfrm>
            <a:off x="1576086" y="3056656"/>
            <a:ext cx="436228" cy="4362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001">
            <a:schemeClr val="lt1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B74710EE-55A6-4F4E-AD0D-1388904BDA97}"/>
              </a:ext>
            </a:extLst>
          </p:cNvPr>
          <p:cNvSpPr/>
          <p:nvPr/>
        </p:nvSpPr>
        <p:spPr>
          <a:xfrm>
            <a:off x="4573594" y="3243503"/>
            <a:ext cx="436228" cy="4362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001">
            <a:schemeClr val="lt1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DF23B609-03C5-4BB8-9795-9E9B702980A7}"/>
              </a:ext>
            </a:extLst>
          </p:cNvPr>
          <p:cNvCxnSpPr>
            <a:cxnSpLocks/>
            <a:stCxn id="36" idx="7"/>
            <a:endCxn id="56" idx="3"/>
          </p:cNvCxnSpPr>
          <p:nvPr/>
        </p:nvCxnSpPr>
        <p:spPr>
          <a:xfrm flipV="1">
            <a:off x="4945938" y="2939210"/>
            <a:ext cx="27203" cy="3681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타원 42">
            <a:extLst>
              <a:ext uri="{FF2B5EF4-FFF2-40B4-BE49-F238E27FC236}">
                <a16:creationId xmlns:a16="http://schemas.microsoft.com/office/drawing/2014/main" id="{69D3EBBC-4E39-4A7D-B523-61FF1B9B78CB}"/>
              </a:ext>
            </a:extLst>
          </p:cNvPr>
          <p:cNvSpPr/>
          <p:nvPr/>
        </p:nvSpPr>
        <p:spPr>
          <a:xfrm>
            <a:off x="5142066" y="3976520"/>
            <a:ext cx="436228" cy="4362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001">
            <a:schemeClr val="lt1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BD953EC9-068E-4B4B-87F6-2ED61B3A6020}"/>
              </a:ext>
            </a:extLst>
          </p:cNvPr>
          <p:cNvCxnSpPr>
            <a:cxnSpLocks/>
            <a:stCxn id="43" idx="1"/>
            <a:endCxn id="36" idx="5"/>
          </p:cNvCxnSpPr>
          <p:nvPr/>
        </p:nvCxnSpPr>
        <p:spPr>
          <a:xfrm flipH="1" flipV="1">
            <a:off x="4945938" y="3615847"/>
            <a:ext cx="260012" cy="4245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타원 44">
            <a:extLst>
              <a:ext uri="{FF2B5EF4-FFF2-40B4-BE49-F238E27FC236}">
                <a16:creationId xmlns:a16="http://schemas.microsoft.com/office/drawing/2014/main" id="{B4D32151-03D6-4648-A3FA-EE03158356F3}"/>
              </a:ext>
            </a:extLst>
          </p:cNvPr>
          <p:cNvSpPr/>
          <p:nvPr/>
        </p:nvSpPr>
        <p:spPr>
          <a:xfrm>
            <a:off x="4198961" y="4009137"/>
            <a:ext cx="436228" cy="4362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001">
            <a:schemeClr val="lt1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A1AD8F9C-A810-49C2-8E7E-98E2834E12BA}"/>
              </a:ext>
            </a:extLst>
          </p:cNvPr>
          <p:cNvCxnSpPr>
            <a:cxnSpLocks/>
            <a:stCxn id="45" idx="7"/>
            <a:endCxn id="36" idx="3"/>
          </p:cNvCxnSpPr>
          <p:nvPr/>
        </p:nvCxnSpPr>
        <p:spPr>
          <a:xfrm flipV="1">
            <a:off x="4571305" y="3615847"/>
            <a:ext cx="66173" cy="4571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90675F0-2A37-4A42-9431-9DF7913E1B1E}"/>
              </a:ext>
            </a:extLst>
          </p:cNvPr>
          <p:cNvSpPr txBox="1"/>
          <p:nvPr/>
        </p:nvSpPr>
        <p:spPr>
          <a:xfrm>
            <a:off x="2374104" y="3929733"/>
            <a:ext cx="646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삼촌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33C06307-845C-4975-BA1D-4D87E14B4F86}"/>
              </a:ext>
            </a:extLst>
          </p:cNvPr>
          <p:cNvSpPr txBox="1"/>
          <p:nvPr/>
        </p:nvSpPr>
        <p:spPr>
          <a:xfrm>
            <a:off x="1012411" y="3289079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새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FCF8DD33-C779-4D9E-A5A8-377B13199C16}"/>
              </a:ext>
            </a:extLst>
          </p:cNvPr>
          <p:cNvSpPr txBox="1"/>
          <p:nvPr/>
        </p:nvSpPr>
        <p:spPr>
          <a:xfrm>
            <a:off x="1652075" y="2808937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부</a:t>
            </a: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7041AF50-C61D-4EF7-ACFF-74A2734F73D1}"/>
              </a:ext>
            </a:extLst>
          </p:cNvPr>
          <p:cNvCxnSpPr>
            <a:cxnSpLocks/>
            <a:stCxn id="27" idx="0"/>
            <a:endCxn id="35" idx="3"/>
          </p:cNvCxnSpPr>
          <p:nvPr/>
        </p:nvCxnSpPr>
        <p:spPr>
          <a:xfrm flipV="1">
            <a:off x="1334213" y="3429000"/>
            <a:ext cx="305757" cy="2309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66EE2FF8-FD7E-4D25-8F2F-E8DD6180C6AA}"/>
              </a:ext>
            </a:extLst>
          </p:cNvPr>
          <p:cNvSpPr txBox="1"/>
          <p:nvPr/>
        </p:nvSpPr>
        <p:spPr>
          <a:xfrm>
            <a:off x="1961772" y="3322561"/>
            <a:ext cx="1107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할아버지</a:t>
            </a:r>
          </a:p>
        </p:txBody>
      </p:sp>
    </p:spTree>
    <p:extLst>
      <p:ext uri="{BB962C8B-B14F-4D97-AF65-F5344CB8AC3E}">
        <p14:creationId xmlns:p14="http://schemas.microsoft.com/office/powerpoint/2010/main" val="15579617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D66DE77F-4465-4427-8F60-34F34BC46DD2}"/>
              </a:ext>
            </a:extLst>
          </p:cNvPr>
          <p:cNvSpPr txBox="1"/>
          <p:nvPr/>
        </p:nvSpPr>
        <p:spPr>
          <a:xfrm>
            <a:off x="216016" y="167779"/>
            <a:ext cx="4338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삽입 </a:t>
            </a:r>
            <a:r>
              <a:rPr lang="en-US" altLang="ko-KR" dirty="0"/>
              <a:t>– </a:t>
            </a:r>
            <a:r>
              <a:rPr lang="ko-KR" altLang="en-US" dirty="0"/>
              <a:t>빨간 노드의 자식은 모두 검은색</a:t>
            </a: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5FDAEA81-70B2-4E66-933D-89A1524C15C2}"/>
              </a:ext>
            </a:extLst>
          </p:cNvPr>
          <p:cNvSpPr/>
          <p:nvPr/>
        </p:nvSpPr>
        <p:spPr>
          <a:xfrm>
            <a:off x="3819387" y="1498666"/>
            <a:ext cx="436228" cy="43622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88199B0A-B746-446D-960B-43D9E8E96C6C}"/>
              </a:ext>
            </a:extLst>
          </p:cNvPr>
          <p:cNvSpPr/>
          <p:nvPr/>
        </p:nvSpPr>
        <p:spPr>
          <a:xfrm>
            <a:off x="2641433" y="2566866"/>
            <a:ext cx="436228" cy="43622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001">
            <a:schemeClr val="lt1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27A4F9C6-2C04-46FE-B6F8-57D5D0AB76A3}"/>
              </a:ext>
            </a:extLst>
          </p:cNvPr>
          <p:cNvSpPr/>
          <p:nvPr/>
        </p:nvSpPr>
        <p:spPr>
          <a:xfrm>
            <a:off x="2080354" y="3595744"/>
            <a:ext cx="436228" cy="43622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67B72980-AD98-47F9-BB1A-205856721B2C}"/>
              </a:ext>
            </a:extLst>
          </p:cNvPr>
          <p:cNvSpPr/>
          <p:nvPr/>
        </p:nvSpPr>
        <p:spPr>
          <a:xfrm>
            <a:off x="3372673" y="3243503"/>
            <a:ext cx="436228" cy="43622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AEA12FA1-3384-445A-BCEE-85F9BD0AEFCF}"/>
              </a:ext>
            </a:extLst>
          </p:cNvPr>
          <p:cNvSpPr/>
          <p:nvPr/>
        </p:nvSpPr>
        <p:spPr>
          <a:xfrm>
            <a:off x="4909257" y="2566866"/>
            <a:ext cx="436228" cy="43622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DCAADB77-1BE7-4EDC-A3BE-18F891333C20}"/>
              </a:ext>
            </a:extLst>
          </p:cNvPr>
          <p:cNvSpPr/>
          <p:nvPr/>
        </p:nvSpPr>
        <p:spPr>
          <a:xfrm>
            <a:off x="5516699" y="3210886"/>
            <a:ext cx="436228" cy="4362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001">
            <a:schemeClr val="lt1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DF337163-DC30-4487-AB67-EA2C5071B61E}"/>
              </a:ext>
            </a:extLst>
          </p:cNvPr>
          <p:cNvSpPr/>
          <p:nvPr/>
        </p:nvSpPr>
        <p:spPr>
          <a:xfrm>
            <a:off x="3077661" y="3821449"/>
            <a:ext cx="436228" cy="43622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001">
            <a:schemeClr val="lt1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BF0456F2-AEE8-4757-9DAC-C7437728EFB7}"/>
              </a:ext>
            </a:extLst>
          </p:cNvPr>
          <p:cNvCxnSpPr>
            <a:cxnSpLocks/>
            <a:stCxn id="53" idx="7"/>
            <a:endCxn id="52" idx="3"/>
          </p:cNvCxnSpPr>
          <p:nvPr/>
        </p:nvCxnSpPr>
        <p:spPr>
          <a:xfrm flipV="1">
            <a:off x="3013777" y="1871010"/>
            <a:ext cx="869494" cy="7597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43F7B665-A518-4C25-8D2D-EF0DC2A7E272}"/>
              </a:ext>
            </a:extLst>
          </p:cNvPr>
          <p:cNvCxnSpPr>
            <a:cxnSpLocks/>
            <a:stCxn id="56" idx="1"/>
            <a:endCxn id="52" idx="5"/>
          </p:cNvCxnSpPr>
          <p:nvPr/>
        </p:nvCxnSpPr>
        <p:spPr>
          <a:xfrm flipH="1" flipV="1">
            <a:off x="4191731" y="1871010"/>
            <a:ext cx="781410" cy="7597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5ADA3E81-BB1B-4440-ABFF-A4A016CC80E8}"/>
              </a:ext>
            </a:extLst>
          </p:cNvPr>
          <p:cNvCxnSpPr>
            <a:cxnSpLocks/>
            <a:endCxn id="53" idx="3"/>
          </p:cNvCxnSpPr>
          <p:nvPr/>
        </p:nvCxnSpPr>
        <p:spPr>
          <a:xfrm flipV="1">
            <a:off x="1983580" y="2939210"/>
            <a:ext cx="721737" cy="2122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2274C63D-6ADF-4D7F-9D14-621E8DCEE38D}"/>
              </a:ext>
            </a:extLst>
          </p:cNvPr>
          <p:cNvCxnSpPr>
            <a:cxnSpLocks/>
            <a:stCxn id="55" idx="0"/>
            <a:endCxn id="53" idx="5"/>
          </p:cNvCxnSpPr>
          <p:nvPr/>
        </p:nvCxnSpPr>
        <p:spPr>
          <a:xfrm flipH="1" flipV="1">
            <a:off x="3013777" y="2939210"/>
            <a:ext cx="577010" cy="3042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7A38C600-91C2-457C-91A7-6A258A951DEF}"/>
              </a:ext>
            </a:extLst>
          </p:cNvPr>
          <p:cNvCxnSpPr>
            <a:cxnSpLocks/>
            <a:stCxn id="57" idx="1"/>
            <a:endCxn id="56" idx="5"/>
          </p:cNvCxnSpPr>
          <p:nvPr/>
        </p:nvCxnSpPr>
        <p:spPr>
          <a:xfrm flipH="1" flipV="1">
            <a:off x="5281601" y="2939210"/>
            <a:ext cx="298982" cy="3355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E328C093-5510-48C2-9A41-63C9B1CC69C9}"/>
              </a:ext>
            </a:extLst>
          </p:cNvPr>
          <p:cNvCxnSpPr>
            <a:cxnSpLocks/>
          </p:cNvCxnSpPr>
          <p:nvPr/>
        </p:nvCxnSpPr>
        <p:spPr>
          <a:xfrm flipV="1">
            <a:off x="3372673" y="3630127"/>
            <a:ext cx="140782" cy="2056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타원 26">
            <a:extLst>
              <a:ext uri="{FF2B5EF4-FFF2-40B4-BE49-F238E27FC236}">
                <a16:creationId xmlns:a16="http://schemas.microsoft.com/office/drawing/2014/main" id="{2C8BDFDC-D125-4601-90DC-3AE0C4250E29}"/>
              </a:ext>
            </a:extLst>
          </p:cNvPr>
          <p:cNvSpPr/>
          <p:nvPr/>
        </p:nvSpPr>
        <p:spPr>
          <a:xfrm>
            <a:off x="1116099" y="3659917"/>
            <a:ext cx="436228" cy="43622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001">
            <a:schemeClr val="lt1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E0109F2C-BB7E-4D2D-8B1F-3AA057D5341C}"/>
              </a:ext>
            </a:extLst>
          </p:cNvPr>
          <p:cNvSpPr/>
          <p:nvPr/>
        </p:nvSpPr>
        <p:spPr>
          <a:xfrm>
            <a:off x="2352670" y="4196826"/>
            <a:ext cx="436228" cy="4362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001">
            <a:schemeClr val="lt1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52780B14-03D8-4C49-B347-4CFABD4CCFC6}"/>
              </a:ext>
            </a:extLst>
          </p:cNvPr>
          <p:cNvCxnSpPr>
            <a:cxnSpLocks/>
            <a:stCxn id="35" idx="7"/>
            <a:endCxn id="54" idx="1"/>
          </p:cNvCxnSpPr>
          <p:nvPr/>
        </p:nvCxnSpPr>
        <p:spPr>
          <a:xfrm>
            <a:off x="1948430" y="3120540"/>
            <a:ext cx="195808" cy="5390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E38E6133-D6CE-4AA9-84FC-A4C7C742F447}"/>
              </a:ext>
            </a:extLst>
          </p:cNvPr>
          <p:cNvCxnSpPr>
            <a:cxnSpLocks/>
            <a:stCxn id="28" idx="0"/>
            <a:endCxn id="54" idx="5"/>
          </p:cNvCxnSpPr>
          <p:nvPr/>
        </p:nvCxnSpPr>
        <p:spPr>
          <a:xfrm flipH="1" flipV="1">
            <a:off x="2452698" y="3968088"/>
            <a:ext cx="118086" cy="2287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타원 34">
            <a:extLst>
              <a:ext uri="{FF2B5EF4-FFF2-40B4-BE49-F238E27FC236}">
                <a16:creationId xmlns:a16="http://schemas.microsoft.com/office/drawing/2014/main" id="{2A281103-AB4B-4149-9443-D03423ED2B02}"/>
              </a:ext>
            </a:extLst>
          </p:cNvPr>
          <p:cNvSpPr/>
          <p:nvPr/>
        </p:nvSpPr>
        <p:spPr>
          <a:xfrm>
            <a:off x="1576086" y="3056656"/>
            <a:ext cx="436228" cy="4362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001">
            <a:schemeClr val="lt1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B74710EE-55A6-4F4E-AD0D-1388904BDA97}"/>
              </a:ext>
            </a:extLst>
          </p:cNvPr>
          <p:cNvSpPr/>
          <p:nvPr/>
        </p:nvSpPr>
        <p:spPr>
          <a:xfrm>
            <a:off x="4573594" y="3243503"/>
            <a:ext cx="436228" cy="4362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001">
            <a:schemeClr val="lt1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DF23B609-03C5-4BB8-9795-9E9B702980A7}"/>
              </a:ext>
            </a:extLst>
          </p:cNvPr>
          <p:cNvCxnSpPr>
            <a:cxnSpLocks/>
            <a:stCxn id="36" idx="7"/>
            <a:endCxn id="56" idx="3"/>
          </p:cNvCxnSpPr>
          <p:nvPr/>
        </p:nvCxnSpPr>
        <p:spPr>
          <a:xfrm flipV="1">
            <a:off x="4945938" y="2939210"/>
            <a:ext cx="27203" cy="3681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타원 42">
            <a:extLst>
              <a:ext uri="{FF2B5EF4-FFF2-40B4-BE49-F238E27FC236}">
                <a16:creationId xmlns:a16="http://schemas.microsoft.com/office/drawing/2014/main" id="{69D3EBBC-4E39-4A7D-B523-61FF1B9B78CB}"/>
              </a:ext>
            </a:extLst>
          </p:cNvPr>
          <p:cNvSpPr/>
          <p:nvPr/>
        </p:nvSpPr>
        <p:spPr>
          <a:xfrm>
            <a:off x="5142066" y="3976520"/>
            <a:ext cx="436228" cy="4362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001">
            <a:schemeClr val="lt1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BD953EC9-068E-4B4B-87F6-2ED61B3A6020}"/>
              </a:ext>
            </a:extLst>
          </p:cNvPr>
          <p:cNvCxnSpPr>
            <a:cxnSpLocks/>
            <a:stCxn id="43" idx="1"/>
            <a:endCxn id="36" idx="5"/>
          </p:cNvCxnSpPr>
          <p:nvPr/>
        </p:nvCxnSpPr>
        <p:spPr>
          <a:xfrm flipH="1" flipV="1">
            <a:off x="4945938" y="3615847"/>
            <a:ext cx="260012" cy="4245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타원 44">
            <a:extLst>
              <a:ext uri="{FF2B5EF4-FFF2-40B4-BE49-F238E27FC236}">
                <a16:creationId xmlns:a16="http://schemas.microsoft.com/office/drawing/2014/main" id="{B4D32151-03D6-4648-A3FA-EE03158356F3}"/>
              </a:ext>
            </a:extLst>
          </p:cNvPr>
          <p:cNvSpPr/>
          <p:nvPr/>
        </p:nvSpPr>
        <p:spPr>
          <a:xfrm>
            <a:off x="4198961" y="4009137"/>
            <a:ext cx="436228" cy="4362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001">
            <a:schemeClr val="lt1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A1AD8F9C-A810-49C2-8E7E-98E2834E12BA}"/>
              </a:ext>
            </a:extLst>
          </p:cNvPr>
          <p:cNvCxnSpPr>
            <a:cxnSpLocks/>
            <a:stCxn id="45" idx="7"/>
            <a:endCxn id="36" idx="3"/>
          </p:cNvCxnSpPr>
          <p:nvPr/>
        </p:nvCxnSpPr>
        <p:spPr>
          <a:xfrm flipV="1">
            <a:off x="4571305" y="3615847"/>
            <a:ext cx="66173" cy="4571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7041AF50-C61D-4EF7-ACFF-74A2734F73D1}"/>
              </a:ext>
            </a:extLst>
          </p:cNvPr>
          <p:cNvCxnSpPr>
            <a:cxnSpLocks/>
            <a:stCxn id="27" idx="0"/>
            <a:endCxn id="35" idx="3"/>
          </p:cNvCxnSpPr>
          <p:nvPr/>
        </p:nvCxnSpPr>
        <p:spPr>
          <a:xfrm flipV="1">
            <a:off x="1334213" y="3429000"/>
            <a:ext cx="305757" cy="2309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8458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D66DE77F-4465-4427-8F60-34F34BC46DD2}"/>
              </a:ext>
            </a:extLst>
          </p:cNvPr>
          <p:cNvSpPr txBox="1"/>
          <p:nvPr/>
        </p:nvSpPr>
        <p:spPr>
          <a:xfrm>
            <a:off x="216016" y="16777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회전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43A61731-77AF-4006-94DE-4EF5DCBE2EEB}"/>
              </a:ext>
            </a:extLst>
          </p:cNvPr>
          <p:cNvSpPr/>
          <p:nvPr/>
        </p:nvSpPr>
        <p:spPr>
          <a:xfrm>
            <a:off x="1927370" y="1484851"/>
            <a:ext cx="436228" cy="43622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7C1C8176-D395-464F-93AB-0A077ECB62B3}"/>
              </a:ext>
            </a:extLst>
          </p:cNvPr>
          <p:cNvSpPr/>
          <p:nvPr/>
        </p:nvSpPr>
        <p:spPr>
          <a:xfrm>
            <a:off x="1370202" y="2100046"/>
            <a:ext cx="436228" cy="4362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001">
            <a:schemeClr val="lt1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510E9508-9435-4356-8D0A-FB9A6ECEAFCE}"/>
              </a:ext>
            </a:extLst>
          </p:cNvPr>
          <p:cNvSpPr/>
          <p:nvPr/>
        </p:nvSpPr>
        <p:spPr>
          <a:xfrm>
            <a:off x="1806430" y="2723629"/>
            <a:ext cx="436228" cy="43622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DA625151-C72B-4923-82FC-98C6EBBB349B}"/>
              </a:ext>
            </a:extLst>
          </p:cNvPr>
          <p:cNvSpPr/>
          <p:nvPr/>
        </p:nvSpPr>
        <p:spPr>
          <a:xfrm>
            <a:off x="933974" y="2723629"/>
            <a:ext cx="436228" cy="43622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001">
            <a:schemeClr val="lt1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44C8C89E-F52B-4DB0-9550-A11545854A18}"/>
              </a:ext>
            </a:extLst>
          </p:cNvPr>
          <p:cNvSpPr/>
          <p:nvPr/>
        </p:nvSpPr>
        <p:spPr>
          <a:xfrm>
            <a:off x="2537670" y="2100046"/>
            <a:ext cx="436228" cy="43622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001">
            <a:schemeClr val="lt1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91AAB46F-4E21-42D2-B86C-D259B83324D7}"/>
              </a:ext>
            </a:extLst>
          </p:cNvPr>
          <p:cNvCxnSpPr>
            <a:stCxn id="25" idx="3"/>
            <a:endCxn id="26" idx="7"/>
          </p:cNvCxnSpPr>
          <p:nvPr/>
        </p:nvCxnSpPr>
        <p:spPr>
          <a:xfrm flipH="1">
            <a:off x="1742546" y="1857195"/>
            <a:ext cx="248708" cy="3067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0D7F36BB-F4DC-48FD-87F4-92F2A3D1AF41}"/>
              </a:ext>
            </a:extLst>
          </p:cNvPr>
          <p:cNvCxnSpPr>
            <a:stCxn id="25" idx="5"/>
            <a:endCxn id="29" idx="1"/>
          </p:cNvCxnSpPr>
          <p:nvPr/>
        </p:nvCxnSpPr>
        <p:spPr>
          <a:xfrm>
            <a:off x="2299714" y="1857195"/>
            <a:ext cx="301840" cy="3067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741F3823-82D8-467D-ADF4-A9C1DB32B4CD}"/>
              </a:ext>
            </a:extLst>
          </p:cNvPr>
          <p:cNvCxnSpPr>
            <a:cxnSpLocks/>
            <a:stCxn id="26" idx="3"/>
            <a:endCxn id="28" idx="0"/>
          </p:cNvCxnSpPr>
          <p:nvPr/>
        </p:nvCxnSpPr>
        <p:spPr>
          <a:xfrm flipH="1">
            <a:off x="1152088" y="2472390"/>
            <a:ext cx="281998" cy="2512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7105EF51-D37D-4A74-B0CD-40C313E4C033}"/>
              </a:ext>
            </a:extLst>
          </p:cNvPr>
          <p:cNvCxnSpPr>
            <a:cxnSpLocks/>
            <a:stCxn id="26" idx="5"/>
            <a:endCxn id="27" idx="1"/>
          </p:cNvCxnSpPr>
          <p:nvPr/>
        </p:nvCxnSpPr>
        <p:spPr>
          <a:xfrm>
            <a:off x="1742546" y="2472390"/>
            <a:ext cx="127768" cy="3151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17BA76E4-A935-4158-A7C1-B46CADF1B84E}"/>
              </a:ext>
            </a:extLst>
          </p:cNvPr>
          <p:cNvCxnSpPr/>
          <p:nvPr/>
        </p:nvCxnSpPr>
        <p:spPr>
          <a:xfrm>
            <a:off x="3520314" y="2475402"/>
            <a:ext cx="13170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1A8146A8-AA1A-4C25-A8B2-E3741270ECF7}"/>
              </a:ext>
            </a:extLst>
          </p:cNvPr>
          <p:cNvSpPr txBox="1"/>
          <p:nvPr/>
        </p:nvSpPr>
        <p:spPr>
          <a:xfrm>
            <a:off x="3520314" y="210305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우회전</a:t>
            </a:r>
          </a:p>
        </p:txBody>
      </p:sp>
    </p:spTree>
    <p:extLst>
      <p:ext uri="{BB962C8B-B14F-4D97-AF65-F5344CB8AC3E}">
        <p14:creationId xmlns:p14="http://schemas.microsoft.com/office/powerpoint/2010/main" val="2845818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D66DE77F-4465-4427-8F60-34F34BC46DD2}"/>
              </a:ext>
            </a:extLst>
          </p:cNvPr>
          <p:cNvSpPr txBox="1"/>
          <p:nvPr/>
        </p:nvSpPr>
        <p:spPr>
          <a:xfrm>
            <a:off x="216016" y="16777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회전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43A61731-77AF-4006-94DE-4EF5DCBE2EEB}"/>
              </a:ext>
            </a:extLst>
          </p:cNvPr>
          <p:cNvSpPr/>
          <p:nvPr/>
        </p:nvSpPr>
        <p:spPr>
          <a:xfrm>
            <a:off x="1927370" y="1484851"/>
            <a:ext cx="436228" cy="43622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7C1C8176-D395-464F-93AB-0A077ECB62B3}"/>
              </a:ext>
            </a:extLst>
          </p:cNvPr>
          <p:cNvSpPr/>
          <p:nvPr/>
        </p:nvSpPr>
        <p:spPr>
          <a:xfrm>
            <a:off x="1370202" y="2100046"/>
            <a:ext cx="436228" cy="4362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001">
            <a:schemeClr val="lt1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510E9508-9435-4356-8D0A-FB9A6ECEAFCE}"/>
              </a:ext>
            </a:extLst>
          </p:cNvPr>
          <p:cNvSpPr/>
          <p:nvPr/>
        </p:nvSpPr>
        <p:spPr>
          <a:xfrm>
            <a:off x="1806430" y="2723629"/>
            <a:ext cx="436228" cy="43622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DA625151-C72B-4923-82FC-98C6EBBB349B}"/>
              </a:ext>
            </a:extLst>
          </p:cNvPr>
          <p:cNvSpPr/>
          <p:nvPr/>
        </p:nvSpPr>
        <p:spPr>
          <a:xfrm>
            <a:off x="933974" y="2723629"/>
            <a:ext cx="436228" cy="43622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001">
            <a:schemeClr val="lt1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44C8C89E-F52B-4DB0-9550-A11545854A18}"/>
              </a:ext>
            </a:extLst>
          </p:cNvPr>
          <p:cNvSpPr/>
          <p:nvPr/>
        </p:nvSpPr>
        <p:spPr>
          <a:xfrm>
            <a:off x="2537670" y="2100046"/>
            <a:ext cx="436228" cy="43622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001">
            <a:schemeClr val="lt1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91AAB46F-4E21-42D2-B86C-D259B83324D7}"/>
              </a:ext>
            </a:extLst>
          </p:cNvPr>
          <p:cNvCxnSpPr>
            <a:stCxn id="25" idx="3"/>
            <a:endCxn id="26" idx="7"/>
          </p:cNvCxnSpPr>
          <p:nvPr/>
        </p:nvCxnSpPr>
        <p:spPr>
          <a:xfrm flipH="1">
            <a:off x="1742546" y="1857195"/>
            <a:ext cx="248708" cy="3067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0D7F36BB-F4DC-48FD-87F4-92F2A3D1AF41}"/>
              </a:ext>
            </a:extLst>
          </p:cNvPr>
          <p:cNvCxnSpPr>
            <a:stCxn id="25" idx="5"/>
            <a:endCxn id="29" idx="1"/>
          </p:cNvCxnSpPr>
          <p:nvPr/>
        </p:nvCxnSpPr>
        <p:spPr>
          <a:xfrm>
            <a:off x="2299714" y="1857195"/>
            <a:ext cx="301840" cy="3067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741F3823-82D8-467D-ADF4-A9C1DB32B4CD}"/>
              </a:ext>
            </a:extLst>
          </p:cNvPr>
          <p:cNvCxnSpPr>
            <a:cxnSpLocks/>
            <a:stCxn id="26" idx="3"/>
            <a:endCxn id="28" idx="0"/>
          </p:cNvCxnSpPr>
          <p:nvPr/>
        </p:nvCxnSpPr>
        <p:spPr>
          <a:xfrm flipH="1">
            <a:off x="1152088" y="2472390"/>
            <a:ext cx="281998" cy="2512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7105EF51-D37D-4A74-B0CD-40C313E4C033}"/>
              </a:ext>
            </a:extLst>
          </p:cNvPr>
          <p:cNvCxnSpPr>
            <a:cxnSpLocks/>
            <a:stCxn id="26" idx="5"/>
            <a:endCxn id="27" idx="1"/>
          </p:cNvCxnSpPr>
          <p:nvPr/>
        </p:nvCxnSpPr>
        <p:spPr>
          <a:xfrm>
            <a:off x="1742546" y="2472390"/>
            <a:ext cx="127768" cy="3151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17BA76E4-A935-4158-A7C1-B46CADF1B84E}"/>
              </a:ext>
            </a:extLst>
          </p:cNvPr>
          <p:cNvCxnSpPr/>
          <p:nvPr/>
        </p:nvCxnSpPr>
        <p:spPr>
          <a:xfrm>
            <a:off x="3520314" y="2475402"/>
            <a:ext cx="13170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1A8146A8-AA1A-4C25-A8B2-E3741270ECF7}"/>
              </a:ext>
            </a:extLst>
          </p:cNvPr>
          <p:cNvSpPr txBox="1"/>
          <p:nvPr/>
        </p:nvSpPr>
        <p:spPr>
          <a:xfrm>
            <a:off x="3520314" y="210305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우회전</a:t>
            </a: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85712A6F-189B-4DC5-A150-3FD879298C27}"/>
              </a:ext>
            </a:extLst>
          </p:cNvPr>
          <p:cNvSpPr/>
          <p:nvPr/>
        </p:nvSpPr>
        <p:spPr>
          <a:xfrm>
            <a:off x="6377198" y="2108434"/>
            <a:ext cx="436228" cy="43622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BE3E07A7-B2C4-4F39-A322-4440027FADFA}"/>
              </a:ext>
            </a:extLst>
          </p:cNvPr>
          <p:cNvSpPr/>
          <p:nvPr/>
        </p:nvSpPr>
        <p:spPr>
          <a:xfrm>
            <a:off x="5820030" y="1188444"/>
            <a:ext cx="436228" cy="4362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001">
            <a:schemeClr val="lt1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D44FA387-79EF-4735-8F1B-9581A958409A}"/>
              </a:ext>
            </a:extLst>
          </p:cNvPr>
          <p:cNvSpPr/>
          <p:nvPr/>
        </p:nvSpPr>
        <p:spPr>
          <a:xfrm>
            <a:off x="6256258" y="3347212"/>
            <a:ext cx="436228" cy="43622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81F59292-AF83-40B8-84D9-ADE05B153988}"/>
              </a:ext>
            </a:extLst>
          </p:cNvPr>
          <p:cNvSpPr/>
          <p:nvPr/>
        </p:nvSpPr>
        <p:spPr>
          <a:xfrm>
            <a:off x="5383802" y="3347212"/>
            <a:ext cx="436228" cy="43622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001">
            <a:schemeClr val="lt1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CDEC5BAD-6CB0-4F0C-8F7F-D0275E78FA47}"/>
              </a:ext>
            </a:extLst>
          </p:cNvPr>
          <p:cNvSpPr/>
          <p:nvPr/>
        </p:nvSpPr>
        <p:spPr>
          <a:xfrm>
            <a:off x="6987498" y="2723629"/>
            <a:ext cx="436228" cy="43622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001">
            <a:schemeClr val="lt1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C75BAA76-7D4D-4F70-8B0A-6BA168E25489}"/>
              </a:ext>
            </a:extLst>
          </p:cNvPr>
          <p:cNvCxnSpPr>
            <a:stCxn id="32" idx="3"/>
            <a:endCxn id="33" idx="7"/>
          </p:cNvCxnSpPr>
          <p:nvPr/>
        </p:nvCxnSpPr>
        <p:spPr>
          <a:xfrm flipH="1" flipV="1">
            <a:off x="6192374" y="1252328"/>
            <a:ext cx="248708" cy="12284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18BBE486-4AD4-4002-A872-40BA88D646B3}"/>
              </a:ext>
            </a:extLst>
          </p:cNvPr>
          <p:cNvCxnSpPr>
            <a:stCxn id="32" idx="5"/>
            <a:endCxn id="37" idx="1"/>
          </p:cNvCxnSpPr>
          <p:nvPr/>
        </p:nvCxnSpPr>
        <p:spPr>
          <a:xfrm>
            <a:off x="6749542" y="2480778"/>
            <a:ext cx="301840" cy="3067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C22EA570-3A20-4D36-9F39-2098E829F1A7}"/>
              </a:ext>
            </a:extLst>
          </p:cNvPr>
          <p:cNvCxnSpPr>
            <a:cxnSpLocks/>
            <a:stCxn id="33" idx="3"/>
            <a:endCxn id="36" idx="0"/>
          </p:cNvCxnSpPr>
          <p:nvPr/>
        </p:nvCxnSpPr>
        <p:spPr>
          <a:xfrm flipH="1">
            <a:off x="5601916" y="1560788"/>
            <a:ext cx="281998" cy="17864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50334A2E-2A2C-47FC-A3A6-B9585D22FC6B}"/>
              </a:ext>
            </a:extLst>
          </p:cNvPr>
          <p:cNvCxnSpPr>
            <a:cxnSpLocks/>
            <a:stCxn id="33" idx="5"/>
            <a:endCxn id="35" idx="1"/>
          </p:cNvCxnSpPr>
          <p:nvPr/>
        </p:nvCxnSpPr>
        <p:spPr>
          <a:xfrm>
            <a:off x="6192374" y="1560788"/>
            <a:ext cx="127768" cy="18503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3293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D66DE77F-4465-4427-8F60-34F34BC46DD2}"/>
              </a:ext>
            </a:extLst>
          </p:cNvPr>
          <p:cNvSpPr txBox="1"/>
          <p:nvPr/>
        </p:nvSpPr>
        <p:spPr>
          <a:xfrm>
            <a:off x="216016" y="16777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회전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43A61731-77AF-4006-94DE-4EF5DCBE2EEB}"/>
              </a:ext>
            </a:extLst>
          </p:cNvPr>
          <p:cNvSpPr/>
          <p:nvPr/>
        </p:nvSpPr>
        <p:spPr>
          <a:xfrm>
            <a:off x="1927370" y="1484851"/>
            <a:ext cx="436228" cy="43622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7C1C8176-D395-464F-93AB-0A077ECB62B3}"/>
              </a:ext>
            </a:extLst>
          </p:cNvPr>
          <p:cNvSpPr/>
          <p:nvPr/>
        </p:nvSpPr>
        <p:spPr>
          <a:xfrm>
            <a:off x="1370202" y="2100046"/>
            <a:ext cx="436228" cy="4362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001">
            <a:schemeClr val="lt1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510E9508-9435-4356-8D0A-FB9A6ECEAFCE}"/>
              </a:ext>
            </a:extLst>
          </p:cNvPr>
          <p:cNvSpPr/>
          <p:nvPr/>
        </p:nvSpPr>
        <p:spPr>
          <a:xfrm>
            <a:off x="1806430" y="2723629"/>
            <a:ext cx="436228" cy="43622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DA625151-C72B-4923-82FC-98C6EBBB349B}"/>
              </a:ext>
            </a:extLst>
          </p:cNvPr>
          <p:cNvSpPr/>
          <p:nvPr/>
        </p:nvSpPr>
        <p:spPr>
          <a:xfrm>
            <a:off x="933974" y="2723629"/>
            <a:ext cx="436228" cy="43622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001">
            <a:schemeClr val="lt1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44C8C89E-F52B-4DB0-9550-A11545854A18}"/>
              </a:ext>
            </a:extLst>
          </p:cNvPr>
          <p:cNvSpPr/>
          <p:nvPr/>
        </p:nvSpPr>
        <p:spPr>
          <a:xfrm>
            <a:off x="2537670" y="2100046"/>
            <a:ext cx="436228" cy="43622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001">
            <a:schemeClr val="lt1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91AAB46F-4E21-42D2-B86C-D259B83324D7}"/>
              </a:ext>
            </a:extLst>
          </p:cNvPr>
          <p:cNvCxnSpPr>
            <a:stCxn id="25" idx="3"/>
            <a:endCxn id="26" idx="7"/>
          </p:cNvCxnSpPr>
          <p:nvPr/>
        </p:nvCxnSpPr>
        <p:spPr>
          <a:xfrm flipH="1">
            <a:off x="1742546" y="1857195"/>
            <a:ext cx="248708" cy="3067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0D7F36BB-F4DC-48FD-87F4-92F2A3D1AF41}"/>
              </a:ext>
            </a:extLst>
          </p:cNvPr>
          <p:cNvCxnSpPr>
            <a:stCxn id="25" idx="5"/>
            <a:endCxn id="29" idx="1"/>
          </p:cNvCxnSpPr>
          <p:nvPr/>
        </p:nvCxnSpPr>
        <p:spPr>
          <a:xfrm>
            <a:off x="2299714" y="1857195"/>
            <a:ext cx="301840" cy="3067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741F3823-82D8-467D-ADF4-A9C1DB32B4CD}"/>
              </a:ext>
            </a:extLst>
          </p:cNvPr>
          <p:cNvCxnSpPr>
            <a:cxnSpLocks/>
            <a:stCxn id="26" idx="3"/>
            <a:endCxn id="28" idx="0"/>
          </p:cNvCxnSpPr>
          <p:nvPr/>
        </p:nvCxnSpPr>
        <p:spPr>
          <a:xfrm flipH="1">
            <a:off x="1152088" y="2472390"/>
            <a:ext cx="281998" cy="2512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7105EF51-D37D-4A74-B0CD-40C313E4C033}"/>
              </a:ext>
            </a:extLst>
          </p:cNvPr>
          <p:cNvCxnSpPr>
            <a:cxnSpLocks/>
            <a:stCxn id="26" idx="5"/>
            <a:endCxn id="27" idx="1"/>
          </p:cNvCxnSpPr>
          <p:nvPr/>
        </p:nvCxnSpPr>
        <p:spPr>
          <a:xfrm>
            <a:off x="1742546" y="2472390"/>
            <a:ext cx="127768" cy="3151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17BA76E4-A935-4158-A7C1-B46CADF1B84E}"/>
              </a:ext>
            </a:extLst>
          </p:cNvPr>
          <p:cNvCxnSpPr/>
          <p:nvPr/>
        </p:nvCxnSpPr>
        <p:spPr>
          <a:xfrm>
            <a:off x="3520314" y="2475402"/>
            <a:ext cx="13170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1A8146A8-AA1A-4C25-A8B2-E3741270ECF7}"/>
              </a:ext>
            </a:extLst>
          </p:cNvPr>
          <p:cNvSpPr txBox="1"/>
          <p:nvPr/>
        </p:nvSpPr>
        <p:spPr>
          <a:xfrm>
            <a:off x="3520314" y="210305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우회전</a:t>
            </a: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85712A6F-189B-4DC5-A150-3FD879298C27}"/>
              </a:ext>
            </a:extLst>
          </p:cNvPr>
          <p:cNvSpPr/>
          <p:nvPr/>
        </p:nvSpPr>
        <p:spPr>
          <a:xfrm>
            <a:off x="6577282" y="2161781"/>
            <a:ext cx="436228" cy="43622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BE3E07A7-B2C4-4F39-A322-4440027FADFA}"/>
              </a:ext>
            </a:extLst>
          </p:cNvPr>
          <p:cNvSpPr/>
          <p:nvPr/>
        </p:nvSpPr>
        <p:spPr>
          <a:xfrm>
            <a:off x="5820030" y="1188444"/>
            <a:ext cx="436228" cy="4362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001">
            <a:schemeClr val="lt1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D44FA387-79EF-4735-8F1B-9581A958409A}"/>
              </a:ext>
            </a:extLst>
          </p:cNvPr>
          <p:cNvSpPr/>
          <p:nvPr/>
        </p:nvSpPr>
        <p:spPr>
          <a:xfrm>
            <a:off x="5987212" y="2203731"/>
            <a:ext cx="436228" cy="43622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81F59292-AF83-40B8-84D9-ADE05B153988}"/>
              </a:ext>
            </a:extLst>
          </p:cNvPr>
          <p:cNvSpPr/>
          <p:nvPr/>
        </p:nvSpPr>
        <p:spPr>
          <a:xfrm>
            <a:off x="5244039" y="2276220"/>
            <a:ext cx="436228" cy="43622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001">
            <a:schemeClr val="lt1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CDEC5BAD-6CB0-4F0C-8F7F-D0275E78FA47}"/>
              </a:ext>
            </a:extLst>
          </p:cNvPr>
          <p:cNvSpPr/>
          <p:nvPr/>
        </p:nvSpPr>
        <p:spPr>
          <a:xfrm>
            <a:off x="6987498" y="2723629"/>
            <a:ext cx="436228" cy="43622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001">
            <a:schemeClr val="lt1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C75BAA76-7D4D-4F70-8B0A-6BA168E25489}"/>
              </a:ext>
            </a:extLst>
          </p:cNvPr>
          <p:cNvCxnSpPr>
            <a:cxnSpLocks/>
            <a:stCxn id="32" idx="1"/>
            <a:endCxn id="33" idx="5"/>
          </p:cNvCxnSpPr>
          <p:nvPr/>
        </p:nvCxnSpPr>
        <p:spPr>
          <a:xfrm flipH="1" flipV="1">
            <a:off x="6192374" y="1560788"/>
            <a:ext cx="448792" cy="6648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18BBE486-4AD4-4002-A872-40BA88D646B3}"/>
              </a:ext>
            </a:extLst>
          </p:cNvPr>
          <p:cNvCxnSpPr>
            <a:stCxn id="32" idx="5"/>
            <a:endCxn id="37" idx="1"/>
          </p:cNvCxnSpPr>
          <p:nvPr/>
        </p:nvCxnSpPr>
        <p:spPr>
          <a:xfrm>
            <a:off x="6949626" y="2534125"/>
            <a:ext cx="101756" cy="2533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C22EA570-3A20-4D36-9F39-2098E829F1A7}"/>
              </a:ext>
            </a:extLst>
          </p:cNvPr>
          <p:cNvCxnSpPr>
            <a:cxnSpLocks/>
            <a:stCxn id="33" idx="3"/>
            <a:endCxn id="36" idx="0"/>
          </p:cNvCxnSpPr>
          <p:nvPr/>
        </p:nvCxnSpPr>
        <p:spPr>
          <a:xfrm flipH="1">
            <a:off x="5462153" y="1560788"/>
            <a:ext cx="421761" cy="7154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50334A2E-2A2C-47FC-A3A6-B9585D22FC6B}"/>
              </a:ext>
            </a:extLst>
          </p:cNvPr>
          <p:cNvCxnSpPr>
            <a:cxnSpLocks/>
            <a:stCxn id="33" idx="4"/>
            <a:endCxn id="35" idx="1"/>
          </p:cNvCxnSpPr>
          <p:nvPr/>
        </p:nvCxnSpPr>
        <p:spPr>
          <a:xfrm>
            <a:off x="6038144" y="1624672"/>
            <a:ext cx="12952" cy="6429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8396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D66DE77F-4465-4427-8F60-34F34BC46DD2}"/>
              </a:ext>
            </a:extLst>
          </p:cNvPr>
          <p:cNvSpPr txBox="1"/>
          <p:nvPr/>
        </p:nvSpPr>
        <p:spPr>
          <a:xfrm>
            <a:off x="216016" y="16777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회전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43A61731-77AF-4006-94DE-4EF5DCBE2EEB}"/>
              </a:ext>
            </a:extLst>
          </p:cNvPr>
          <p:cNvSpPr/>
          <p:nvPr/>
        </p:nvSpPr>
        <p:spPr>
          <a:xfrm>
            <a:off x="1927370" y="1484851"/>
            <a:ext cx="436228" cy="43622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7C1C8176-D395-464F-93AB-0A077ECB62B3}"/>
              </a:ext>
            </a:extLst>
          </p:cNvPr>
          <p:cNvSpPr/>
          <p:nvPr/>
        </p:nvSpPr>
        <p:spPr>
          <a:xfrm>
            <a:off x="1370202" y="2100046"/>
            <a:ext cx="436228" cy="4362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001">
            <a:schemeClr val="lt1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510E9508-9435-4356-8D0A-FB9A6ECEAFCE}"/>
              </a:ext>
            </a:extLst>
          </p:cNvPr>
          <p:cNvSpPr/>
          <p:nvPr/>
        </p:nvSpPr>
        <p:spPr>
          <a:xfrm>
            <a:off x="1806430" y="2723629"/>
            <a:ext cx="436228" cy="43622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DA625151-C72B-4923-82FC-98C6EBBB349B}"/>
              </a:ext>
            </a:extLst>
          </p:cNvPr>
          <p:cNvSpPr/>
          <p:nvPr/>
        </p:nvSpPr>
        <p:spPr>
          <a:xfrm>
            <a:off x="933974" y="2723629"/>
            <a:ext cx="436228" cy="43622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001">
            <a:schemeClr val="lt1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44C8C89E-F52B-4DB0-9550-A11545854A18}"/>
              </a:ext>
            </a:extLst>
          </p:cNvPr>
          <p:cNvSpPr/>
          <p:nvPr/>
        </p:nvSpPr>
        <p:spPr>
          <a:xfrm>
            <a:off x="2537670" y="2100046"/>
            <a:ext cx="436228" cy="43622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001">
            <a:schemeClr val="lt1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91AAB46F-4E21-42D2-B86C-D259B83324D7}"/>
              </a:ext>
            </a:extLst>
          </p:cNvPr>
          <p:cNvCxnSpPr>
            <a:stCxn id="25" idx="3"/>
            <a:endCxn id="26" idx="7"/>
          </p:cNvCxnSpPr>
          <p:nvPr/>
        </p:nvCxnSpPr>
        <p:spPr>
          <a:xfrm flipH="1">
            <a:off x="1742546" y="1857195"/>
            <a:ext cx="248708" cy="3067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0D7F36BB-F4DC-48FD-87F4-92F2A3D1AF41}"/>
              </a:ext>
            </a:extLst>
          </p:cNvPr>
          <p:cNvCxnSpPr>
            <a:stCxn id="25" idx="5"/>
            <a:endCxn id="29" idx="1"/>
          </p:cNvCxnSpPr>
          <p:nvPr/>
        </p:nvCxnSpPr>
        <p:spPr>
          <a:xfrm>
            <a:off x="2299714" y="1857195"/>
            <a:ext cx="301840" cy="3067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741F3823-82D8-467D-ADF4-A9C1DB32B4CD}"/>
              </a:ext>
            </a:extLst>
          </p:cNvPr>
          <p:cNvCxnSpPr>
            <a:cxnSpLocks/>
            <a:stCxn id="26" idx="3"/>
            <a:endCxn id="28" idx="0"/>
          </p:cNvCxnSpPr>
          <p:nvPr/>
        </p:nvCxnSpPr>
        <p:spPr>
          <a:xfrm flipH="1">
            <a:off x="1152088" y="2472390"/>
            <a:ext cx="281998" cy="2512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7105EF51-D37D-4A74-B0CD-40C313E4C033}"/>
              </a:ext>
            </a:extLst>
          </p:cNvPr>
          <p:cNvCxnSpPr>
            <a:cxnSpLocks/>
            <a:stCxn id="26" idx="5"/>
            <a:endCxn id="27" idx="1"/>
          </p:cNvCxnSpPr>
          <p:nvPr/>
        </p:nvCxnSpPr>
        <p:spPr>
          <a:xfrm>
            <a:off x="1742546" y="2472390"/>
            <a:ext cx="127768" cy="3151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17BA76E4-A935-4158-A7C1-B46CADF1B84E}"/>
              </a:ext>
            </a:extLst>
          </p:cNvPr>
          <p:cNvCxnSpPr/>
          <p:nvPr/>
        </p:nvCxnSpPr>
        <p:spPr>
          <a:xfrm>
            <a:off x="3520314" y="2475402"/>
            <a:ext cx="13170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1A8146A8-AA1A-4C25-A8B2-E3741270ECF7}"/>
              </a:ext>
            </a:extLst>
          </p:cNvPr>
          <p:cNvSpPr txBox="1"/>
          <p:nvPr/>
        </p:nvSpPr>
        <p:spPr>
          <a:xfrm>
            <a:off x="3520314" y="210305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우회전</a:t>
            </a: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85712A6F-189B-4DC5-A150-3FD879298C27}"/>
              </a:ext>
            </a:extLst>
          </p:cNvPr>
          <p:cNvSpPr/>
          <p:nvPr/>
        </p:nvSpPr>
        <p:spPr>
          <a:xfrm>
            <a:off x="6577282" y="2161781"/>
            <a:ext cx="436228" cy="43622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BE3E07A7-B2C4-4F39-A322-4440027FADFA}"/>
              </a:ext>
            </a:extLst>
          </p:cNvPr>
          <p:cNvSpPr/>
          <p:nvPr/>
        </p:nvSpPr>
        <p:spPr>
          <a:xfrm>
            <a:off x="5820030" y="1188444"/>
            <a:ext cx="436228" cy="4362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001">
            <a:schemeClr val="lt1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D44FA387-79EF-4735-8F1B-9581A958409A}"/>
              </a:ext>
            </a:extLst>
          </p:cNvPr>
          <p:cNvSpPr/>
          <p:nvPr/>
        </p:nvSpPr>
        <p:spPr>
          <a:xfrm>
            <a:off x="6172675" y="2826658"/>
            <a:ext cx="436228" cy="43622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81F59292-AF83-40B8-84D9-ADE05B153988}"/>
              </a:ext>
            </a:extLst>
          </p:cNvPr>
          <p:cNvSpPr/>
          <p:nvPr/>
        </p:nvSpPr>
        <p:spPr>
          <a:xfrm>
            <a:off x="5244039" y="2276220"/>
            <a:ext cx="436228" cy="43622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001">
            <a:schemeClr val="lt1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CDEC5BAD-6CB0-4F0C-8F7F-D0275E78FA47}"/>
              </a:ext>
            </a:extLst>
          </p:cNvPr>
          <p:cNvSpPr/>
          <p:nvPr/>
        </p:nvSpPr>
        <p:spPr>
          <a:xfrm>
            <a:off x="6987498" y="2723629"/>
            <a:ext cx="436228" cy="43622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001">
            <a:schemeClr val="lt1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C75BAA76-7D4D-4F70-8B0A-6BA168E25489}"/>
              </a:ext>
            </a:extLst>
          </p:cNvPr>
          <p:cNvCxnSpPr>
            <a:cxnSpLocks/>
            <a:stCxn id="32" idx="1"/>
            <a:endCxn id="33" idx="5"/>
          </p:cNvCxnSpPr>
          <p:nvPr/>
        </p:nvCxnSpPr>
        <p:spPr>
          <a:xfrm flipH="1" flipV="1">
            <a:off x="6192374" y="1560788"/>
            <a:ext cx="448792" cy="6648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18BBE486-4AD4-4002-A872-40BA88D646B3}"/>
              </a:ext>
            </a:extLst>
          </p:cNvPr>
          <p:cNvCxnSpPr>
            <a:stCxn id="32" idx="5"/>
            <a:endCxn id="37" idx="1"/>
          </p:cNvCxnSpPr>
          <p:nvPr/>
        </p:nvCxnSpPr>
        <p:spPr>
          <a:xfrm>
            <a:off x="6949626" y="2534125"/>
            <a:ext cx="101756" cy="2533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C22EA570-3A20-4D36-9F39-2098E829F1A7}"/>
              </a:ext>
            </a:extLst>
          </p:cNvPr>
          <p:cNvCxnSpPr>
            <a:cxnSpLocks/>
            <a:stCxn id="33" idx="3"/>
            <a:endCxn id="36" idx="0"/>
          </p:cNvCxnSpPr>
          <p:nvPr/>
        </p:nvCxnSpPr>
        <p:spPr>
          <a:xfrm flipH="1">
            <a:off x="5462153" y="1560788"/>
            <a:ext cx="421761" cy="7154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50334A2E-2A2C-47FC-A3A6-B9585D22FC6B}"/>
              </a:ext>
            </a:extLst>
          </p:cNvPr>
          <p:cNvCxnSpPr>
            <a:cxnSpLocks/>
            <a:stCxn id="32" idx="3"/>
            <a:endCxn id="35" idx="0"/>
          </p:cNvCxnSpPr>
          <p:nvPr/>
        </p:nvCxnSpPr>
        <p:spPr>
          <a:xfrm flipH="1">
            <a:off x="6390789" y="2534125"/>
            <a:ext cx="250377" cy="2925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2400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D66DE77F-4465-4427-8F60-34F34BC46DD2}"/>
              </a:ext>
            </a:extLst>
          </p:cNvPr>
          <p:cNvSpPr txBox="1"/>
          <p:nvPr/>
        </p:nvSpPr>
        <p:spPr>
          <a:xfrm>
            <a:off x="216016" y="16777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회전</a:t>
            </a: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38F6ECDD-DC44-49B8-B79E-ECF0AA631F45}"/>
              </a:ext>
            </a:extLst>
          </p:cNvPr>
          <p:cNvSpPr/>
          <p:nvPr/>
        </p:nvSpPr>
        <p:spPr>
          <a:xfrm>
            <a:off x="6877616" y="2598009"/>
            <a:ext cx="436228" cy="43622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BEF1019-6ECD-41E1-BB1C-5F5098AFF767}"/>
              </a:ext>
            </a:extLst>
          </p:cNvPr>
          <p:cNvSpPr/>
          <p:nvPr/>
        </p:nvSpPr>
        <p:spPr>
          <a:xfrm>
            <a:off x="6071596" y="1851496"/>
            <a:ext cx="436228" cy="4362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001">
            <a:schemeClr val="lt1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B607C659-38B9-4AF4-8077-036745304D5E}"/>
              </a:ext>
            </a:extLst>
          </p:cNvPr>
          <p:cNvSpPr/>
          <p:nvPr/>
        </p:nvSpPr>
        <p:spPr>
          <a:xfrm>
            <a:off x="6507824" y="3190292"/>
            <a:ext cx="436228" cy="43622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88C72B12-CCE2-44BC-BC12-8006F91707C5}"/>
              </a:ext>
            </a:extLst>
          </p:cNvPr>
          <p:cNvSpPr/>
          <p:nvPr/>
        </p:nvSpPr>
        <p:spPr>
          <a:xfrm>
            <a:off x="5453215" y="2536274"/>
            <a:ext cx="436228" cy="43622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001">
            <a:schemeClr val="lt1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A1F12A0C-4BC3-4D38-B34C-FAB64A4DEA74}"/>
              </a:ext>
            </a:extLst>
          </p:cNvPr>
          <p:cNvSpPr/>
          <p:nvPr/>
        </p:nvSpPr>
        <p:spPr>
          <a:xfrm>
            <a:off x="7387873" y="3190292"/>
            <a:ext cx="436228" cy="43622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001">
            <a:schemeClr val="lt1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94712EC8-C0A8-42A0-898C-902D8F3BB87C}"/>
              </a:ext>
            </a:extLst>
          </p:cNvPr>
          <p:cNvCxnSpPr>
            <a:cxnSpLocks/>
            <a:stCxn id="40" idx="1"/>
            <a:endCxn id="41" idx="5"/>
          </p:cNvCxnSpPr>
          <p:nvPr/>
        </p:nvCxnSpPr>
        <p:spPr>
          <a:xfrm flipH="1" flipV="1">
            <a:off x="6443940" y="2223840"/>
            <a:ext cx="497560" cy="4380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2BB4394A-98C7-4986-A6FF-C2A520F5DCAA}"/>
              </a:ext>
            </a:extLst>
          </p:cNvPr>
          <p:cNvCxnSpPr>
            <a:stCxn id="40" idx="5"/>
            <a:endCxn id="44" idx="1"/>
          </p:cNvCxnSpPr>
          <p:nvPr/>
        </p:nvCxnSpPr>
        <p:spPr>
          <a:xfrm>
            <a:off x="7249960" y="2970353"/>
            <a:ext cx="201797" cy="2838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7411E79C-4085-4CF4-B713-66EAEA423721}"/>
              </a:ext>
            </a:extLst>
          </p:cNvPr>
          <p:cNvCxnSpPr>
            <a:cxnSpLocks/>
            <a:stCxn id="41" idx="3"/>
            <a:endCxn id="43" idx="7"/>
          </p:cNvCxnSpPr>
          <p:nvPr/>
        </p:nvCxnSpPr>
        <p:spPr>
          <a:xfrm flipH="1">
            <a:off x="5825559" y="2223840"/>
            <a:ext cx="309921" cy="3763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36274713-651D-4960-AB11-82E2A9E64FDA}"/>
              </a:ext>
            </a:extLst>
          </p:cNvPr>
          <p:cNvCxnSpPr>
            <a:cxnSpLocks/>
            <a:stCxn id="40" idx="3"/>
            <a:endCxn id="42" idx="0"/>
          </p:cNvCxnSpPr>
          <p:nvPr/>
        </p:nvCxnSpPr>
        <p:spPr>
          <a:xfrm flipH="1">
            <a:off x="6725938" y="2970353"/>
            <a:ext cx="215562" cy="2199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B4EC430D-9091-467A-83EA-0D42FC5B729C}"/>
              </a:ext>
            </a:extLst>
          </p:cNvPr>
          <p:cNvSpPr/>
          <p:nvPr/>
        </p:nvSpPr>
        <p:spPr>
          <a:xfrm>
            <a:off x="1927370" y="1484851"/>
            <a:ext cx="436228" cy="43622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55061830-926A-41E3-80EB-E1DF3C419196}"/>
              </a:ext>
            </a:extLst>
          </p:cNvPr>
          <p:cNvSpPr/>
          <p:nvPr/>
        </p:nvSpPr>
        <p:spPr>
          <a:xfrm>
            <a:off x="1370202" y="2100046"/>
            <a:ext cx="436228" cy="4362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001">
            <a:schemeClr val="lt1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285F066F-0F30-4054-B9FB-7C4426C64F8A}"/>
              </a:ext>
            </a:extLst>
          </p:cNvPr>
          <p:cNvSpPr/>
          <p:nvPr/>
        </p:nvSpPr>
        <p:spPr>
          <a:xfrm>
            <a:off x="1806430" y="2723629"/>
            <a:ext cx="436228" cy="43622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5B819D2C-DBF0-45E6-90C3-50F1345030E3}"/>
              </a:ext>
            </a:extLst>
          </p:cNvPr>
          <p:cNvSpPr/>
          <p:nvPr/>
        </p:nvSpPr>
        <p:spPr>
          <a:xfrm>
            <a:off x="933974" y="2723629"/>
            <a:ext cx="436228" cy="43622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001">
            <a:schemeClr val="lt1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19F99244-376B-4FFE-9069-996EE8DB6381}"/>
              </a:ext>
            </a:extLst>
          </p:cNvPr>
          <p:cNvSpPr/>
          <p:nvPr/>
        </p:nvSpPr>
        <p:spPr>
          <a:xfrm>
            <a:off x="2537670" y="2100046"/>
            <a:ext cx="436228" cy="43622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001">
            <a:schemeClr val="lt1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448DBD74-855B-46F7-B3B7-7B1B42FDA97F}"/>
              </a:ext>
            </a:extLst>
          </p:cNvPr>
          <p:cNvCxnSpPr>
            <a:stCxn id="23" idx="3"/>
            <a:endCxn id="32" idx="7"/>
          </p:cNvCxnSpPr>
          <p:nvPr/>
        </p:nvCxnSpPr>
        <p:spPr>
          <a:xfrm flipH="1">
            <a:off x="1742546" y="1857195"/>
            <a:ext cx="248708" cy="3067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1857825B-362A-475B-9912-6D9C84B745BD}"/>
              </a:ext>
            </a:extLst>
          </p:cNvPr>
          <p:cNvCxnSpPr>
            <a:stCxn id="23" idx="5"/>
            <a:endCxn id="36" idx="1"/>
          </p:cNvCxnSpPr>
          <p:nvPr/>
        </p:nvCxnSpPr>
        <p:spPr>
          <a:xfrm>
            <a:off x="2299714" y="1857195"/>
            <a:ext cx="301840" cy="3067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682FC8DD-81B8-4597-8CFA-028EFD8EF510}"/>
              </a:ext>
            </a:extLst>
          </p:cNvPr>
          <p:cNvCxnSpPr>
            <a:cxnSpLocks/>
            <a:stCxn id="32" idx="3"/>
            <a:endCxn id="35" idx="0"/>
          </p:cNvCxnSpPr>
          <p:nvPr/>
        </p:nvCxnSpPr>
        <p:spPr>
          <a:xfrm flipH="1">
            <a:off x="1152088" y="2472390"/>
            <a:ext cx="281998" cy="2512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80FE19C3-E416-4A37-AA1D-C2B9F810A252}"/>
              </a:ext>
            </a:extLst>
          </p:cNvPr>
          <p:cNvCxnSpPr>
            <a:cxnSpLocks/>
            <a:stCxn id="32" idx="5"/>
            <a:endCxn id="33" idx="1"/>
          </p:cNvCxnSpPr>
          <p:nvPr/>
        </p:nvCxnSpPr>
        <p:spPr>
          <a:xfrm>
            <a:off x="1742546" y="2472390"/>
            <a:ext cx="127768" cy="3151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2B89BDE4-1DEA-4F5D-B6EF-8374E887A37B}"/>
              </a:ext>
            </a:extLst>
          </p:cNvPr>
          <p:cNvCxnSpPr/>
          <p:nvPr/>
        </p:nvCxnSpPr>
        <p:spPr>
          <a:xfrm>
            <a:off x="3520314" y="2475402"/>
            <a:ext cx="13170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80F5C562-D089-4DFC-80C2-74E98E6F0BF3}"/>
              </a:ext>
            </a:extLst>
          </p:cNvPr>
          <p:cNvSpPr txBox="1"/>
          <p:nvPr/>
        </p:nvSpPr>
        <p:spPr>
          <a:xfrm>
            <a:off x="3520314" y="210305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우회전</a:t>
            </a:r>
          </a:p>
        </p:txBody>
      </p:sp>
    </p:spTree>
    <p:extLst>
      <p:ext uri="{BB962C8B-B14F-4D97-AF65-F5344CB8AC3E}">
        <p14:creationId xmlns:p14="http://schemas.microsoft.com/office/powerpoint/2010/main" val="2318015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D66DE77F-4465-4427-8F60-34F34BC46DD2}"/>
              </a:ext>
            </a:extLst>
          </p:cNvPr>
          <p:cNvSpPr txBox="1"/>
          <p:nvPr/>
        </p:nvSpPr>
        <p:spPr>
          <a:xfrm>
            <a:off x="216016" y="16777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회전</a:t>
            </a: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38F6ECDD-DC44-49B8-B79E-ECF0AA631F45}"/>
              </a:ext>
            </a:extLst>
          </p:cNvPr>
          <p:cNvSpPr/>
          <p:nvPr/>
        </p:nvSpPr>
        <p:spPr>
          <a:xfrm>
            <a:off x="6877616" y="2598009"/>
            <a:ext cx="436228" cy="43622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BEF1019-6ECD-41E1-BB1C-5F5098AFF767}"/>
              </a:ext>
            </a:extLst>
          </p:cNvPr>
          <p:cNvSpPr/>
          <p:nvPr/>
        </p:nvSpPr>
        <p:spPr>
          <a:xfrm>
            <a:off x="6071596" y="1851496"/>
            <a:ext cx="436228" cy="4362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001">
            <a:schemeClr val="lt1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B607C659-38B9-4AF4-8077-036745304D5E}"/>
              </a:ext>
            </a:extLst>
          </p:cNvPr>
          <p:cNvSpPr/>
          <p:nvPr/>
        </p:nvSpPr>
        <p:spPr>
          <a:xfrm>
            <a:off x="6507824" y="3190292"/>
            <a:ext cx="436228" cy="43622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88C72B12-CCE2-44BC-BC12-8006F91707C5}"/>
              </a:ext>
            </a:extLst>
          </p:cNvPr>
          <p:cNvSpPr/>
          <p:nvPr/>
        </p:nvSpPr>
        <p:spPr>
          <a:xfrm>
            <a:off x="5453215" y="2536274"/>
            <a:ext cx="436228" cy="43622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001">
            <a:schemeClr val="lt1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A1F12A0C-4BC3-4D38-B34C-FAB64A4DEA74}"/>
              </a:ext>
            </a:extLst>
          </p:cNvPr>
          <p:cNvSpPr/>
          <p:nvPr/>
        </p:nvSpPr>
        <p:spPr>
          <a:xfrm>
            <a:off x="7387873" y="3190292"/>
            <a:ext cx="436228" cy="43622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001">
            <a:schemeClr val="lt1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94712EC8-C0A8-42A0-898C-902D8F3BB87C}"/>
              </a:ext>
            </a:extLst>
          </p:cNvPr>
          <p:cNvCxnSpPr>
            <a:cxnSpLocks/>
            <a:stCxn id="40" idx="1"/>
            <a:endCxn id="41" idx="5"/>
          </p:cNvCxnSpPr>
          <p:nvPr/>
        </p:nvCxnSpPr>
        <p:spPr>
          <a:xfrm flipH="1" flipV="1">
            <a:off x="6443940" y="2223840"/>
            <a:ext cx="497560" cy="4380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2BB4394A-98C7-4986-A6FF-C2A520F5DCAA}"/>
              </a:ext>
            </a:extLst>
          </p:cNvPr>
          <p:cNvCxnSpPr>
            <a:stCxn id="40" idx="5"/>
            <a:endCxn id="44" idx="1"/>
          </p:cNvCxnSpPr>
          <p:nvPr/>
        </p:nvCxnSpPr>
        <p:spPr>
          <a:xfrm>
            <a:off x="7249960" y="2970353"/>
            <a:ext cx="201797" cy="2838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7411E79C-4085-4CF4-B713-66EAEA423721}"/>
              </a:ext>
            </a:extLst>
          </p:cNvPr>
          <p:cNvCxnSpPr>
            <a:cxnSpLocks/>
            <a:stCxn id="41" idx="3"/>
            <a:endCxn id="43" idx="7"/>
          </p:cNvCxnSpPr>
          <p:nvPr/>
        </p:nvCxnSpPr>
        <p:spPr>
          <a:xfrm flipH="1">
            <a:off x="5825559" y="2223840"/>
            <a:ext cx="309921" cy="3763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36274713-651D-4960-AB11-82E2A9E64FDA}"/>
              </a:ext>
            </a:extLst>
          </p:cNvPr>
          <p:cNvCxnSpPr>
            <a:cxnSpLocks/>
            <a:stCxn id="40" idx="3"/>
            <a:endCxn id="42" idx="0"/>
          </p:cNvCxnSpPr>
          <p:nvPr/>
        </p:nvCxnSpPr>
        <p:spPr>
          <a:xfrm flipH="1">
            <a:off x="6725938" y="2970353"/>
            <a:ext cx="215562" cy="2199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65CFE975-325B-4884-9112-0365F7ED7AEB}"/>
              </a:ext>
            </a:extLst>
          </p:cNvPr>
          <p:cNvCxnSpPr>
            <a:cxnSpLocks/>
          </p:cNvCxnSpPr>
          <p:nvPr/>
        </p:nvCxnSpPr>
        <p:spPr>
          <a:xfrm flipH="1">
            <a:off x="3520314" y="2475402"/>
            <a:ext cx="11691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983335AB-2A3C-4E11-93FC-0450B1FCB0BC}"/>
              </a:ext>
            </a:extLst>
          </p:cNvPr>
          <p:cNvSpPr txBox="1"/>
          <p:nvPr/>
        </p:nvSpPr>
        <p:spPr>
          <a:xfrm>
            <a:off x="3520314" y="210305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좌회전</a:t>
            </a:r>
          </a:p>
        </p:txBody>
      </p:sp>
    </p:spTree>
    <p:extLst>
      <p:ext uri="{BB962C8B-B14F-4D97-AF65-F5344CB8AC3E}">
        <p14:creationId xmlns:p14="http://schemas.microsoft.com/office/powerpoint/2010/main" val="1433626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D66DE77F-4465-4427-8F60-34F34BC46DD2}"/>
              </a:ext>
            </a:extLst>
          </p:cNvPr>
          <p:cNvSpPr txBox="1"/>
          <p:nvPr/>
        </p:nvSpPr>
        <p:spPr>
          <a:xfrm>
            <a:off x="216016" y="16777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회전</a:t>
            </a: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38F6ECDD-DC44-49B8-B79E-ECF0AA631F45}"/>
              </a:ext>
            </a:extLst>
          </p:cNvPr>
          <p:cNvSpPr/>
          <p:nvPr/>
        </p:nvSpPr>
        <p:spPr>
          <a:xfrm>
            <a:off x="6877616" y="2598009"/>
            <a:ext cx="436228" cy="43622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BEF1019-6ECD-41E1-BB1C-5F5098AFF767}"/>
              </a:ext>
            </a:extLst>
          </p:cNvPr>
          <p:cNvSpPr/>
          <p:nvPr/>
        </p:nvSpPr>
        <p:spPr>
          <a:xfrm>
            <a:off x="6071596" y="1851496"/>
            <a:ext cx="436228" cy="4362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001">
            <a:schemeClr val="lt1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B607C659-38B9-4AF4-8077-036745304D5E}"/>
              </a:ext>
            </a:extLst>
          </p:cNvPr>
          <p:cNvSpPr/>
          <p:nvPr/>
        </p:nvSpPr>
        <p:spPr>
          <a:xfrm>
            <a:off x="6507824" y="3190292"/>
            <a:ext cx="436228" cy="43622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88C72B12-CCE2-44BC-BC12-8006F91707C5}"/>
              </a:ext>
            </a:extLst>
          </p:cNvPr>
          <p:cNvSpPr/>
          <p:nvPr/>
        </p:nvSpPr>
        <p:spPr>
          <a:xfrm>
            <a:off x="5453215" y="2536274"/>
            <a:ext cx="436228" cy="43622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001">
            <a:schemeClr val="lt1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A1F12A0C-4BC3-4D38-B34C-FAB64A4DEA74}"/>
              </a:ext>
            </a:extLst>
          </p:cNvPr>
          <p:cNvSpPr/>
          <p:nvPr/>
        </p:nvSpPr>
        <p:spPr>
          <a:xfrm>
            <a:off x="7387873" y="3190292"/>
            <a:ext cx="436228" cy="43622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001">
            <a:schemeClr val="lt1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94712EC8-C0A8-42A0-898C-902D8F3BB87C}"/>
              </a:ext>
            </a:extLst>
          </p:cNvPr>
          <p:cNvCxnSpPr>
            <a:cxnSpLocks/>
            <a:stCxn id="40" idx="1"/>
            <a:endCxn id="41" idx="5"/>
          </p:cNvCxnSpPr>
          <p:nvPr/>
        </p:nvCxnSpPr>
        <p:spPr>
          <a:xfrm flipH="1" flipV="1">
            <a:off x="6443940" y="2223840"/>
            <a:ext cx="497560" cy="4380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2BB4394A-98C7-4986-A6FF-C2A520F5DCAA}"/>
              </a:ext>
            </a:extLst>
          </p:cNvPr>
          <p:cNvCxnSpPr>
            <a:stCxn id="40" idx="5"/>
            <a:endCxn id="44" idx="1"/>
          </p:cNvCxnSpPr>
          <p:nvPr/>
        </p:nvCxnSpPr>
        <p:spPr>
          <a:xfrm>
            <a:off x="7249960" y="2970353"/>
            <a:ext cx="201797" cy="2838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7411E79C-4085-4CF4-B713-66EAEA423721}"/>
              </a:ext>
            </a:extLst>
          </p:cNvPr>
          <p:cNvCxnSpPr>
            <a:cxnSpLocks/>
            <a:stCxn id="41" idx="3"/>
            <a:endCxn id="43" idx="7"/>
          </p:cNvCxnSpPr>
          <p:nvPr/>
        </p:nvCxnSpPr>
        <p:spPr>
          <a:xfrm flipH="1">
            <a:off x="5825559" y="2223840"/>
            <a:ext cx="309921" cy="3763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36274713-651D-4960-AB11-82E2A9E64FDA}"/>
              </a:ext>
            </a:extLst>
          </p:cNvPr>
          <p:cNvCxnSpPr>
            <a:cxnSpLocks/>
            <a:stCxn id="40" idx="3"/>
            <a:endCxn id="42" idx="0"/>
          </p:cNvCxnSpPr>
          <p:nvPr/>
        </p:nvCxnSpPr>
        <p:spPr>
          <a:xfrm flipH="1">
            <a:off x="6725938" y="2970353"/>
            <a:ext cx="215562" cy="2199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65CFE975-325B-4884-9112-0365F7ED7AEB}"/>
              </a:ext>
            </a:extLst>
          </p:cNvPr>
          <p:cNvCxnSpPr>
            <a:cxnSpLocks/>
          </p:cNvCxnSpPr>
          <p:nvPr/>
        </p:nvCxnSpPr>
        <p:spPr>
          <a:xfrm flipH="1">
            <a:off x="3520314" y="2475402"/>
            <a:ext cx="11691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983335AB-2A3C-4E11-93FC-0450B1FCB0BC}"/>
              </a:ext>
            </a:extLst>
          </p:cNvPr>
          <p:cNvSpPr txBox="1"/>
          <p:nvPr/>
        </p:nvSpPr>
        <p:spPr>
          <a:xfrm>
            <a:off x="3520314" y="210305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좌회전</a:t>
            </a: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1957C000-2F4D-4151-B738-FF038D7A4CE3}"/>
              </a:ext>
            </a:extLst>
          </p:cNvPr>
          <p:cNvSpPr/>
          <p:nvPr/>
        </p:nvSpPr>
        <p:spPr>
          <a:xfrm>
            <a:off x="2609234" y="816315"/>
            <a:ext cx="436228" cy="43622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2C30A346-4175-4072-9896-BB84DE059CA9}"/>
              </a:ext>
            </a:extLst>
          </p:cNvPr>
          <p:cNvSpPr/>
          <p:nvPr/>
        </p:nvSpPr>
        <p:spPr>
          <a:xfrm>
            <a:off x="1736778" y="1697266"/>
            <a:ext cx="436228" cy="4362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001">
            <a:schemeClr val="lt1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6E57436F-99B4-4E75-8431-6FFAD0637403}"/>
              </a:ext>
            </a:extLst>
          </p:cNvPr>
          <p:cNvSpPr/>
          <p:nvPr/>
        </p:nvSpPr>
        <p:spPr>
          <a:xfrm>
            <a:off x="2173006" y="3036062"/>
            <a:ext cx="436228" cy="43622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E0D5B624-4CEE-4D91-A1AE-9586D14282AD}"/>
              </a:ext>
            </a:extLst>
          </p:cNvPr>
          <p:cNvSpPr/>
          <p:nvPr/>
        </p:nvSpPr>
        <p:spPr>
          <a:xfrm>
            <a:off x="1118397" y="2382044"/>
            <a:ext cx="436228" cy="43622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001">
            <a:schemeClr val="lt1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55476F7E-DA9D-4252-9C48-E7DB6490E062}"/>
              </a:ext>
            </a:extLst>
          </p:cNvPr>
          <p:cNvSpPr/>
          <p:nvPr/>
        </p:nvSpPr>
        <p:spPr>
          <a:xfrm>
            <a:off x="3053055" y="3036062"/>
            <a:ext cx="436228" cy="43622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001">
            <a:schemeClr val="lt1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97ABB010-B65C-427A-A3B1-8C88E18A9D33}"/>
              </a:ext>
            </a:extLst>
          </p:cNvPr>
          <p:cNvCxnSpPr>
            <a:cxnSpLocks/>
            <a:stCxn id="49" idx="1"/>
            <a:endCxn id="50" idx="5"/>
          </p:cNvCxnSpPr>
          <p:nvPr/>
        </p:nvCxnSpPr>
        <p:spPr>
          <a:xfrm flipH="1">
            <a:off x="2109122" y="880199"/>
            <a:ext cx="563996" cy="11894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8E2AEC57-829C-479E-91AE-FF811D3C0C06}"/>
              </a:ext>
            </a:extLst>
          </p:cNvPr>
          <p:cNvCxnSpPr>
            <a:stCxn id="49" idx="5"/>
            <a:endCxn id="53" idx="1"/>
          </p:cNvCxnSpPr>
          <p:nvPr/>
        </p:nvCxnSpPr>
        <p:spPr>
          <a:xfrm>
            <a:off x="2981578" y="1188659"/>
            <a:ext cx="135361" cy="19112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FC91C66F-B918-40DB-A804-C9879640887C}"/>
              </a:ext>
            </a:extLst>
          </p:cNvPr>
          <p:cNvCxnSpPr>
            <a:cxnSpLocks/>
            <a:stCxn id="50" idx="3"/>
            <a:endCxn id="52" idx="7"/>
          </p:cNvCxnSpPr>
          <p:nvPr/>
        </p:nvCxnSpPr>
        <p:spPr>
          <a:xfrm flipH="1">
            <a:off x="1490741" y="2069610"/>
            <a:ext cx="309921" cy="3763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FF3C8B82-FB31-4497-9CEC-85567562FC41}"/>
              </a:ext>
            </a:extLst>
          </p:cNvPr>
          <p:cNvCxnSpPr>
            <a:cxnSpLocks/>
            <a:stCxn id="49" idx="3"/>
            <a:endCxn id="51" idx="0"/>
          </p:cNvCxnSpPr>
          <p:nvPr/>
        </p:nvCxnSpPr>
        <p:spPr>
          <a:xfrm flipH="1">
            <a:off x="2391120" y="1188659"/>
            <a:ext cx="281998" cy="18474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615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378</Words>
  <Application>Microsoft Office PowerPoint</Application>
  <PresentationFormat>와이드스크린</PresentationFormat>
  <Paragraphs>209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msoft33316</dc:creator>
  <cp:lastModifiedBy>msoft33316</cp:lastModifiedBy>
  <cp:revision>9</cp:revision>
  <dcterms:created xsi:type="dcterms:W3CDTF">2019-02-15T16:22:37Z</dcterms:created>
  <dcterms:modified xsi:type="dcterms:W3CDTF">2019-02-15T17:24:13Z</dcterms:modified>
</cp:coreProperties>
</file>