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8" r:id="rId50"/>
    <p:sldId id="307" r:id="rId51"/>
    <p:sldId id="309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A9118-D19B-418C-A938-18F11CFA0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3594D1-B2DD-45EB-A3F7-3BE6B4D5F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97F8F-D218-40EB-993D-6D7351AA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15D1-CE62-4286-BCF8-414F37F30F26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1E6E2-CF0E-41A8-9130-FEE35BD2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C1CCB-0F6A-454B-9769-55B1D5B6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EA7E-7EE7-4971-97AE-645FBC31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7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959EC-60EB-4450-8A98-612F1606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A37D3E-4DDC-462C-8061-3FA78DEF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13CA8-3E94-47F1-AD78-E518BF17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15D1-CE62-4286-BCF8-414F37F30F26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41262-E7B7-4963-83B2-89100340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55EDD-3908-4D09-AA6B-8327A998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EA7E-7EE7-4971-97AE-645FBC31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2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932264-B5BE-4A5B-888A-1D9E5E7D0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353B9F-D048-4078-A537-AA0B81F96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F7167-8188-40B7-9F3C-CCCFC0EB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15D1-CE62-4286-BCF8-414F37F30F26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0E5FA-3143-4284-925D-921E1EB2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89CF2-DA38-4F90-A94D-6A05517F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EA7E-7EE7-4971-97AE-645FBC31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67AF-45CB-4752-BED0-564A9D03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9080C-3C17-4297-953F-2A40B0EB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E5047-84B5-4E27-A07B-C3973A1B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15D1-CE62-4286-BCF8-414F37F30F26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A0AB0-39EF-49A0-8209-0449D8E7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22F39-AD50-4A3E-878C-5C0058C2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EA7E-7EE7-4971-97AE-645FBC31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3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0A6DA-FD68-4D59-B6BE-C7A7C0CE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D094F-2ACD-45B9-870D-65AF0EDE0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E113B-99AD-4CD5-A8DC-B611381F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15D1-CE62-4286-BCF8-414F37F30F26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139DB-7F45-4D41-884E-1AEFD59C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AE886-583C-4560-9102-238B280F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EA7E-7EE7-4971-97AE-645FBC31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9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D783B-B7F6-47D1-8BFC-181DAD15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63AAA-FD39-48AC-85D3-4846D4D56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9A10F6-0732-4958-B8CD-9BF0D2A6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83219-6C44-4CE6-AEB5-CBC88C8F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15D1-CE62-4286-BCF8-414F37F30F26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496BFA-1199-444E-A6ED-2A158C89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1BFC4E-E2AB-4647-B199-01FEAD64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EA7E-7EE7-4971-97AE-645FBC31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9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D4C2B-9566-420C-84FF-C47F83C8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309F8-4AB3-4796-A373-AA23A7A8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545421-DC8F-4B30-AEBD-8587D1488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97435E-5B33-476C-88C2-517D7BD10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D25ECD-B397-4A9D-85B5-D631C7D82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115C95-F93D-4AA7-A111-3020D66E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15D1-CE62-4286-BCF8-414F37F30F26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0E1CB5-4DB3-48F3-AA50-079EA3CF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197555-B87E-473E-9351-EFE2176F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EA7E-7EE7-4971-97AE-645FBC31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9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FAF1-D511-4CA3-977F-9C14ECEF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96D25F-DCDE-4ABE-802A-720B2229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15D1-CE62-4286-BCF8-414F37F30F26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AE40F4-F786-4FB7-A72B-9D5189AC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5D3F7-DBD3-4FD2-98CD-0498C30A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EA7E-7EE7-4971-97AE-645FBC31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3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83F638-1E2E-41E3-8483-2A0D9920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15D1-CE62-4286-BCF8-414F37F30F26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A0431A-1C61-4046-9F13-AE5B9518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381FC-4E9D-4105-864A-A8908847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EA7E-7EE7-4971-97AE-645FBC31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77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DB862-F70D-48C2-94D0-10442121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64596-C710-431E-A40B-28E79DF8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6F11A-6951-437B-84F6-A9CABC005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AA9C8-9D04-4276-A91A-0F60298A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15D1-CE62-4286-BCF8-414F37F30F26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6F236-5994-4AC7-B8D2-FAF38308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3251F-14DD-4D64-A299-EE19CD95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EA7E-7EE7-4971-97AE-645FBC31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7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5E6FF-35D2-4AEE-B2FC-584BB04B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56475F-B7DC-4154-952C-AA350805F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43C6-657D-4DFE-9BB9-256B03246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3587A-217C-4CDF-A34E-D2A24174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15D1-CE62-4286-BCF8-414F37F30F26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7E044C-DE01-41D0-A818-8CB124BE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DCD6D-7034-4F64-AF39-9D098065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EA7E-7EE7-4971-97AE-645FBC31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1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F4064E-C9B4-48FE-9F42-84C28C6F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837ACB-7797-46F3-B052-6CF03E45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F3A2F-4332-4320-82F8-5284AB581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415D1-CE62-4286-BCF8-414F37F30F26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8772F-66C4-4554-86C7-7249AA85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7844E-8E3A-4FA2-BAB7-2662CC581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BEA7E-7EE7-4971-97AE-645FBC31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3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429075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6068036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790114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4089632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6706997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7345958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8550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6706997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7345958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1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5177405" y="2158068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7345958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18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7345958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4637209" y="2919369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4398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7345958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4131966" y="3680670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9870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7345958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3544737" y="4980963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12777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7345958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3519961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88BD29-112B-4830-B247-3945E47AF068}"/>
              </a:ext>
            </a:extLst>
          </p:cNvPr>
          <p:cNvCxnSpPr/>
          <p:nvPr/>
        </p:nvCxnSpPr>
        <p:spPr>
          <a:xfrm flipH="1">
            <a:off x="3934322" y="4619929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1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5177405" y="2176481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3519961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88BD29-112B-4830-B247-3945E47AF068}"/>
              </a:ext>
            </a:extLst>
          </p:cNvPr>
          <p:cNvCxnSpPr/>
          <p:nvPr/>
        </p:nvCxnSpPr>
        <p:spPr>
          <a:xfrm flipH="1">
            <a:off x="3934322" y="4619929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532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3519961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88BD29-112B-4830-B247-3945E47AF068}"/>
              </a:ext>
            </a:extLst>
          </p:cNvPr>
          <p:cNvCxnSpPr/>
          <p:nvPr/>
        </p:nvCxnSpPr>
        <p:spPr>
          <a:xfrm flipH="1">
            <a:off x="3934322" y="4619929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4621942" y="2932309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58800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3519961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88BD29-112B-4830-B247-3945E47AF068}"/>
              </a:ext>
            </a:extLst>
          </p:cNvPr>
          <p:cNvCxnSpPr/>
          <p:nvPr/>
        </p:nvCxnSpPr>
        <p:spPr>
          <a:xfrm flipH="1">
            <a:off x="3934322" y="4619929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4133869" y="3680670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95247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3519961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88BD29-112B-4830-B247-3945E47AF068}"/>
              </a:ext>
            </a:extLst>
          </p:cNvPr>
          <p:cNvCxnSpPr/>
          <p:nvPr/>
        </p:nvCxnSpPr>
        <p:spPr>
          <a:xfrm flipH="1">
            <a:off x="3934322" y="4619929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4747777" y="4886279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B68E34-43F1-4D3E-8B02-880266C49EAE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4600353" y="4611540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1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429075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6068036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790114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6706997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7345958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79372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3519961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88BD29-112B-4830-B247-3945E47AF068}"/>
              </a:ext>
            </a:extLst>
          </p:cNvPr>
          <p:cNvCxnSpPr/>
          <p:nvPr/>
        </p:nvCxnSpPr>
        <p:spPr>
          <a:xfrm flipH="1">
            <a:off x="3934322" y="4619929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4747777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B68E34-43F1-4D3E-8B02-880266C49EAE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4600353" y="4611540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5177405" y="2176481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3519961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88BD29-112B-4830-B247-3945E47AF068}"/>
              </a:ext>
            </a:extLst>
          </p:cNvPr>
          <p:cNvCxnSpPr/>
          <p:nvPr/>
        </p:nvCxnSpPr>
        <p:spPr>
          <a:xfrm flipH="1">
            <a:off x="3934322" y="4619929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4747777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B68E34-43F1-4D3E-8B02-880266C49EAE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4600353" y="4611540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485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3519961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88BD29-112B-4830-B247-3945E47AF068}"/>
              </a:ext>
            </a:extLst>
          </p:cNvPr>
          <p:cNvCxnSpPr/>
          <p:nvPr/>
        </p:nvCxnSpPr>
        <p:spPr>
          <a:xfrm flipH="1">
            <a:off x="3934322" y="4619929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4747777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B68E34-43F1-4D3E-8B02-880266C49EAE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4600353" y="4611540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4674065" y="2968193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3949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3519961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88BD29-112B-4830-B247-3945E47AF068}"/>
              </a:ext>
            </a:extLst>
          </p:cNvPr>
          <p:cNvCxnSpPr/>
          <p:nvPr/>
        </p:nvCxnSpPr>
        <p:spPr>
          <a:xfrm flipH="1">
            <a:off x="3934322" y="4619929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4747777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B68E34-43F1-4D3E-8B02-880266C49EAE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4600353" y="4611540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4133869" y="3691666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11589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3519961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88BD29-112B-4830-B247-3945E47AF068}"/>
              </a:ext>
            </a:extLst>
          </p:cNvPr>
          <p:cNvCxnSpPr/>
          <p:nvPr/>
        </p:nvCxnSpPr>
        <p:spPr>
          <a:xfrm flipH="1">
            <a:off x="3934322" y="4619929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4747777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B68E34-43F1-4D3E-8B02-880266C49EAE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4600353" y="4611540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4747777" y="4384575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97938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3519961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88BD29-112B-4830-B247-3945E47AF068}"/>
              </a:ext>
            </a:extLst>
          </p:cNvPr>
          <p:cNvCxnSpPr/>
          <p:nvPr/>
        </p:nvCxnSpPr>
        <p:spPr>
          <a:xfrm flipH="1">
            <a:off x="3934322" y="4619929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4747777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B68E34-43F1-4D3E-8B02-880266C49EAE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4600353" y="4611540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4279390" y="5639191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88562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3519961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88BD29-112B-4830-B247-3945E47AF068}"/>
              </a:ext>
            </a:extLst>
          </p:cNvPr>
          <p:cNvCxnSpPr/>
          <p:nvPr/>
        </p:nvCxnSpPr>
        <p:spPr>
          <a:xfrm flipH="1">
            <a:off x="3934322" y="4619929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4747777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B68E34-43F1-4D3E-8B02-880266C49EAE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4600353" y="4611540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4279390" y="5639191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AAA5D7-B2BD-42F5-B185-CD02D7EDCA8A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4531060" y="5315907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264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5177405" y="2188171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3519961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88BD29-112B-4830-B247-3945E47AF068}"/>
              </a:ext>
            </a:extLst>
          </p:cNvPr>
          <p:cNvCxnSpPr/>
          <p:nvPr/>
        </p:nvCxnSpPr>
        <p:spPr>
          <a:xfrm flipH="1">
            <a:off x="3934322" y="4619929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4747777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B68E34-43F1-4D3E-8B02-880266C49EAE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4600353" y="4611540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4279390" y="5639191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AAA5D7-B2BD-42F5-B185-CD02D7EDCA8A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4531060" y="5315907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64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3519961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88BD29-112B-4830-B247-3945E47AF068}"/>
              </a:ext>
            </a:extLst>
          </p:cNvPr>
          <p:cNvCxnSpPr/>
          <p:nvPr/>
        </p:nvCxnSpPr>
        <p:spPr>
          <a:xfrm flipH="1">
            <a:off x="3934322" y="4619929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4747777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B68E34-43F1-4D3E-8B02-880266C49EAE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4600353" y="4611540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4279390" y="5639191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AAA5D7-B2BD-42F5-B185-CD02D7EDCA8A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4531060" y="5315907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4621942" y="2949933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20235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17072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F5C8A-0A74-4AA1-ACEB-F2F842B04503}"/>
              </a:ext>
            </a:extLst>
          </p:cNvPr>
          <p:cNvCxnSpPr/>
          <p:nvPr/>
        </p:nvCxnSpPr>
        <p:spPr>
          <a:xfrm flipH="1">
            <a:off x="4422395" y="385218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3519961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88BD29-112B-4830-B247-3945E47AF068}"/>
              </a:ext>
            </a:extLst>
          </p:cNvPr>
          <p:cNvCxnSpPr/>
          <p:nvPr/>
        </p:nvCxnSpPr>
        <p:spPr>
          <a:xfrm flipH="1">
            <a:off x="3934322" y="4619929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4747777" y="488627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B68E34-43F1-4D3E-8B02-880266C49EAE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4600353" y="4611540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4279390" y="5639191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AAA5D7-B2BD-42F5-B185-CD02D7EDCA8A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4531060" y="5315907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5177405" y="4181912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AC93A2-9673-4F1D-8EB5-72FCF2593478}"/>
              </a:ext>
            </a:extLst>
          </p:cNvPr>
          <p:cNvCxnSpPr>
            <a:cxnSpLocks/>
            <a:stCxn id="35" idx="5"/>
            <a:endCxn id="41" idx="0"/>
          </p:cNvCxnSpPr>
          <p:nvPr/>
        </p:nvCxnSpPr>
        <p:spPr>
          <a:xfrm>
            <a:off x="5103693" y="3858628"/>
            <a:ext cx="325382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3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429075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6068036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790114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6706997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7345958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75828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B4D6AC-7FE6-4A5C-80A3-C3699AE95371}"/>
              </a:ext>
            </a:extLst>
          </p:cNvPr>
          <p:cNvGrpSpPr/>
          <p:nvPr/>
        </p:nvGrpSpPr>
        <p:grpSpPr>
          <a:xfrm>
            <a:off x="4652475" y="805343"/>
            <a:ext cx="2664124" cy="3474832"/>
            <a:chOff x="4652475" y="805343"/>
            <a:chExt cx="2664124" cy="347483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9ABA4AF-0F5A-425B-9326-77C6C292F694}"/>
                </a:ext>
              </a:extLst>
            </p:cNvPr>
            <p:cNvSpPr/>
            <p:nvPr/>
          </p:nvSpPr>
          <p:spPr>
            <a:xfrm>
              <a:off x="6813259" y="1566644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65</a:t>
              </a:r>
              <a:endParaRPr lang="ko-KR" altLang="en-US" sz="11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B9EBAA8-C4CB-4348-AA64-C65B38A1F84A}"/>
                </a:ext>
              </a:extLst>
            </p:cNvPr>
            <p:cNvSpPr/>
            <p:nvPr/>
          </p:nvSpPr>
          <p:spPr>
            <a:xfrm>
              <a:off x="5806579" y="1566644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14</a:t>
              </a:r>
              <a:endParaRPr lang="ko-KR" altLang="en-US" sz="11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F624A5C-9F56-4516-A9BC-CCAC7657D2E7}"/>
                </a:ext>
              </a:extLst>
            </p:cNvPr>
            <p:cNvSpPr/>
            <p:nvPr/>
          </p:nvSpPr>
          <p:spPr>
            <a:xfrm>
              <a:off x="6309919" y="80534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37</a:t>
              </a:r>
              <a:endParaRPr lang="ko-KR" altLang="en-US" sz="1100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600A78F2-DE9E-4A7D-ADF5-3D1E9B72B59B}"/>
                </a:ext>
              </a:extLst>
            </p:cNvPr>
            <p:cNvCxnSpPr>
              <a:cxnSpLocks/>
              <a:stCxn id="37" idx="3"/>
              <a:endCxn id="35" idx="0"/>
            </p:cNvCxnSpPr>
            <p:nvPr/>
          </p:nvCxnSpPr>
          <p:spPr>
            <a:xfrm flipH="1">
              <a:off x="6058249" y="1234971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8616F5F-6235-41B0-A1AF-2148C1AFF19E}"/>
                </a:ext>
              </a:extLst>
            </p:cNvPr>
            <p:cNvCxnSpPr>
              <a:cxnSpLocks/>
              <a:stCxn id="37" idx="5"/>
              <a:endCxn id="33" idx="0"/>
            </p:cNvCxnSpPr>
            <p:nvPr/>
          </p:nvCxnSpPr>
          <p:spPr>
            <a:xfrm>
              <a:off x="6739547" y="1234971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304A6AE-5654-43FD-BF7E-73F79B15C011}"/>
                </a:ext>
              </a:extLst>
            </p:cNvPr>
            <p:cNvSpPr/>
            <p:nvPr/>
          </p:nvSpPr>
          <p:spPr>
            <a:xfrm>
              <a:off x="5303239" y="2319556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D1F5C8A-0A74-4AA1-ACEB-F2F842B04503}"/>
                </a:ext>
              </a:extLst>
            </p:cNvPr>
            <p:cNvCxnSpPr/>
            <p:nvPr/>
          </p:nvCxnSpPr>
          <p:spPr>
            <a:xfrm flipH="1">
              <a:off x="5554909" y="1989827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B8F5D24-358A-40A0-869F-15532C9CE2FB}"/>
                </a:ext>
              </a:extLst>
            </p:cNvPr>
            <p:cNvSpPr/>
            <p:nvPr/>
          </p:nvSpPr>
          <p:spPr>
            <a:xfrm>
              <a:off x="4652475" y="302392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988BD29-112B-4830-B247-3945E47AF068}"/>
                </a:ext>
              </a:extLst>
            </p:cNvPr>
            <p:cNvCxnSpPr/>
            <p:nvPr/>
          </p:nvCxnSpPr>
          <p:spPr>
            <a:xfrm flipH="1">
              <a:off x="5066836" y="2757573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13929E1-AEA0-4594-9248-995306A0AF8F}"/>
                </a:ext>
              </a:extLst>
            </p:cNvPr>
            <p:cNvSpPr/>
            <p:nvPr/>
          </p:nvSpPr>
          <p:spPr>
            <a:xfrm>
              <a:off x="5880291" y="302392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8</a:t>
              </a:r>
              <a:endParaRPr lang="ko-KR" altLang="en-US" sz="1100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7B68E34-43F1-4D3E-8B02-880266C49EAE}"/>
                </a:ext>
              </a:extLst>
            </p:cNvPr>
            <p:cNvCxnSpPr>
              <a:cxnSpLocks/>
              <a:stCxn id="34" idx="5"/>
              <a:endCxn id="39" idx="0"/>
            </p:cNvCxnSpPr>
            <p:nvPr/>
          </p:nvCxnSpPr>
          <p:spPr>
            <a:xfrm>
              <a:off x="5732867" y="2749184"/>
              <a:ext cx="399094" cy="2747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3B6FE10-CA2E-401E-B036-931282C61C5E}"/>
                </a:ext>
              </a:extLst>
            </p:cNvPr>
            <p:cNvSpPr/>
            <p:nvPr/>
          </p:nvSpPr>
          <p:spPr>
            <a:xfrm>
              <a:off x="5411904" y="3776835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5</a:t>
              </a:r>
              <a:endParaRPr lang="ko-KR" altLang="en-US" sz="11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1AAA5D7-B2BD-42F5-B185-CD02D7EDCA8A}"/>
                </a:ext>
              </a:extLst>
            </p:cNvPr>
            <p:cNvCxnSpPr>
              <a:cxnSpLocks/>
              <a:stCxn id="39" idx="3"/>
              <a:endCxn id="40" idx="0"/>
            </p:cNvCxnSpPr>
            <p:nvPr/>
          </p:nvCxnSpPr>
          <p:spPr>
            <a:xfrm flipH="1">
              <a:off x="5663574" y="3453551"/>
              <a:ext cx="290429" cy="323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1E0B711-7B28-4870-997B-EDCB1A769E36}"/>
                </a:ext>
              </a:extLst>
            </p:cNvPr>
            <p:cNvSpPr/>
            <p:nvPr/>
          </p:nvSpPr>
          <p:spPr>
            <a:xfrm>
              <a:off x="6309919" y="2319556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21</a:t>
              </a:r>
              <a:endParaRPr lang="ko-KR" altLang="en-US" sz="11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AC93A2-9673-4F1D-8EB5-72FCF2593478}"/>
                </a:ext>
              </a:extLst>
            </p:cNvPr>
            <p:cNvCxnSpPr>
              <a:cxnSpLocks/>
              <a:stCxn id="35" idx="5"/>
              <a:endCxn id="41" idx="0"/>
            </p:cNvCxnSpPr>
            <p:nvPr/>
          </p:nvCxnSpPr>
          <p:spPr>
            <a:xfrm>
              <a:off x="6236207" y="1996272"/>
              <a:ext cx="325382" cy="323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148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5BFF28A-FE01-4E0B-9F00-0DDE6890AAB2}"/>
              </a:ext>
            </a:extLst>
          </p:cNvPr>
          <p:cNvGrpSpPr/>
          <p:nvPr/>
        </p:nvGrpSpPr>
        <p:grpSpPr>
          <a:xfrm>
            <a:off x="222016" y="388483"/>
            <a:ext cx="6475586" cy="3287500"/>
            <a:chOff x="85978" y="436011"/>
            <a:chExt cx="6475586" cy="32875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42D2A9-8D10-484B-B628-4FF97A945112}"/>
                </a:ext>
              </a:extLst>
            </p:cNvPr>
            <p:cNvSpPr txBox="1"/>
            <p:nvPr/>
          </p:nvSpPr>
          <p:spPr>
            <a:xfrm>
              <a:off x="519525" y="2457822"/>
              <a:ext cx="512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3.1. </a:t>
              </a:r>
              <a:r>
                <a:rPr lang="ko-KR" altLang="en-US" dirty="0"/>
                <a:t>삭제할 노의 </a:t>
              </a:r>
              <a:r>
                <a:rPr lang="en-US" altLang="ko-KR" dirty="0"/>
                <a:t>del</a:t>
              </a:r>
              <a:r>
                <a:rPr lang="ko-KR" altLang="en-US" dirty="0"/>
                <a:t>의 오른쪽 자식이 없는 경우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513A7D-7735-440F-ABED-1EFB38E0C196}"/>
                </a:ext>
              </a:extLst>
            </p:cNvPr>
            <p:cNvSpPr txBox="1"/>
            <p:nvPr/>
          </p:nvSpPr>
          <p:spPr>
            <a:xfrm>
              <a:off x="519525" y="2908838"/>
              <a:ext cx="6042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3.2. </a:t>
              </a:r>
              <a:r>
                <a:rPr lang="ko-KR" altLang="en-US" dirty="0"/>
                <a:t>삭제할 노드의 오른쪽 자식의 왼쪽 자식이 없는 경우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FD3E60-46AF-49DF-8F6B-FC36432FCB59}"/>
                </a:ext>
              </a:extLst>
            </p:cNvPr>
            <p:cNvSpPr txBox="1"/>
            <p:nvPr/>
          </p:nvSpPr>
          <p:spPr>
            <a:xfrm>
              <a:off x="519525" y="3354179"/>
              <a:ext cx="1972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3.3. </a:t>
              </a:r>
              <a:r>
                <a:rPr lang="ko-KR" altLang="en-US" dirty="0"/>
                <a:t>그 외의 경우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8C67F6-0047-40F4-8B9E-D676C64EE4FC}"/>
                </a:ext>
              </a:extLst>
            </p:cNvPr>
            <p:cNvSpPr txBox="1"/>
            <p:nvPr/>
          </p:nvSpPr>
          <p:spPr>
            <a:xfrm>
              <a:off x="85978" y="436011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1. </a:t>
              </a:r>
              <a:r>
                <a:rPr lang="ko-KR" altLang="en-US" dirty="0"/>
                <a:t>삭제할 노드 검색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913D78-B24A-4431-9B11-7A9E10B97720}"/>
                </a:ext>
              </a:extLst>
            </p:cNvPr>
            <p:cNvSpPr txBox="1"/>
            <p:nvPr/>
          </p:nvSpPr>
          <p:spPr>
            <a:xfrm>
              <a:off x="85978" y="805343"/>
              <a:ext cx="3623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2. </a:t>
              </a:r>
              <a:r>
                <a:rPr lang="ko-KR" altLang="en-US" dirty="0"/>
                <a:t>삭제할 노드의 대체 노드 검색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74B1C4-3D97-4F32-93DD-243008957FB9}"/>
                </a:ext>
              </a:extLst>
            </p:cNvPr>
            <p:cNvSpPr txBox="1"/>
            <p:nvPr/>
          </p:nvSpPr>
          <p:spPr>
            <a:xfrm>
              <a:off x="85978" y="2038742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3. </a:t>
              </a:r>
              <a:r>
                <a:rPr lang="ko-KR" altLang="en-US" dirty="0" err="1"/>
                <a:t>리빌딩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8369FB-CE60-42D6-94C2-C54478D184C5}"/>
                </a:ext>
              </a:extLst>
            </p:cNvPr>
            <p:cNvSpPr txBox="1"/>
            <p:nvPr/>
          </p:nvSpPr>
          <p:spPr>
            <a:xfrm>
              <a:off x="519525" y="1174675"/>
              <a:ext cx="4113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2.1. </a:t>
              </a:r>
              <a:r>
                <a:rPr lang="ko-KR" altLang="en-US" dirty="0"/>
                <a:t>자신 보다 작은 </a:t>
              </a:r>
              <a:r>
                <a:rPr lang="ko-KR" altLang="en-US" dirty="0" err="1"/>
                <a:t>노드중</a:t>
              </a:r>
              <a:r>
                <a:rPr lang="ko-KR" altLang="en-US" dirty="0"/>
                <a:t> 가장 큰 값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33BF83-B948-4BA3-A171-B5B057624286}"/>
                </a:ext>
              </a:extLst>
            </p:cNvPr>
            <p:cNvSpPr txBox="1"/>
            <p:nvPr/>
          </p:nvSpPr>
          <p:spPr>
            <a:xfrm>
              <a:off x="519525" y="1625691"/>
              <a:ext cx="4277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2.2. </a:t>
              </a:r>
              <a:r>
                <a:rPr lang="ko-KR" altLang="en-US" dirty="0"/>
                <a:t>자신 보다 큰 노드 중 가장 작은 값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486CCA-691C-44FB-9C22-47D8B6B9422E}"/>
              </a:ext>
            </a:extLst>
          </p:cNvPr>
          <p:cNvGrpSpPr/>
          <p:nvPr/>
        </p:nvGrpSpPr>
        <p:grpSpPr>
          <a:xfrm>
            <a:off x="7966126" y="444493"/>
            <a:ext cx="2664124" cy="3474832"/>
            <a:chOff x="4652475" y="805343"/>
            <a:chExt cx="2664124" cy="347483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82BF880-2E1D-4529-9C36-C7471171242C}"/>
                </a:ext>
              </a:extLst>
            </p:cNvPr>
            <p:cNvSpPr/>
            <p:nvPr/>
          </p:nvSpPr>
          <p:spPr>
            <a:xfrm>
              <a:off x="6813259" y="1566644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65</a:t>
              </a:r>
              <a:endParaRPr lang="ko-KR" altLang="en-US" sz="11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C48AA50-8C09-4F39-9EA2-D77F0AF76B16}"/>
                </a:ext>
              </a:extLst>
            </p:cNvPr>
            <p:cNvSpPr/>
            <p:nvPr/>
          </p:nvSpPr>
          <p:spPr>
            <a:xfrm>
              <a:off x="5806579" y="1566644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14</a:t>
              </a:r>
              <a:endParaRPr lang="ko-KR" altLang="en-US" sz="11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D8927ED-A698-464C-A66E-9E1FF1E29B16}"/>
                </a:ext>
              </a:extLst>
            </p:cNvPr>
            <p:cNvSpPr/>
            <p:nvPr/>
          </p:nvSpPr>
          <p:spPr>
            <a:xfrm>
              <a:off x="6309919" y="80534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37</a:t>
              </a:r>
              <a:endParaRPr lang="ko-KR" altLang="en-US" sz="11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57C06FE-3194-4E50-B972-87EB06CEED14}"/>
                </a:ext>
              </a:extLst>
            </p:cNvPr>
            <p:cNvCxnSpPr>
              <a:stCxn id="27" idx="3"/>
              <a:endCxn id="26" idx="0"/>
            </p:cNvCxnSpPr>
            <p:nvPr/>
          </p:nvCxnSpPr>
          <p:spPr>
            <a:xfrm flipH="1">
              <a:off x="6058249" y="1234971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153DC3B-0288-481C-A459-28D76A5F22D7}"/>
                </a:ext>
              </a:extLst>
            </p:cNvPr>
            <p:cNvCxnSpPr>
              <a:cxnSpLocks/>
              <a:stCxn id="27" idx="5"/>
              <a:endCxn id="25" idx="0"/>
            </p:cNvCxnSpPr>
            <p:nvPr/>
          </p:nvCxnSpPr>
          <p:spPr>
            <a:xfrm>
              <a:off x="6739547" y="1234971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007747D-AAEB-4A5C-97E3-90B509E1F87F}"/>
                </a:ext>
              </a:extLst>
            </p:cNvPr>
            <p:cNvSpPr/>
            <p:nvPr/>
          </p:nvSpPr>
          <p:spPr>
            <a:xfrm>
              <a:off x="5303239" y="2319556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7235993-9DB4-4153-8128-F106ACDB9BEA}"/>
                </a:ext>
              </a:extLst>
            </p:cNvPr>
            <p:cNvCxnSpPr/>
            <p:nvPr/>
          </p:nvCxnSpPr>
          <p:spPr>
            <a:xfrm flipH="1">
              <a:off x="5554909" y="1989827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B0A1714-A2CF-477D-8F16-42D3CC54ECA3}"/>
                </a:ext>
              </a:extLst>
            </p:cNvPr>
            <p:cNvSpPr/>
            <p:nvPr/>
          </p:nvSpPr>
          <p:spPr>
            <a:xfrm>
              <a:off x="4652475" y="302392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09FD876-BDD3-498E-9571-B49A33BF6E88}"/>
                </a:ext>
              </a:extLst>
            </p:cNvPr>
            <p:cNvCxnSpPr/>
            <p:nvPr/>
          </p:nvCxnSpPr>
          <p:spPr>
            <a:xfrm flipH="1">
              <a:off x="5066836" y="2757573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E5EFCD4-83E1-4F20-9F75-10C010B10C30}"/>
                </a:ext>
              </a:extLst>
            </p:cNvPr>
            <p:cNvSpPr/>
            <p:nvPr/>
          </p:nvSpPr>
          <p:spPr>
            <a:xfrm>
              <a:off x="5880291" y="302392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8</a:t>
              </a:r>
              <a:endParaRPr lang="ko-KR" altLang="en-US" sz="1100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2FC0665-AB2F-43C0-8576-A3588F09499C}"/>
                </a:ext>
              </a:extLst>
            </p:cNvPr>
            <p:cNvCxnSpPr>
              <a:cxnSpLocks/>
              <a:stCxn id="30" idx="5"/>
              <a:endCxn id="42" idx="0"/>
            </p:cNvCxnSpPr>
            <p:nvPr/>
          </p:nvCxnSpPr>
          <p:spPr>
            <a:xfrm>
              <a:off x="5732867" y="2749184"/>
              <a:ext cx="399094" cy="2747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7A90B7D-ED70-4399-9EB8-21E0230A3AED}"/>
                </a:ext>
              </a:extLst>
            </p:cNvPr>
            <p:cNvSpPr/>
            <p:nvPr/>
          </p:nvSpPr>
          <p:spPr>
            <a:xfrm>
              <a:off x="5411904" y="3776835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5</a:t>
              </a:r>
              <a:endParaRPr lang="ko-KR" altLang="en-US" sz="1100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873FB8A-D811-45F2-808E-B71487CF2FA7}"/>
                </a:ext>
              </a:extLst>
            </p:cNvPr>
            <p:cNvCxnSpPr>
              <a:cxnSpLocks/>
              <a:stCxn id="42" idx="3"/>
              <a:endCxn id="44" idx="0"/>
            </p:cNvCxnSpPr>
            <p:nvPr/>
          </p:nvCxnSpPr>
          <p:spPr>
            <a:xfrm flipH="1">
              <a:off x="5663574" y="3453551"/>
              <a:ext cx="290429" cy="323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899FA92-BDF6-4E33-9F23-42A7936921AE}"/>
                </a:ext>
              </a:extLst>
            </p:cNvPr>
            <p:cNvSpPr/>
            <p:nvPr/>
          </p:nvSpPr>
          <p:spPr>
            <a:xfrm>
              <a:off x="6309919" y="2319556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21</a:t>
              </a:r>
              <a:endParaRPr lang="ko-KR" altLang="en-US" sz="1100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A8FF7CE-9FAD-4E58-A328-C5636CFFAAB8}"/>
                </a:ext>
              </a:extLst>
            </p:cNvPr>
            <p:cNvCxnSpPr>
              <a:cxnSpLocks/>
              <a:stCxn id="26" idx="5"/>
              <a:endCxn id="46" idx="0"/>
            </p:cNvCxnSpPr>
            <p:nvPr/>
          </p:nvCxnSpPr>
          <p:spPr>
            <a:xfrm>
              <a:off x="6236207" y="1996272"/>
              <a:ext cx="325382" cy="323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602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B8C67F6-0047-40F4-8B9E-D676C64EE4FC}"/>
              </a:ext>
            </a:extLst>
          </p:cNvPr>
          <p:cNvSpPr txBox="1"/>
          <p:nvPr/>
        </p:nvSpPr>
        <p:spPr>
          <a:xfrm>
            <a:off x="222016" y="3884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삭제할 노드 검색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486CCA-691C-44FB-9C22-47D8B6B9422E}"/>
              </a:ext>
            </a:extLst>
          </p:cNvPr>
          <p:cNvGrpSpPr/>
          <p:nvPr/>
        </p:nvGrpSpPr>
        <p:grpSpPr>
          <a:xfrm>
            <a:off x="7966126" y="444493"/>
            <a:ext cx="2664124" cy="3474832"/>
            <a:chOff x="4652475" y="805343"/>
            <a:chExt cx="2664124" cy="347483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82BF880-2E1D-4529-9C36-C7471171242C}"/>
                </a:ext>
              </a:extLst>
            </p:cNvPr>
            <p:cNvSpPr/>
            <p:nvPr/>
          </p:nvSpPr>
          <p:spPr>
            <a:xfrm>
              <a:off x="6813259" y="1566644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65</a:t>
              </a:r>
              <a:endParaRPr lang="ko-KR" altLang="en-US" sz="11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C48AA50-8C09-4F39-9EA2-D77F0AF76B16}"/>
                </a:ext>
              </a:extLst>
            </p:cNvPr>
            <p:cNvSpPr/>
            <p:nvPr/>
          </p:nvSpPr>
          <p:spPr>
            <a:xfrm>
              <a:off x="5806579" y="1566644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14</a:t>
              </a:r>
              <a:endParaRPr lang="ko-KR" altLang="en-US" sz="11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D8927ED-A698-464C-A66E-9E1FF1E29B16}"/>
                </a:ext>
              </a:extLst>
            </p:cNvPr>
            <p:cNvSpPr/>
            <p:nvPr/>
          </p:nvSpPr>
          <p:spPr>
            <a:xfrm>
              <a:off x="6309919" y="80534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37</a:t>
              </a:r>
              <a:endParaRPr lang="ko-KR" altLang="en-US" sz="11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57C06FE-3194-4E50-B972-87EB06CEED14}"/>
                </a:ext>
              </a:extLst>
            </p:cNvPr>
            <p:cNvCxnSpPr>
              <a:stCxn id="27" idx="3"/>
              <a:endCxn id="26" idx="0"/>
            </p:cNvCxnSpPr>
            <p:nvPr/>
          </p:nvCxnSpPr>
          <p:spPr>
            <a:xfrm flipH="1">
              <a:off x="6058249" y="1234971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153DC3B-0288-481C-A459-28D76A5F22D7}"/>
                </a:ext>
              </a:extLst>
            </p:cNvPr>
            <p:cNvCxnSpPr>
              <a:cxnSpLocks/>
              <a:stCxn id="27" idx="5"/>
              <a:endCxn id="25" idx="0"/>
            </p:cNvCxnSpPr>
            <p:nvPr/>
          </p:nvCxnSpPr>
          <p:spPr>
            <a:xfrm>
              <a:off x="6739547" y="1234971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007747D-AAEB-4A5C-97E3-90B509E1F87F}"/>
                </a:ext>
              </a:extLst>
            </p:cNvPr>
            <p:cNvSpPr/>
            <p:nvPr/>
          </p:nvSpPr>
          <p:spPr>
            <a:xfrm>
              <a:off x="5303239" y="2319556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7235993-9DB4-4153-8128-F106ACDB9BEA}"/>
                </a:ext>
              </a:extLst>
            </p:cNvPr>
            <p:cNvCxnSpPr/>
            <p:nvPr/>
          </p:nvCxnSpPr>
          <p:spPr>
            <a:xfrm flipH="1">
              <a:off x="5554909" y="1989827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B0A1714-A2CF-477D-8F16-42D3CC54ECA3}"/>
                </a:ext>
              </a:extLst>
            </p:cNvPr>
            <p:cNvSpPr/>
            <p:nvPr/>
          </p:nvSpPr>
          <p:spPr>
            <a:xfrm>
              <a:off x="4652475" y="302392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09FD876-BDD3-498E-9571-B49A33BF6E88}"/>
                </a:ext>
              </a:extLst>
            </p:cNvPr>
            <p:cNvCxnSpPr/>
            <p:nvPr/>
          </p:nvCxnSpPr>
          <p:spPr>
            <a:xfrm flipH="1">
              <a:off x="5066836" y="2757573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E5EFCD4-83E1-4F20-9F75-10C010B10C30}"/>
                </a:ext>
              </a:extLst>
            </p:cNvPr>
            <p:cNvSpPr/>
            <p:nvPr/>
          </p:nvSpPr>
          <p:spPr>
            <a:xfrm>
              <a:off x="5880291" y="302392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8</a:t>
              </a:r>
              <a:endParaRPr lang="ko-KR" altLang="en-US" sz="1100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2FC0665-AB2F-43C0-8576-A3588F09499C}"/>
                </a:ext>
              </a:extLst>
            </p:cNvPr>
            <p:cNvCxnSpPr>
              <a:cxnSpLocks/>
              <a:stCxn id="30" idx="5"/>
              <a:endCxn id="42" idx="0"/>
            </p:cNvCxnSpPr>
            <p:nvPr/>
          </p:nvCxnSpPr>
          <p:spPr>
            <a:xfrm>
              <a:off x="5732867" y="2749184"/>
              <a:ext cx="399094" cy="2747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7A90B7D-ED70-4399-9EB8-21E0230A3AED}"/>
                </a:ext>
              </a:extLst>
            </p:cNvPr>
            <p:cNvSpPr/>
            <p:nvPr/>
          </p:nvSpPr>
          <p:spPr>
            <a:xfrm>
              <a:off x="5411904" y="3776835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5</a:t>
              </a:r>
              <a:endParaRPr lang="ko-KR" altLang="en-US" sz="1100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873FB8A-D811-45F2-808E-B71487CF2FA7}"/>
                </a:ext>
              </a:extLst>
            </p:cNvPr>
            <p:cNvCxnSpPr>
              <a:cxnSpLocks/>
              <a:stCxn id="42" idx="3"/>
              <a:endCxn id="44" idx="0"/>
            </p:cNvCxnSpPr>
            <p:nvPr/>
          </p:nvCxnSpPr>
          <p:spPr>
            <a:xfrm flipH="1">
              <a:off x="5663574" y="3453551"/>
              <a:ext cx="290429" cy="323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899FA92-BDF6-4E33-9F23-42A7936921AE}"/>
                </a:ext>
              </a:extLst>
            </p:cNvPr>
            <p:cNvSpPr/>
            <p:nvPr/>
          </p:nvSpPr>
          <p:spPr>
            <a:xfrm>
              <a:off x="6309919" y="2319556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21</a:t>
              </a:r>
              <a:endParaRPr lang="ko-KR" altLang="en-US" sz="1100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A8FF7CE-9FAD-4E58-A328-C5636CFFAAB8}"/>
                </a:ext>
              </a:extLst>
            </p:cNvPr>
            <p:cNvCxnSpPr>
              <a:cxnSpLocks/>
              <a:stCxn id="26" idx="5"/>
              <a:endCxn id="46" idx="0"/>
            </p:cNvCxnSpPr>
            <p:nvPr/>
          </p:nvCxnSpPr>
          <p:spPr>
            <a:xfrm>
              <a:off x="6236207" y="1996272"/>
              <a:ext cx="325382" cy="323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AF9D689-9D89-46E1-BE62-8970F94C150E}"/>
              </a:ext>
            </a:extLst>
          </p:cNvPr>
          <p:cNvSpPr txBox="1"/>
          <p:nvPr/>
        </p:nvSpPr>
        <p:spPr>
          <a:xfrm>
            <a:off x="6096000" y="670625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 : 14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194C50-9B6B-42F4-98E8-E5F1B1FD01F8}"/>
              </a:ext>
            </a:extLst>
          </p:cNvPr>
          <p:cNvSpPr txBox="1"/>
          <p:nvPr/>
        </p:nvSpPr>
        <p:spPr>
          <a:xfrm>
            <a:off x="9003397" y="485959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517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B8C67F6-0047-40F4-8B9E-D676C64EE4FC}"/>
              </a:ext>
            </a:extLst>
          </p:cNvPr>
          <p:cNvSpPr txBox="1"/>
          <p:nvPr/>
        </p:nvSpPr>
        <p:spPr>
          <a:xfrm>
            <a:off x="222016" y="3884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삭제할 노드 검색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486CCA-691C-44FB-9C22-47D8B6B9422E}"/>
              </a:ext>
            </a:extLst>
          </p:cNvPr>
          <p:cNvGrpSpPr/>
          <p:nvPr/>
        </p:nvGrpSpPr>
        <p:grpSpPr>
          <a:xfrm>
            <a:off x="7966126" y="444493"/>
            <a:ext cx="2664124" cy="3474832"/>
            <a:chOff x="4652475" y="805343"/>
            <a:chExt cx="2664124" cy="347483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82BF880-2E1D-4529-9C36-C7471171242C}"/>
                </a:ext>
              </a:extLst>
            </p:cNvPr>
            <p:cNvSpPr/>
            <p:nvPr/>
          </p:nvSpPr>
          <p:spPr>
            <a:xfrm>
              <a:off x="6813259" y="1566644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65</a:t>
              </a:r>
              <a:endParaRPr lang="ko-KR" altLang="en-US" sz="11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C48AA50-8C09-4F39-9EA2-D77F0AF76B16}"/>
                </a:ext>
              </a:extLst>
            </p:cNvPr>
            <p:cNvSpPr/>
            <p:nvPr/>
          </p:nvSpPr>
          <p:spPr>
            <a:xfrm>
              <a:off x="5806579" y="1566644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14</a:t>
              </a:r>
              <a:endParaRPr lang="ko-KR" altLang="en-US" sz="11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D8927ED-A698-464C-A66E-9E1FF1E29B16}"/>
                </a:ext>
              </a:extLst>
            </p:cNvPr>
            <p:cNvSpPr/>
            <p:nvPr/>
          </p:nvSpPr>
          <p:spPr>
            <a:xfrm>
              <a:off x="6309919" y="80534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37</a:t>
              </a:r>
              <a:endParaRPr lang="ko-KR" altLang="en-US" sz="11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57C06FE-3194-4E50-B972-87EB06CEED14}"/>
                </a:ext>
              </a:extLst>
            </p:cNvPr>
            <p:cNvCxnSpPr>
              <a:stCxn id="27" idx="3"/>
              <a:endCxn id="26" idx="0"/>
            </p:cNvCxnSpPr>
            <p:nvPr/>
          </p:nvCxnSpPr>
          <p:spPr>
            <a:xfrm flipH="1">
              <a:off x="6058249" y="1234971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153DC3B-0288-481C-A459-28D76A5F22D7}"/>
                </a:ext>
              </a:extLst>
            </p:cNvPr>
            <p:cNvCxnSpPr>
              <a:cxnSpLocks/>
              <a:stCxn id="27" idx="5"/>
              <a:endCxn id="25" idx="0"/>
            </p:cNvCxnSpPr>
            <p:nvPr/>
          </p:nvCxnSpPr>
          <p:spPr>
            <a:xfrm>
              <a:off x="6739547" y="1234971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007747D-AAEB-4A5C-97E3-90B509E1F87F}"/>
                </a:ext>
              </a:extLst>
            </p:cNvPr>
            <p:cNvSpPr/>
            <p:nvPr/>
          </p:nvSpPr>
          <p:spPr>
            <a:xfrm>
              <a:off x="5303239" y="2319556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7235993-9DB4-4153-8128-F106ACDB9BEA}"/>
                </a:ext>
              </a:extLst>
            </p:cNvPr>
            <p:cNvCxnSpPr/>
            <p:nvPr/>
          </p:nvCxnSpPr>
          <p:spPr>
            <a:xfrm flipH="1">
              <a:off x="5554909" y="1989827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B0A1714-A2CF-477D-8F16-42D3CC54ECA3}"/>
                </a:ext>
              </a:extLst>
            </p:cNvPr>
            <p:cNvSpPr/>
            <p:nvPr/>
          </p:nvSpPr>
          <p:spPr>
            <a:xfrm>
              <a:off x="4652475" y="302392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09FD876-BDD3-498E-9571-B49A33BF6E88}"/>
                </a:ext>
              </a:extLst>
            </p:cNvPr>
            <p:cNvCxnSpPr/>
            <p:nvPr/>
          </p:nvCxnSpPr>
          <p:spPr>
            <a:xfrm flipH="1">
              <a:off x="5066836" y="2757573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E5EFCD4-83E1-4F20-9F75-10C010B10C30}"/>
                </a:ext>
              </a:extLst>
            </p:cNvPr>
            <p:cNvSpPr/>
            <p:nvPr/>
          </p:nvSpPr>
          <p:spPr>
            <a:xfrm>
              <a:off x="5880291" y="302392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8</a:t>
              </a:r>
              <a:endParaRPr lang="ko-KR" altLang="en-US" sz="1100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2FC0665-AB2F-43C0-8576-A3588F09499C}"/>
                </a:ext>
              </a:extLst>
            </p:cNvPr>
            <p:cNvCxnSpPr>
              <a:cxnSpLocks/>
              <a:stCxn id="30" idx="5"/>
              <a:endCxn id="42" idx="0"/>
            </p:cNvCxnSpPr>
            <p:nvPr/>
          </p:nvCxnSpPr>
          <p:spPr>
            <a:xfrm>
              <a:off x="5732867" y="2749184"/>
              <a:ext cx="399094" cy="2747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7A90B7D-ED70-4399-9EB8-21E0230A3AED}"/>
                </a:ext>
              </a:extLst>
            </p:cNvPr>
            <p:cNvSpPr/>
            <p:nvPr/>
          </p:nvSpPr>
          <p:spPr>
            <a:xfrm>
              <a:off x="5411904" y="3776835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5</a:t>
              </a:r>
              <a:endParaRPr lang="ko-KR" altLang="en-US" sz="1100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873FB8A-D811-45F2-808E-B71487CF2FA7}"/>
                </a:ext>
              </a:extLst>
            </p:cNvPr>
            <p:cNvCxnSpPr>
              <a:cxnSpLocks/>
              <a:stCxn id="42" idx="3"/>
              <a:endCxn id="44" idx="0"/>
            </p:cNvCxnSpPr>
            <p:nvPr/>
          </p:nvCxnSpPr>
          <p:spPr>
            <a:xfrm flipH="1">
              <a:off x="5663574" y="3453551"/>
              <a:ext cx="290429" cy="323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899FA92-BDF6-4E33-9F23-42A7936921AE}"/>
                </a:ext>
              </a:extLst>
            </p:cNvPr>
            <p:cNvSpPr/>
            <p:nvPr/>
          </p:nvSpPr>
          <p:spPr>
            <a:xfrm>
              <a:off x="6309919" y="2319556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21</a:t>
              </a:r>
              <a:endParaRPr lang="ko-KR" altLang="en-US" sz="1100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A8FF7CE-9FAD-4E58-A328-C5636CFFAAB8}"/>
                </a:ext>
              </a:extLst>
            </p:cNvPr>
            <p:cNvCxnSpPr>
              <a:cxnSpLocks/>
              <a:stCxn id="26" idx="5"/>
              <a:endCxn id="46" idx="0"/>
            </p:cNvCxnSpPr>
            <p:nvPr/>
          </p:nvCxnSpPr>
          <p:spPr>
            <a:xfrm>
              <a:off x="6236207" y="1996272"/>
              <a:ext cx="325382" cy="323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AF9D689-9D89-46E1-BE62-8970F94C150E}"/>
              </a:ext>
            </a:extLst>
          </p:cNvPr>
          <p:cNvSpPr txBox="1"/>
          <p:nvPr/>
        </p:nvSpPr>
        <p:spPr>
          <a:xfrm>
            <a:off x="6096000" y="670625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 : 14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194C50-9B6B-42F4-98E8-E5F1B1FD01F8}"/>
              </a:ext>
            </a:extLst>
          </p:cNvPr>
          <p:cNvSpPr txBox="1"/>
          <p:nvPr/>
        </p:nvSpPr>
        <p:spPr>
          <a:xfrm>
            <a:off x="8580034" y="1239844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2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B8C67F6-0047-40F4-8B9E-D676C64EE4FC}"/>
              </a:ext>
            </a:extLst>
          </p:cNvPr>
          <p:cNvSpPr txBox="1"/>
          <p:nvPr/>
        </p:nvSpPr>
        <p:spPr>
          <a:xfrm>
            <a:off x="222016" y="3884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삭제할 노드 검색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486CCA-691C-44FB-9C22-47D8B6B9422E}"/>
              </a:ext>
            </a:extLst>
          </p:cNvPr>
          <p:cNvGrpSpPr/>
          <p:nvPr/>
        </p:nvGrpSpPr>
        <p:grpSpPr>
          <a:xfrm>
            <a:off x="7966126" y="444493"/>
            <a:ext cx="2664124" cy="3474832"/>
            <a:chOff x="4652475" y="805343"/>
            <a:chExt cx="2664124" cy="347483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82BF880-2E1D-4529-9C36-C7471171242C}"/>
                </a:ext>
              </a:extLst>
            </p:cNvPr>
            <p:cNvSpPr/>
            <p:nvPr/>
          </p:nvSpPr>
          <p:spPr>
            <a:xfrm>
              <a:off x="6813259" y="1566644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65</a:t>
              </a:r>
              <a:endParaRPr lang="ko-KR" altLang="en-US" sz="11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C48AA50-8C09-4F39-9EA2-D77F0AF76B16}"/>
                </a:ext>
              </a:extLst>
            </p:cNvPr>
            <p:cNvSpPr/>
            <p:nvPr/>
          </p:nvSpPr>
          <p:spPr>
            <a:xfrm>
              <a:off x="5806579" y="1566644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14</a:t>
              </a:r>
              <a:endParaRPr lang="ko-KR" altLang="en-US" sz="11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D8927ED-A698-464C-A66E-9E1FF1E29B16}"/>
                </a:ext>
              </a:extLst>
            </p:cNvPr>
            <p:cNvSpPr/>
            <p:nvPr/>
          </p:nvSpPr>
          <p:spPr>
            <a:xfrm>
              <a:off x="6309919" y="80534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37</a:t>
              </a:r>
              <a:endParaRPr lang="ko-KR" altLang="en-US" sz="11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57C06FE-3194-4E50-B972-87EB06CEED14}"/>
                </a:ext>
              </a:extLst>
            </p:cNvPr>
            <p:cNvCxnSpPr>
              <a:stCxn id="27" idx="3"/>
              <a:endCxn id="26" idx="0"/>
            </p:cNvCxnSpPr>
            <p:nvPr/>
          </p:nvCxnSpPr>
          <p:spPr>
            <a:xfrm flipH="1">
              <a:off x="6058249" y="1234971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153DC3B-0288-481C-A459-28D76A5F22D7}"/>
                </a:ext>
              </a:extLst>
            </p:cNvPr>
            <p:cNvCxnSpPr>
              <a:cxnSpLocks/>
              <a:stCxn id="27" idx="5"/>
              <a:endCxn id="25" idx="0"/>
            </p:cNvCxnSpPr>
            <p:nvPr/>
          </p:nvCxnSpPr>
          <p:spPr>
            <a:xfrm>
              <a:off x="6739547" y="1234971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007747D-AAEB-4A5C-97E3-90B509E1F87F}"/>
                </a:ext>
              </a:extLst>
            </p:cNvPr>
            <p:cNvSpPr/>
            <p:nvPr/>
          </p:nvSpPr>
          <p:spPr>
            <a:xfrm>
              <a:off x="5303239" y="2319556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7235993-9DB4-4153-8128-F106ACDB9BEA}"/>
                </a:ext>
              </a:extLst>
            </p:cNvPr>
            <p:cNvCxnSpPr/>
            <p:nvPr/>
          </p:nvCxnSpPr>
          <p:spPr>
            <a:xfrm flipH="1">
              <a:off x="5554909" y="1989827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B0A1714-A2CF-477D-8F16-42D3CC54ECA3}"/>
                </a:ext>
              </a:extLst>
            </p:cNvPr>
            <p:cNvSpPr/>
            <p:nvPr/>
          </p:nvSpPr>
          <p:spPr>
            <a:xfrm>
              <a:off x="4652475" y="302392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09FD876-BDD3-498E-9571-B49A33BF6E88}"/>
                </a:ext>
              </a:extLst>
            </p:cNvPr>
            <p:cNvCxnSpPr/>
            <p:nvPr/>
          </p:nvCxnSpPr>
          <p:spPr>
            <a:xfrm flipH="1">
              <a:off x="5066836" y="2757573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E5EFCD4-83E1-4F20-9F75-10C010B10C30}"/>
                </a:ext>
              </a:extLst>
            </p:cNvPr>
            <p:cNvSpPr/>
            <p:nvPr/>
          </p:nvSpPr>
          <p:spPr>
            <a:xfrm>
              <a:off x="5880291" y="302392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8</a:t>
              </a:r>
              <a:endParaRPr lang="ko-KR" altLang="en-US" sz="1100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2FC0665-AB2F-43C0-8576-A3588F09499C}"/>
                </a:ext>
              </a:extLst>
            </p:cNvPr>
            <p:cNvCxnSpPr>
              <a:cxnSpLocks/>
              <a:stCxn id="30" idx="5"/>
              <a:endCxn id="42" idx="0"/>
            </p:cNvCxnSpPr>
            <p:nvPr/>
          </p:nvCxnSpPr>
          <p:spPr>
            <a:xfrm>
              <a:off x="5732867" y="2749184"/>
              <a:ext cx="399094" cy="2747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7A90B7D-ED70-4399-9EB8-21E0230A3AED}"/>
                </a:ext>
              </a:extLst>
            </p:cNvPr>
            <p:cNvSpPr/>
            <p:nvPr/>
          </p:nvSpPr>
          <p:spPr>
            <a:xfrm>
              <a:off x="5411904" y="3776835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5</a:t>
              </a:r>
              <a:endParaRPr lang="ko-KR" altLang="en-US" sz="1100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873FB8A-D811-45F2-808E-B71487CF2FA7}"/>
                </a:ext>
              </a:extLst>
            </p:cNvPr>
            <p:cNvCxnSpPr>
              <a:cxnSpLocks/>
              <a:stCxn id="42" idx="3"/>
              <a:endCxn id="44" idx="0"/>
            </p:cNvCxnSpPr>
            <p:nvPr/>
          </p:nvCxnSpPr>
          <p:spPr>
            <a:xfrm flipH="1">
              <a:off x="5663574" y="3453551"/>
              <a:ext cx="290429" cy="323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899FA92-BDF6-4E33-9F23-42A7936921AE}"/>
                </a:ext>
              </a:extLst>
            </p:cNvPr>
            <p:cNvSpPr/>
            <p:nvPr/>
          </p:nvSpPr>
          <p:spPr>
            <a:xfrm>
              <a:off x="6309919" y="2319556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21</a:t>
              </a:r>
              <a:endParaRPr lang="ko-KR" altLang="en-US" sz="1100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A8FF7CE-9FAD-4E58-A328-C5636CFFAAB8}"/>
                </a:ext>
              </a:extLst>
            </p:cNvPr>
            <p:cNvCxnSpPr>
              <a:cxnSpLocks/>
              <a:stCxn id="26" idx="5"/>
              <a:endCxn id="46" idx="0"/>
            </p:cNvCxnSpPr>
            <p:nvPr/>
          </p:nvCxnSpPr>
          <p:spPr>
            <a:xfrm>
              <a:off x="6236207" y="1996272"/>
              <a:ext cx="325382" cy="323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AF9D689-9D89-46E1-BE62-8970F94C150E}"/>
              </a:ext>
            </a:extLst>
          </p:cNvPr>
          <p:cNvSpPr txBox="1"/>
          <p:nvPr/>
        </p:nvSpPr>
        <p:spPr>
          <a:xfrm>
            <a:off x="6096000" y="670625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 : 14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194C50-9B6B-42F4-98E8-E5F1B1FD01F8}"/>
              </a:ext>
            </a:extLst>
          </p:cNvPr>
          <p:cNvSpPr txBox="1"/>
          <p:nvPr/>
        </p:nvSpPr>
        <p:spPr>
          <a:xfrm>
            <a:off x="8616890" y="126609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27DCB4-5037-478F-A135-4B7D65367385}"/>
              </a:ext>
            </a:extLst>
          </p:cNvPr>
          <p:cNvSpPr txBox="1"/>
          <p:nvPr/>
        </p:nvSpPr>
        <p:spPr>
          <a:xfrm>
            <a:off x="222016" y="757815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삭제할 노드의 대체 노드 검색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447DAA-C195-4493-A242-A4897E84D25B}"/>
              </a:ext>
            </a:extLst>
          </p:cNvPr>
          <p:cNvSpPr txBox="1"/>
          <p:nvPr/>
        </p:nvSpPr>
        <p:spPr>
          <a:xfrm>
            <a:off x="655563" y="1127147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2.1. </a:t>
            </a:r>
            <a:r>
              <a:rPr lang="ko-KR" altLang="en-US" dirty="0"/>
              <a:t>자신 보다 작은 </a:t>
            </a:r>
            <a:r>
              <a:rPr lang="ko-KR" altLang="en-US" dirty="0" err="1"/>
              <a:t>노드중</a:t>
            </a:r>
            <a:r>
              <a:rPr lang="ko-KR" altLang="en-US" dirty="0"/>
              <a:t> 가장 큰 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C63C6B-04EB-4A45-9431-4E369DF4AF09}"/>
              </a:ext>
            </a:extLst>
          </p:cNvPr>
          <p:cNvSpPr txBox="1"/>
          <p:nvPr/>
        </p:nvSpPr>
        <p:spPr>
          <a:xfrm>
            <a:off x="655563" y="1578163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2.2. </a:t>
            </a:r>
            <a:r>
              <a:rPr lang="ko-KR" altLang="en-US" dirty="0"/>
              <a:t>자신 보다 큰 노드 중 가장 작은 값</a:t>
            </a:r>
          </a:p>
        </p:txBody>
      </p:sp>
    </p:spTree>
    <p:extLst>
      <p:ext uri="{BB962C8B-B14F-4D97-AF65-F5344CB8AC3E}">
        <p14:creationId xmlns:p14="http://schemas.microsoft.com/office/powerpoint/2010/main" val="1123228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B8C67F6-0047-40F4-8B9E-D676C64EE4FC}"/>
              </a:ext>
            </a:extLst>
          </p:cNvPr>
          <p:cNvSpPr txBox="1"/>
          <p:nvPr/>
        </p:nvSpPr>
        <p:spPr>
          <a:xfrm>
            <a:off x="222016" y="3884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삭제할 노드 검색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C48AA50-8C09-4F39-9EA2-D77F0AF76B16}"/>
              </a:ext>
            </a:extLst>
          </p:cNvPr>
          <p:cNvSpPr/>
          <p:nvPr/>
        </p:nvSpPr>
        <p:spPr>
          <a:xfrm>
            <a:off x="912023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stCxn id="27" idx="3"/>
            <a:endCxn id="26" idx="0"/>
          </p:cNvCxnSpPr>
          <p:nvPr/>
        </p:nvCxnSpPr>
        <p:spPr>
          <a:xfrm flipH="1">
            <a:off x="9371900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07747D-AAEB-4A5C-97E3-90B509E1F87F}"/>
              </a:ext>
            </a:extLst>
          </p:cNvPr>
          <p:cNvSpPr/>
          <p:nvPr/>
        </p:nvSpPr>
        <p:spPr>
          <a:xfrm>
            <a:off x="861689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7235993-9DB4-4153-8128-F106ACDB9BEA}"/>
              </a:ext>
            </a:extLst>
          </p:cNvPr>
          <p:cNvCxnSpPr/>
          <p:nvPr/>
        </p:nvCxnSpPr>
        <p:spPr>
          <a:xfrm flipH="1">
            <a:off x="8868560" y="162897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7966126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380487" y="239672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193942" y="2663073"/>
            <a:ext cx="503340" cy="5033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stCxn id="30" idx="5"/>
            <a:endCxn id="42" idx="0"/>
          </p:cNvCxnSpPr>
          <p:nvPr/>
        </p:nvCxnSpPr>
        <p:spPr>
          <a:xfrm>
            <a:off x="9046518" y="2388334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725555" y="341598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8977225" y="3092701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3899FA92-BDF6-4E33-9F23-42A7936921AE}"/>
              </a:ext>
            </a:extLst>
          </p:cNvPr>
          <p:cNvSpPr/>
          <p:nvPr/>
        </p:nvSpPr>
        <p:spPr>
          <a:xfrm>
            <a:off x="9623570" y="1958706"/>
            <a:ext cx="503340" cy="5033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A8FF7CE-9FAD-4E58-A328-C5636CFFAAB8}"/>
              </a:ext>
            </a:extLst>
          </p:cNvPr>
          <p:cNvCxnSpPr>
            <a:cxnSpLocks/>
            <a:stCxn id="26" idx="5"/>
            <a:endCxn id="46" idx="0"/>
          </p:cNvCxnSpPr>
          <p:nvPr/>
        </p:nvCxnSpPr>
        <p:spPr>
          <a:xfrm>
            <a:off x="9549858" y="1635422"/>
            <a:ext cx="325382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F9D689-9D89-46E1-BE62-8970F94C150E}"/>
              </a:ext>
            </a:extLst>
          </p:cNvPr>
          <p:cNvSpPr txBox="1"/>
          <p:nvPr/>
        </p:nvSpPr>
        <p:spPr>
          <a:xfrm>
            <a:off x="6096000" y="670625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 : 14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194C50-9B6B-42F4-98E8-E5F1B1FD01F8}"/>
              </a:ext>
            </a:extLst>
          </p:cNvPr>
          <p:cNvSpPr txBox="1"/>
          <p:nvPr/>
        </p:nvSpPr>
        <p:spPr>
          <a:xfrm>
            <a:off x="8650331" y="121777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27DCB4-5037-478F-A135-4B7D65367385}"/>
              </a:ext>
            </a:extLst>
          </p:cNvPr>
          <p:cNvSpPr txBox="1"/>
          <p:nvPr/>
        </p:nvSpPr>
        <p:spPr>
          <a:xfrm>
            <a:off x="222016" y="757815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삭제할 노드의 대체 노드 검색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447DAA-C195-4493-A242-A4897E84D25B}"/>
              </a:ext>
            </a:extLst>
          </p:cNvPr>
          <p:cNvSpPr txBox="1"/>
          <p:nvPr/>
        </p:nvSpPr>
        <p:spPr>
          <a:xfrm>
            <a:off x="655563" y="1127147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2.1. </a:t>
            </a:r>
            <a:r>
              <a:rPr lang="ko-KR" altLang="en-US" dirty="0"/>
              <a:t>자신 보다 작은 </a:t>
            </a:r>
            <a:r>
              <a:rPr lang="ko-KR" altLang="en-US" dirty="0" err="1"/>
              <a:t>노드중</a:t>
            </a:r>
            <a:r>
              <a:rPr lang="ko-KR" altLang="en-US" dirty="0"/>
              <a:t> 가장 큰 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C63C6B-04EB-4A45-9431-4E369DF4AF09}"/>
              </a:ext>
            </a:extLst>
          </p:cNvPr>
          <p:cNvSpPr txBox="1"/>
          <p:nvPr/>
        </p:nvSpPr>
        <p:spPr>
          <a:xfrm>
            <a:off x="655563" y="1578163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2.2. </a:t>
            </a:r>
            <a:r>
              <a:rPr lang="ko-KR" altLang="en-US" dirty="0"/>
              <a:t>자신 보다 큰 노드 중 가장 작은 값</a:t>
            </a:r>
          </a:p>
        </p:txBody>
      </p:sp>
    </p:spTree>
    <p:extLst>
      <p:ext uri="{BB962C8B-B14F-4D97-AF65-F5344CB8AC3E}">
        <p14:creationId xmlns:p14="http://schemas.microsoft.com/office/powerpoint/2010/main" val="3467292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B8C67F6-0047-40F4-8B9E-D676C64EE4FC}"/>
              </a:ext>
            </a:extLst>
          </p:cNvPr>
          <p:cNvSpPr txBox="1"/>
          <p:nvPr/>
        </p:nvSpPr>
        <p:spPr>
          <a:xfrm>
            <a:off x="222016" y="3884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삭제할 노드 검색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C48AA50-8C09-4F39-9EA2-D77F0AF76B16}"/>
              </a:ext>
            </a:extLst>
          </p:cNvPr>
          <p:cNvSpPr/>
          <p:nvPr/>
        </p:nvSpPr>
        <p:spPr>
          <a:xfrm>
            <a:off x="912023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stCxn id="27" idx="3"/>
            <a:endCxn id="26" idx="0"/>
          </p:cNvCxnSpPr>
          <p:nvPr/>
        </p:nvCxnSpPr>
        <p:spPr>
          <a:xfrm flipH="1">
            <a:off x="9371900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07747D-AAEB-4A5C-97E3-90B509E1F87F}"/>
              </a:ext>
            </a:extLst>
          </p:cNvPr>
          <p:cNvSpPr/>
          <p:nvPr/>
        </p:nvSpPr>
        <p:spPr>
          <a:xfrm>
            <a:off x="861689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7235993-9DB4-4153-8128-F106ACDB9BEA}"/>
              </a:ext>
            </a:extLst>
          </p:cNvPr>
          <p:cNvCxnSpPr/>
          <p:nvPr/>
        </p:nvCxnSpPr>
        <p:spPr>
          <a:xfrm flipH="1">
            <a:off x="8868560" y="162897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7966126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380487" y="239672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193942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stCxn id="30" idx="5"/>
            <a:endCxn id="42" idx="0"/>
          </p:cNvCxnSpPr>
          <p:nvPr/>
        </p:nvCxnSpPr>
        <p:spPr>
          <a:xfrm>
            <a:off x="9046518" y="2388334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725555" y="341598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8977225" y="3092701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3899FA92-BDF6-4E33-9F23-42A7936921AE}"/>
              </a:ext>
            </a:extLst>
          </p:cNvPr>
          <p:cNvSpPr/>
          <p:nvPr/>
        </p:nvSpPr>
        <p:spPr>
          <a:xfrm>
            <a:off x="962357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A8FF7CE-9FAD-4E58-A328-C5636CFFAAB8}"/>
              </a:ext>
            </a:extLst>
          </p:cNvPr>
          <p:cNvCxnSpPr>
            <a:cxnSpLocks/>
            <a:stCxn id="26" idx="5"/>
            <a:endCxn id="46" idx="0"/>
          </p:cNvCxnSpPr>
          <p:nvPr/>
        </p:nvCxnSpPr>
        <p:spPr>
          <a:xfrm>
            <a:off x="9549858" y="1635422"/>
            <a:ext cx="325382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194C50-9B6B-42F4-98E8-E5F1B1FD01F8}"/>
              </a:ext>
            </a:extLst>
          </p:cNvPr>
          <p:cNvSpPr txBox="1"/>
          <p:nvPr/>
        </p:nvSpPr>
        <p:spPr>
          <a:xfrm>
            <a:off x="8650331" y="121777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27DCB4-5037-478F-A135-4B7D65367385}"/>
              </a:ext>
            </a:extLst>
          </p:cNvPr>
          <p:cNvSpPr txBox="1"/>
          <p:nvPr/>
        </p:nvSpPr>
        <p:spPr>
          <a:xfrm>
            <a:off x="222016" y="757815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삭제할 노드의 대체 노드 검색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447DAA-C195-4493-A242-A4897E84D25B}"/>
              </a:ext>
            </a:extLst>
          </p:cNvPr>
          <p:cNvSpPr txBox="1"/>
          <p:nvPr/>
        </p:nvSpPr>
        <p:spPr>
          <a:xfrm>
            <a:off x="655563" y="1127147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2.1. </a:t>
            </a:r>
            <a:r>
              <a:rPr lang="ko-KR" altLang="en-US" dirty="0"/>
              <a:t>자신 보다 작은 </a:t>
            </a:r>
            <a:r>
              <a:rPr lang="ko-KR" altLang="en-US" dirty="0" err="1"/>
              <a:t>노드중</a:t>
            </a:r>
            <a:r>
              <a:rPr lang="ko-KR" altLang="en-US" dirty="0"/>
              <a:t> 가장 큰 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C63C6B-04EB-4A45-9431-4E369DF4AF09}"/>
              </a:ext>
            </a:extLst>
          </p:cNvPr>
          <p:cNvSpPr txBox="1"/>
          <p:nvPr/>
        </p:nvSpPr>
        <p:spPr>
          <a:xfrm>
            <a:off x="655563" y="1578163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2.2. </a:t>
            </a:r>
            <a:r>
              <a:rPr lang="ko-KR" altLang="en-US" dirty="0"/>
              <a:t>자신 보다 큰 노드 중 가장 작은 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BB5070-A71B-4038-BAC0-1DCB3E80B198}"/>
              </a:ext>
            </a:extLst>
          </p:cNvPr>
          <p:cNvSpPr txBox="1"/>
          <p:nvPr/>
        </p:nvSpPr>
        <p:spPr>
          <a:xfrm>
            <a:off x="655563" y="2410294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3.1. </a:t>
            </a:r>
            <a:r>
              <a:rPr lang="ko-KR" altLang="en-US" dirty="0"/>
              <a:t>삭제할 노의 </a:t>
            </a:r>
            <a:r>
              <a:rPr lang="en-US" altLang="ko-KR" dirty="0"/>
              <a:t>del</a:t>
            </a:r>
            <a:r>
              <a:rPr lang="ko-KR" altLang="en-US" dirty="0"/>
              <a:t>의 오른쪽 자식이 없는 경우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EE1923-390F-4295-A62F-0622746B3EEC}"/>
              </a:ext>
            </a:extLst>
          </p:cNvPr>
          <p:cNvSpPr txBox="1"/>
          <p:nvPr/>
        </p:nvSpPr>
        <p:spPr>
          <a:xfrm>
            <a:off x="655563" y="2861310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3.2. </a:t>
            </a:r>
            <a:r>
              <a:rPr lang="ko-KR" altLang="en-US" dirty="0"/>
              <a:t>삭제할 노드의 오른쪽 자식의 왼쪽 자식이 없는 경우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EBC32D-00DA-4BE8-A722-9E3FC7114C05}"/>
              </a:ext>
            </a:extLst>
          </p:cNvPr>
          <p:cNvSpPr txBox="1"/>
          <p:nvPr/>
        </p:nvSpPr>
        <p:spPr>
          <a:xfrm>
            <a:off x="655563" y="3306651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3.3. </a:t>
            </a:r>
            <a:r>
              <a:rPr lang="ko-KR" altLang="en-US" dirty="0"/>
              <a:t>그 외의 경우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AB4B75-3F37-4394-BFE6-FAD2B0364999}"/>
              </a:ext>
            </a:extLst>
          </p:cNvPr>
          <p:cNvSpPr txBox="1"/>
          <p:nvPr/>
        </p:nvSpPr>
        <p:spPr>
          <a:xfrm>
            <a:off x="222016" y="199121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리빌딩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308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B8C67F6-0047-40F4-8B9E-D676C64EE4FC}"/>
              </a:ext>
            </a:extLst>
          </p:cNvPr>
          <p:cNvSpPr txBox="1"/>
          <p:nvPr/>
        </p:nvSpPr>
        <p:spPr>
          <a:xfrm>
            <a:off x="222016" y="3884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삭제할 노드 검색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C48AA50-8C09-4F39-9EA2-D77F0AF76B16}"/>
              </a:ext>
            </a:extLst>
          </p:cNvPr>
          <p:cNvSpPr/>
          <p:nvPr/>
        </p:nvSpPr>
        <p:spPr>
          <a:xfrm>
            <a:off x="912023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stCxn id="27" idx="3"/>
            <a:endCxn id="26" idx="0"/>
          </p:cNvCxnSpPr>
          <p:nvPr/>
        </p:nvCxnSpPr>
        <p:spPr>
          <a:xfrm flipH="1">
            <a:off x="9371900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07747D-AAEB-4A5C-97E3-90B509E1F87F}"/>
              </a:ext>
            </a:extLst>
          </p:cNvPr>
          <p:cNvSpPr/>
          <p:nvPr/>
        </p:nvSpPr>
        <p:spPr>
          <a:xfrm>
            <a:off x="861689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7235993-9DB4-4153-8128-F106ACDB9BEA}"/>
              </a:ext>
            </a:extLst>
          </p:cNvPr>
          <p:cNvCxnSpPr/>
          <p:nvPr/>
        </p:nvCxnSpPr>
        <p:spPr>
          <a:xfrm flipH="1">
            <a:off x="8868560" y="162897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7966126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380487" y="239672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193942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stCxn id="30" idx="5"/>
            <a:endCxn id="42" idx="0"/>
          </p:cNvCxnSpPr>
          <p:nvPr/>
        </p:nvCxnSpPr>
        <p:spPr>
          <a:xfrm>
            <a:off x="9046518" y="2388334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725555" y="341598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8977225" y="3092701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3899FA92-BDF6-4E33-9F23-42A7936921AE}"/>
              </a:ext>
            </a:extLst>
          </p:cNvPr>
          <p:cNvSpPr/>
          <p:nvPr/>
        </p:nvSpPr>
        <p:spPr>
          <a:xfrm>
            <a:off x="962357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A8FF7CE-9FAD-4E58-A328-C5636CFFAAB8}"/>
              </a:ext>
            </a:extLst>
          </p:cNvPr>
          <p:cNvCxnSpPr>
            <a:cxnSpLocks/>
            <a:stCxn id="26" idx="5"/>
            <a:endCxn id="46" idx="0"/>
          </p:cNvCxnSpPr>
          <p:nvPr/>
        </p:nvCxnSpPr>
        <p:spPr>
          <a:xfrm>
            <a:off x="9549858" y="1635422"/>
            <a:ext cx="325382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194C50-9B6B-42F4-98E8-E5F1B1FD01F8}"/>
              </a:ext>
            </a:extLst>
          </p:cNvPr>
          <p:cNvSpPr txBox="1"/>
          <p:nvPr/>
        </p:nvSpPr>
        <p:spPr>
          <a:xfrm>
            <a:off x="8650331" y="121777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27DCB4-5037-478F-A135-4B7D65367385}"/>
              </a:ext>
            </a:extLst>
          </p:cNvPr>
          <p:cNvSpPr txBox="1"/>
          <p:nvPr/>
        </p:nvSpPr>
        <p:spPr>
          <a:xfrm>
            <a:off x="222016" y="757815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삭제할 노드의 대체 노드 검색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447DAA-C195-4493-A242-A4897E84D25B}"/>
              </a:ext>
            </a:extLst>
          </p:cNvPr>
          <p:cNvSpPr txBox="1"/>
          <p:nvPr/>
        </p:nvSpPr>
        <p:spPr>
          <a:xfrm>
            <a:off x="655563" y="1127147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2.1. </a:t>
            </a:r>
            <a:r>
              <a:rPr lang="ko-KR" altLang="en-US" dirty="0"/>
              <a:t>자신 보다 작은 </a:t>
            </a:r>
            <a:r>
              <a:rPr lang="ko-KR" altLang="en-US" dirty="0" err="1"/>
              <a:t>노드중</a:t>
            </a:r>
            <a:r>
              <a:rPr lang="ko-KR" altLang="en-US" dirty="0"/>
              <a:t> 가장 큰 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C63C6B-04EB-4A45-9431-4E369DF4AF09}"/>
              </a:ext>
            </a:extLst>
          </p:cNvPr>
          <p:cNvSpPr txBox="1"/>
          <p:nvPr/>
        </p:nvSpPr>
        <p:spPr>
          <a:xfrm>
            <a:off x="655563" y="1578163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2.2. </a:t>
            </a:r>
            <a:r>
              <a:rPr lang="ko-KR" altLang="en-US" dirty="0"/>
              <a:t>자신 보다 큰 노드 중 가장 작은 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BB5070-A71B-4038-BAC0-1DCB3E80B198}"/>
              </a:ext>
            </a:extLst>
          </p:cNvPr>
          <p:cNvSpPr txBox="1"/>
          <p:nvPr/>
        </p:nvSpPr>
        <p:spPr>
          <a:xfrm>
            <a:off x="655563" y="2410294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3.1. </a:t>
            </a:r>
            <a:r>
              <a:rPr lang="ko-KR" altLang="en-US" dirty="0"/>
              <a:t>삭제할 노의 </a:t>
            </a:r>
            <a:r>
              <a:rPr lang="en-US" altLang="ko-KR" dirty="0"/>
              <a:t>del</a:t>
            </a:r>
            <a:r>
              <a:rPr lang="ko-KR" altLang="en-US" dirty="0"/>
              <a:t>의 오른쪽 자식이 없는 경우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EE1923-390F-4295-A62F-0622746B3EEC}"/>
              </a:ext>
            </a:extLst>
          </p:cNvPr>
          <p:cNvSpPr txBox="1"/>
          <p:nvPr/>
        </p:nvSpPr>
        <p:spPr>
          <a:xfrm>
            <a:off x="655563" y="2861310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3.2. </a:t>
            </a:r>
            <a:r>
              <a:rPr lang="ko-KR" altLang="en-US" dirty="0">
                <a:solidFill>
                  <a:srgbClr val="C00000"/>
                </a:solidFill>
              </a:rPr>
              <a:t>삭제할 노드의 오른쪽 자식의 왼쪽 자식이 없는 경우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EBC32D-00DA-4BE8-A722-9E3FC7114C05}"/>
              </a:ext>
            </a:extLst>
          </p:cNvPr>
          <p:cNvSpPr txBox="1"/>
          <p:nvPr/>
        </p:nvSpPr>
        <p:spPr>
          <a:xfrm>
            <a:off x="655563" y="3306651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3.3. </a:t>
            </a:r>
            <a:r>
              <a:rPr lang="ko-KR" altLang="en-US" dirty="0"/>
              <a:t>그 외의 경우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AB4B75-3F37-4394-BFE6-FAD2B0364999}"/>
              </a:ext>
            </a:extLst>
          </p:cNvPr>
          <p:cNvSpPr txBox="1"/>
          <p:nvPr/>
        </p:nvSpPr>
        <p:spPr>
          <a:xfrm>
            <a:off x="222016" y="199121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리빌딩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187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C48AA50-8C09-4F39-9EA2-D77F0AF76B16}"/>
              </a:ext>
            </a:extLst>
          </p:cNvPr>
          <p:cNvSpPr/>
          <p:nvPr/>
        </p:nvSpPr>
        <p:spPr>
          <a:xfrm>
            <a:off x="912023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stCxn id="27" idx="3"/>
            <a:endCxn id="26" idx="0"/>
          </p:cNvCxnSpPr>
          <p:nvPr/>
        </p:nvCxnSpPr>
        <p:spPr>
          <a:xfrm flipH="1">
            <a:off x="9371900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07747D-AAEB-4A5C-97E3-90B509E1F87F}"/>
              </a:ext>
            </a:extLst>
          </p:cNvPr>
          <p:cNvSpPr/>
          <p:nvPr/>
        </p:nvSpPr>
        <p:spPr>
          <a:xfrm>
            <a:off x="861689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7235993-9DB4-4153-8128-F106ACDB9BEA}"/>
              </a:ext>
            </a:extLst>
          </p:cNvPr>
          <p:cNvCxnSpPr/>
          <p:nvPr/>
        </p:nvCxnSpPr>
        <p:spPr>
          <a:xfrm flipH="1">
            <a:off x="8868560" y="162897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7966126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380487" y="239672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193942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stCxn id="30" idx="5"/>
            <a:endCxn id="42" idx="0"/>
          </p:cNvCxnSpPr>
          <p:nvPr/>
        </p:nvCxnSpPr>
        <p:spPr>
          <a:xfrm>
            <a:off x="9046518" y="2388334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725555" y="341598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8977225" y="3092701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3899FA92-BDF6-4E33-9F23-42A7936921AE}"/>
              </a:ext>
            </a:extLst>
          </p:cNvPr>
          <p:cNvSpPr/>
          <p:nvPr/>
        </p:nvSpPr>
        <p:spPr>
          <a:xfrm>
            <a:off x="962357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A8FF7CE-9FAD-4E58-A328-C5636CFFAAB8}"/>
              </a:ext>
            </a:extLst>
          </p:cNvPr>
          <p:cNvCxnSpPr>
            <a:cxnSpLocks/>
            <a:stCxn id="26" idx="5"/>
            <a:endCxn id="46" idx="0"/>
          </p:cNvCxnSpPr>
          <p:nvPr/>
        </p:nvCxnSpPr>
        <p:spPr>
          <a:xfrm>
            <a:off x="9549858" y="1635422"/>
            <a:ext cx="325382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194C50-9B6B-42F4-98E8-E5F1B1FD01F8}"/>
              </a:ext>
            </a:extLst>
          </p:cNvPr>
          <p:cNvSpPr txBox="1"/>
          <p:nvPr/>
        </p:nvSpPr>
        <p:spPr>
          <a:xfrm>
            <a:off x="8650331" y="121777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EE1923-390F-4295-A62F-0622746B3EEC}"/>
              </a:ext>
            </a:extLst>
          </p:cNvPr>
          <p:cNvSpPr txBox="1"/>
          <p:nvPr/>
        </p:nvSpPr>
        <p:spPr>
          <a:xfrm>
            <a:off x="655563" y="259827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3.2. </a:t>
            </a:r>
            <a:r>
              <a:rPr lang="ko-KR" altLang="en-US" dirty="0">
                <a:solidFill>
                  <a:srgbClr val="C00000"/>
                </a:solidFill>
              </a:rPr>
              <a:t>삭제할 노드의 오른쪽 자식의 왼쪽 자식이 없는 경우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01563C-E57E-487C-9C77-67F1EE81571E}"/>
              </a:ext>
            </a:extLst>
          </p:cNvPr>
          <p:cNvSpPr txBox="1"/>
          <p:nvPr/>
        </p:nvSpPr>
        <p:spPr>
          <a:xfrm>
            <a:off x="8977225" y="511497"/>
            <a:ext cx="64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delp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263918-CB3E-447E-81E2-4322662BF5E8}"/>
              </a:ext>
            </a:extLst>
          </p:cNvPr>
          <p:cNvSpPr txBox="1"/>
          <p:nvPr/>
        </p:nvSpPr>
        <p:spPr>
          <a:xfrm>
            <a:off x="9746551" y="1649254"/>
            <a:ext cx="76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641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9371900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07747D-AAEB-4A5C-97E3-90B509E1F87F}"/>
              </a:ext>
            </a:extLst>
          </p:cNvPr>
          <p:cNvSpPr/>
          <p:nvPr/>
        </p:nvSpPr>
        <p:spPr>
          <a:xfrm>
            <a:off x="861689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7235993-9DB4-4153-8128-F106ACDB9BEA}"/>
              </a:ext>
            </a:extLst>
          </p:cNvPr>
          <p:cNvCxnSpPr/>
          <p:nvPr/>
        </p:nvCxnSpPr>
        <p:spPr>
          <a:xfrm flipH="1">
            <a:off x="8868560" y="162897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7966126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380487" y="239672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193942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stCxn id="30" idx="5"/>
            <a:endCxn id="42" idx="0"/>
          </p:cNvCxnSpPr>
          <p:nvPr/>
        </p:nvCxnSpPr>
        <p:spPr>
          <a:xfrm>
            <a:off x="9046518" y="2388334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725555" y="341598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8977225" y="3092701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3899FA92-BDF6-4E33-9F23-42A7936921AE}"/>
              </a:ext>
            </a:extLst>
          </p:cNvPr>
          <p:cNvSpPr/>
          <p:nvPr/>
        </p:nvSpPr>
        <p:spPr>
          <a:xfrm>
            <a:off x="962357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A8FF7CE-9FAD-4E58-A328-C5636CFFAAB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549858" y="1635422"/>
            <a:ext cx="325382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1EE1923-390F-4295-A62F-0622746B3EEC}"/>
              </a:ext>
            </a:extLst>
          </p:cNvPr>
          <p:cNvSpPr txBox="1"/>
          <p:nvPr/>
        </p:nvSpPr>
        <p:spPr>
          <a:xfrm>
            <a:off x="655563" y="259827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3.2. </a:t>
            </a:r>
            <a:r>
              <a:rPr lang="ko-KR" altLang="en-US" dirty="0">
                <a:solidFill>
                  <a:srgbClr val="C00000"/>
                </a:solidFill>
              </a:rPr>
              <a:t>삭제할 노드의 오른쪽 자식의 왼쪽 자식이 없는 경우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01563C-E57E-487C-9C77-67F1EE81571E}"/>
              </a:ext>
            </a:extLst>
          </p:cNvPr>
          <p:cNvSpPr txBox="1"/>
          <p:nvPr/>
        </p:nvSpPr>
        <p:spPr>
          <a:xfrm>
            <a:off x="8977225" y="511497"/>
            <a:ext cx="64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delp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263918-CB3E-447E-81E2-4322662BF5E8}"/>
              </a:ext>
            </a:extLst>
          </p:cNvPr>
          <p:cNvSpPr txBox="1"/>
          <p:nvPr/>
        </p:nvSpPr>
        <p:spPr>
          <a:xfrm>
            <a:off x="9746551" y="1649254"/>
            <a:ext cx="76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72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429075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6068036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5177405" y="2164359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6706997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7345958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76532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9371900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07747D-AAEB-4A5C-97E3-90B509E1F87F}"/>
              </a:ext>
            </a:extLst>
          </p:cNvPr>
          <p:cNvSpPr/>
          <p:nvPr/>
        </p:nvSpPr>
        <p:spPr>
          <a:xfrm>
            <a:off x="861689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7966126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380487" y="239672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193942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stCxn id="30" idx="5"/>
            <a:endCxn id="42" idx="0"/>
          </p:cNvCxnSpPr>
          <p:nvPr/>
        </p:nvCxnSpPr>
        <p:spPr>
          <a:xfrm>
            <a:off x="9046518" y="2388334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725555" y="341598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8977225" y="3092701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3899FA92-BDF6-4E33-9F23-42A7936921AE}"/>
              </a:ext>
            </a:extLst>
          </p:cNvPr>
          <p:cNvSpPr/>
          <p:nvPr/>
        </p:nvSpPr>
        <p:spPr>
          <a:xfrm>
            <a:off x="962357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A8FF7CE-9FAD-4E58-A328-C5636CFFAAB8}"/>
              </a:ext>
            </a:extLst>
          </p:cNvPr>
          <p:cNvCxnSpPr>
            <a:cxnSpLocks/>
            <a:stCxn id="30" idx="0"/>
            <a:endCxn id="46" idx="2"/>
          </p:cNvCxnSpPr>
          <p:nvPr/>
        </p:nvCxnSpPr>
        <p:spPr>
          <a:xfrm>
            <a:off x="8868560" y="1958706"/>
            <a:ext cx="755010" cy="251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1EE1923-390F-4295-A62F-0622746B3EEC}"/>
              </a:ext>
            </a:extLst>
          </p:cNvPr>
          <p:cNvSpPr txBox="1"/>
          <p:nvPr/>
        </p:nvSpPr>
        <p:spPr>
          <a:xfrm>
            <a:off x="655563" y="259827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3.2. </a:t>
            </a:r>
            <a:r>
              <a:rPr lang="ko-KR" altLang="en-US" dirty="0">
                <a:solidFill>
                  <a:srgbClr val="C00000"/>
                </a:solidFill>
              </a:rPr>
              <a:t>삭제할 노드의 오른쪽 자식의 왼쪽 자식이 없는 경우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01563C-E57E-487C-9C77-67F1EE81571E}"/>
              </a:ext>
            </a:extLst>
          </p:cNvPr>
          <p:cNvSpPr txBox="1"/>
          <p:nvPr/>
        </p:nvSpPr>
        <p:spPr>
          <a:xfrm>
            <a:off x="8977225" y="511497"/>
            <a:ext cx="64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delp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263918-CB3E-447E-81E2-4322662BF5E8}"/>
              </a:ext>
            </a:extLst>
          </p:cNvPr>
          <p:cNvSpPr txBox="1"/>
          <p:nvPr/>
        </p:nvSpPr>
        <p:spPr>
          <a:xfrm>
            <a:off x="9746551" y="1649254"/>
            <a:ext cx="76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3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  <a:endCxn id="46" idx="0"/>
          </p:cNvCxnSpPr>
          <p:nvPr/>
        </p:nvCxnSpPr>
        <p:spPr>
          <a:xfrm>
            <a:off x="9697282" y="874121"/>
            <a:ext cx="177958" cy="1084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07747D-AAEB-4A5C-97E3-90B509E1F87F}"/>
              </a:ext>
            </a:extLst>
          </p:cNvPr>
          <p:cNvSpPr/>
          <p:nvPr/>
        </p:nvSpPr>
        <p:spPr>
          <a:xfrm>
            <a:off x="861689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7966126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380487" y="239672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193942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stCxn id="30" idx="5"/>
            <a:endCxn id="42" idx="0"/>
          </p:cNvCxnSpPr>
          <p:nvPr/>
        </p:nvCxnSpPr>
        <p:spPr>
          <a:xfrm>
            <a:off x="9046518" y="2388334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725555" y="341598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8977225" y="3092701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3899FA92-BDF6-4E33-9F23-42A7936921AE}"/>
              </a:ext>
            </a:extLst>
          </p:cNvPr>
          <p:cNvSpPr/>
          <p:nvPr/>
        </p:nvSpPr>
        <p:spPr>
          <a:xfrm>
            <a:off x="962357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A8FF7CE-9FAD-4E58-A328-C5636CFFAAB8}"/>
              </a:ext>
            </a:extLst>
          </p:cNvPr>
          <p:cNvCxnSpPr>
            <a:cxnSpLocks/>
            <a:stCxn id="30" idx="0"/>
            <a:endCxn id="46" idx="2"/>
          </p:cNvCxnSpPr>
          <p:nvPr/>
        </p:nvCxnSpPr>
        <p:spPr>
          <a:xfrm>
            <a:off x="8868560" y="1958706"/>
            <a:ext cx="755010" cy="251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1EE1923-390F-4295-A62F-0622746B3EEC}"/>
              </a:ext>
            </a:extLst>
          </p:cNvPr>
          <p:cNvSpPr txBox="1"/>
          <p:nvPr/>
        </p:nvSpPr>
        <p:spPr>
          <a:xfrm>
            <a:off x="655563" y="259827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3.2. </a:t>
            </a:r>
            <a:r>
              <a:rPr lang="ko-KR" altLang="en-US" dirty="0">
                <a:solidFill>
                  <a:srgbClr val="C00000"/>
                </a:solidFill>
              </a:rPr>
              <a:t>삭제할 노드의 오른쪽 자식의 왼쪽 자식이 없는 경우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01563C-E57E-487C-9C77-67F1EE81571E}"/>
              </a:ext>
            </a:extLst>
          </p:cNvPr>
          <p:cNvSpPr txBox="1"/>
          <p:nvPr/>
        </p:nvSpPr>
        <p:spPr>
          <a:xfrm>
            <a:off x="8977225" y="511497"/>
            <a:ext cx="64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delp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263918-CB3E-447E-81E2-4322662BF5E8}"/>
              </a:ext>
            </a:extLst>
          </p:cNvPr>
          <p:cNvSpPr txBox="1"/>
          <p:nvPr/>
        </p:nvSpPr>
        <p:spPr>
          <a:xfrm>
            <a:off x="9746551" y="1649254"/>
            <a:ext cx="76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36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  <a:endCxn id="46" idx="0"/>
          </p:cNvCxnSpPr>
          <p:nvPr/>
        </p:nvCxnSpPr>
        <p:spPr>
          <a:xfrm flipH="1">
            <a:off x="9335224" y="874121"/>
            <a:ext cx="362058" cy="4181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07747D-AAEB-4A5C-97E3-90B509E1F87F}"/>
              </a:ext>
            </a:extLst>
          </p:cNvPr>
          <p:cNvSpPr/>
          <p:nvPr/>
        </p:nvSpPr>
        <p:spPr>
          <a:xfrm>
            <a:off x="861689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7966126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380487" y="239672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193942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stCxn id="30" idx="5"/>
            <a:endCxn id="42" idx="0"/>
          </p:cNvCxnSpPr>
          <p:nvPr/>
        </p:nvCxnSpPr>
        <p:spPr>
          <a:xfrm>
            <a:off x="9046518" y="2388334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725555" y="341598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8977225" y="3092701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3899FA92-BDF6-4E33-9F23-42A7936921AE}"/>
              </a:ext>
            </a:extLst>
          </p:cNvPr>
          <p:cNvSpPr/>
          <p:nvPr/>
        </p:nvSpPr>
        <p:spPr>
          <a:xfrm>
            <a:off x="9083554" y="129227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A8FF7CE-9FAD-4E58-A328-C5636CFFAAB8}"/>
              </a:ext>
            </a:extLst>
          </p:cNvPr>
          <p:cNvCxnSpPr>
            <a:cxnSpLocks/>
            <a:stCxn id="30" idx="0"/>
            <a:endCxn id="46" idx="3"/>
          </p:cNvCxnSpPr>
          <p:nvPr/>
        </p:nvCxnSpPr>
        <p:spPr>
          <a:xfrm flipV="1">
            <a:off x="8868560" y="1721903"/>
            <a:ext cx="288706" cy="2368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1EE1923-390F-4295-A62F-0622746B3EEC}"/>
              </a:ext>
            </a:extLst>
          </p:cNvPr>
          <p:cNvSpPr txBox="1"/>
          <p:nvPr/>
        </p:nvSpPr>
        <p:spPr>
          <a:xfrm>
            <a:off x="655563" y="259827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3.2. </a:t>
            </a:r>
            <a:r>
              <a:rPr lang="ko-KR" altLang="en-US" dirty="0">
                <a:solidFill>
                  <a:srgbClr val="C00000"/>
                </a:solidFill>
              </a:rPr>
              <a:t>삭제할 노드의 오른쪽 자식의 왼쪽 자식이 없는 경우</a:t>
            </a:r>
          </a:p>
        </p:txBody>
      </p:sp>
    </p:spTree>
    <p:extLst>
      <p:ext uri="{BB962C8B-B14F-4D97-AF65-F5344CB8AC3E}">
        <p14:creationId xmlns:p14="http://schemas.microsoft.com/office/powerpoint/2010/main" val="1558010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  <a:endCxn id="46" idx="0"/>
          </p:cNvCxnSpPr>
          <p:nvPr/>
        </p:nvCxnSpPr>
        <p:spPr>
          <a:xfrm flipH="1">
            <a:off x="9335224" y="874121"/>
            <a:ext cx="362058" cy="4181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07747D-AAEB-4A5C-97E3-90B509E1F87F}"/>
              </a:ext>
            </a:extLst>
          </p:cNvPr>
          <p:cNvSpPr/>
          <p:nvPr/>
        </p:nvSpPr>
        <p:spPr>
          <a:xfrm>
            <a:off x="861689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7966126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380487" y="239672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193942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stCxn id="30" idx="5"/>
            <a:endCxn id="42" idx="0"/>
          </p:cNvCxnSpPr>
          <p:nvPr/>
        </p:nvCxnSpPr>
        <p:spPr>
          <a:xfrm>
            <a:off x="9046518" y="2388334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725555" y="341598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8977225" y="3092701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3899FA92-BDF6-4E33-9F23-42A7936921AE}"/>
              </a:ext>
            </a:extLst>
          </p:cNvPr>
          <p:cNvSpPr/>
          <p:nvPr/>
        </p:nvSpPr>
        <p:spPr>
          <a:xfrm>
            <a:off x="9083554" y="129227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A8FF7CE-9FAD-4E58-A328-C5636CFFAAB8}"/>
              </a:ext>
            </a:extLst>
          </p:cNvPr>
          <p:cNvCxnSpPr>
            <a:cxnSpLocks/>
            <a:stCxn id="30" idx="0"/>
            <a:endCxn id="46" idx="3"/>
          </p:cNvCxnSpPr>
          <p:nvPr/>
        </p:nvCxnSpPr>
        <p:spPr>
          <a:xfrm flipV="1">
            <a:off x="8868560" y="1721903"/>
            <a:ext cx="288706" cy="2368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186F29-1D32-4472-9397-C52546B8C4FA}"/>
              </a:ext>
            </a:extLst>
          </p:cNvPr>
          <p:cNvSpPr txBox="1"/>
          <p:nvPr/>
        </p:nvSpPr>
        <p:spPr>
          <a:xfrm>
            <a:off x="222016" y="3884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삭제할 노드 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F27B4-8B83-4ED6-A6C8-C1D66EE11912}"/>
              </a:ext>
            </a:extLst>
          </p:cNvPr>
          <p:cNvSpPr txBox="1"/>
          <p:nvPr/>
        </p:nvSpPr>
        <p:spPr>
          <a:xfrm>
            <a:off x="222016" y="757815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삭제할 노드의 대체 노드 검색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6FF0-6741-4B89-A972-CD9D695C8D7C}"/>
              </a:ext>
            </a:extLst>
          </p:cNvPr>
          <p:cNvSpPr txBox="1"/>
          <p:nvPr/>
        </p:nvSpPr>
        <p:spPr>
          <a:xfrm>
            <a:off x="655563" y="1127147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2.1. </a:t>
            </a:r>
            <a:r>
              <a:rPr lang="ko-KR" altLang="en-US" dirty="0"/>
              <a:t>자신 보다 작은 </a:t>
            </a:r>
            <a:r>
              <a:rPr lang="ko-KR" altLang="en-US" dirty="0" err="1"/>
              <a:t>노드중</a:t>
            </a:r>
            <a:r>
              <a:rPr lang="ko-KR" altLang="en-US" dirty="0"/>
              <a:t> 가장 큰 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B9BF9-D381-494C-BB33-E6EF07E2E8D1}"/>
              </a:ext>
            </a:extLst>
          </p:cNvPr>
          <p:cNvSpPr txBox="1"/>
          <p:nvPr/>
        </p:nvSpPr>
        <p:spPr>
          <a:xfrm>
            <a:off x="655563" y="1578163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2.2. </a:t>
            </a:r>
            <a:r>
              <a:rPr lang="ko-KR" altLang="en-US" dirty="0"/>
              <a:t>자신 보다 큰 노드 중 가장 작은 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67271D-6AE6-4FB9-B020-C769B0DFF90D}"/>
              </a:ext>
            </a:extLst>
          </p:cNvPr>
          <p:cNvSpPr txBox="1"/>
          <p:nvPr/>
        </p:nvSpPr>
        <p:spPr>
          <a:xfrm>
            <a:off x="655563" y="2410294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3.1. </a:t>
            </a:r>
            <a:r>
              <a:rPr lang="ko-KR" altLang="en-US" dirty="0"/>
              <a:t>삭제할 노드의 오른쪽 자식이 없는 경우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30DC0C-08DF-4756-87C4-E6CAEB2030CD}"/>
              </a:ext>
            </a:extLst>
          </p:cNvPr>
          <p:cNvSpPr txBox="1"/>
          <p:nvPr/>
        </p:nvSpPr>
        <p:spPr>
          <a:xfrm>
            <a:off x="655563" y="2861310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3.2. </a:t>
            </a:r>
            <a:r>
              <a:rPr lang="ko-KR" altLang="en-US" dirty="0"/>
              <a:t>삭제할 노드의 오른쪽 자식의 왼쪽 자식이 없는 경우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FCE015-4999-489C-B8CA-29090BE080B1}"/>
              </a:ext>
            </a:extLst>
          </p:cNvPr>
          <p:cNvSpPr txBox="1"/>
          <p:nvPr/>
        </p:nvSpPr>
        <p:spPr>
          <a:xfrm>
            <a:off x="655563" y="3306651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3.3. </a:t>
            </a:r>
            <a:r>
              <a:rPr lang="ko-KR" altLang="en-US" dirty="0"/>
              <a:t>그 외의 경우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895C9-7B94-47BF-A89C-9EEC45D827D1}"/>
              </a:ext>
            </a:extLst>
          </p:cNvPr>
          <p:cNvSpPr txBox="1"/>
          <p:nvPr/>
        </p:nvSpPr>
        <p:spPr>
          <a:xfrm>
            <a:off x="222016" y="199121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리빌딩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94329-A87F-449C-93ED-6DA122DF4FC8}"/>
              </a:ext>
            </a:extLst>
          </p:cNvPr>
          <p:cNvSpPr txBox="1"/>
          <p:nvPr/>
        </p:nvSpPr>
        <p:spPr>
          <a:xfrm>
            <a:off x="8650331" y="121777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404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  <a:endCxn id="46" idx="0"/>
          </p:cNvCxnSpPr>
          <p:nvPr/>
        </p:nvCxnSpPr>
        <p:spPr>
          <a:xfrm flipH="1">
            <a:off x="9335224" y="874121"/>
            <a:ext cx="362058" cy="4181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07747D-AAEB-4A5C-97E3-90B509E1F87F}"/>
              </a:ext>
            </a:extLst>
          </p:cNvPr>
          <p:cNvSpPr/>
          <p:nvPr/>
        </p:nvSpPr>
        <p:spPr>
          <a:xfrm>
            <a:off x="861689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7966126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380487" y="239672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193942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stCxn id="30" idx="5"/>
            <a:endCxn id="42" idx="0"/>
          </p:cNvCxnSpPr>
          <p:nvPr/>
        </p:nvCxnSpPr>
        <p:spPr>
          <a:xfrm>
            <a:off x="9046518" y="2388334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725555" y="341598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8977225" y="3092701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3899FA92-BDF6-4E33-9F23-42A7936921AE}"/>
              </a:ext>
            </a:extLst>
          </p:cNvPr>
          <p:cNvSpPr/>
          <p:nvPr/>
        </p:nvSpPr>
        <p:spPr>
          <a:xfrm>
            <a:off x="9083554" y="129227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A8FF7CE-9FAD-4E58-A328-C5636CFFAAB8}"/>
              </a:ext>
            </a:extLst>
          </p:cNvPr>
          <p:cNvCxnSpPr>
            <a:cxnSpLocks/>
            <a:stCxn id="30" idx="0"/>
            <a:endCxn id="46" idx="3"/>
          </p:cNvCxnSpPr>
          <p:nvPr/>
        </p:nvCxnSpPr>
        <p:spPr>
          <a:xfrm flipV="1">
            <a:off x="8868560" y="1721903"/>
            <a:ext cx="288706" cy="2368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186F29-1D32-4472-9397-C52546B8C4FA}"/>
              </a:ext>
            </a:extLst>
          </p:cNvPr>
          <p:cNvSpPr txBox="1"/>
          <p:nvPr/>
        </p:nvSpPr>
        <p:spPr>
          <a:xfrm>
            <a:off x="222016" y="3884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삭제할 노드 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F27B4-8B83-4ED6-A6C8-C1D66EE11912}"/>
              </a:ext>
            </a:extLst>
          </p:cNvPr>
          <p:cNvSpPr txBox="1"/>
          <p:nvPr/>
        </p:nvSpPr>
        <p:spPr>
          <a:xfrm>
            <a:off x="222016" y="757815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삭제할 노드의 대체 노드 검색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6FF0-6741-4B89-A972-CD9D695C8D7C}"/>
              </a:ext>
            </a:extLst>
          </p:cNvPr>
          <p:cNvSpPr txBox="1"/>
          <p:nvPr/>
        </p:nvSpPr>
        <p:spPr>
          <a:xfrm>
            <a:off x="655563" y="1127147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2.1. </a:t>
            </a:r>
            <a:r>
              <a:rPr lang="ko-KR" altLang="en-US" dirty="0"/>
              <a:t>자신 보다 작은 </a:t>
            </a:r>
            <a:r>
              <a:rPr lang="ko-KR" altLang="en-US" dirty="0" err="1"/>
              <a:t>노드중</a:t>
            </a:r>
            <a:r>
              <a:rPr lang="ko-KR" altLang="en-US" dirty="0"/>
              <a:t> 가장 큰 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B9BF9-D381-494C-BB33-E6EF07E2E8D1}"/>
              </a:ext>
            </a:extLst>
          </p:cNvPr>
          <p:cNvSpPr txBox="1"/>
          <p:nvPr/>
        </p:nvSpPr>
        <p:spPr>
          <a:xfrm>
            <a:off x="655563" y="1578163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2.2. </a:t>
            </a:r>
            <a:r>
              <a:rPr lang="ko-KR" altLang="en-US" dirty="0"/>
              <a:t>자신 보다 큰 노드 중 가장 작은 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67271D-6AE6-4FB9-B020-C769B0DFF90D}"/>
              </a:ext>
            </a:extLst>
          </p:cNvPr>
          <p:cNvSpPr txBox="1"/>
          <p:nvPr/>
        </p:nvSpPr>
        <p:spPr>
          <a:xfrm>
            <a:off x="655563" y="2410294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3.1. </a:t>
            </a:r>
            <a:r>
              <a:rPr lang="ko-KR" altLang="en-US" dirty="0">
                <a:solidFill>
                  <a:srgbClr val="C00000"/>
                </a:solidFill>
              </a:rPr>
              <a:t>삭제할 노드의 오른쪽 자식이 없는 경우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30DC0C-08DF-4756-87C4-E6CAEB2030CD}"/>
              </a:ext>
            </a:extLst>
          </p:cNvPr>
          <p:cNvSpPr txBox="1"/>
          <p:nvPr/>
        </p:nvSpPr>
        <p:spPr>
          <a:xfrm>
            <a:off x="655563" y="2861310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3.2. </a:t>
            </a:r>
            <a:r>
              <a:rPr lang="ko-KR" altLang="en-US" dirty="0"/>
              <a:t>삭제할 노드의 오른쪽 자식의 왼쪽 자식이 없는 경우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FCE015-4999-489C-B8CA-29090BE080B1}"/>
              </a:ext>
            </a:extLst>
          </p:cNvPr>
          <p:cNvSpPr txBox="1"/>
          <p:nvPr/>
        </p:nvSpPr>
        <p:spPr>
          <a:xfrm>
            <a:off x="655563" y="3306651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3.3. </a:t>
            </a:r>
            <a:r>
              <a:rPr lang="ko-KR" altLang="en-US" dirty="0"/>
              <a:t>그 외의 경우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895C9-7B94-47BF-A89C-9EEC45D827D1}"/>
              </a:ext>
            </a:extLst>
          </p:cNvPr>
          <p:cNvSpPr txBox="1"/>
          <p:nvPr/>
        </p:nvSpPr>
        <p:spPr>
          <a:xfrm>
            <a:off x="222016" y="199121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리빌딩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94329-A87F-449C-93ED-6DA122DF4FC8}"/>
              </a:ext>
            </a:extLst>
          </p:cNvPr>
          <p:cNvSpPr txBox="1"/>
          <p:nvPr/>
        </p:nvSpPr>
        <p:spPr>
          <a:xfrm>
            <a:off x="8650331" y="121777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536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  <a:endCxn id="46" idx="0"/>
          </p:cNvCxnSpPr>
          <p:nvPr/>
        </p:nvCxnSpPr>
        <p:spPr>
          <a:xfrm flipH="1">
            <a:off x="9335224" y="874121"/>
            <a:ext cx="362058" cy="4181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07747D-AAEB-4A5C-97E3-90B509E1F87F}"/>
              </a:ext>
            </a:extLst>
          </p:cNvPr>
          <p:cNvSpPr/>
          <p:nvPr/>
        </p:nvSpPr>
        <p:spPr>
          <a:xfrm>
            <a:off x="861689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7966126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380487" y="239672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193942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stCxn id="30" idx="5"/>
            <a:endCxn id="42" idx="0"/>
          </p:cNvCxnSpPr>
          <p:nvPr/>
        </p:nvCxnSpPr>
        <p:spPr>
          <a:xfrm>
            <a:off x="9046518" y="2388334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725555" y="341598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8977225" y="3092701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3899FA92-BDF6-4E33-9F23-42A7936921AE}"/>
              </a:ext>
            </a:extLst>
          </p:cNvPr>
          <p:cNvSpPr/>
          <p:nvPr/>
        </p:nvSpPr>
        <p:spPr>
          <a:xfrm>
            <a:off x="9083554" y="129227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A8FF7CE-9FAD-4E58-A328-C5636CFFAAB8}"/>
              </a:ext>
            </a:extLst>
          </p:cNvPr>
          <p:cNvCxnSpPr>
            <a:cxnSpLocks/>
            <a:stCxn id="30" idx="0"/>
            <a:endCxn id="46" idx="3"/>
          </p:cNvCxnSpPr>
          <p:nvPr/>
        </p:nvCxnSpPr>
        <p:spPr>
          <a:xfrm flipV="1">
            <a:off x="8868560" y="1721903"/>
            <a:ext cx="288706" cy="2368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67271D-6AE6-4FB9-B020-C769B0DFF90D}"/>
              </a:ext>
            </a:extLst>
          </p:cNvPr>
          <p:cNvSpPr txBox="1"/>
          <p:nvPr/>
        </p:nvSpPr>
        <p:spPr>
          <a:xfrm>
            <a:off x="655563" y="259827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3.1. </a:t>
            </a:r>
            <a:r>
              <a:rPr lang="ko-KR" altLang="en-US" dirty="0">
                <a:solidFill>
                  <a:srgbClr val="C00000"/>
                </a:solidFill>
              </a:rPr>
              <a:t>삭제할 노드의 오른쪽 자식이 없는 경우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94329-A87F-449C-93ED-6DA122DF4FC8}"/>
              </a:ext>
            </a:extLst>
          </p:cNvPr>
          <p:cNvSpPr txBox="1"/>
          <p:nvPr/>
        </p:nvSpPr>
        <p:spPr>
          <a:xfrm>
            <a:off x="8650331" y="121777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471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  <a:endCxn id="46" idx="0"/>
          </p:cNvCxnSpPr>
          <p:nvPr/>
        </p:nvCxnSpPr>
        <p:spPr>
          <a:xfrm flipH="1">
            <a:off x="9335224" y="874121"/>
            <a:ext cx="362058" cy="4181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07747D-AAEB-4A5C-97E3-90B509E1F87F}"/>
              </a:ext>
            </a:extLst>
          </p:cNvPr>
          <p:cNvSpPr/>
          <p:nvPr/>
        </p:nvSpPr>
        <p:spPr>
          <a:xfrm>
            <a:off x="861689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7966126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380487" y="239672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193942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stCxn id="30" idx="5"/>
            <a:endCxn id="42" idx="0"/>
          </p:cNvCxnSpPr>
          <p:nvPr/>
        </p:nvCxnSpPr>
        <p:spPr>
          <a:xfrm>
            <a:off x="9046518" y="2388334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725555" y="341598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8977225" y="3092701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3899FA92-BDF6-4E33-9F23-42A7936921AE}"/>
              </a:ext>
            </a:extLst>
          </p:cNvPr>
          <p:cNvSpPr/>
          <p:nvPr/>
        </p:nvSpPr>
        <p:spPr>
          <a:xfrm>
            <a:off x="9083554" y="129227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A8FF7CE-9FAD-4E58-A328-C5636CFFAAB8}"/>
              </a:ext>
            </a:extLst>
          </p:cNvPr>
          <p:cNvCxnSpPr>
            <a:cxnSpLocks/>
            <a:stCxn id="30" idx="0"/>
            <a:endCxn id="46" idx="3"/>
          </p:cNvCxnSpPr>
          <p:nvPr/>
        </p:nvCxnSpPr>
        <p:spPr>
          <a:xfrm flipV="1">
            <a:off x="8868560" y="1721903"/>
            <a:ext cx="288706" cy="2368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67271D-6AE6-4FB9-B020-C769B0DFF90D}"/>
              </a:ext>
            </a:extLst>
          </p:cNvPr>
          <p:cNvSpPr txBox="1"/>
          <p:nvPr/>
        </p:nvSpPr>
        <p:spPr>
          <a:xfrm>
            <a:off x="655563" y="259827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3.1. </a:t>
            </a:r>
            <a:r>
              <a:rPr lang="ko-KR" altLang="en-US" dirty="0">
                <a:solidFill>
                  <a:srgbClr val="C00000"/>
                </a:solidFill>
              </a:rPr>
              <a:t>삭제할 노드의 오른쪽 자식이 없는 경우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94329-A87F-449C-93ED-6DA122DF4FC8}"/>
              </a:ext>
            </a:extLst>
          </p:cNvPr>
          <p:cNvSpPr txBox="1"/>
          <p:nvPr/>
        </p:nvSpPr>
        <p:spPr>
          <a:xfrm>
            <a:off x="8650331" y="121777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DA69E-AD06-4B4C-9A80-C1A0C56CBE64}"/>
              </a:ext>
            </a:extLst>
          </p:cNvPr>
          <p:cNvSpPr txBox="1"/>
          <p:nvPr/>
        </p:nvSpPr>
        <p:spPr>
          <a:xfrm>
            <a:off x="9029634" y="482506"/>
            <a:ext cx="89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delp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46C09F-EE90-4888-B748-8F734EFAC737}"/>
              </a:ext>
            </a:extLst>
          </p:cNvPr>
          <p:cNvSpPr txBox="1"/>
          <p:nvPr/>
        </p:nvSpPr>
        <p:spPr>
          <a:xfrm>
            <a:off x="8328184" y="1621450"/>
            <a:ext cx="70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737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9335224" y="874121"/>
            <a:ext cx="362058" cy="4181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07747D-AAEB-4A5C-97E3-90B509E1F87F}"/>
              </a:ext>
            </a:extLst>
          </p:cNvPr>
          <p:cNvSpPr/>
          <p:nvPr/>
        </p:nvSpPr>
        <p:spPr>
          <a:xfrm>
            <a:off x="861689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7966126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380487" y="239672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193942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stCxn id="30" idx="5"/>
            <a:endCxn id="42" idx="0"/>
          </p:cNvCxnSpPr>
          <p:nvPr/>
        </p:nvCxnSpPr>
        <p:spPr>
          <a:xfrm>
            <a:off x="9046518" y="2388334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725555" y="341598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8977225" y="3092701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A8FF7CE-9FAD-4E58-A328-C5636CFFAAB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868560" y="1721903"/>
            <a:ext cx="288706" cy="2368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67271D-6AE6-4FB9-B020-C769B0DFF90D}"/>
              </a:ext>
            </a:extLst>
          </p:cNvPr>
          <p:cNvSpPr txBox="1"/>
          <p:nvPr/>
        </p:nvSpPr>
        <p:spPr>
          <a:xfrm>
            <a:off x="655563" y="259827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3.1. </a:t>
            </a:r>
            <a:r>
              <a:rPr lang="ko-KR" altLang="en-US" dirty="0">
                <a:solidFill>
                  <a:srgbClr val="C00000"/>
                </a:solidFill>
              </a:rPr>
              <a:t>삭제할 노드의 오른쪽 자식이 없는 경우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94329-A87F-449C-93ED-6DA122DF4FC8}"/>
              </a:ext>
            </a:extLst>
          </p:cNvPr>
          <p:cNvSpPr txBox="1"/>
          <p:nvPr/>
        </p:nvSpPr>
        <p:spPr>
          <a:xfrm>
            <a:off x="8650331" y="121777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DA69E-AD06-4B4C-9A80-C1A0C56CBE64}"/>
              </a:ext>
            </a:extLst>
          </p:cNvPr>
          <p:cNvSpPr txBox="1"/>
          <p:nvPr/>
        </p:nvSpPr>
        <p:spPr>
          <a:xfrm>
            <a:off x="9029634" y="482506"/>
            <a:ext cx="89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delp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46C09F-EE90-4888-B748-8F734EFAC737}"/>
              </a:ext>
            </a:extLst>
          </p:cNvPr>
          <p:cNvSpPr txBox="1"/>
          <p:nvPr/>
        </p:nvSpPr>
        <p:spPr>
          <a:xfrm>
            <a:off x="8328184" y="1621450"/>
            <a:ext cx="70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589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  <a:endCxn id="30" idx="0"/>
          </p:cNvCxnSpPr>
          <p:nvPr/>
        </p:nvCxnSpPr>
        <p:spPr>
          <a:xfrm flipH="1">
            <a:off x="8868560" y="874121"/>
            <a:ext cx="828722" cy="1084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07747D-AAEB-4A5C-97E3-90B509E1F87F}"/>
              </a:ext>
            </a:extLst>
          </p:cNvPr>
          <p:cNvSpPr/>
          <p:nvPr/>
        </p:nvSpPr>
        <p:spPr>
          <a:xfrm>
            <a:off x="8616890" y="195870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7966126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380487" y="2396723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193942" y="266307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stCxn id="30" idx="5"/>
            <a:endCxn id="42" idx="0"/>
          </p:cNvCxnSpPr>
          <p:nvPr/>
        </p:nvCxnSpPr>
        <p:spPr>
          <a:xfrm>
            <a:off x="9046518" y="2388334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725555" y="341598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8977225" y="3092701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67271D-6AE6-4FB9-B020-C769B0DFF90D}"/>
              </a:ext>
            </a:extLst>
          </p:cNvPr>
          <p:cNvSpPr txBox="1"/>
          <p:nvPr/>
        </p:nvSpPr>
        <p:spPr>
          <a:xfrm>
            <a:off x="655563" y="259827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3.1. </a:t>
            </a:r>
            <a:r>
              <a:rPr lang="ko-KR" altLang="en-US" dirty="0">
                <a:solidFill>
                  <a:srgbClr val="C00000"/>
                </a:solidFill>
              </a:rPr>
              <a:t>삭제할 노드의 오른쪽 자식이 없는 경우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DA69E-AD06-4B4C-9A80-C1A0C56CBE64}"/>
              </a:ext>
            </a:extLst>
          </p:cNvPr>
          <p:cNvSpPr txBox="1"/>
          <p:nvPr/>
        </p:nvSpPr>
        <p:spPr>
          <a:xfrm>
            <a:off x="9029634" y="482506"/>
            <a:ext cx="89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delp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46C09F-EE90-4888-B748-8F734EFAC737}"/>
              </a:ext>
            </a:extLst>
          </p:cNvPr>
          <p:cNvSpPr txBox="1"/>
          <p:nvPr/>
        </p:nvSpPr>
        <p:spPr>
          <a:xfrm>
            <a:off x="8328184" y="1621450"/>
            <a:ext cx="70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043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  <a:endCxn id="30" idx="0"/>
          </p:cNvCxnSpPr>
          <p:nvPr/>
        </p:nvCxnSpPr>
        <p:spPr>
          <a:xfrm flipH="1">
            <a:off x="9142322" y="874121"/>
            <a:ext cx="554960" cy="4109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07747D-AAEB-4A5C-97E3-90B509E1F87F}"/>
              </a:ext>
            </a:extLst>
          </p:cNvPr>
          <p:cNvSpPr/>
          <p:nvPr/>
        </p:nvSpPr>
        <p:spPr>
          <a:xfrm>
            <a:off x="8890652" y="128508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8239888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654249" y="1723106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467704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stCxn id="30" idx="5"/>
            <a:endCxn id="42" idx="0"/>
          </p:cNvCxnSpPr>
          <p:nvPr/>
        </p:nvCxnSpPr>
        <p:spPr>
          <a:xfrm>
            <a:off x="9320280" y="1714717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999317" y="2742368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9250987" y="2419084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67271D-6AE6-4FB9-B020-C769B0DFF90D}"/>
              </a:ext>
            </a:extLst>
          </p:cNvPr>
          <p:cNvSpPr txBox="1"/>
          <p:nvPr/>
        </p:nvSpPr>
        <p:spPr>
          <a:xfrm>
            <a:off x="655563" y="259827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3.1. </a:t>
            </a:r>
            <a:r>
              <a:rPr lang="ko-KR" altLang="en-US" dirty="0">
                <a:solidFill>
                  <a:srgbClr val="C00000"/>
                </a:solidFill>
              </a:rPr>
              <a:t>삭제할 노드의 오른쪽 자식이 없는 경우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DA69E-AD06-4B4C-9A80-C1A0C56CBE64}"/>
              </a:ext>
            </a:extLst>
          </p:cNvPr>
          <p:cNvSpPr txBox="1"/>
          <p:nvPr/>
        </p:nvSpPr>
        <p:spPr>
          <a:xfrm>
            <a:off x="9029634" y="482506"/>
            <a:ext cx="89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delp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46C09F-EE90-4888-B748-8F734EFAC737}"/>
              </a:ext>
            </a:extLst>
          </p:cNvPr>
          <p:cNvSpPr txBox="1"/>
          <p:nvPr/>
        </p:nvSpPr>
        <p:spPr>
          <a:xfrm>
            <a:off x="8601946" y="947833"/>
            <a:ext cx="70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80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429075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6068036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6706997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7345958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082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  <a:endCxn id="30" idx="0"/>
          </p:cNvCxnSpPr>
          <p:nvPr/>
        </p:nvCxnSpPr>
        <p:spPr>
          <a:xfrm flipH="1">
            <a:off x="9142322" y="874121"/>
            <a:ext cx="554960" cy="4109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07747D-AAEB-4A5C-97E3-90B509E1F87F}"/>
              </a:ext>
            </a:extLst>
          </p:cNvPr>
          <p:cNvSpPr/>
          <p:nvPr/>
        </p:nvSpPr>
        <p:spPr>
          <a:xfrm>
            <a:off x="8890652" y="128508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8239888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654249" y="1723106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467704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stCxn id="30" idx="5"/>
            <a:endCxn id="42" idx="0"/>
          </p:cNvCxnSpPr>
          <p:nvPr/>
        </p:nvCxnSpPr>
        <p:spPr>
          <a:xfrm>
            <a:off x="9320280" y="1714717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999317" y="2742368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9250987" y="2419084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4A62EB-972D-4237-B0A5-4CA812E4A171}"/>
              </a:ext>
            </a:extLst>
          </p:cNvPr>
          <p:cNvSpPr txBox="1"/>
          <p:nvPr/>
        </p:nvSpPr>
        <p:spPr>
          <a:xfrm>
            <a:off x="222016" y="3884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삭제할 노드 검색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079947-3AA7-4862-B7EE-054018FFBDDF}"/>
              </a:ext>
            </a:extLst>
          </p:cNvPr>
          <p:cNvSpPr txBox="1"/>
          <p:nvPr/>
        </p:nvSpPr>
        <p:spPr>
          <a:xfrm>
            <a:off x="222016" y="757815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삭제할 노드의 대체 노드 검색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6ED583-D870-4C3E-8AFB-64095D59263B}"/>
              </a:ext>
            </a:extLst>
          </p:cNvPr>
          <p:cNvSpPr txBox="1"/>
          <p:nvPr/>
        </p:nvSpPr>
        <p:spPr>
          <a:xfrm>
            <a:off x="655563" y="1127147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2.1. </a:t>
            </a:r>
            <a:r>
              <a:rPr lang="ko-KR" altLang="en-US" dirty="0"/>
              <a:t>자신 보다 작은 </a:t>
            </a:r>
            <a:r>
              <a:rPr lang="ko-KR" altLang="en-US" dirty="0" err="1"/>
              <a:t>노드중</a:t>
            </a:r>
            <a:r>
              <a:rPr lang="ko-KR" altLang="en-US" dirty="0"/>
              <a:t> 가장 큰 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45C5E7-4711-44EA-85AD-1B28B74DA74A}"/>
              </a:ext>
            </a:extLst>
          </p:cNvPr>
          <p:cNvSpPr txBox="1"/>
          <p:nvPr/>
        </p:nvSpPr>
        <p:spPr>
          <a:xfrm>
            <a:off x="655563" y="1578163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2.2. </a:t>
            </a:r>
            <a:r>
              <a:rPr lang="ko-KR" altLang="en-US" dirty="0"/>
              <a:t>자신 보다 큰 노드 중 가장 작은 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DDC857-3875-4BD0-890A-6A5A43A3067E}"/>
              </a:ext>
            </a:extLst>
          </p:cNvPr>
          <p:cNvSpPr txBox="1"/>
          <p:nvPr/>
        </p:nvSpPr>
        <p:spPr>
          <a:xfrm>
            <a:off x="655563" y="2410294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3.1. </a:t>
            </a:r>
            <a:r>
              <a:rPr lang="ko-KR" altLang="en-US" dirty="0"/>
              <a:t>삭제할 노드의 오른쪽 자식이 없는 경우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2190C-F0ED-4377-9ED5-4909191539F7}"/>
              </a:ext>
            </a:extLst>
          </p:cNvPr>
          <p:cNvSpPr txBox="1"/>
          <p:nvPr/>
        </p:nvSpPr>
        <p:spPr>
          <a:xfrm>
            <a:off x="655563" y="2861310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3.2. </a:t>
            </a:r>
            <a:r>
              <a:rPr lang="ko-KR" altLang="en-US" dirty="0"/>
              <a:t>삭제할 노드의 오른쪽 자식의 왼쪽 자식이 없는 경우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7A65E6-7422-44B3-AE8B-7A608A40EAD6}"/>
              </a:ext>
            </a:extLst>
          </p:cNvPr>
          <p:cNvSpPr txBox="1"/>
          <p:nvPr/>
        </p:nvSpPr>
        <p:spPr>
          <a:xfrm>
            <a:off x="655563" y="3306651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3.3. </a:t>
            </a:r>
            <a:r>
              <a:rPr lang="ko-KR" altLang="en-US" dirty="0"/>
              <a:t>그 외의 경우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667665-D477-42FA-A4BF-9F25AD4F4891}"/>
              </a:ext>
            </a:extLst>
          </p:cNvPr>
          <p:cNvSpPr txBox="1"/>
          <p:nvPr/>
        </p:nvSpPr>
        <p:spPr>
          <a:xfrm>
            <a:off x="222016" y="199121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리빌딩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1719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  <a:endCxn id="30" idx="0"/>
          </p:cNvCxnSpPr>
          <p:nvPr/>
        </p:nvCxnSpPr>
        <p:spPr>
          <a:xfrm flipH="1">
            <a:off x="9142322" y="874121"/>
            <a:ext cx="554960" cy="4109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007747D-AAEB-4A5C-97E3-90B509E1F87F}"/>
              </a:ext>
            </a:extLst>
          </p:cNvPr>
          <p:cNvSpPr/>
          <p:nvPr/>
        </p:nvSpPr>
        <p:spPr>
          <a:xfrm>
            <a:off x="8890652" y="128508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8239888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654249" y="1723106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467704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stCxn id="30" idx="5"/>
            <a:endCxn id="42" idx="0"/>
          </p:cNvCxnSpPr>
          <p:nvPr/>
        </p:nvCxnSpPr>
        <p:spPr>
          <a:xfrm>
            <a:off x="9320280" y="1714717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999317" y="2742368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9250987" y="2419084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4A62EB-972D-4237-B0A5-4CA812E4A171}"/>
              </a:ext>
            </a:extLst>
          </p:cNvPr>
          <p:cNvSpPr txBox="1"/>
          <p:nvPr/>
        </p:nvSpPr>
        <p:spPr>
          <a:xfrm>
            <a:off x="222016" y="3884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삭제할 노드 검색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079947-3AA7-4862-B7EE-054018FFBDDF}"/>
              </a:ext>
            </a:extLst>
          </p:cNvPr>
          <p:cNvSpPr txBox="1"/>
          <p:nvPr/>
        </p:nvSpPr>
        <p:spPr>
          <a:xfrm>
            <a:off x="222016" y="757815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삭제할 노드의 대체 노드 검색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6ED583-D870-4C3E-8AFB-64095D59263B}"/>
              </a:ext>
            </a:extLst>
          </p:cNvPr>
          <p:cNvSpPr txBox="1"/>
          <p:nvPr/>
        </p:nvSpPr>
        <p:spPr>
          <a:xfrm>
            <a:off x="655563" y="1127147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2.1. </a:t>
            </a:r>
            <a:r>
              <a:rPr lang="ko-KR" altLang="en-US" dirty="0"/>
              <a:t>자신 보다 작은 </a:t>
            </a:r>
            <a:r>
              <a:rPr lang="ko-KR" altLang="en-US" dirty="0" err="1"/>
              <a:t>노드중</a:t>
            </a:r>
            <a:r>
              <a:rPr lang="ko-KR" altLang="en-US" dirty="0"/>
              <a:t> 가장 큰 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45C5E7-4711-44EA-85AD-1B28B74DA74A}"/>
              </a:ext>
            </a:extLst>
          </p:cNvPr>
          <p:cNvSpPr txBox="1"/>
          <p:nvPr/>
        </p:nvSpPr>
        <p:spPr>
          <a:xfrm>
            <a:off x="655563" y="1578163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2.2. </a:t>
            </a:r>
            <a:r>
              <a:rPr lang="ko-KR" altLang="en-US" dirty="0"/>
              <a:t>자신 보다 큰 노드 중 가장 작은 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DDC857-3875-4BD0-890A-6A5A43A3067E}"/>
              </a:ext>
            </a:extLst>
          </p:cNvPr>
          <p:cNvSpPr txBox="1"/>
          <p:nvPr/>
        </p:nvSpPr>
        <p:spPr>
          <a:xfrm>
            <a:off x="655563" y="2410294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3.1. </a:t>
            </a:r>
            <a:r>
              <a:rPr lang="ko-KR" altLang="en-US" dirty="0"/>
              <a:t>삭제할 노드의 오른쪽 자식이 없는 경우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2190C-F0ED-4377-9ED5-4909191539F7}"/>
              </a:ext>
            </a:extLst>
          </p:cNvPr>
          <p:cNvSpPr txBox="1"/>
          <p:nvPr/>
        </p:nvSpPr>
        <p:spPr>
          <a:xfrm>
            <a:off x="655563" y="2861310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3.2. </a:t>
            </a:r>
            <a:r>
              <a:rPr lang="ko-KR" altLang="en-US" dirty="0"/>
              <a:t>삭제할 노드의 오른쪽 자식의 왼쪽 자식이 없는 경우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7A65E6-7422-44B3-AE8B-7A608A40EAD6}"/>
              </a:ext>
            </a:extLst>
          </p:cNvPr>
          <p:cNvSpPr txBox="1"/>
          <p:nvPr/>
        </p:nvSpPr>
        <p:spPr>
          <a:xfrm>
            <a:off x="655563" y="3306651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3.3. </a:t>
            </a:r>
            <a:r>
              <a:rPr lang="ko-KR" altLang="en-US" dirty="0">
                <a:solidFill>
                  <a:srgbClr val="C00000"/>
                </a:solidFill>
              </a:rPr>
              <a:t>그 외의 경우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667665-D477-42FA-A4BF-9F25AD4F4891}"/>
              </a:ext>
            </a:extLst>
          </p:cNvPr>
          <p:cNvSpPr txBox="1"/>
          <p:nvPr/>
        </p:nvSpPr>
        <p:spPr>
          <a:xfrm>
            <a:off x="222016" y="199121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리빌딩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F32967-9454-48A2-8838-2FE28681CDA7}"/>
              </a:ext>
            </a:extLst>
          </p:cNvPr>
          <p:cNvSpPr txBox="1"/>
          <p:nvPr/>
        </p:nvSpPr>
        <p:spPr>
          <a:xfrm>
            <a:off x="8534736" y="98180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636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9142322" y="874121"/>
            <a:ext cx="554960" cy="4109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8239888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654249" y="1723106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467704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9320280" y="1714717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999317" y="2742368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9250987" y="2419084"/>
            <a:ext cx="290429" cy="32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7A65E6-7422-44B3-AE8B-7A608A40EAD6}"/>
              </a:ext>
            </a:extLst>
          </p:cNvPr>
          <p:cNvSpPr txBox="1"/>
          <p:nvPr/>
        </p:nvSpPr>
        <p:spPr>
          <a:xfrm>
            <a:off x="655563" y="259827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3.3. </a:t>
            </a:r>
            <a:r>
              <a:rPr lang="ko-KR" altLang="en-US" dirty="0">
                <a:solidFill>
                  <a:srgbClr val="C00000"/>
                </a:solidFill>
              </a:rPr>
              <a:t>그 외의 경우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F2EBE4-9D34-4A5A-93CD-1C194B48C321}"/>
              </a:ext>
            </a:extLst>
          </p:cNvPr>
          <p:cNvSpPr txBox="1"/>
          <p:nvPr/>
        </p:nvSpPr>
        <p:spPr>
          <a:xfrm>
            <a:off x="8927618" y="469768"/>
            <a:ext cx="69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delp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A98AA1-9BDD-4172-BED9-00EE78D98B43}"/>
              </a:ext>
            </a:extLst>
          </p:cNvPr>
          <p:cNvSpPr txBox="1"/>
          <p:nvPr/>
        </p:nvSpPr>
        <p:spPr>
          <a:xfrm>
            <a:off x="8791328" y="2435030"/>
            <a:ext cx="6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cdd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E4534-98AD-4D9A-9F34-90C5AD8FA46C}"/>
              </a:ext>
            </a:extLst>
          </p:cNvPr>
          <p:cNvSpPr txBox="1"/>
          <p:nvPr/>
        </p:nvSpPr>
        <p:spPr>
          <a:xfrm>
            <a:off x="9676716" y="1685447"/>
            <a:ext cx="85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cddp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9EF4551-1872-4333-9818-B9F7AA3742FC}"/>
              </a:ext>
            </a:extLst>
          </p:cNvPr>
          <p:cNvCxnSpPr>
            <a:cxnSpLocks/>
          </p:cNvCxnSpPr>
          <p:nvPr/>
        </p:nvCxnSpPr>
        <p:spPr>
          <a:xfrm>
            <a:off x="9346791" y="3171996"/>
            <a:ext cx="72200" cy="5527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5F5FED-6A51-4170-98AC-80AAC3D6F772}"/>
              </a:ext>
            </a:extLst>
          </p:cNvPr>
          <p:cNvSpPr txBox="1"/>
          <p:nvPr/>
        </p:nvSpPr>
        <p:spPr>
          <a:xfrm>
            <a:off x="9186216" y="36961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51B07AD-B5CB-4A00-825D-9904D48CDB2E}"/>
              </a:ext>
            </a:extLst>
          </p:cNvPr>
          <p:cNvSpPr/>
          <p:nvPr/>
        </p:nvSpPr>
        <p:spPr>
          <a:xfrm>
            <a:off x="8890652" y="128508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1FCE5-560E-4D87-9F69-FA6DE7CE28FA}"/>
              </a:ext>
            </a:extLst>
          </p:cNvPr>
          <p:cNvSpPr txBox="1"/>
          <p:nvPr/>
        </p:nvSpPr>
        <p:spPr>
          <a:xfrm>
            <a:off x="8534736" y="98180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796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9142322" y="874121"/>
            <a:ext cx="554960" cy="4109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8239888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654249" y="1723106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467704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9320280" y="1714717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999317" y="2742368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541416" y="2419084"/>
            <a:ext cx="82153" cy="1456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7A65E6-7422-44B3-AE8B-7A608A40EAD6}"/>
              </a:ext>
            </a:extLst>
          </p:cNvPr>
          <p:cNvSpPr txBox="1"/>
          <p:nvPr/>
        </p:nvSpPr>
        <p:spPr>
          <a:xfrm>
            <a:off x="655563" y="259827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3.3. </a:t>
            </a:r>
            <a:r>
              <a:rPr lang="ko-KR" altLang="en-US" dirty="0">
                <a:solidFill>
                  <a:srgbClr val="C00000"/>
                </a:solidFill>
              </a:rPr>
              <a:t>그 외의 경우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F2EBE4-9D34-4A5A-93CD-1C194B48C321}"/>
              </a:ext>
            </a:extLst>
          </p:cNvPr>
          <p:cNvSpPr txBox="1"/>
          <p:nvPr/>
        </p:nvSpPr>
        <p:spPr>
          <a:xfrm>
            <a:off x="8927618" y="469768"/>
            <a:ext cx="69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delp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A98AA1-9BDD-4172-BED9-00EE78D98B43}"/>
              </a:ext>
            </a:extLst>
          </p:cNvPr>
          <p:cNvSpPr txBox="1"/>
          <p:nvPr/>
        </p:nvSpPr>
        <p:spPr>
          <a:xfrm>
            <a:off x="8791328" y="2435030"/>
            <a:ext cx="6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cdd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E4534-98AD-4D9A-9F34-90C5AD8FA46C}"/>
              </a:ext>
            </a:extLst>
          </p:cNvPr>
          <p:cNvSpPr txBox="1"/>
          <p:nvPr/>
        </p:nvSpPr>
        <p:spPr>
          <a:xfrm>
            <a:off x="9676716" y="1685447"/>
            <a:ext cx="85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cddp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9EF4551-1872-4333-9818-B9F7AA3742FC}"/>
              </a:ext>
            </a:extLst>
          </p:cNvPr>
          <p:cNvCxnSpPr>
            <a:cxnSpLocks/>
          </p:cNvCxnSpPr>
          <p:nvPr/>
        </p:nvCxnSpPr>
        <p:spPr>
          <a:xfrm>
            <a:off x="9346791" y="3171996"/>
            <a:ext cx="72200" cy="5527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5F5FED-6A51-4170-98AC-80AAC3D6F772}"/>
              </a:ext>
            </a:extLst>
          </p:cNvPr>
          <p:cNvSpPr txBox="1"/>
          <p:nvPr/>
        </p:nvSpPr>
        <p:spPr>
          <a:xfrm>
            <a:off x="9186216" y="36961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FFCB61C-DAF5-4FA5-9EA9-8A6EA7A8CD29}"/>
              </a:ext>
            </a:extLst>
          </p:cNvPr>
          <p:cNvSpPr/>
          <p:nvPr/>
        </p:nvSpPr>
        <p:spPr>
          <a:xfrm>
            <a:off x="8890652" y="128508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B3A3CA-BEA5-4B17-8B97-EBD803AF611A}"/>
              </a:ext>
            </a:extLst>
          </p:cNvPr>
          <p:cNvSpPr txBox="1"/>
          <p:nvPr/>
        </p:nvSpPr>
        <p:spPr>
          <a:xfrm>
            <a:off x="8534736" y="98180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1E9DC1-82FF-44A1-BA1F-119B58937A76}"/>
              </a:ext>
            </a:extLst>
          </p:cNvPr>
          <p:cNvSpPr txBox="1"/>
          <p:nvPr/>
        </p:nvSpPr>
        <p:spPr>
          <a:xfrm>
            <a:off x="4792646" y="2090786"/>
            <a:ext cx="29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cddp</a:t>
            </a:r>
            <a:r>
              <a:rPr lang="en-US" altLang="ko-KR" dirty="0"/>
              <a:t>-&gt;left = </a:t>
            </a:r>
            <a:r>
              <a:rPr lang="en-US" altLang="ko-KR" dirty="0" err="1"/>
              <a:t>cdd</a:t>
            </a:r>
            <a:r>
              <a:rPr lang="en-US" altLang="ko-KR" dirty="0"/>
              <a:t>-&gt;right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8127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9142322" y="874121"/>
            <a:ext cx="554960" cy="4109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8239888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654249" y="1723106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467704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9320280" y="1714717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999317" y="2742368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541416" y="2419084"/>
            <a:ext cx="82153" cy="1456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7A65E6-7422-44B3-AE8B-7A608A40EAD6}"/>
              </a:ext>
            </a:extLst>
          </p:cNvPr>
          <p:cNvSpPr txBox="1"/>
          <p:nvPr/>
        </p:nvSpPr>
        <p:spPr>
          <a:xfrm>
            <a:off x="655563" y="259827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3.3. </a:t>
            </a:r>
            <a:r>
              <a:rPr lang="ko-KR" altLang="en-US" dirty="0">
                <a:solidFill>
                  <a:srgbClr val="C00000"/>
                </a:solidFill>
              </a:rPr>
              <a:t>그 외의 경우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F2EBE4-9D34-4A5A-93CD-1C194B48C321}"/>
              </a:ext>
            </a:extLst>
          </p:cNvPr>
          <p:cNvSpPr txBox="1"/>
          <p:nvPr/>
        </p:nvSpPr>
        <p:spPr>
          <a:xfrm>
            <a:off x="8927618" y="469768"/>
            <a:ext cx="69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delp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A98AA1-9BDD-4172-BED9-00EE78D98B43}"/>
              </a:ext>
            </a:extLst>
          </p:cNvPr>
          <p:cNvSpPr txBox="1"/>
          <p:nvPr/>
        </p:nvSpPr>
        <p:spPr>
          <a:xfrm>
            <a:off x="8791328" y="2435030"/>
            <a:ext cx="6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cdd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E4534-98AD-4D9A-9F34-90C5AD8FA46C}"/>
              </a:ext>
            </a:extLst>
          </p:cNvPr>
          <p:cNvSpPr txBox="1"/>
          <p:nvPr/>
        </p:nvSpPr>
        <p:spPr>
          <a:xfrm>
            <a:off x="9676716" y="1685447"/>
            <a:ext cx="85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cddp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9EF4551-1872-4333-9818-B9F7AA3742FC}"/>
              </a:ext>
            </a:extLst>
          </p:cNvPr>
          <p:cNvCxnSpPr>
            <a:cxnSpLocks/>
            <a:stCxn id="44" idx="2"/>
            <a:endCxn id="32" idx="5"/>
          </p:cNvCxnSpPr>
          <p:nvPr/>
        </p:nvCxnSpPr>
        <p:spPr>
          <a:xfrm flipH="1" flipV="1">
            <a:off x="8669516" y="2419084"/>
            <a:ext cx="329801" cy="5749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5F5FED-6A51-4170-98AC-80AAC3D6F772}"/>
              </a:ext>
            </a:extLst>
          </p:cNvPr>
          <p:cNvSpPr txBox="1"/>
          <p:nvPr/>
        </p:nvSpPr>
        <p:spPr>
          <a:xfrm>
            <a:off x="9186216" y="36961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729E13-D393-44C0-80B7-EF3CD51464F0}"/>
              </a:ext>
            </a:extLst>
          </p:cNvPr>
          <p:cNvSpPr/>
          <p:nvPr/>
        </p:nvSpPr>
        <p:spPr>
          <a:xfrm>
            <a:off x="8890652" y="128508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BBCEED-C90B-4AB4-964C-7CEDEE8D2F31}"/>
              </a:ext>
            </a:extLst>
          </p:cNvPr>
          <p:cNvSpPr txBox="1"/>
          <p:nvPr/>
        </p:nvSpPr>
        <p:spPr>
          <a:xfrm>
            <a:off x="8534736" y="98180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D87588-B646-4E03-95E7-4B9CF4C2E169}"/>
              </a:ext>
            </a:extLst>
          </p:cNvPr>
          <p:cNvSpPr txBox="1"/>
          <p:nvPr/>
        </p:nvSpPr>
        <p:spPr>
          <a:xfrm>
            <a:off x="4792646" y="2090786"/>
            <a:ext cx="29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cddp</a:t>
            </a:r>
            <a:r>
              <a:rPr lang="en-US" altLang="ko-KR" dirty="0"/>
              <a:t>-&gt;left = </a:t>
            </a:r>
            <a:r>
              <a:rPr lang="en-US" altLang="ko-KR" dirty="0" err="1"/>
              <a:t>cdd</a:t>
            </a:r>
            <a:r>
              <a:rPr lang="en-US" altLang="ko-KR" dirty="0"/>
              <a:t>-&gt;right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45BC84-0B48-49AC-9EF9-7914EA7EF224}"/>
              </a:ext>
            </a:extLst>
          </p:cNvPr>
          <p:cNvSpPr txBox="1"/>
          <p:nvPr/>
        </p:nvSpPr>
        <p:spPr>
          <a:xfrm>
            <a:off x="4801035" y="2460118"/>
            <a:ext cx="29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</a:t>
            </a:r>
            <a:r>
              <a:rPr lang="en-US" altLang="ko-KR" dirty="0"/>
              <a:t>&gt;left = del-&gt;left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9357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9142322" y="874121"/>
            <a:ext cx="554960" cy="4109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8239888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654249" y="1723106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467704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9320280" y="1714717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999317" y="2742368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541416" y="2419084"/>
            <a:ext cx="82153" cy="1456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7A65E6-7422-44B3-AE8B-7A608A40EAD6}"/>
              </a:ext>
            </a:extLst>
          </p:cNvPr>
          <p:cNvSpPr txBox="1"/>
          <p:nvPr/>
        </p:nvSpPr>
        <p:spPr>
          <a:xfrm>
            <a:off x="655563" y="259827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3.3. </a:t>
            </a:r>
            <a:r>
              <a:rPr lang="ko-KR" altLang="en-US" dirty="0">
                <a:solidFill>
                  <a:srgbClr val="C00000"/>
                </a:solidFill>
              </a:rPr>
              <a:t>그 외의 경우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F2EBE4-9D34-4A5A-93CD-1C194B48C321}"/>
              </a:ext>
            </a:extLst>
          </p:cNvPr>
          <p:cNvSpPr txBox="1"/>
          <p:nvPr/>
        </p:nvSpPr>
        <p:spPr>
          <a:xfrm>
            <a:off x="8927618" y="469768"/>
            <a:ext cx="69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delp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A98AA1-9BDD-4172-BED9-00EE78D98B43}"/>
              </a:ext>
            </a:extLst>
          </p:cNvPr>
          <p:cNvSpPr txBox="1"/>
          <p:nvPr/>
        </p:nvSpPr>
        <p:spPr>
          <a:xfrm>
            <a:off x="8791328" y="2435030"/>
            <a:ext cx="6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cdd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E4534-98AD-4D9A-9F34-90C5AD8FA46C}"/>
              </a:ext>
            </a:extLst>
          </p:cNvPr>
          <p:cNvSpPr txBox="1"/>
          <p:nvPr/>
        </p:nvSpPr>
        <p:spPr>
          <a:xfrm>
            <a:off x="9676716" y="1685447"/>
            <a:ext cx="85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cddp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9EF4551-1872-4333-9818-B9F7AA3742FC}"/>
              </a:ext>
            </a:extLst>
          </p:cNvPr>
          <p:cNvCxnSpPr>
            <a:cxnSpLocks/>
            <a:stCxn id="44" idx="2"/>
            <a:endCxn id="32" idx="5"/>
          </p:cNvCxnSpPr>
          <p:nvPr/>
        </p:nvCxnSpPr>
        <p:spPr>
          <a:xfrm flipH="1" flipV="1">
            <a:off x="8669516" y="2419084"/>
            <a:ext cx="329801" cy="5749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5F5FED-6A51-4170-98AC-80AAC3D6F772}"/>
              </a:ext>
            </a:extLst>
          </p:cNvPr>
          <p:cNvSpPr txBox="1"/>
          <p:nvPr/>
        </p:nvSpPr>
        <p:spPr>
          <a:xfrm>
            <a:off x="9186216" y="36961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1B183AC-7E6E-4232-AD65-B203C0CB7317}"/>
              </a:ext>
            </a:extLst>
          </p:cNvPr>
          <p:cNvSpPr/>
          <p:nvPr/>
        </p:nvSpPr>
        <p:spPr>
          <a:xfrm>
            <a:off x="8890652" y="128508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8EF79-72F4-4B8A-B438-EB1645208505}"/>
              </a:ext>
            </a:extLst>
          </p:cNvPr>
          <p:cNvSpPr txBox="1"/>
          <p:nvPr/>
        </p:nvSpPr>
        <p:spPr>
          <a:xfrm>
            <a:off x="8534736" y="98180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BB186BC-8E59-486E-821E-D1F65A608ED2}"/>
              </a:ext>
            </a:extLst>
          </p:cNvPr>
          <p:cNvCxnSpPr>
            <a:cxnSpLocks/>
            <a:stCxn id="42" idx="2"/>
            <a:endCxn id="44" idx="6"/>
          </p:cNvCxnSpPr>
          <p:nvPr/>
        </p:nvCxnSpPr>
        <p:spPr>
          <a:xfrm>
            <a:off x="9467704" y="2241126"/>
            <a:ext cx="34953" cy="752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E385F3-E14D-4FDC-8F34-4D34D506AEDF}"/>
              </a:ext>
            </a:extLst>
          </p:cNvPr>
          <p:cNvSpPr txBox="1"/>
          <p:nvPr/>
        </p:nvSpPr>
        <p:spPr>
          <a:xfrm>
            <a:off x="4792646" y="2090786"/>
            <a:ext cx="29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cddp</a:t>
            </a:r>
            <a:r>
              <a:rPr lang="en-US" altLang="ko-KR" dirty="0"/>
              <a:t>-&gt;left = </a:t>
            </a:r>
            <a:r>
              <a:rPr lang="en-US" altLang="ko-KR" dirty="0" err="1"/>
              <a:t>cdd</a:t>
            </a:r>
            <a:r>
              <a:rPr lang="en-US" altLang="ko-KR" dirty="0"/>
              <a:t>-&gt;right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FD4CF9-4952-4172-BAAA-83D441A459A9}"/>
              </a:ext>
            </a:extLst>
          </p:cNvPr>
          <p:cNvSpPr txBox="1"/>
          <p:nvPr/>
        </p:nvSpPr>
        <p:spPr>
          <a:xfrm>
            <a:off x="4801035" y="2460118"/>
            <a:ext cx="29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</a:t>
            </a:r>
            <a:r>
              <a:rPr lang="en-US" altLang="ko-KR" dirty="0"/>
              <a:t>&gt;left = del-&gt;left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E6DF04-5E03-4D9F-A365-F9C0B9A49E45}"/>
              </a:ext>
            </a:extLst>
          </p:cNvPr>
          <p:cNvSpPr txBox="1"/>
          <p:nvPr/>
        </p:nvSpPr>
        <p:spPr>
          <a:xfrm>
            <a:off x="4782754" y="2875544"/>
            <a:ext cx="29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</a:t>
            </a:r>
            <a:r>
              <a:rPr lang="en-US" altLang="ko-KR" dirty="0"/>
              <a:t>&gt;right = del-&gt;right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2746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  <a:endCxn id="44" idx="0"/>
          </p:cNvCxnSpPr>
          <p:nvPr/>
        </p:nvCxnSpPr>
        <p:spPr>
          <a:xfrm flipH="1">
            <a:off x="9250987" y="874121"/>
            <a:ext cx="446295" cy="1868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8239888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9FD876-BDD3-498E-9571-B49A33BF6E88}"/>
              </a:ext>
            </a:extLst>
          </p:cNvPr>
          <p:cNvCxnSpPr/>
          <p:nvPr/>
        </p:nvCxnSpPr>
        <p:spPr>
          <a:xfrm flipH="1">
            <a:off x="8654249" y="1723106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467704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FC0665-AB2F-43C0-8576-A3588F09499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9320280" y="1714717"/>
            <a:ext cx="399094" cy="27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999317" y="2742368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541416" y="2419084"/>
            <a:ext cx="82153" cy="1456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7A65E6-7422-44B3-AE8B-7A608A40EAD6}"/>
              </a:ext>
            </a:extLst>
          </p:cNvPr>
          <p:cNvSpPr txBox="1"/>
          <p:nvPr/>
        </p:nvSpPr>
        <p:spPr>
          <a:xfrm>
            <a:off x="655563" y="259827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3.3. </a:t>
            </a:r>
            <a:r>
              <a:rPr lang="ko-KR" altLang="en-US" dirty="0">
                <a:solidFill>
                  <a:srgbClr val="C00000"/>
                </a:solidFill>
              </a:rPr>
              <a:t>그 외의 경우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F2EBE4-9D34-4A5A-93CD-1C194B48C321}"/>
              </a:ext>
            </a:extLst>
          </p:cNvPr>
          <p:cNvSpPr txBox="1"/>
          <p:nvPr/>
        </p:nvSpPr>
        <p:spPr>
          <a:xfrm>
            <a:off x="8927618" y="469768"/>
            <a:ext cx="69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delp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A98AA1-9BDD-4172-BED9-00EE78D98B43}"/>
              </a:ext>
            </a:extLst>
          </p:cNvPr>
          <p:cNvSpPr txBox="1"/>
          <p:nvPr/>
        </p:nvSpPr>
        <p:spPr>
          <a:xfrm>
            <a:off x="8791328" y="2435030"/>
            <a:ext cx="6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cdd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E4534-98AD-4D9A-9F34-90C5AD8FA46C}"/>
              </a:ext>
            </a:extLst>
          </p:cNvPr>
          <p:cNvSpPr txBox="1"/>
          <p:nvPr/>
        </p:nvSpPr>
        <p:spPr>
          <a:xfrm>
            <a:off x="9676716" y="1685447"/>
            <a:ext cx="85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cddp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9EF4551-1872-4333-9818-B9F7AA3742FC}"/>
              </a:ext>
            </a:extLst>
          </p:cNvPr>
          <p:cNvCxnSpPr>
            <a:cxnSpLocks/>
            <a:stCxn id="44" idx="2"/>
            <a:endCxn id="32" idx="5"/>
          </p:cNvCxnSpPr>
          <p:nvPr/>
        </p:nvCxnSpPr>
        <p:spPr>
          <a:xfrm flipH="1" flipV="1">
            <a:off x="8669516" y="2419084"/>
            <a:ext cx="329801" cy="5749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5F5FED-6A51-4170-98AC-80AAC3D6F772}"/>
              </a:ext>
            </a:extLst>
          </p:cNvPr>
          <p:cNvSpPr txBox="1"/>
          <p:nvPr/>
        </p:nvSpPr>
        <p:spPr>
          <a:xfrm>
            <a:off x="9186216" y="36961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1B183AC-7E6E-4232-AD65-B203C0CB7317}"/>
              </a:ext>
            </a:extLst>
          </p:cNvPr>
          <p:cNvSpPr/>
          <p:nvPr/>
        </p:nvSpPr>
        <p:spPr>
          <a:xfrm>
            <a:off x="8890652" y="128508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8EF79-72F4-4B8A-B438-EB1645208505}"/>
              </a:ext>
            </a:extLst>
          </p:cNvPr>
          <p:cNvSpPr txBox="1"/>
          <p:nvPr/>
        </p:nvSpPr>
        <p:spPr>
          <a:xfrm>
            <a:off x="8534736" y="98180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BB186BC-8E59-486E-821E-D1F65A608ED2}"/>
              </a:ext>
            </a:extLst>
          </p:cNvPr>
          <p:cNvCxnSpPr>
            <a:cxnSpLocks/>
            <a:stCxn id="42" idx="2"/>
            <a:endCxn id="44" idx="6"/>
          </p:cNvCxnSpPr>
          <p:nvPr/>
        </p:nvCxnSpPr>
        <p:spPr>
          <a:xfrm>
            <a:off x="9467704" y="2241126"/>
            <a:ext cx="34953" cy="752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BDECD6-4058-4656-9CDC-62AFAC5B6C21}"/>
              </a:ext>
            </a:extLst>
          </p:cNvPr>
          <p:cNvSpPr txBox="1"/>
          <p:nvPr/>
        </p:nvSpPr>
        <p:spPr>
          <a:xfrm>
            <a:off x="4792646" y="2090786"/>
            <a:ext cx="29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cddp</a:t>
            </a:r>
            <a:r>
              <a:rPr lang="en-US" altLang="ko-KR" dirty="0"/>
              <a:t>-&gt;left = </a:t>
            </a:r>
            <a:r>
              <a:rPr lang="en-US" altLang="ko-KR" dirty="0" err="1"/>
              <a:t>cdd</a:t>
            </a:r>
            <a:r>
              <a:rPr lang="en-US" altLang="ko-KR" dirty="0"/>
              <a:t>-&gt;right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6F86A4-843C-4CA5-B517-90A2827DAE3C}"/>
              </a:ext>
            </a:extLst>
          </p:cNvPr>
          <p:cNvSpPr txBox="1"/>
          <p:nvPr/>
        </p:nvSpPr>
        <p:spPr>
          <a:xfrm>
            <a:off x="4801035" y="2460118"/>
            <a:ext cx="29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</a:t>
            </a:r>
            <a:r>
              <a:rPr lang="en-US" altLang="ko-KR" dirty="0"/>
              <a:t> -&gt;left = del-&gt;left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BE4DB8-F3F2-4EB9-AFDE-0ED036A85D8E}"/>
              </a:ext>
            </a:extLst>
          </p:cNvPr>
          <p:cNvSpPr txBox="1"/>
          <p:nvPr/>
        </p:nvSpPr>
        <p:spPr>
          <a:xfrm>
            <a:off x="4782754" y="2875544"/>
            <a:ext cx="29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</a:t>
            </a:r>
            <a:r>
              <a:rPr lang="en-US" altLang="ko-KR" dirty="0"/>
              <a:t> -&gt;right = del-&gt;right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FBD9DE-637A-49D8-B4DB-119737121135}"/>
              </a:ext>
            </a:extLst>
          </p:cNvPr>
          <p:cNvSpPr txBox="1"/>
          <p:nvPr/>
        </p:nvSpPr>
        <p:spPr>
          <a:xfrm>
            <a:off x="4801035" y="3301502"/>
            <a:ext cx="29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delp</a:t>
            </a:r>
            <a:r>
              <a:rPr lang="en-US" altLang="ko-KR" dirty="0"/>
              <a:t>-&gt;left = </a:t>
            </a:r>
            <a:r>
              <a:rPr lang="en-US" altLang="ko-KR" dirty="0" err="1"/>
              <a:t>cdd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4132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  <a:endCxn id="44" idx="0"/>
          </p:cNvCxnSpPr>
          <p:nvPr/>
        </p:nvCxnSpPr>
        <p:spPr>
          <a:xfrm flipH="1">
            <a:off x="9250987" y="874121"/>
            <a:ext cx="446295" cy="1868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8239888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467704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999317" y="2742368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541416" y="2419084"/>
            <a:ext cx="82153" cy="1456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7A65E6-7422-44B3-AE8B-7A608A40EAD6}"/>
              </a:ext>
            </a:extLst>
          </p:cNvPr>
          <p:cNvSpPr txBox="1"/>
          <p:nvPr/>
        </p:nvSpPr>
        <p:spPr>
          <a:xfrm>
            <a:off x="655563" y="259827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3.3. </a:t>
            </a:r>
            <a:r>
              <a:rPr lang="ko-KR" altLang="en-US" dirty="0">
                <a:solidFill>
                  <a:srgbClr val="C00000"/>
                </a:solidFill>
              </a:rPr>
              <a:t>그 외의 경우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F2EBE4-9D34-4A5A-93CD-1C194B48C321}"/>
              </a:ext>
            </a:extLst>
          </p:cNvPr>
          <p:cNvSpPr txBox="1"/>
          <p:nvPr/>
        </p:nvSpPr>
        <p:spPr>
          <a:xfrm>
            <a:off x="8927618" y="469768"/>
            <a:ext cx="69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delp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A98AA1-9BDD-4172-BED9-00EE78D98B43}"/>
              </a:ext>
            </a:extLst>
          </p:cNvPr>
          <p:cNvSpPr txBox="1"/>
          <p:nvPr/>
        </p:nvSpPr>
        <p:spPr>
          <a:xfrm>
            <a:off x="8791328" y="2435030"/>
            <a:ext cx="6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cdd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E4534-98AD-4D9A-9F34-90C5AD8FA46C}"/>
              </a:ext>
            </a:extLst>
          </p:cNvPr>
          <p:cNvSpPr txBox="1"/>
          <p:nvPr/>
        </p:nvSpPr>
        <p:spPr>
          <a:xfrm>
            <a:off x="9676716" y="1685447"/>
            <a:ext cx="85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cddp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9EF4551-1872-4333-9818-B9F7AA3742FC}"/>
              </a:ext>
            </a:extLst>
          </p:cNvPr>
          <p:cNvCxnSpPr>
            <a:cxnSpLocks/>
            <a:stCxn id="44" idx="2"/>
            <a:endCxn id="32" idx="5"/>
          </p:cNvCxnSpPr>
          <p:nvPr/>
        </p:nvCxnSpPr>
        <p:spPr>
          <a:xfrm flipH="1" flipV="1">
            <a:off x="8669516" y="2419084"/>
            <a:ext cx="329801" cy="5749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5F5FED-6A51-4170-98AC-80AAC3D6F772}"/>
              </a:ext>
            </a:extLst>
          </p:cNvPr>
          <p:cNvSpPr txBox="1"/>
          <p:nvPr/>
        </p:nvSpPr>
        <p:spPr>
          <a:xfrm>
            <a:off x="9186216" y="36961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BB186BC-8E59-486E-821E-D1F65A608ED2}"/>
              </a:ext>
            </a:extLst>
          </p:cNvPr>
          <p:cNvCxnSpPr>
            <a:cxnSpLocks/>
            <a:stCxn id="42" idx="2"/>
            <a:endCxn id="44" idx="6"/>
          </p:cNvCxnSpPr>
          <p:nvPr/>
        </p:nvCxnSpPr>
        <p:spPr>
          <a:xfrm>
            <a:off x="9467704" y="2241126"/>
            <a:ext cx="34953" cy="752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9CE8BC-A099-40C8-A2C8-F3AE2EBE324A}"/>
              </a:ext>
            </a:extLst>
          </p:cNvPr>
          <p:cNvSpPr txBox="1"/>
          <p:nvPr/>
        </p:nvSpPr>
        <p:spPr>
          <a:xfrm>
            <a:off x="4792646" y="2090786"/>
            <a:ext cx="29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cddp</a:t>
            </a:r>
            <a:r>
              <a:rPr lang="en-US" altLang="ko-KR" dirty="0"/>
              <a:t>-&gt;left = </a:t>
            </a:r>
            <a:r>
              <a:rPr lang="en-US" altLang="ko-KR" dirty="0" err="1"/>
              <a:t>cdd</a:t>
            </a:r>
            <a:r>
              <a:rPr lang="en-US" altLang="ko-KR" dirty="0"/>
              <a:t>-&gt;right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A53228-A18C-4FB2-8F11-29896CF34F2D}"/>
              </a:ext>
            </a:extLst>
          </p:cNvPr>
          <p:cNvSpPr txBox="1"/>
          <p:nvPr/>
        </p:nvSpPr>
        <p:spPr>
          <a:xfrm>
            <a:off x="4801035" y="2460118"/>
            <a:ext cx="29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</a:t>
            </a:r>
            <a:r>
              <a:rPr lang="en-US" altLang="ko-KR" dirty="0"/>
              <a:t> -&gt;left = del-&gt;left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26A0CC-B06D-433E-88D2-3DE0701FE6E2}"/>
              </a:ext>
            </a:extLst>
          </p:cNvPr>
          <p:cNvSpPr txBox="1"/>
          <p:nvPr/>
        </p:nvSpPr>
        <p:spPr>
          <a:xfrm>
            <a:off x="4782754" y="2875544"/>
            <a:ext cx="29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</a:t>
            </a:r>
            <a:r>
              <a:rPr lang="en-US" altLang="ko-KR" dirty="0"/>
              <a:t> -&gt;right = del-&gt;right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F54E69-B10A-4ECD-98B6-4E71E2CE1F55}"/>
              </a:ext>
            </a:extLst>
          </p:cNvPr>
          <p:cNvSpPr txBox="1"/>
          <p:nvPr/>
        </p:nvSpPr>
        <p:spPr>
          <a:xfrm>
            <a:off x="4801035" y="3301502"/>
            <a:ext cx="29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delp</a:t>
            </a:r>
            <a:r>
              <a:rPr lang="en-US" altLang="ko-KR" dirty="0"/>
              <a:t>-&gt;left = </a:t>
            </a:r>
            <a:r>
              <a:rPr lang="en-US" altLang="ko-KR" dirty="0" err="1"/>
              <a:t>cdd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5BA79A-BA40-40DC-BCAD-C77E12C32947}"/>
              </a:ext>
            </a:extLst>
          </p:cNvPr>
          <p:cNvSpPr txBox="1"/>
          <p:nvPr/>
        </p:nvSpPr>
        <p:spPr>
          <a:xfrm>
            <a:off x="4801035" y="3660302"/>
            <a:ext cx="29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free(del)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9065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82BF880-2E1D-4529-9C36-C7471171242C}"/>
              </a:ext>
            </a:extLst>
          </p:cNvPr>
          <p:cNvSpPr/>
          <p:nvPr/>
        </p:nvSpPr>
        <p:spPr>
          <a:xfrm>
            <a:off x="10126910" y="1205794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8927ED-A698-464C-A66E-9E1FF1E29B16}"/>
              </a:ext>
            </a:extLst>
          </p:cNvPr>
          <p:cNvSpPr/>
          <p:nvPr/>
        </p:nvSpPr>
        <p:spPr>
          <a:xfrm>
            <a:off x="9623570" y="444493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C06FE-3194-4E50-B972-87EB06CEED14}"/>
              </a:ext>
            </a:extLst>
          </p:cNvPr>
          <p:cNvCxnSpPr>
            <a:cxnSpLocks/>
            <a:stCxn id="27" idx="3"/>
            <a:endCxn id="44" idx="0"/>
          </p:cNvCxnSpPr>
          <p:nvPr/>
        </p:nvCxnSpPr>
        <p:spPr>
          <a:xfrm flipH="1">
            <a:off x="9068870" y="874121"/>
            <a:ext cx="628412" cy="511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53DC3B-0288-481C-A459-28D76A5F22D7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10053198" y="874121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B0A1714-A2CF-477D-8F16-42D3CC54ECA3}"/>
              </a:ext>
            </a:extLst>
          </p:cNvPr>
          <p:cNvSpPr/>
          <p:nvPr/>
        </p:nvSpPr>
        <p:spPr>
          <a:xfrm>
            <a:off x="8239888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5EFCD4-83E1-4F20-9F75-10C010B10C30}"/>
              </a:ext>
            </a:extLst>
          </p:cNvPr>
          <p:cNvSpPr/>
          <p:nvPr/>
        </p:nvSpPr>
        <p:spPr>
          <a:xfrm>
            <a:off x="9467704" y="1989456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A90B7D-ED70-4399-9EB8-21E0230A3AED}"/>
              </a:ext>
            </a:extLst>
          </p:cNvPr>
          <p:cNvSpPr/>
          <p:nvPr/>
        </p:nvSpPr>
        <p:spPr>
          <a:xfrm>
            <a:off x="8817200" y="1385395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3FB8A-D811-45F2-808E-B71487CF2FA7}"/>
              </a:ext>
            </a:extLst>
          </p:cNvPr>
          <p:cNvCxnSpPr>
            <a:cxnSpLocks/>
            <a:stCxn id="42" idx="3"/>
            <a:endCxn id="21" idx="0"/>
          </p:cNvCxnSpPr>
          <p:nvPr/>
        </p:nvCxnSpPr>
        <p:spPr>
          <a:xfrm flipH="1">
            <a:off x="9275593" y="2419084"/>
            <a:ext cx="265823" cy="3958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7A65E6-7422-44B3-AE8B-7A608A40EAD6}"/>
              </a:ext>
            </a:extLst>
          </p:cNvPr>
          <p:cNvSpPr txBox="1"/>
          <p:nvPr/>
        </p:nvSpPr>
        <p:spPr>
          <a:xfrm>
            <a:off x="655563" y="259827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3.3. </a:t>
            </a:r>
            <a:r>
              <a:rPr lang="ko-KR" altLang="en-US" dirty="0">
                <a:solidFill>
                  <a:srgbClr val="C00000"/>
                </a:solidFill>
              </a:rPr>
              <a:t>그 외의 경우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F2EBE4-9D34-4A5A-93CD-1C194B48C321}"/>
              </a:ext>
            </a:extLst>
          </p:cNvPr>
          <p:cNvSpPr txBox="1"/>
          <p:nvPr/>
        </p:nvSpPr>
        <p:spPr>
          <a:xfrm>
            <a:off x="8927618" y="469768"/>
            <a:ext cx="69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delp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A98AA1-9BDD-4172-BED9-00EE78D98B43}"/>
              </a:ext>
            </a:extLst>
          </p:cNvPr>
          <p:cNvSpPr txBox="1"/>
          <p:nvPr/>
        </p:nvSpPr>
        <p:spPr>
          <a:xfrm>
            <a:off x="8382895" y="1040261"/>
            <a:ext cx="6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cdd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E4534-98AD-4D9A-9F34-90C5AD8FA46C}"/>
              </a:ext>
            </a:extLst>
          </p:cNvPr>
          <p:cNvSpPr txBox="1"/>
          <p:nvPr/>
        </p:nvSpPr>
        <p:spPr>
          <a:xfrm>
            <a:off x="9676716" y="1685447"/>
            <a:ext cx="85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cddp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9EF4551-1872-4333-9818-B9F7AA3742FC}"/>
              </a:ext>
            </a:extLst>
          </p:cNvPr>
          <p:cNvCxnSpPr>
            <a:cxnSpLocks/>
            <a:stCxn id="44" idx="3"/>
            <a:endCxn id="32" idx="7"/>
          </p:cNvCxnSpPr>
          <p:nvPr/>
        </p:nvCxnSpPr>
        <p:spPr>
          <a:xfrm flipH="1">
            <a:off x="8669516" y="1815023"/>
            <a:ext cx="221396" cy="2481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5F5FED-6A51-4170-98AC-80AAC3D6F772}"/>
              </a:ext>
            </a:extLst>
          </p:cNvPr>
          <p:cNvSpPr txBox="1"/>
          <p:nvPr/>
        </p:nvSpPr>
        <p:spPr>
          <a:xfrm>
            <a:off x="8994105" y="281492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BB186BC-8E59-486E-821E-D1F65A608ED2}"/>
              </a:ext>
            </a:extLst>
          </p:cNvPr>
          <p:cNvCxnSpPr>
            <a:cxnSpLocks/>
            <a:stCxn id="42" idx="1"/>
            <a:endCxn id="44" idx="5"/>
          </p:cNvCxnSpPr>
          <p:nvPr/>
        </p:nvCxnSpPr>
        <p:spPr>
          <a:xfrm flipH="1" flipV="1">
            <a:off x="9246828" y="1815023"/>
            <a:ext cx="294588" cy="2481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077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B4D6AC-7FE6-4A5C-80A3-C3699AE95371}"/>
              </a:ext>
            </a:extLst>
          </p:cNvPr>
          <p:cNvGrpSpPr/>
          <p:nvPr/>
        </p:nvGrpSpPr>
        <p:grpSpPr>
          <a:xfrm>
            <a:off x="7118838" y="805343"/>
            <a:ext cx="2664124" cy="3474832"/>
            <a:chOff x="4652475" y="805343"/>
            <a:chExt cx="2664124" cy="347483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9ABA4AF-0F5A-425B-9326-77C6C292F694}"/>
                </a:ext>
              </a:extLst>
            </p:cNvPr>
            <p:cNvSpPr/>
            <p:nvPr/>
          </p:nvSpPr>
          <p:spPr>
            <a:xfrm>
              <a:off x="6813259" y="1566644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65</a:t>
              </a:r>
              <a:endParaRPr lang="ko-KR" altLang="en-US" sz="11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B9EBAA8-C4CB-4348-AA64-C65B38A1F84A}"/>
                </a:ext>
              </a:extLst>
            </p:cNvPr>
            <p:cNvSpPr/>
            <p:nvPr/>
          </p:nvSpPr>
          <p:spPr>
            <a:xfrm>
              <a:off x="5806579" y="1566644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14</a:t>
              </a:r>
              <a:endParaRPr lang="ko-KR" altLang="en-US" sz="11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F624A5C-9F56-4516-A9BC-CCAC7657D2E7}"/>
                </a:ext>
              </a:extLst>
            </p:cNvPr>
            <p:cNvSpPr/>
            <p:nvPr/>
          </p:nvSpPr>
          <p:spPr>
            <a:xfrm>
              <a:off x="6309919" y="80534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37</a:t>
              </a:r>
              <a:endParaRPr lang="ko-KR" altLang="en-US" sz="1100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600A78F2-DE9E-4A7D-ADF5-3D1E9B72B59B}"/>
                </a:ext>
              </a:extLst>
            </p:cNvPr>
            <p:cNvCxnSpPr>
              <a:cxnSpLocks/>
              <a:stCxn id="37" idx="3"/>
              <a:endCxn id="35" idx="0"/>
            </p:cNvCxnSpPr>
            <p:nvPr/>
          </p:nvCxnSpPr>
          <p:spPr>
            <a:xfrm flipH="1">
              <a:off x="6058249" y="1234971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8616F5F-6235-41B0-A1AF-2148C1AFF19E}"/>
                </a:ext>
              </a:extLst>
            </p:cNvPr>
            <p:cNvCxnSpPr>
              <a:cxnSpLocks/>
              <a:stCxn id="37" idx="5"/>
              <a:endCxn id="33" idx="0"/>
            </p:cNvCxnSpPr>
            <p:nvPr/>
          </p:nvCxnSpPr>
          <p:spPr>
            <a:xfrm>
              <a:off x="6739547" y="1234971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304A6AE-5654-43FD-BF7E-73F79B15C011}"/>
                </a:ext>
              </a:extLst>
            </p:cNvPr>
            <p:cNvSpPr/>
            <p:nvPr/>
          </p:nvSpPr>
          <p:spPr>
            <a:xfrm>
              <a:off x="5303239" y="2319556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D1F5C8A-0A74-4AA1-ACEB-F2F842B04503}"/>
                </a:ext>
              </a:extLst>
            </p:cNvPr>
            <p:cNvCxnSpPr/>
            <p:nvPr/>
          </p:nvCxnSpPr>
          <p:spPr>
            <a:xfrm flipH="1">
              <a:off x="5554909" y="1989827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B8F5D24-358A-40A0-869F-15532C9CE2FB}"/>
                </a:ext>
              </a:extLst>
            </p:cNvPr>
            <p:cNvSpPr/>
            <p:nvPr/>
          </p:nvSpPr>
          <p:spPr>
            <a:xfrm>
              <a:off x="4652475" y="302392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988BD29-112B-4830-B247-3945E47AF068}"/>
                </a:ext>
              </a:extLst>
            </p:cNvPr>
            <p:cNvCxnSpPr/>
            <p:nvPr/>
          </p:nvCxnSpPr>
          <p:spPr>
            <a:xfrm flipH="1">
              <a:off x="5066836" y="2757573"/>
              <a:ext cx="325382" cy="331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13929E1-AEA0-4594-9248-995306A0AF8F}"/>
                </a:ext>
              </a:extLst>
            </p:cNvPr>
            <p:cNvSpPr/>
            <p:nvPr/>
          </p:nvSpPr>
          <p:spPr>
            <a:xfrm>
              <a:off x="5880291" y="3023923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8</a:t>
              </a:r>
              <a:endParaRPr lang="ko-KR" altLang="en-US" sz="1100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7B68E34-43F1-4D3E-8B02-880266C49EAE}"/>
                </a:ext>
              </a:extLst>
            </p:cNvPr>
            <p:cNvCxnSpPr>
              <a:cxnSpLocks/>
              <a:stCxn id="34" idx="5"/>
              <a:endCxn id="39" idx="0"/>
            </p:cNvCxnSpPr>
            <p:nvPr/>
          </p:nvCxnSpPr>
          <p:spPr>
            <a:xfrm>
              <a:off x="5732867" y="2749184"/>
              <a:ext cx="399094" cy="2747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3B6FE10-CA2E-401E-B036-931282C61C5E}"/>
                </a:ext>
              </a:extLst>
            </p:cNvPr>
            <p:cNvSpPr/>
            <p:nvPr/>
          </p:nvSpPr>
          <p:spPr>
            <a:xfrm>
              <a:off x="5411904" y="3776835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5</a:t>
              </a:r>
              <a:endParaRPr lang="ko-KR" altLang="en-US" sz="11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1AAA5D7-B2BD-42F5-B185-CD02D7EDCA8A}"/>
                </a:ext>
              </a:extLst>
            </p:cNvPr>
            <p:cNvCxnSpPr>
              <a:cxnSpLocks/>
              <a:stCxn id="39" idx="3"/>
              <a:endCxn id="40" idx="0"/>
            </p:cNvCxnSpPr>
            <p:nvPr/>
          </p:nvCxnSpPr>
          <p:spPr>
            <a:xfrm flipH="1">
              <a:off x="5663574" y="3453551"/>
              <a:ext cx="290429" cy="323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1E0B711-7B28-4870-997B-EDCB1A769E36}"/>
                </a:ext>
              </a:extLst>
            </p:cNvPr>
            <p:cNvSpPr/>
            <p:nvPr/>
          </p:nvSpPr>
          <p:spPr>
            <a:xfrm>
              <a:off x="6309919" y="2319556"/>
              <a:ext cx="503340" cy="503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21</a:t>
              </a:r>
              <a:endParaRPr lang="ko-KR" altLang="en-US" sz="11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AC93A2-9673-4F1D-8EB5-72FCF2593478}"/>
                </a:ext>
              </a:extLst>
            </p:cNvPr>
            <p:cNvCxnSpPr>
              <a:cxnSpLocks/>
              <a:stCxn id="35" idx="5"/>
              <a:endCxn id="41" idx="0"/>
            </p:cNvCxnSpPr>
            <p:nvPr/>
          </p:nvCxnSpPr>
          <p:spPr>
            <a:xfrm>
              <a:off x="6236207" y="1996272"/>
              <a:ext cx="325382" cy="323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0E6FED-720B-476D-B018-E6CF36303361}"/>
              </a:ext>
            </a:extLst>
          </p:cNvPr>
          <p:cNvSpPr/>
          <p:nvPr/>
        </p:nvSpPr>
        <p:spPr>
          <a:xfrm>
            <a:off x="213919" y="-69232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l-NL" altLang="ko-KR" sz="1100" dirty="0">
                <a:solidFill>
                  <a:srgbClr val="008B8B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nl-NL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nl-NL" altLang="ko-KR" sz="1100" dirty="0">
                <a:solidFill>
                  <a:srgbClr val="483D8B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deleteNode</a:t>
            </a:r>
            <a:r>
              <a:rPr lang="nl-NL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l-NL" altLang="ko-KR" sz="1100" dirty="0">
                <a:solidFill>
                  <a:srgbClr val="008B8B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nl-NL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nl-NL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nl-NL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nl-NL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l-NL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l-NL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nl-NL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1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100" dirty="0">
                <a:solidFill>
                  <a:srgbClr val="8B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100" dirty="0">
                <a:solidFill>
                  <a:srgbClr val="8B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 err="1">
                <a:solidFill>
                  <a:srgbClr val="483D8B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deleteNode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100" dirty="0">
                <a:solidFill>
                  <a:srgbClr val="8B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100" dirty="0">
                <a:solidFill>
                  <a:srgbClr val="8B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100" dirty="0">
                <a:solidFill>
                  <a:srgbClr val="8B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 err="1">
                <a:solidFill>
                  <a:srgbClr val="483D8B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deleteNode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100" dirty="0">
                <a:solidFill>
                  <a:srgbClr val="8B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100" dirty="0">
                <a:solidFill>
                  <a:srgbClr val="8B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1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8B8B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temp =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100" dirty="0">
                <a:solidFill>
                  <a:srgbClr val="8B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483D8B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temp;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100" dirty="0">
                <a:solidFill>
                  <a:srgbClr val="8B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1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8B8B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temp =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100" dirty="0">
                <a:solidFill>
                  <a:srgbClr val="8B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483D8B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temp;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l-NL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l-NL" altLang="ko-KR" sz="1100" dirty="0">
                <a:solidFill>
                  <a:srgbClr val="008B8B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nl-NL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temp = </a:t>
            </a:r>
            <a:r>
              <a:rPr lang="nl-NL" altLang="ko-KR" sz="1100" dirty="0">
                <a:solidFill>
                  <a:srgbClr val="483D8B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minValueNode</a:t>
            </a:r>
            <a:r>
              <a:rPr lang="nl-NL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l-NL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nl-NL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nl-NL" altLang="ko-KR" sz="1100" dirty="0">
                <a:solidFill>
                  <a:srgbClr val="8B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nl-NL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100" dirty="0">
                <a:solidFill>
                  <a:srgbClr val="8B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temp-&gt;</a:t>
            </a:r>
            <a:r>
              <a:rPr lang="en-US" altLang="ko-KR" sz="1100" dirty="0">
                <a:solidFill>
                  <a:srgbClr val="8B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100" dirty="0">
                <a:solidFill>
                  <a:srgbClr val="8B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 err="1">
                <a:solidFill>
                  <a:srgbClr val="483D8B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deleteNode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100" dirty="0">
                <a:solidFill>
                  <a:srgbClr val="8B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temp-&gt;</a:t>
            </a:r>
            <a:r>
              <a:rPr lang="en-US" altLang="ko-KR" sz="1100" dirty="0">
                <a:solidFill>
                  <a:srgbClr val="8B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688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177405" y="2164359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6068036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6706997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7345958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38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6068036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6706997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7345958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98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5177405" y="2164359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6706997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7345958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6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A9ABA4AF-0F5A-425B-9326-77C6C292F694}"/>
              </a:ext>
            </a:extLst>
          </p:cNvPr>
          <p:cNvSpPr/>
          <p:nvPr/>
        </p:nvSpPr>
        <p:spPr>
          <a:xfrm>
            <a:off x="568074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65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9EBAA8-C4CB-4348-AA64-C65B38A1F84A}"/>
              </a:ext>
            </a:extLst>
          </p:cNvPr>
          <p:cNvSpPr/>
          <p:nvPr/>
        </p:nvSpPr>
        <p:spPr>
          <a:xfrm>
            <a:off x="4674065" y="3429000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sz="11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624A5C-9F56-4516-A9BC-CCAC7657D2E7}"/>
              </a:ext>
            </a:extLst>
          </p:cNvPr>
          <p:cNvSpPr/>
          <p:nvPr/>
        </p:nvSpPr>
        <p:spPr>
          <a:xfrm>
            <a:off x="5177405" y="2667699"/>
            <a:ext cx="503340" cy="50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37</a:t>
            </a:r>
            <a:endParaRPr lang="ko-KR" altLang="en-US" sz="11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B8F5D24-358A-40A0-869F-15532C9CE2FB}"/>
              </a:ext>
            </a:extLst>
          </p:cNvPr>
          <p:cNvSpPr/>
          <p:nvPr/>
        </p:nvSpPr>
        <p:spPr>
          <a:xfrm>
            <a:off x="6706997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29E1-AEA0-4594-9248-995306A0AF8F}"/>
              </a:ext>
            </a:extLst>
          </p:cNvPr>
          <p:cNvSpPr/>
          <p:nvPr/>
        </p:nvSpPr>
        <p:spPr>
          <a:xfrm>
            <a:off x="7345958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B6FE10-CA2E-401E-B036-931282C61C5E}"/>
              </a:ext>
            </a:extLst>
          </p:cNvPr>
          <p:cNvSpPr/>
          <p:nvPr/>
        </p:nvSpPr>
        <p:spPr>
          <a:xfrm>
            <a:off x="7984919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E0B711-7B28-4870-997B-EDCB1A769E36}"/>
              </a:ext>
            </a:extLst>
          </p:cNvPr>
          <p:cNvSpPr/>
          <p:nvPr/>
        </p:nvSpPr>
        <p:spPr>
          <a:xfrm>
            <a:off x="8623880" y="855677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21</a:t>
            </a:r>
            <a:endParaRPr lang="ko-KR" altLang="en-US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0A78F2-DE9E-4A7D-ADF5-3D1E9B72B59B}"/>
              </a:ext>
            </a:extLst>
          </p:cNvPr>
          <p:cNvCxnSpPr>
            <a:stCxn id="37" idx="3"/>
            <a:endCxn id="35" idx="0"/>
          </p:cNvCxnSpPr>
          <p:nvPr/>
        </p:nvCxnSpPr>
        <p:spPr>
          <a:xfrm flipH="1">
            <a:off x="4925735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16F5F-6235-41B0-A1AF-2148C1AFF19E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5607033" y="3097327"/>
            <a:ext cx="325382" cy="33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304A6AE-5654-43FD-BF7E-73F79B15C011}"/>
              </a:ext>
            </a:extLst>
          </p:cNvPr>
          <p:cNvSpPr/>
          <p:nvPr/>
        </p:nvSpPr>
        <p:spPr>
          <a:xfrm>
            <a:off x="4637209" y="2925660"/>
            <a:ext cx="503340" cy="50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993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1399</Words>
  <Application>Microsoft Office PowerPoint</Application>
  <PresentationFormat>와이드스크린</PresentationFormat>
  <Paragraphs>638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3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msoft33316</dc:creator>
  <cp:lastModifiedBy>msoft33316</cp:lastModifiedBy>
  <cp:revision>16</cp:revision>
  <dcterms:created xsi:type="dcterms:W3CDTF">2019-02-22T15:33:39Z</dcterms:created>
  <dcterms:modified xsi:type="dcterms:W3CDTF">2019-02-23T06:53:02Z</dcterms:modified>
</cp:coreProperties>
</file>