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0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567B-8147-4290-BC52-A58DC02421EF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3A9E-BCB6-4D6D-98B1-354A23B15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92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567B-8147-4290-BC52-A58DC02421EF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3A9E-BCB6-4D6D-98B1-354A23B15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23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567B-8147-4290-BC52-A58DC02421EF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3A9E-BCB6-4D6D-98B1-354A23B15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7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567B-8147-4290-BC52-A58DC02421EF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3A9E-BCB6-4D6D-98B1-354A23B15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30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567B-8147-4290-BC52-A58DC02421EF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3A9E-BCB6-4D6D-98B1-354A23B15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7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567B-8147-4290-BC52-A58DC02421EF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3A9E-BCB6-4D6D-98B1-354A23B15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1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567B-8147-4290-BC52-A58DC02421EF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3A9E-BCB6-4D6D-98B1-354A23B15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22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567B-8147-4290-BC52-A58DC02421EF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3A9E-BCB6-4D6D-98B1-354A23B15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71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567B-8147-4290-BC52-A58DC02421EF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3A9E-BCB6-4D6D-98B1-354A23B15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51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567B-8147-4290-BC52-A58DC02421EF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3A9E-BCB6-4D6D-98B1-354A23B15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90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2567B-8147-4290-BC52-A58DC02421EF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3A9E-BCB6-4D6D-98B1-354A23B15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6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2567B-8147-4290-BC52-A58DC02421EF}" type="datetimeFigureOut">
              <a:rPr lang="ko-KR" altLang="en-US" smtClean="0"/>
              <a:t>2019-06-23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93A9E-BCB6-4D6D-98B1-354A23B15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eningglow/age-and-gender-classification" TargetMode="External"/><Relationship Id="rId2" Type="http://schemas.openxmlformats.org/officeDocument/2006/relationships/hyperlink" Target="https://junjiwon1031.github.io/2017/09/08/Single-Shot-Multibox-Detector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693" y="1345223"/>
            <a:ext cx="12046759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목적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ko-KR" dirty="0"/>
              <a:t>웹</a:t>
            </a:r>
            <a:r>
              <a:rPr lang="en-US" altLang="ko-KR" dirty="0"/>
              <a:t> </a:t>
            </a:r>
            <a:r>
              <a:rPr lang="ko-KR" altLang="ko-KR" dirty="0"/>
              <a:t>캠이나 동영상으로 부터 연속적으로 입력되는 디지털 영상에서 </a:t>
            </a:r>
            <a:r>
              <a:rPr lang="ko-KR" altLang="ko-KR" dirty="0" err="1"/>
              <a:t>opencv</a:t>
            </a:r>
            <a:r>
              <a:rPr lang="ko-KR" altLang="ko-KR" dirty="0"/>
              <a:t> 함수를 이용하여 </a:t>
            </a:r>
            <a:endParaRPr lang="en-US" altLang="ko-KR" dirty="0"/>
          </a:p>
          <a:p>
            <a:r>
              <a:rPr lang="ko-KR" altLang="ko-KR" dirty="0"/>
              <a:t>얼굴 영역을 검출하여 연령을 검출하는 </a:t>
            </a:r>
            <a:r>
              <a:rPr lang="ko-KR" altLang="ko-KR" dirty="0" err="1"/>
              <a:t>머신러닝을</a:t>
            </a:r>
            <a:r>
              <a:rPr lang="ko-KR" altLang="ko-KR" dirty="0"/>
              <a:t> 통해 학습된 모델 기반 나이 및 성별을 예측한다.</a:t>
            </a:r>
          </a:p>
          <a:p>
            <a:pPr marL="285750" lvl="0" indent="-285750">
              <a:buFontTx/>
              <a:buChar char="-"/>
            </a:pPr>
            <a:r>
              <a:rPr lang="ko-KR" altLang="ko-KR" dirty="0"/>
              <a:t>예측한 나이를 기반으로 시청연령을 일정 나이를 기준으로 시청을 제한한다.</a:t>
            </a:r>
            <a:endParaRPr lang="en-US" altLang="ko-KR" dirty="0"/>
          </a:p>
          <a:p>
            <a:pPr marL="285750" lvl="0" indent="-285750">
              <a:buFontTx/>
              <a:buChar char="-"/>
            </a:pPr>
            <a:endParaRPr lang="en-US" altLang="ko-K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내용</a:t>
            </a:r>
            <a:endParaRPr lang="en-US" altLang="ko-K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ko-KR" dirty="0"/>
              <a:t> </a:t>
            </a:r>
            <a:r>
              <a:rPr lang="ko-KR" altLang="en-US" dirty="0"/>
              <a:t>해당 표는</a:t>
            </a:r>
            <a:r>
              <a:rPr lang="ko-KR" altLang="ko-KR" dirty="0"/>
              <a:t> 얼굴을 분석하여 나이를 추출하여 최종적으로 시청을 제한하는 영상이다.</a:t>
            </a:r>
          </a:p>
          <a:p>
            <a:pPr marL="285750" lvl="0" indent="-285750">
              <a:buFontTx/>
              <a:buChar char="-"/>
            </a:pPr>
            <a:r>
              <a:rPr lang="ko-KR" altLang="en-US" dirty="0"/>
              <a:t>해당 표</a:t>
            </a:r>
            <a:r>
              <a:rPr lang="ko-KR" altLang="ko-KR" dirty="0"/>
              <a:t>에서 원본 영상이 나이는 7세이며 얼굴 분석을 통해 추론된 나이는 8세에서 12세이다 </a:t>
            </a:r>
            <a:r>
              <a:rPr lang="ko-KR" altLang="ko-KR" dirty="0" err="1"/>
              <a:t>jAgeChecker</a:t>
            </a:r>
            <a:r>
              <a:rPr lang="ko-KR" altLang="ko-KR" dirty="0"/>
              <a:t> 에서 </a:t>
            </a:r>
            <a:endParaRPr lang="en-US" altLang="ko-KR" dirty="0"/>
          </a:p>
          <a:p>
            <a:pPr lvl="0"/>
            <a:r>
              <a:rPr lang="ko-KR" altLang="ko-KR" dirty="0"/>
              <a:t>나이의 </a:t>
            </a:r>
            <a:r>
              <a:rPr lang="ko-KR" altLang="ko-KR" dirty="0" err="1"/>
              <a:t>임계값을</a:t>
            </a:r>
            <a:r>
              <a:rPr lang="ko-KR" altLang="ko-KR" dirty="0"/>
              <a:t> 15세 이하로 설정하였을 경우 “</a:t>
            </a:r>
            <a:r>
              <a:rPr lang="ko-KR" altLang="ko-KR" dirty="0" err="1"/>
              <a:t>Age</a:t>
            </a:r>
            <a:r>
              <a:rPr lang="ko-KR" altLang="ko-KR" dirty="0"/>
              <a:t> </a:t>
            </a:r>
            <a:r>
              <a:rPr lang="ko-KR" altLang="ko-KR" dirty="0" err="1"/>
              <a:t>is</a:t>
            </a:r>
            <a:r>
              <a:rPr lang="ko-KR" altLang="ko-KR" dirty="0"/>
              <a:t> </a:t>
            </a:r>
            <a:r>
              <a:rPr lang="ko-KR" altLang="ko-KR" dirty="0" err="1"/>
              <a:t>limited</a:t>
            </a:r>
            <a:r>
              <a:rPr lang="ko-KR" altLang="ko-KR" dirty="0"/>
              <a:t> </a:t>
            </a:r>
            <a:r>
              <a:rPr lang="ko-KR" altLang="ko-KR" dirty="0" err="1"/>
              <a:t>in</a:t>
            </a:r>
            <a:r>
              <a:rPr lang="ko-KR" altLang="ko-KR" dirty="0"/>
              <a:t> </a:t>
            </a:r>
            <a:r>
              <a:rPr lang="ko-KR" altLang="ko-KR" dirty="0" err="1"/>
              <a:t>watch</a:t>
            </a:r>
            <a:r>
              <a:rPr lang="ko-KR" altLang="ko-KR" dirty="0"/>
              <a:t> </a:t>
            </a:r>
            <a:r>
              <a:rPr lang="ko-KR" altLang="ko-KR" dirty="0" err="1"/>
              <a:t>video</a:t>
            </a:r>
            <a:r>
              <a:rPr lang="ko-KR" altLang="ko-KR" dirty="0"/>
              <a:t>.” 란 문구와 함께 현재 인식되고 </a:t>
            </a:r>
            <a:endParaRPr lang="en-US" altLang="ko-KR" dirty="0"/>
          </a:p>
          <a:p>
            <a:pPr lvl="0"/>
            <a:r>
              <a:rPr lang="ko-KR" altLang="ko-KR" dirty="0"/>
              <a:t>있는 나이를 중앙에 “YOUR AGE IS $AGE_VAL” 과 같이 출력하는 것을 확인 할 수 있다.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ko-KR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1693" y="246184"/>
            <a:ext cx="80826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머신러닝을</a:t>
            </a:r>
            <a:r>
              <a:rPr lang="ko-KR" altLang="en-US" sz="2800" b="1" dirty="0"/>
              <a:t> 이용한 얼굴 인식 및 나이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성별 예측</a:t>
            </a:r>
            <a:r>
              <a:rPr lang="en-US" altLang="ko-KR" sz="2800" b="1" dirty="0"/>
              <a:t>:</a:t>
            </a:r>
          </a:p>
          <a:p>
            <a:r>
              <a:rPr lang="ko-KR" altLang="en-US" sz="2800" b="1" dirty="0"/>
              <a:t>시청연령제한 어플리케이션 개발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43B1A7-7A2E-4917-9887-98F04B533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77" y="3026752"/>
            <a:ext cx="54197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3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FD588-EA50-4C49-BB84-F8377B03516E}"/>
              </a:ext>
            </a:extLst>
          </p:cNvPr>
          <p:cNvSpPr txBox="1"/>
          <p:nvPr/>
        </p:nvSpPr>
        <p:spPr>
          <a:xfrm>
            <a:off x="351693" y="1345223"/>
            <a:ext cx="119500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결론</a:t>
            </a:r>
            <a:endParaRPr lang="en-US" altLang="ko-KR" dirty="0"/>
          </a:p>
          <a:p>
            <a:pPr marL="285750" lvl="0" indent="-285750">
              <a:buFontTx/>
              <a:buChar char="-"/>
            </a:pPr>
            <a:r>
              <a:rPr lang="ko-KR" altLang="ko-KR" dirty="0" err="1"/>
              <a:t>Original</a:t>
            </a:r>
            <a:r>
              <a:rPr lang="ko-KR" altLang="ko-KR" dirty="0"/>
              <a:t> </a:t>
            </a:r>
            <a:r>
              <a:rPr lang="ko-KR" altLang="ko-KR" dirty="0" err="1"/>
              <a:t>Image</a:t>
            </a:r>
            <a:r>
              <a:rPr lang="ko-KR" altLang="ko-KR" dirty="0"/>
              <a:t> 에서 SSD 알고리즘을 통해 학습한 모델을 이용하여 얼굴을 인식하는 과정에서는 어려움이 </a:t>
            </a:r>
            <a:endParaRPr lang="en-US" altLang="ko-KR" dirty="0"/>
          </a:p>
          <a:p>
            <a:pPr lvl="0"/>
            <a:r>
              <a:rPr lang="ko-KR" altLang="ko-KR" dirty="0"/>
              <a:t>없었으나 </a:t>
            </a:r>
            <a:r>
              <a:rPr lang="ko-KR" altLang="ko-KR" dirty="0" err="1"/>
              <a:t>for</a:t>
            </a:r>
            <a:r>
              <a:rPr lang="ko-KR" altLang="ko-KR" dirty="0"/>
              <a:t> </a:t>
            </a:r>
            <a:r>
              <a:rPr lang="ko-KR" altLang="ko-KR" dirty="0" err="1"/>
              <a:t>loop</a:t>
            </a:r>
            <a:r>
              <a:rPr lang="ko-KR" altLang="ko-KR" dirty="0"/>
              <a:t> 내부에서 얼굴을 </a:t>
            </a:r>
            <a:r>
              <a:rPr lang="ko-KR" altLang="ko-KR" dirty="0" err="1"/>
              <a:t>못찾았을</a:t>
            </a:r>
            <a:r>
              <a:rPr lang="ko-KR" altLang="ko-KR" dirty="0"/>
              <a:t> 경우 예외처리 과정에서 </a:t>
            </a:r>
            <a:r>
              <a:rPr lang="ko-KR" altLang="ko-KR" dirty="0" err="1"/>
              <a:t>return</a:t>
            </a:r>
            <a:r>
              <a:rPr lang="ko-KR" altLang="ko-KR" dirty="0"/>
              <a:t> FALSE 할 경우 프로그램이 동작하지 </a:t>
            </a:r>
            <a:endParaRPr lang="en-US" altLang="ko-KR" dirty="0"/>
          </a:p>
          <a:p>
            <a:pPr lvl="0"/>
            <a:r>
              <a:rPr lang="ko-KR" altLang="ko-KR" dirty="0"/>
              <a:t>않는 문제를 해결하려 여러 방면으로 시도했지만 찾지 못해 어려움을 겪었다.</a:t>
            </a:r>
          </a:p>
          <a:p>
            <a:pPr marL="285750" lvl="0" indent="-285750">
              <a:buFontTx/>
              <a:buChar char="-"/>
            </a:pPr>
            <a:r>
              <a:rPr lang="ko-KR" altLang="ko-KR" dirty="0"/>
              <a:t>나이와 성별을 추론하는 CNN 기반으로 학습된 모델을 통해 입력 영상에서 나이와 성별을 추론하는 과정에서 </a:t>
            </a:r>
            <a:endParaRPr lang="en-US" altLang="ko-KR" dirty="0"/>
          </a:p>
          <a:p>
            <a:pPr lvl="0"/>
            <a:r>
              <a:rPr lang="ko-KR" altLang="ko-KR" dirty="0"/>
              <a:t>얼굴 부분이 </a:t>
            </a:r>
            <a:r>
              <a:rPr lang="ko-KR" altLang="ko-KR" dirty="0" err="1"/>
              <a:t>crop</a:t>
            </a:r>
            <a:r>
              <a:rPr lang="ko-KR" altLang="ko-KR" dirty="0"/>
              <a:t> 된 이미지의 인물의 표정과 각도에 따라 변동하는 과정이 있었다. 해당 부분은 모델을 </a:t>
            </a:r>
            <a:r>
              <a:rPr lang="ko-KR" altLang="ko-KR" dirty="0" err="1"/>
              <a:t>dataset</a:t>
            </a:r>
            <a:r>
              <a:rPr lang="ko-KR" altLang="ko-KR" dirty="0"/>
              <a:t> </a:t>
            </a:r>
            <a:endParaRPr lang="en-US" altLang="ko-KR" dirty="0"/>
          </a:p>
          <a:p>
            <a:pPr lvl="0"/>
            <a:r>
              <a:rPr lang="ko-KR" altLang="ko-KR" dirty="0"/>
              <a:t>을 추가하여 </a:t>
            </a:r>
            <a:r>
              <a:rPr lang="ko-KR" altLang="ko-KR" dirty="0" err="1"/>
              <a:t>fine</a:t>
            </a:r>
            <a:r>
              <a:rPr lang="ko-KR" altLang="ko-KR" dirty="0"/>
              <a:t> </a:t>
            </a:r>
            <a:r>
              <a:rPr lang="ko-KR" altLang="ko-KR" dirty="0" err="1"/>
              <a:t>tuning</a:t>
            </a:r>
            <a:r>
              <a:rPr lang="ko-KR" altLang="ko-KR" dirty="0"/>
              <a:t> 과정을 거칠 경우 추론하는 과정에서 정확도의 성능이 상승할 것으로 예상된다.</a:t>
            </a:r>
          </a:p>
          <a:p>
            <a:pPr marL="285750" lvl="0" indent="-285750">
              <a:buFontTx/>
              <a:buChar char="-"/>
            </a:pPr>
            <a:r>
              <a:rPr lang="ko-KR" altLang="ko-KR" dirty="0"/>
              <a:t>나이와 성별을 예측하는 것에 착안하여 광고 추천과 같은 다양한 어플리케이션으로 개발할 수 있을 것으로</a:t>
            </a:r>
            <a:endParaRPr lang="en-US" altLang="ko-KR" dirty="0"/>
          </a:p>
          <a:p>
            <a:pPr lvl="0"/>
            <a:r>
              <a:rPr lang="ko-KR" altLang="ko-KR" dirty="0"/>
              <a:t>예상되며 </a:t>
            </a:r>
            <a:r>
              <a:rPr lang="ko-KR" altLang="ko-KR" dirty="0" err="1"/>
              <a:t>머신러닝을</a:t>
            </a:r>
            <a:r>
              <a:rPr lang="ko-KR" altLang="ko-KR" dirty="0"/>
              <a:t> 통해 직접 목적에 맞는 모델을 생성하여 다양한 목적으로 사용할 수 </a:t>
            </a:r>
            <a:r>
              <a:rPr lang="ko-KR" altLang="ko-KR" dirty="0" err="1"/>
              <a:t>있을것으로</a:t>
            </a:r>
            <a:r>
              <a:rPr lang="ko-KR" altLang="ko-KR" dirty="0"/>
              <a:t> 기대 된다.</a:t>
            </a:r>
          </a:p>
          <a:p>
            <a:endParaRPr lang="en-US" altLang="ko-K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71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693" y="246184"/>
            <a:ext cx="205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Workspace</a:t>
            </a:r>
            <a:endParaRPr lang="ko-KR" altLang="en-US" sz="2800" b="1"/>
          </a:p>
        </p:txBody>
      </p:sp>
      <p:sp>
        <p:nvSpPr>
          <p:cNvPr id="5" name="TextBox 4"/>
          <p:cNvSpPr txBox="1"/>
          <p:nvPr/>
        </p:nvSpPr>
        <p:spPr>
          <a:xfrm>
            <a:off x="6865554" y="722805"/>
            <a:ext cx="51399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</a:rPr>
              <a:t>jLoadModel</a:t>
            </a:r>
            <a:r>
              <a:rPr lang="en-US" altLang="ko-KR" dirty="0"/>
              <a:t>: </a:t>
            </a:r>
            <a:r>
              <a:rPr lang="ko-KR" altLang="en-US" dirty="0"/>
              <a:t>모델들을 읽어서 </a:t>
            </a:r>
            <a:r>
              <a:rPr lang="en-US" altLang="ko-KR" dirty="0"/>
              <a:t>for loop </a:t>
            </a:r>
            <a:r>
              <a:rPr lang="ko-KR" altLang="en-US" dirty="0"/>
              <a:t>내부 함수로 전달하는 클래스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accent1"/>
                </a:solidFill>
              </a:rPr>
              <a:t>Input</a:t>
            </a:r>
            <a:r>
              <a:rPr lang="en-US" altLang="ko-KR" dirty="0"/>
              <a:t>: </a:t>
            </a:r>
            <a:r>
              <a:rPr lang="en-US" altLang="ko-KR" dirty="0" err="1"/>
              <a:t>ControlParameter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accent1"/>
                </a:solidFill>
              </a:rPr>
              <a:t>Output</a:t>
            </a:r>
            <a:r>
              <a:rPr lang="en-US" altLang="ko-KR" dirty="0"/>
              <a:t>: </a:t>
            </a:r>
            <a:r>
              <a:rPr lang="en-US" altLang="ko-KR" dirty="0" err="1"/>
              <a:t>outFaceModel</a:t>
            </a:r>
            <a:r>
              <a:rPr lang="en-US" altLang="ko-KR" dirty="0"/>
              <a:t>, </a:t>
            </a:r>
            <a:r>
              <a:rPr lang="en-US" altLang="ko-KR" dirty="0" err="1"/>
              <a:t>outGenderModel</a:t>
            </a:r>
            <a:r>
              <a:rPr lang="en-US" altLang="ko-KR" dirty="0"/>
              <a:t>, </a:t>
            </a:r>
            <a:r>
              <a:rPr lang="en-US" altLang="ko-KR" dirty="0" err="1"/>
              <a:t>outAgeModel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</a:rPr>
              <a:t>jFaceAnalysis</a:t>
            </a:r>
            <a:r>
              <a:rPr lang="en-US" altLang="ko-KR" dirty="0"/>
              <a:t>: </a:t>
            </a:r>
            <a:r>
              <a:rPr lang="ko-KR" altLang="en-US" dirty="0"/>
              <a:t>모델들과 </a:t>
            </a:r>
            <a:r>
              <a:rPr lang="en-US" altLang="ko-KR" dirty="0"/>
              <a:t>mat type</a:t>
            </a:r>
            <a:r>
              <a:rPr lang="ko-KR" altLang="en-US" dirty="0"/>
              <a:t>의 입력 영상을 입력 파라미터로 받아 </a:t>
            </a:r>
            <a:r>
              <a:rPr lang="ko-KR" altLang="en-US" dirty="0" err="1"/>
              <a:t>바운딩</a:t>
            </a:r>
            <a:r>
              <a:rPr lang="ko-KR" altLang="en-US" dirty="0"/>
              <a:t> </a:t>
            </a:r>
            <a:r>
              <a:rPr lang="ko-KR" altLang="en-US" dirty="0" err="1"/>
              <a:t>박스친</a:t>
            </a:r>
            <a:r>
              <a:rPr lang="ko-KR" altLang="en-US" dirty="0"/>
              <a:t> 얼굴영역과 </a:t>
            </a:r>
            <a:r>
              <a:rPr lang="ko-KR" altLang="en-US" dirty="0" err="1"/>
              <a:t>파싱된</a:t>
            </a:r>
            <a:r>
              <a:rPr lang="ko-KR" altLang="en-US" dirty="0"/>
              <a:t> 나이 값을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accent1"/>
                </a:solidFill>
              </a:rPr>
              <a:t>Input</a:t>
            </a:r>
            <a:r>
              <a:rPr lang="en-US" altLang="ko-KR" dirty="0"/>
              <a:t>: </a:t>
            </a:r>
            <a:r>
              <a:rPr lang="en-US" altLang="ko-KR" dirty="0" err="1"/>
              <a:t>faceModel</a:t>
            </a:r>
            <a:r>
              <a:rPr lang="en-US" altLang="ko-KR" dirty="0"/>
              <a:t>, </a:t>
            </a:r>
            <a:r>
              <a:rPr lang="en-US" altLang="ko-KR" dirty="0" err="1"/>
              <a:t>genderModel</a:t>
            </a:r>
            <a:r>
              <a:rPr lang="en-US" altLang="ko-KR" dirty="0"/>
              <a:t>, </a:t>
            </a:r>
            <a:r>
              <a:rPr lang="en-US" altLang="ko-KR" dirty="0" err="1"/>
              <a:t>ageModel</a:t>
            </a:r>
            <a:r>
              <a:rPr lang="en-US" altLang="ko-KR" dirty="0"/>
              <a:t>, </a:t>
            </a:r>
            <a:r>
              <a:rPr lang="en-US" altLang="ko-KR" dirty="0" err="1"/>
              <a:t>src_uda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accent1"/>
                </a:solidFill>
              </a:rPr>
              <a:t>Output</a:t>
            </a:r>
            <a:r>
              <a:rPr lang="en-US" altLang="ko-KR" dirty="0"/>
              <a:t>: </a:t>
            </a:r>
            <a:r>
              <a:rPr lang="en-US" altLang="ko-KR" dirty="0" err="1"/>
              <a:t>dst_uda</a:t>
            </a:r>
            <a:r>
              <a:rPr lang="en-US" altLang="ko-KR" dirty="0"/>
              <a:t>, </a:t>
            </a:r>
            <a:r>
              <a:rPr lang="en-US" altLang="ko-KR" dirty="0" err="1"/>
              <a:t>outAge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FF0000"/>
                </a:solidFill>
              </a:rPr>
              <a:t>jAgeChecker</a:t>
            </a:r>
            <a:r>
              <a:rPr lang="en-US" altLang="ko-KR" dirty="0"/>
              <a:t>: </a:t>
            </a:r>
            <a:r>
              <a:rPr lang="ko-KR" altLang="en-US" dirty="0"/>
              <a:t>입력 영상과 </a:t>
            </a:r>
            <a:r>
              <a:rPr lang="ko-KR" altLang="en-US" dirty="0" err="1"/>
              <a:t>파싱된</a:t>
            </a:r>
            <a:r>
              <a:rPr lang="ko-KR" altLang="en-US" dirty="0"/>
              <a:t> </a:t>
            </a:r>
            <a:r>
              <a:rPr lang="ko-KR" altLang="en-US" dirty="0" err="1"/>
              <a:t>나이값을</a:t>
            </a:r>
            <a:r>
              <a:rPr lang="ko-KR" altLang="en-US" dirty="0"/>
              <a:t> 입력으로 받아 </a:t>
            </a:r>
            <a:r>
              <a:rPr lang="ko-KR" altLang="en-US" dirty="0" err="1"/>
              <a:t>임계값을</a:t>
            </a:r>
            <a:r>
              <a:rPr lang="ko-KR" altLang="en-US" dirty="0"/>
              <a:t> 기준으로 원본 영상과 </a:t>
            </a:r>
            <a:r>
              <a:rPr lang="ko-KR" altLang="en-US" dirty="0" err="1"/>
              <a:t>시청연령제한된</a:t>
            </a:r>
            <a:r>
              <a:rPr lang="ko-KR" altLang="en-US" dirty="0"/>
              <a:t> 영상 중 하나를 출력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accent1"/>
                </a:solidFill>
              </a:rPr>
              <a:t>Input</a:t>
            </a:r>
            <a:r>
              <a:rPr lang="en-US" altLang="ko-KR" dirty="0"/>
              <a:t>: </a:t>
            </a:r>
            <a:r>
              <a:rPr lang="en-US" altLang="ko-KR" dirty="0" err="1"/>
              <a:t>src_uda</a:t>
            </a:r>
            <a:r>
              <a:rPr lang="en-US" altLang="ko-KR" dirty="0"/>
              <a:t>, </a:t>
            </a:r>
            <a:r>
              <a:rPr lang="en-US" altLang="ko-KR" dirty="0" err="1"/>
              <a:t>inAge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accent1"/>
                </a:solidFill>
              </a:rPr>
              <a:t>Output</a:t>
            </a:r>
            <a:r>
              <a:rPr lang="en-US" altLang="ko-KR" dirty="0"/>
              <a:t>: </a:t>
            </a:r>
            <a:r>
              <a:rPr lang="en-US" altLang="ko-KR" dirty="0" err="1"/>
              <a:t>dst_uda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E3F1F6-4D9B-4C9D-84DE-DBEF2E516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07" y="1018506"/>
            <a:ext cx="6380275" cy="354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6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1693" y="2461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기타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1693" y="1345223"/>
            <a:ext cx="11546751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Library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opencv-dnn</a:t>
            </a:r>
            <a:r>
              <a:rPr lang="en-US" altLang="ko-KR" dirty="0"/>
              <a:t>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Refrence</a:t>
            </a:r>
            <a:endParaRPr lang="en-US" altLang="ko-KR" dirty="0"/>
          </a:p>
          <a:p>
            <a:pPr lvl="0"/>
            <a:r>
              <a:rPr lang="ko-KR" altLang="ko-KR" sz="1100" dirty="0" err="1"/>
              <a:t>황선규</a:t>
            </a:r>
            <a:r>
              <a:rPr lang="ko-KR" altLang="ko-KR" sz="1100" dirty="0"/>
              <a:t>. </a:t>
            </a:r>
            <a:r>
              <a:rPr lang="ko-KR" altLang="ko-KR" sz="1100" dirty="0" err="1"/>
              <a:t>OpenCV</a:t>
            </a:r>
            <a:r>
              <a:rPr lang="ko-KR" altLang="ko-KR" sz="1100" dirty="0"/>
              <a:t> 4로 배우는 컴퓨터 비전과 머신 러닝. (주) 도서출판 길벗.</a:t>
            </a:r>
          </a:p>
          <a:p>
            <a:pPr lvl="0"/>
            <a:r>
              <a:rPr lang="ko-KR" altLang="ko-KR" sz="1100" dirty="0">
                <a:hlinkClick r:id="rId2"/>
              </a:rPr>
              <a:t>https://junjiwon1031.github.io/2017/09/08/Single-Shot-Multibox-Detector.html</a:t>
            </a:r>
            <a:endParaRPr lang="ko-KR" altLang="ko-KR" sz="1100" dirty="0"/>
          </a:p>
          <a:p>
            <a:pPr lvl="0"/>
            <a:r>
              <a:rPr lang="ko-KR" altLang="ko-KR" sz="1100" dirty="0">
                <a:hlinkClick r:id="rId3"/>
              </a:rPr>
              <a:t>https://github.com/eveningglow/age-and-gender-classification</a:t>
            </a:r>
            <a:endParaRPr lang="ko-KR" altLang="ko-KR" sz="1100" dirty="0"/>
          </a:p>
          <a:p>
            <a:pPr lvl="0"/>
            <a:r>
              <a:rPr lang="ko-KR" altLang="ko-KR" sz="1100" dirty="0" err="1"/>
              <a:t>Gil</a:t>
            </a:r>
            <a:r>
              <a:rPr lang="ko-KR" altLang="ko-KR" sz="1100" dirty="0"/>
              <a:t> </a:t>
            </a:r>
            <a:r>
              <a:rPr lang="ko-KR" altLang="ko-KR" sz="1100" dirty="0" err="1"/>
              <a:t>Levi</a:t>
            </a:r>
            <a:r>
              <a:rPr lang="ko-KR" altLang="ko-KR" sz="1100" dirty="0"/>
              <a:t> and </a:t>
            </a:r>
            <a:r>
              <a:rPr lang="ko-KR" altLang="ko-KR" sz="1100" dirty="0" err="1"/>
              <a:t>Tal</a:t>
            </a:r>
            <a:r>
              <a:rPr lang="ko-KR" altLang="ko-KR" sz="1100" dirty="0"/>
              <a:t> </a:t>
            </a:r>
            <a:r>
              <a:rPr lang="ko-KR" altLang="ko-KR" sz="1100" dirty="0" err="1"/>
              <a:t>Hassner</a:t>
            </a:r>
            <a:r>
              <a:rPr lang="ko-KR" altLang="ko-KR" sz="1100" dirty="0"/>
              <a:t>. </a:t>
            </a:r>
            <a:r>
              <a:rPr lang="ko-KR" altLang="ko-KR" sz="1100" dirty="0" err="1"/>
              <a:t>Age</a:t>
            </a:r>
            <a:r>
              <a:rPr lang="ko-KR" altLang="ko-KR" sz="1100" dirty="0"/>
              <a:t> and </a:t>
            </a:r>
            <a:r>
              <a:rPr lang="ko-KR" altLang="ko-KR" sz="1100" dirty="0" err="1"/>
              <a:t>Gender</a:t>
            </a:r>
            <a:r>
              <a:rPr lang="ko-KR" altLang="ko-KR" sz="1100" dirty="0"/>
              <a:t> </a:t>
            </a:r>
            <a:r>
              <a:rPr lang="ko-KR" altLang="ko-KR" sz="1100" dirty="0" err="1"/>
              <a:t>Classification</a:t>
            </a:r>
            <a:r>
              <a:rPr lang="ko-KR" altLang="ko-KR" sz="1100" dirty="0"/>
              <a:t> </a:t>
            </a:r>
            <a:r>
              <a:rPr lang="ko-KR" altLang="ko-KR" sz="1100" dirty="0" err="1"/>
              <a:t>using</a:t>
            </a:r>
            <a:r>
              <a:rPr lang="ko-KR" altLang="ko-KR" sz="1100" dirty="0"/>
              <a:t> </a:t>
            </a:r>
            <a:r>
              <a:rPr lang="ko-KR" altLang="ko-KR" sz="1100" dirty="0" err="1"/>
              <a:t>Convolutional</a:t>
            </a:r>
            <a:r>
              <a:rPr lang="ko-KR" altLang="ko-KR" sz="1100" dirty="0"/>
              <a:t> </a:t>
            </a:r>
            <a:r>
              <a:rPr lang="ko-KR" altLang="ko-KR" sz="1100" dirty="0" err="1"/>
              <a:t>Neural</a:t>
            </a:r>
            <a:r>
              <a:rPr lang="ko-KR" altLang="ko-KR" sz="1100" dirty="0"/>
              <a:t> Networks. </a:t>
            </a:r>
            <a:r>
              <a:rPr lang="ko-KR" altLang="ko-KR" sz="1100" dirty="0" err="1"/>
              <a:t>Department</a:t>
            </a:r>
            <a:r>
              <a:rPr lang="ko-KR" altLang="ko-KR" sz="1100" dirty="0"/>
              <a:t> of </a:t>
            </a:r>
            <a:r>
              <a:rPr lang="ko-KR" altLang="ko-KR" sz="1100" dirty="0" err="1"/>
              <a:t>Mathematics</a:t>
            </a:r>
            <a:r>
              <a:rPr lang="ko-KR" altLang="ko-KR" sz="1100" dirty="0"/>
              <a:t> and Computer </a:t>
            </a:r>
            <a:r>
              <a:rPr lang="ko-KR" altLang="ko-KR" sz="1100" dirty="0" err="1"/>
              <a:t>Science</a:t>
            </a:r>
            <a:r>
              <a:rPr lang="ko-KR" altLang="ko-KR" sz="1100" dirty="0"/>
              <a:t> The </a:t>
            </a:r>
            <a:r>
              <a:rPr lang="ko-KR" altLang="ko-KR" sz="1100" dirty="0" err="1"/>
              <a:t>Open</a:t>
            </a:r>
            <a:r>
              <a:rPr lang="ko-KR" altLang="ko-KR" sz="1100" dirty="0"/>
              <a:t> </a:t>
            </a:r>
            <a:r>
              <a:rPr lang="ko-KR" altLang="ko-KR" sz="1100" dirty="0" err="1"/>
              <a:t>University</a:t>
            </a:r>
            <a:r>
              <a:rPr lang="ko-KR" altLang="ko-KR" sz="1100" dirty="0"/>
              <a:t> of </a:t>
            </a:r>
            <a:r>
              <a:rPr lang="ko-KR" altLang="ko-KR" sz="1100" dirty="0" err="1"/>
              <a:t>Israel</a:t>
            </a:r>
            <a:r>
              <a:rPr lang="ko-KR" altLang="ko-KR" sz="11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02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327</Words>
  <Application>Microsoft Office PowerPoint</Application>
  <PresentationFormat>와이드스크린</PresentationFormat>
  <Paragraphs>56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Jo Hyuk Jun</cp:lastModifiedBy>
  <cp:revision>4</cp:revision>
  <dcterms:created xsi:type="dcterms:W3CDTF">2019-06-15T14:08:14Z</dcterms:created>
  <dcterms:modified xsi:type="dcterms:W3CDTF">2019-06-23T11:52:49Z</dcterms:modified>
</cp:coreProperties>
</file>