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261254"/>
            <a:ext cx="10412627" cy="3083767"/>
          </a:xfrm>
        </p:spPr>
        <p:txBody>
          <a:bodyPr>
            <a:normAutofit/>
          </a:bodyPr>
          <a:lstStyle/>
          <a:p>
            <a:r>
              <a:rPr lang="en-US" sz="5400" dirty="0"/>
              <a:t>Maverick Ice Cream Emporium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MICE Home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0262f94-9f35-4ac3-9a90-690165a166b7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8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Brushed Metal 16x9</vt:lpstr>
      <vt:lpstr>Maverick Ice Cream Emporium</vt:lpstr>
      <vt:lpstr>MICE Home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Ice Cream Emporium</dc:title>
  <dc:creator>Emily Knowles</dc:creator>
  <cp:lastModifiedBy>Emily Knowles</cp:lastModifiedBy>
  <cp:revision>1</cp:revision>
  <dcterms:created xsi:type="dcterms:W3CDTF">2017-11-30T15:58:29Z</dcterms:created>
  <dcterms:modified xsi:type="dcterms:W3CDTF">2017-11-30T16:07:24Z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