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%3A%2F%2Fdata.mos.ru&amp;cc_key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E8432-1F5D-416C-85EA-5A9C8D2CE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71897"/>
            <a:ext cx="8825658" cy="1557103"/>
          </a:xfrm>
        </p:spPr>
        <p:txBody>
          <a:bodyPr/>
          <a:lstStyle/>
          <a:p>
            <a:r>
              <a:rPr lang="ru-RU" dirty="0"/>
              <a:t>«Ваш лучший район»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BC627D-9112-4317-AC3F-3CA93BE2B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Над проектом работали Ученики школы «1547» </a:t>
            </a:r>
          </a:p>
          <a:p>
            <a:r>
              <a:rPr lang="ru-RU" dirty="0"/>
              <a:t>Панов Денис, </a:t>
            </a:r>
            <a:r>
              <a:rPr lang="ru-RU" dirty="0" err="1"/>
              <a:t>семёнов</a:t>
            </a:r>
            <a:r>
              <a:rPr lang="ru-RU" dirty="0"/>
              <a:t> Алексей, </a:t>
            </a:r>
            <a:r>
              <a:rPr lang="ru-RU" dirty="0" err="1"/>
              <a:t>печик</a:t>
            </a:r>
            <a:r>
              <a:rPr lang="ru-RU" dirty="0"/>
              <a:t> </a:t>
            </a:r>
            <a:r>
              <a:rPr lang="ru-RU" dirty="0" err="1"/>
              <a:t>ирина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85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A1589-4225-4B98-BD84-7AF4006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DFB47-3AA9-4347-98E5-FC9A8FCA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Суть нашего проекта заключается в том, чтобы помочь людям выбрать район, в котором им удобно было бы жить. </a:t>
            </a:r>
          </a:p>
          <a:p>
            <a:pPr marL="0" indent="0">
              <a:buNone/>
            </a:pPr>
            <a:r>
              <a:rPr lang="ru-RU" dirty="0"/>
              <a:t>Так как, у каждого человека имеются свои взгляды на жизнь: у каждого свои интересы, например кто-то любит спорт, кто-то - наслаждаться природой, сидя в парках и слушая пение птиц. У кого-то нет таких возможностей, как у остальных(имеются ввиду люди с ограниченными возможностями), у кого-то есть дети, что требует особого внимания в районах. </a:t>
            </a:r>
            <a:r>
              <a:rPr lang="ru-RU" dirty="0" err="1"/>
              <a:t>Вообщем</a:t>
            </a:r>
            <a:r>
              <a:rPr lang="ru-RU" dirty="0"/>
              <a:t>, у людей разная жизнь и разные возможности, так вот наше приложение адаптируется подо всех, и предлагает подобрать такое  место, где им было бы комфортно жить.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41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2577A-8BEC-48F4-88AF-7052B178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>
                <a:solidFill>
                  <a:srgbClr val="EBEBEB"/>
                </a:solidFill>
              </a:rPr>
              <a:t>Суть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265CE-B896-4739-B825-7E0F980E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631381"/>
            <a:ext cx="6391533" cy="3595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4285B-56E6-4B7F-81F6-A0181106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rgbClr val="FFFFFF"/>
                </a:solidFill>
              </a:rPr>
              <a:t>Таким образом, пользователь вбивает данные о себе, а приложение выдаёт ему наиболее и наименее благоприятные районы для его жизни.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3993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BCDAF-065C-44FF-A01E-99E2D018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Аналоги нашего проекта.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7D5DA-668A-4FA5-BD67-86A2ED1B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  <a:ln>
            <a:solidFill>
              <a:schemeClr val="accent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Безусловно, существуют аналоги нашего проекта. Возьмём самые популярные сервисы, такие как «Циан» и «Яндекс Недвижимость». Давайте рассмотрим возможности данных сайтов.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Благодаря данным веб-страницам, люди могут найти себе жильё, задав определённые критерии. Но какие возможности предоставляют они нам?</a:t>
            </a:r>
          </a:p>
          <a:p>
            <a:r>
              <a:rPr lang="ru-RU" dirty="0">
                <a:solidFill>
                  <a:schemeClr val="tx1"/>
                </a:solidFill>
              </a:rPr>
              <a:t>Самостоятельный выбор района.</a:t>
            </a:r>
          </a:p>
          <a:p>
            <a:r>
              <a:rPr lang="ru-RU" dirty="0">
                <a:solidFill>
                  <a:schemeClr val="tx1"/>
                </a:solidFill>
              </a:rPr>
              <a:t>Выбор цены</a:t>
            </a:r>
          </a:p>
          <a:p>
            <a:r>
              <a:rPr lang="ru-RU" dirty="0">
                <a:solidFill>
                  <a:schemeClr val="tx1"/>
                </a:solidFill>
              </a:rPr>
              <a:t>Выбор количества комнат.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121EA3-DF94-4A26-AD80-9D799046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877627"/>
            <a:ext cx="4828707" cy="2245348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5FF1B1-E1FF-4FBC-AC11-2C47FF33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09" y="3686211"/>
            <a:ext cx="4828707" cy="23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5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9CEDC-F61D-46F4-9AA4-646454AA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же отличается наш сервис?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134C9-3665-4FF5-A165-861CA544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нашему сервису, люди могут подобрать себе район, который подходит именно им. </a:t>
            </a:r>
          </a:p>
          <a:p>
            <a:pPr marL="0" indent="0">
              <a:buNone/>
            </a:pPr>
            <a:r>
              <a:rPr lang="ru-RU" dirty="0"/>
              <a:t>Что же именно указывают пользователи при поиске района?</a:t>
            </a:r>
          </a:p>
          <a:p>
            <a:r>
              <a:rPr lang="ru-RU" dirty="0"/>
              <a:t>Семейное положение</a:t>
            </a:r>
          </a:p>
          <a:p>
            <a:r>
              <a:rPr lang="ru-RU" dirty="0"/>
              <a:t>Наличие ограничений на их возможности</a:t>
            </a:r>
          </a:p>
          <a:p>
            <a:r>
              <a:rPr lang="ru-RU" dirty="0"/>
              <a:t>Интересы</a:t>
            </a:r>
          </a:p>
          <a:p>
            <a:pPr marL="0" indent="0">
              <a:buNone/>
            </a:pPr>
            <a:r>
              <a:rPr lang="ru-RU" dirty="0"/>
              <a:t>То есть, выбирая именно свои жизненные позиции, критерии, они  позволяет нашему приложению подобрать наилучший район для их комфортной жизни.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38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A7B18-5846-402E-A19A-6A775B09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 о том, что мы использовали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6E48A-2857-4F44-B330-2D97CABE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Дата сеты, которые мы взяли с </a:t>
            </a:r>
            <a:r>
              <a:rPr lang="ru-RU" sz="2800" dirty="0">
                <a:hlinkClick r:id="rId2"/>
              </a:rPr>
              <a:t>data.mos.ru</a:t>
            </a:r>
            <a:r>
              <a:rPr lang="ru-RU" sz="2800" dirty="0"/>
              <a:t> содержали в себе различные данные касающиеся инфраструктуры, экологии, транспортной сети, спортивного оснащения, развлекательных зон, адаптированности для людей с ограниченными возможностями города Москвы.</a:t>
            </a:r>
          </a:p>
        </p:txBody>
      </p:sp>
    </p:spTree>
    <p:extLst>
      <p:ext uri="{BB962C8B-B14F-4D97-AF65-F5344CB8AC3E}">
        <p14:creationId xmlns:p14="http://schemas.microsoft.com/office/powerpoint/2010/main" val="397859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DAC2D-FDBF-4889-9829-05AE7033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rgbClr val="EBEBEB"/>
                </a:solidFill>
              </a:rPr>
              <a:t>Технические подробности.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451E84-D54D-4543-BB6A-271C2423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07" y="803751"/>
            <a:ext cx="6087533" cy="5250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2C75F-6283-4626-AE67-7774428C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FFFFFF"/>
                </a:solidFill>
              </a:rPr>
              <a:t>1.Для импорта данных мы использовали </a:t>
            </a:r>
            <a:r>
              <a:rPr lang="ru-RU" sz="2800" dirty="0" err="1">
                <a:solidFill>
                  <a:srgbClr val="FFFFFF"/>
                </a:solidFill>
              </a:rPr>
              <a:t>request</a:t>
            </a:r>
            <a:br>
              <a:rPr lang="ru-RU" sz="2800" dirty="0">
                <a:solidFill>
                  <a:srgbClr val="FFFFFF"/>
                </a:solidFill>
              </a:rPr>
            </a:br>
            <a:r>
              <a:rPr lang="ru-RU" sz="2800" dirty="0">
                <a:solidFill>
                  <a:srgbClr val="FFFFFF"/>
                </a:solidFill>
              </a:rPr>
              <a:t>2.Для создания приложения мы использовали </a:t>
            </a:r>
            <a:r>
              <a:rPr lang="ru-RU" sz="2800" dirty="0" err="1">
                <a:solidFill>
                  <a:srgbClr val="FFFFFF"/>
                </a:solidFill>
              </a:rPr>
              <a:t>PySimpleGui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491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EC514-8321-4EB5-B135-1801BEA5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позволяет наше приложение?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E0766-EBDA-47D7-B91C-DDD78C63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Приложение позволяет с помощью выбора различных критериев показать на карте с помощью различных цветов степень соответствия районов Москвы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80523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6C4CE-835C-4652-8087-119455DF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Подведём итоги: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07EF7-0BC7-4799-89A6-1260DD97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sz="3600" dirty="0"/>
            </a:br>
            <a:r>
              <a:rPr lang="ru-RU" sz="3600" dirty="0"/>
              <a:t>1.  Мы научились обработке данных.</a:t>
            </a:r>
            <a:br>
              <a:rPr lang="ru-RU" sz="3600" dirty="0"/>
            </a:br>
            <a:r>
              <a:rPr lang="ru-RU" sz="3600" dirty="0"/>
              <a:t>2. Создали приложение в соответствии с нашей идеей.</a:t>
            </a:r>
          </a:p>
        </p:txBody>
      </p:sp>
    </p:spTree>
    <p:extLst>
      <p:ext uri="{BB962C8B-B14F-4D97-AF65-F5344CB8AC3E}">
        <p14:creationId xmlns:p14="http://schemas.microsoft.com/office/powerpoint/2010/main" val="380081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144</TotalTime>
  <Words>342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«Ваш лучший район»</vt:lpstr>
      <vt:lpstr>Суть проекта</vt:lpstr>
      <vt:lpstr>Суть проекта</vt:lpstr>
      <vt:lpstr>Аналоги нашего проекта.</vt:lpstr>
      <vt:lpstr>Чем же отличается наш сервис?</vt:lpstr>
      <vt:lpstr>Кратко о том, что мы использовали</vt:lpstr>
      <vt:lpstr>Технические подробности.</vt:lpstr>
      <vt:lpstr>Что позволяет наше приложение?</vt:lpstr>
      <vt:lpstr>Подведём итоги: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Ирина</cp:lastModifiedBy>
  <cp:revision>10</cp:revision>
  <dcterms:created xsi:type="dcterms:W3CDTF">2020-02-16T10:34:50Z</dcterms:created>
  <dcterms:modified xsi:type="dcterms:W3CDTF">2020-02-16T12:59:19Z</dcterms:modified>
</cp:coreProperties>
</file>