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7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0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2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6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00B0F0"/>
            </a:gs>
            <a:gs pos="58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0B1C-2433-4316-8303-5FCC54C245C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BDEF-0DC2-4A6E-97A2-BD04BB746A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«Больница. Регистратура»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38109" y="4913745"/>
            <a:ext cx="5015347" cy="2422237"/>
          </a:xfrm>
        </p:spPr>
        <p:txBody>
          <a:bodyPr/>
          <a:lstStyle/>
          <a:p>
            <a:pPr algn="just"/>
            <a:r>
              <a:rPr lang="ru-RU" dirty="0" smtClean="0"/>
              <a:t>Выполнил:     </a:t>
            </a:r>
            <a:r>
              <a:rPr lang="ru-RU" dirty="0" err="1" smtClean="0"/>
              <a:t>Макрицкий</a:t>
            </a:r>
            <a:r>
              <a:rPr lang="ru-RU" dirty="0" smtClean="0"/>
              <a:t> А.В.</a:t>
            </a:r>
          </a:p>
          <a:p>
            <a:pPr algn="just"/>
            <a:r>
              <a:rPr lang="ru-RU" dirty="0" smtClean="0"/>
              <a:t>Группа:     ИС 20-1</a:t>
            </a:r>
          </a:p>
          <a:p>
            <a:pPr algn="just"/>
            <a:r>
              <a:rPr lang="ru-RU" dirty="0" smtClean="0"/>
              <a:t>Руководитель:    Кудрявцева М.А.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2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46" y="1477846"/>
            <a:ext cx="4016999" cy="40010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73" y="1477846"/>
            <a:ext cx="4016999" cy="4001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4655" y="5588001"/>
            <a:ext cx="300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703127" y="5588001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5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854" y="1376652"/>
            <a:ext cx="5720157" cy="4488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1310" y="5957455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главной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39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049" y="1357746"/>
            <a:ext cx="67119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9709" y="5837382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страницы регистрации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77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93091"/>
            <a:ext cx="10856495" cy="488387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данной курсовой работы была разработана информационная система «Больница.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Регистратура».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функционал программного продукта в соответствии с ТЗ.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 Веб-приложения была реализована с использованием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информационную систему «Больница. Регистратура».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исследование предметной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техническое задание.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отладить программный продукт.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программную документацию в виде руководства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5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85" y="1482141"/>
            <a:ext cx="1055520" cy="105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92" y="1482141"/>
            <a:ext cx="1139617" cy="10555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916" y="1482141"/>
            <a:ext cx="2067927" cy="10555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585" y="3703512"/>
            <a:ext cx="1386263" cy="13862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916" y="3703512"/>
            <a:ext cx="2067927" cy="13862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956" y="3835330"/>
            <a:ext cx="1252851" cy="1254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0585" y="2578343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Draw.io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55692" y="2537661"/>
            <a:ext cx="11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MariaDB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266546" y="2564188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igma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471241" y="5089775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PHPStorm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52451" y="5089775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414327" y="5089775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4" y="1496003"/>
            <a:ext cx="4279502" cy="393497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21" y="1738174"/>
            <a:ext cx="5041829" cy="3450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509" y="5523345"/>
            <a:ext cx="405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78618" y="5495636"/>
            <a:ext cx="36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2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4805218" cy="32784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22763" y="5237018"/>
            <a:ext cx="36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компонентов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05218" cy="32784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69018" y="5237018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развертывания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6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3525"/>
            <a:ext cx="5045364" cy="33986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43074" y="1612107"/>
            <a:ext cx="4814454" cy="339869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71074" y="5246169"/>
            <a:ext cx="442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Контекстная диаграмма </a:t>
            </a:r>
            <a:r>
              <a:rPr lang="en-US" dirty="0" smtClean="0"/>
              <a:t>IDEF0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70618" y="5246169"/>
            <a:ext cx="41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декомпозиций А1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9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6075"/>
            <a:ext cx="5071969" cy="33992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18327" y="5200073"/>
            <a:ext cx="34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00" y="1616075"/>
            <a:ext cx="4322618" cy="33992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84655" y="520007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33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9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82" y="1333892"/>
            <a:ext cx="5285690" cy="4017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073" y="5467928"/>
            <a:ext cx="482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Инфологическая модель баз данных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333892"/>
            <a:ext cx="5210554" cy="40176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30837" y="5351504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ER-</a:t>
            </a:r>
            <a:r>
              <a:rPr lang="ru-RU" dirty="0" smtClean="0"/>
              <a:t>модель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5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пользовательского интерфейса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27" y="1690687"/>
            <a:ext cx="10515600" cy="2909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6127" y="47382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3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172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Курсовой проект Информационная система «Больница. Регистратура»</vt:lpstr>
      <vt:lpstr>Цель и задачи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</vt:lpstr>
      <vt:lpstr>Проектирование пользовательского интерфейса</vt:lpstr>
      <vt:lpstr>Разработка программного продукта</vt:lpstr>
      <vt:lpstr>Разработка программного продукта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Информационная система «Больница. Регистратура»</dc:title>
  <dc:creator>User</dc:creator>
  <cp:lastModifiedBy>User</cp:lastModifiedBy>
  <cp:revision>6</cp:revision>
  <dcterms:created xsi:type="dcterms:W3CDTF">2022-12-22T02:44:22Z</dcterms:created>
  <dcterms:modified xsi:type="dcterms:W3CDTF">2022-12-22T03:47:19Z</dcterms:modified>
</cp:coreProperties>
</file>