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9" autoAdjust="0"/>
  </p:normalViewPr>
  <p:slideViewPr>
    <p:cSldViewPr snapToGrid="0">
      <p:cViewPr varScale="1">
        <p:scale>
          <a:sx n="40" d="100"/>
          <a:sy n="40" d="100"/>
        </p:scale>
        <p:origin x="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4BCC-CA8F-472C-8C3D-4561EC4BB98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8F8C-69D1-4831-8481-3D869F58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还需要申请成为专家，</a:t>
            </a:r>
            <a:endParaRPr lang="en-US" altLang="zh-CN" dirty="0"/>
          </a:p>
          <a:p>
            <a:r>
              <a:rPr lang="zh-CN" altLang="en-US" dirty="0"/>
              <a:t>管理员界面要吗？</a:t>
            </a:r>
            <a:endParaRPr lang="en-US" altLang="zh-CN" dirty="0"/>
          </a:p>
          <a:p>
            <a:r>
              <a:rPr lang="zh-CN" altLang="en-US"/>
              <a:t>退出在用户中心里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F8F8C-69D1-4831-8481-3D869F5879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9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登陆用户看到的东西：我的主页有申请和门户，我关注的学者有，用户中心是个人设置以及私信和留言消息和申请成为专家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F8F8C-69D1-4831-8481-3D869F5879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5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认证按钮（可选）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F8F8C-69D1-4831-8481-3D869F5879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3A08-6945-4A84-973D-8BED1C77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DD386-53D5-4FA6-A60F-7143535C8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71B25-404C-4BEB-A586-BA566AD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44F7C-ADBE-4AEB-9950-2D605B15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17C74-36BD-403A-A227-200D8C0B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37867-7C8C-48E6-8C04-7550128A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B14B7-23BB-4D1C-80A0-83CDEDAF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C939C-E90E-4F57-97DE-209AB100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8804-8A26-442E-A2CD-FE2D167E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6F5E3-4256-4DEB-AA79-9189501E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F6BEEA-AD19-4713-8070-7758E7B8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E10E4-FA92-49BD-8AB3-F1CBED49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611F-11B7-41F4-90A5-26B3DD6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C58B7-2411-4DF3-8696-65D77D7B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8938C-79F1-43EE-ACB6-6BD60ED7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CF8A-5DB8-41D5-8EEE-09342258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9538-A1C4-4F79-A365-0A1E59EF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D6375-C206-467F-972D-EFE43DB0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F8E21-9189-4C8C-8DC4-A70E2B1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9F89-2855-49BA-B967-75C13C4A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6DB9-F4AF-4698-910A-3EA6AC6D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6FA8A-A294-4127-A2BE-1A64E5EA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7562F-78CB-4459-973F-F95C4FD1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6F960-5255-479F-9409-7FEF7C7B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17F69-D6DE-4D3A-96CE-60179FD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1DEDE-5376-4464-A2C0-6BA0F54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ABB71-D5EE-4E09-9B60-EBA6624B6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D1070-D6D7-4AC1-9A37-BC76D921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352AA-9C52-47CF-B6C9-04E9DCE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9E43C-196C-4EAB-86EE-DA82041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1C209-79AB-4BD3-865E-4FDD8980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1005-5F3F-498D-B6E6-BF553E4E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17B63-605B-4CC3-B341-0A1A9A2E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55553-B2C9-4F98-BB3E-43FAB166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B77F4-1B08-4D8D-BBD1-C4EECA9F3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CB6BE-5064-46A0-AB61-6F96A1FBC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6DF48-1BD2-49F3-98B5-EB0E1EAC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61214-B781-4A5A-98DE-C9691CA9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D3EB58-B4EF-40F7-BF79-A5A481C2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EB88-05A5-4E02-A756-5B010C67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574A6-CA51-4D47-8ECA-AC69640A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E81C0-16B4-4633-A9DC-9A5B0931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D4A65D-CD0B-4E4D-A744-0C90CB13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C44769-90CF-40DA-A6C5-83F030DF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FCC15-A831-4817-A81D-7A71E676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D88B1-7952-4457-9964-86684B4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8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106D-2CEB-47FF-BAAB-CFB2857E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4FFC0-86C3-42B4-8CBC-A08F705A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AD553-3CFF-49DC-951C-77297B057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6BEE5-22AE-46DE-8412-DBC6409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908B9-C497-4B1D-B0D3-D16F9414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FF866-BC82-4974-95D5-42411ACD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95736-D828-459A-9008-0E0576C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8C4648-0457-482B-ACEF-14745C4B5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B2224-3206-40A2-9501-6B72EF81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F572F-E92A-41B7-8134-9B0B492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D7560-D3C9-4FFE-BF67-10288EE0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73E4D-317D-47C1-BF46-B371F70A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B99BD-B5C5-461A-ABF2-2F045A8E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BCC90-C664-42E1-8961-A83C07F8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CFAF8-E774-43E7-A530-716DD6137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B4C8-7146-4F1F-8919-3FF6A43FECB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28997-8634-4026-8D15-D78762CEC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E9997-AD56-4264-AAD7-EAD7A07C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465-39F1-494A-8E28-B4B5BBA1F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A9162F0-6817-494B-88A8-2C47FDE27474}"/>
              </a:ext>
            </a:extLst>
          </p:cNvPr>
          <p:cNvGrpSpPr/>
          <p:nvPr/>
        </p:nvGrpSpPr>
        <p:grpSpPr>
          <a:xfrm>
            <a:off x="4038600" y="2231175"/>
            <a:ext cx="4425834" cy="3464587"/>
            <a:chOff x="3883083" y="2123413"/>
            <a:chExt cx="4425834" cy="346458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5F98B75-64DD-4BDF-B196-663CBCC13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"/>
            <a:stretch/>
          </p:blipFill>
          <p:spPr>
            <a:xfrm>
              <a:off x="3883083" y="2123413"/>
              <a:ext cx="4425834" cy="34645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B9F640-0D7E-4B6B-9126-83C913556AAF}"/>
                </a:ext>
              </a:extLst>
            </p:cNvPr>
            <p:cNvSpPr/>
            <p:nvPr/>
          </p:nvSpPr>
          <p:spPr>
            <a:xfrm>
              <a:off x="6588760" y="2529866"/>
              <a:ext cx="1306957" cy="422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8BC3E5-DF58-4175-9A57-95D1771E3CCD}"/>
              </a:ext>
            </a:extLst>
          </p:cNvPr>
          <p:cNvSpPr/>
          <p:nvPr/>
        </p:nvSpPr>
        <p:spPr>
          <a:xfrm>
            <a:off x="8464434" y="7117582"/>
            <a:ext cx="1310640" cy="5896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专家登录</a:t>
            </a:r>
          </a:p>
        </p:txBody>
      </p:sp>
      <p:sp>
        <p:nvSpPr>
          <p:cNvPr id="12" name="矩形: 圆角 11">
            <a:hlinkClick r:id="rId4" action="ppaction://hlinksldjump"/>
            <a:extLst>
              <a:ext uri="{FF2B5EF4-FFF2-40B4-BE49-F238E27FC236}">
                <a16:creationId xmlns:a16="http://schemas.microsoft.com/office/drawing/2014/main" id="{C1DE959F-25E0-4516-B494-696138808587}"/>
              </a:ext>
            </a:extLst>
          </p:cNvPr>
          <p:cNvSpPr/>
          <p:nvPr/>
        </p:nvSpPr>
        <p:spPr>
          <a:xfrm>
            <a:off x="4280477" y="4895130"/>
            <a:ext cx="1815523" cy="6827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13" name="矩形: 圆角 12">
            <a:hlinkClick r:id="rId5" action="ppaction://hlinksldjump"/>
            <a:extLst>
              <a:ext uri="{FF2B5EF4-FFF2-40B4-BE49-F238E27FC236}">
                <a16:creationId xmlns:a16="http://schemas.microsoft.com/office/drawing/2014/main" id="{7A6A2424-0916-4426-AE2E-C05D4C9250EC}"/>
              </a:ext>
            </a:extLst>
          </p:cNvPr>
          <p:cNvSpPr/>
          <p:nvPr/>
        </p:nvSpPr>
        <p:spPr>
          <a:xfrm>
            <a:off x="6337877" y="4895130"/>
            <a:ext cx="1815522" cy="682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去注册</a:t>
            </a: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61DCA093-61F3-40D5-B911-982A52AD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IN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6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502FC1-860F-4B50-83E9-70D4C860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71" y="1025401"/>
            <a:ext cx="6972658" cy="4807197"/>
          </a:xfrm>
          <a:prstGeom prst="rect">
            <a:avLst/>
          </a:prstGeom>
        </p:spPr>
      </p:pic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64CAF88A-9790-4466-AD01-2244EAD7382D}"/>
              </a:ext>
            </a:extLst>
          </p:cNvPr>
          <p:cNvSpPr/>
          <p:nvPr/>
        </p:nvSpPr>
        <p:spPr>
          <a:xfrm>
            <a:off x="4314479" y="5303520"/>
            <a:ext cx="3563042" cy="4376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40068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E5400-92FE-4565-9D16-A4588732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5" y="2225040"/>
            <a:ext cx="11233727" cy="39626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398FE1-5726-4CE1-B673-2072911A8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952"/>
          <a:stretch/>
        </p:blipFill>
        <p:spPr>
          <a:xfrm>
            <a:off x="677850" y="1341120"/>
            <a:ext cx="10836300" cy="88392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A683B9-170C-4E64-87F5-BB50CC0A6E89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D18D369-0DF6-4419-BB53-1FBD3D79A21C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10548B3-56F9-43BA-8836-C05900DFFE3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941C90-2F2F-4DE0-A403-CB1030D9B6D9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3FE0BE-4EDF-435E-8DB3-2A57E01241D8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61970B0-321D-483C-A801-F11A3D4FBA13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E3F218-713E-400F-914B-3DB91145EBF0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2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E85DCF-7ED5-460A-BD81-234F8FE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4" y="1376635"/>
            <a:ext cx="10535191" cy="1727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EC06BD-2BC1-494B-905A-D2221C3E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3" y="3022555"/>
            <a:ext cx="10535191" cy="1727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26A3FB-A198-4612-9E9C-F213A313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3" y="4749844"/>
            <a:ext cx="10535191" cy="1727289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60F686-2A66-4BAB-9F56-134C5FA327BA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5A5255-BEEF-4138-B75C-A69F4C28DB5E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9294E6-01E3-44F9-84F1-0BB2BADE11D4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8CD05F6-1A3B-4CB7-9264-4862EBD40292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2BCFD3-E492-4C45-B5D8-5749F310C2D9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2DBC20B-8C20-4F29-9D73-FC1AF9C606A2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B04844F-AA91-460A-8F1B-98153247510F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0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D9F951-E803-4B7B-801E-3BAF16CF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2" y="744178"/>
            <a:ext cx="2495678" cy="30354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0CF2A7-1E42-44F4-B84D-A3221EE8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8"/>
          <a:stretch/>
        </p:blipFill>
        <p:spPr>
          <a:xfrm>
            <a:off x="520001" y="4067774"/>
            <a:ext cx="3300159" cy="138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D421C9-14B9-4CEE-B155-EE94CA5C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2" y="5725045"/>
            <a:ext cx="3610885" cy="701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91D658-C531-4BD5-A5F8-CE8340285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103" y="1877687"/>
            <a:ext cx="7226671" cy="29846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598A80-4B2E-468A-8DED-52B5DF523D76}"/>
              </a:ext>
            </a:extLst>
          </p:cNvPr>
          <p:cNvSpPr/>
          <p:nvPr/>
        </p:nvSpPr>
        <p:spPr>
          <a:xfrm>
            <a:off x="4251039" y="1579221"/>
            <a:ext cx="1204881" cy="29846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成果展示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A2D7E2D-EFBC-4E02-91A8-421CB37BBECB}"/>
              </a:ext>
            </a:extLst>
          </p:cNvPr>
          <p:cNvSpPr/>
          <p:nvPr/>
        </p:nvSpPr>
        <p:spPr>
          <a:xfrm>
            <a:off x="10840730" y="3938351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B0D9F2-B47A-4563-9B0F-86D7DB089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103" y="2176152"/>
            <a:ext cx="6862316" cy="4453592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7055A78-8D57-4EF1-A007-8533442C4A60}"/>
              </a:ext>
            </a:extLst>
          </p:cNvPr>
          <p:cNvSpPr/>
          <p:nvPr/>
        </p:nvSpPr>
        <p:spPr>
          <a:xfrm>
            <a:off x="10840730" y="4953707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894EE71-E0F9-4A42-8EC5-CBB56D7DA510}"/>
              </a:ext>
            </a:extLst>
          </p:cNvPr>
          <p:cNvSpPr/>
          <p:nvPr/>
        </p:nvSpPr>
        <p:spPr>
          <a:xfrm>
            <a:off x="10840730" y="5864184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BD14431-7939-4447-9805-395A23C322DF}"/>
              </a:ext>
            </a:extLst>
          </p:cNvPr>
          <p:cNvSpPr/>
          <p:nvPr/>
        </p:nvSpPr>
        <p:spPr>
          <a:xfrm>
            <a:off x="10840730" y="2725900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BFE112-025F-4013-BFAC-FD82D824E64A}"/>
              </a:ext>
            </a:extLst>
          </p:cNvPr>
          <p:cNvSpPr/>
          <p:nvPr/>
        </p:nvSpPr>
        <p:spPr>
          <a:xfrm>
            <a:off x="5747804" y="1579221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E54C329-ABDC-4A93-913D-88C8868DAA2E}"/>
              </a:ext>
            </a:extLst>
          </p:cNvPr>
          <p:cNvSpPr/>
          <p:nvPr/>
        </p:nvSpPr>
        <p:spPr>
          <a:xfrm>
            <a:off x="10840730" y="2282827"/>
            <a:ext cx="1165620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上传成果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838C7B-DC82-4E82-B7C4-43DB917184DB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CD5C3E-B0CE-4A34-AD8E-18E54AB0BBCD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E515289-05B6-4956-BB42-87756EE903C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5989C65-FD45-41A7-9B05-934407CB8E78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F4C2A7D-9235-4573-9819-025829EA113A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DC1271C-EA5A-4169-957B-AD62E649887A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8B9B99E-6403-41EE-9864-094787653163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2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E6A2E5-3533-4ADB-B425-D57275B0FB63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4C4A81-E4AE-400F-BA38-70BF38EB8754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2EDF99-61FC-4CC6-AF99-D6EC2643E77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86B1FC-834B-46D4-A286-AD86F91B9288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D9F951-E803-4B7B-801E-3BAF16CF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2" y="744178"/>
            <a:ext cx="2495678" cy="30354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0CF2A7-1E42-44F4-B84D-A3221EE8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8"/>
          <a:stretch/>
        </p:blipFill>
        <p:spPr>
          <a:xfrm>
            <a:off x="520001" y="4067774"/>
            <a:ext cx="3300159" cy="138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D421C9-14B9-4CEE-B155-EE94CA5C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2" y="5725045"/>
            <a:ext cx="3610885" cy="701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91D658-C531-4BD5-A5F8-CE8340285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103" y="1877687"/>
            <a:ext cx="7226671" cy="29846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598A80-4B2E-468A-8DED-52B5DF523D76}"/>
              </a:ext>
            </a:extLst>
          </p:cNvPr>
          <p:cNvSpPr/>
          <p:nvPr/>
        </p:nvSpPr>
        <p:spPr>
          <a:xfrm>
            <a:off x="4251039" y="1579221"/>
            <a:ext cx="1204881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成果展示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BFE112-025F-4013-BFAC-FD82D824E64A}"/>
              </a:ext>
            </a:extLst>
          </p:cNvPr>
          <p:cNvSpPr/>
          <p:nvPr/>
        </p:nvSpPr>
        <p:spPr>
          <a:xfrm>
            <a:off x="5747804" y="1579221"/>
            <a:ext cx="988278" cy="29846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3B6850-0AA6-41EE-888E-61DF2F70D4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00"/>
          <a:stretch/>
        </p:blipFill>
        <p:spPr>
          <a:xfrm>
            <a:off x="4565462" y="2261906"/>
            <a:ext cx="5702593" cy="1517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25F6B9-8AA2-4BD9-BDE3-ACD9CE025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463" y="3785182"/>
            <a:ext cx="5505733" cy="14986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D9E144-F0BA-4236-9E64-CA30AD923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462" y="5245643"/>
            <a:ext cx="5505733" cy="1498677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2323BC-072E-4E56-AB03-7B74D8340307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420419A-0279-48DC-ADAC-19409E22B253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1386D8-9858-428C-B975-8B0165D73132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4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E6A2E5-3533-4ADB-B425-D57275B0FB63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4C4A81-E4AE-400F-BA38-70BF38EB8754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2EDF99-61FC-4CC6-AF99-D6EC2643E77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86B1FC-834B-46D4-A286-AD86F91B9288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2323BC-072E-4E56-AB03-7B74D8340307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420419A-0279-48DC-ADAC-19409E22B253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1386D8-9858-428C-B975-8B0165D73132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C225E70-F400-4E6E-A3F9-F2E1DE55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5" y="1356167"/>
            <a:ext cx="9430235" cy="50612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A14FD3-D145-4ADA-B2DE-B3183B27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453" y="985718"/>
            <a:ext cx="1814901" cy="30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D9F951-E803-4B7B-801E-3BAF16CF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2" y="744178"/>
            <a:ext cx="2495678" cy="30354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0CF2A7-1E42-44F4-B84D-A3221EE8E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58"/>
          <a:stretch/>
        </p:blipFill>
        <p:spPr>
          <a:xfrm>
            <a:off x="520001" y="4067774"/>
            <a:ext cx="3300159" cy="138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D421C9-14B9-4CEE-B155-EE94CA5C5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2" y="5725045"/>
            <a:ext cx="3610885" cy="701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91D658-C531-4BD5-A5F8-CE834028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103" y="1877687"/>
            <a:ext cx="7226671" cy="29846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598A80-4B2E-468A-8DED-52B5DF523D76}"/>
              </a:ext>
            </a:extLst>
          </p:cNvPr>
          <p:cNvSpPr/>
          <p:nvPr/>
        </p:nvSpPr>
        <p:spPr>
          <a:xfrm>
            <a:off x="4251039" y="1579221"/>
            <a:ext cx="1204881" cy="29846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成果展示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B0D9F2-B47A-4563-9B0F-86D7DB089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908" y="2614893"/>
            <a:ext cx="6862316" cy="445359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BD14431-7939-4447-9805-395A23C322DF}"/>
              </a:ext>
            </a:extLst>
          </p:cNvPr>
          <p:cNvSpPr/>
          <p:nvPr/>
        </p:nvSpPr>
        <p:spPr>
          <a:xfrm>
            <a:off x="2522893" y="3229088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私信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BFE112-025F-4013-BFAC-FD82D824E64A}"/>
              </a:ext>
            </a:extLst>
          </p:cNvPr>
          <p:cNvSpPr/>
          <p:nvPr/>
        </p:nvSpPr>
        <p:spPr>
          <a:xfrm>
            <a:off x="5747804" y="1579221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动态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838C7B-DC82-4E82-B7C4-43DB917184DB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CD5C3E-B0CE-4A34-AD8E-18E54AB0BBCD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E515289-05B6-4956-BB42-87756EE903C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5989C65-FD45-41A7-9B05-934407CB8E78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F4C2A7D-9235-4573-9819-025829EA113A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DC1271C-EA5A-4169-957B-AD62E649887A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8B9B99E-6403-41EE-9864-094787653163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C783F26-9C93-4919-9D3A-1AFB6B0CA0F7}"/>
              </a:ext>
            </a:extLst>
          </p:cNvPr>
          <p:cNvSpPr/>
          <p:nvPr/>
        </p:nvSpPr>
        <p:spPr>
          <a:xfrm>
            <a:off x="2515263" y="3602047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867B819-BFD7-40E7-AFF0-65AF0936A4E2}"/>
              </a:ext>
            </a:extLst>
          </p:cNvPr>
          <p:cNvSpPr/>
          <p:nvPr/>
        </p:nvSpPr>
        <p:spPr>
          <a:xfrm>
            <a:off x="10919854" y="3378320"/>
            <a:ext cx="1164379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请求购买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E7D7ED8-F93B-4B92-8732-95BE03B6DC45}"/>
              </a:ext>
            </a:extLst>
          </p:cNvPr>
          <p:cNvSpPr/>
          <p:nvPr/>
        </p:nvSpPr>
        <p:spPr>
          <a:xfrm>
            <a:off x="10919853" y="6000998"/>
            <a:ext cx="1164379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请求购买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BA67715-EE9F-4932-8217-75E51E765A80}"/>
              </a:ext>
            </a:extLst>
          </p:cNvPr>
          <p:cNvSpPr/>
          <p:nvPr/>
        </p:nvSpPr>
        <p:spPr>
          <a:xfrm>
            <a:off x="10912224" y="5302912"/>
            <a:ext cx="1164379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请求购买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CD2072-A7DF-46BF-9C2F-F88D1CB9D3BB}"/>
              </a:ext>
            </a:extLst>
          </p:cNvPr>
          <p:cNvSpPr/>
          <p:nvPr/>
        </p:nvSpPr>
        <p:spPr>
          <a:xfrm>
            <a:off x="10928809" y="4114201"/>
            <a:ext cx="1164379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请求购买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34C371C-98B3-4065-A1B6-8C706BAC5673}"/>
              </a:ext>
            </a:extLst>
          </p:cNvPr>
          <p:cNvSpPr/>
          <p:nvPr/>
        </p:nvSpPr>
        <p:spPr>
          <a:xfrm>
            <a:off x="2498796" y="3986279"/>
            <a:ext cx="988278" cy="2984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9552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E6A2E5-3533-4ADB-B425-D57275B0FB63}"/>
              </a:ext>
            </a:extLst>
          </p:cNvPr>
          <p:cNvSpPr/>
          <p:nvPr/>
        </p:nvSpPr>
        <p:spPr>
          <a:xfrm>
            <a:off x="652272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我的主页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4C4A81-E4AE-400F-BA38-70BF38EB8754}"/>
              </a:ext>
            </a:extLst>
          </p:cNvPr>
          <p:cNvSpPr/>
          <p:nvPr/>
        </p:nvSpPr>
        <p:spPr>
          <a:xfrm>
            <a:off x="7924800" y="162758"/>
            <a:ext cx="120904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2EDF99-61FC-4CC6-AF99-D6EC2643E77B}"/>
              </a:ext>
            </a:extLst>
          </p:cNvPr>
          <p:cNvSpPr/>
          <p:nvPr/>
        </p:nvSpPr>
        <p:spPr>
          <a:xfrm>
            <a:off x="5262880" y="162758"/>
            <a:ext cx="1066800" cy="619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86B1FC-834B-46D4-A286-AD86F91B9288}"/>
              </a:ext>
            </a:extLst>
          </p:cNvPr>
          <p:cNvSpPr/>
          <p:nvPr/>
        </p:nvSpPr>
        <p:spPr>
          <a:xfrm>
            <a:off x="9326880" y="162758"/>
            <a:ext cx="1209040" cy="61976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D9F951-E803-4B7B-801E-3BAF16CF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2" y="744178"/>
            <a:ext cx="2495678" cy="30354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0CF2A7-1E42-44F4-B84D-A3221EE8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8"/>
          <a:stretch/>
        </p:blipFill>
        <p:spPr>
          <a:xfrm>
            <a:off x="520001" y="4067774"/>
            <a:ext cx="3300159" cy="138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D421C9-14B9-4CEE-B155-EE94CA5C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2" y="5725045"/>
            <a:ext cx="3610885" cy="701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91D658-C531-4BD5-A5F8-CE8340285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103" y="1877687"/>
            <a:ext cx="7226671" cy="29846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598A80-4B2E-468A-8DED-52B5DF523D76}"/>
              </a:ext>
            </a:extLst>
          </p:cNvPr>
          <p:cNvSpPr/>
          <p:nvPr/>
        </p:nvSpPr>
        <p:spPr>
          <a:xfrm>
            <a:off x="4251039" y="1579221"/>
            <a:ext cx="1204881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成果展示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BFE112-025F-4013-BFAC-FD82D824E64A}"/>
              </a:ext>
            </a:extLst>
          </p:cNvPr>
          <p:cNvSpPr/>
          <p:nvPr/>
        </p:nvSpPr>
        <p:spPr>
          <a:xfrm>
            <a:off x="5747804" y="1579221"/>
            <a:ext cx="988278" cy="29846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3B6850-0AA6-41EE-888E-61DF2F70D4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00"/>
          <a:stretch/>
        </p:blipFill>
        <p:spPr>
          <a:xfrm>
            <a:off x="4565462" y="2261906"/>
            <a:ext cx="5702593" cy="1517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25F6B9-8AA2-4BD9-BDE3-ACD9CE025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463" y="3785182"/>
            <a:ext cx="5505733" cy="14986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D9E144-F0BA-4236-9E64-CA30AD923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462" y="5245643"/>
            <a:ext cx="5505733" cy="1498677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2323BC-072E-4E56-AB03-7B74D8340307}"/>
              </a:ext>
            </a:extLst>
          </p:cNvPr>
          <p:cNvGrpSpPr/>
          <p:nvPr/>
        </p:nvGrpSpPr>
        <p:grpSpPr>
          <a:xfrm>
            <a:off x="10720254" y="38340"/>
            <a:ext cx="1363980" cy="744178"/>
            <a:chOff x="10720254" y="38340"/>
            <a:chExt cx="1363980" cy="74417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420419A-0279-48DC-ADAC-19409E22B253}"/>
                </a:ext>
              </a:extLst>
            </p:cNvPr>
            <p:cNvSpPr/>
            <p:nvPr/>
          </p:nvSpPr>
          <p:spPr>
            <a:xfrm>
              <a:off x="10720254" y="162758"/>
              <a:ext cx="1209040" cy="619760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消息中心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1386D8-9858-428C-B975-8B0165D73132}"/>
                </a:ext>
              </a:extLst>
            </p:cNvPr>
            <p:cNvSpPr/>
            <p:nvPr/>
          </p:nvSpPr>
          <p:spPr>
            <a:xfrm>
              <a:off x="11774354" y="38340"/>
              <a:ext cx="309880" cy="298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3EF870-46AF-43E0-89DA-38FB23BCC8D9}"/>
              </a:ext>
            </a:extLst>
          </p:cNvPr>
          <p:cNvSpPr/>
          <p:nvPr/>
        </p:nvSpPr>
        <p:spPr>
          <a:xfrm>
            <a:off x="2522893" y="3229088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私信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0023201-245F-408B-B2F7-541511EFA987}"/>
              </a:ext>
            </a:extLst>
          </p:cNvPr>
          <p:cNvSpPr/>
          <p:nvPr/>
        </p:nvSpPr>
        <p:spPr>
          <a:xfrm>
            <a:off x="2515263" y="3602047"/>
            <a:ext cx="988278" cy="2984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关注</a:t>
            </a:r>
          </a:p>
        </p:txBody>
      </p:sp>
    </p:spTree>
    <p:extLst>
      <p:ext uri="{BB962C8B-B14F-4D97-AF65-F5344CB8AC3E}">
        <p14:creationId xmlns:p14="http://schemas.microsoft.com/office/powerpoint/2010/main" val="197903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183</Words>
  <Application>Microsoft Office PowerPoint</Application>
  <PresentationFormat>宽屏</PresentationFormat>
  <Paragraphs>79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LOG 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霞</dc:creator>
  <cp:lastModifiedBy>龚 霞</cp:lastModifiedBy>
  <cp:revision>48</cp:revision>
  <dcterms:created xsi:type="dcterms:W3CDTF">2018-05-31T14:21:47Z</dcterms:created>
  <dcterms:modified xsi:type="dcterms:W3CDTF">2018-06-12T04:30:28Z</dcterms:modified>
</cp:coreProperties>
</file>