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50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6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41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9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37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7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71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35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21EF-19FC-46B2-BE78-CE76C1914FF7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220-EA38-445F-B802-804A1C7B7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廖峻</a:t>
            </a:r>
            <a:r>
              <a:rPr lang="zh-TW" altLang="en-US" dirty="0" smtClean="0"/>
              <a:t>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7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0" y="568208"/>
            <a:ext cx="4772691" cy="2514951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3131840" y="-5071"/>
            <a:ext cx="2736304" cy="1008112"/>
          </a:xfrm>
          <a:prstGeom prst="wedgeRoundRectCallout">
            <a:avLst>
              <a:gd name="adj1" fmla="val -77438"/>
              <a:gd name="adj2" fmla="val 39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</a:t>
            </a:r>
            <a:r>
              <a:rPr lang="zh-TW" altLang="en-US" dirty="0" smtClean="0"/>
              <a:t>應該與該檔名相同</a:t>
            </a:r>
            <a:endParaRPr lang="en-US" altLang="zh-TW" dirty="0" smtClean="0"/>
          </a:p>
          <a:p>
            <a:pPr algn="ctr"/>
            <a:r>
              <a:rPr lang="zh-TW" altLang="en-US" dirty="0"/>
              <a:t>更改為</a:t>
            </a:r>
            <a:r>
              <a:rPr lang="en-US" altLang="zh-TW" dirty="0"/>
              <a:t>Test20140804m</a:t>
            </a:r>
            <a:r>
              <a:rPr lang="zh-TW" altLang="en-US" dirty="0"/>
              <a:t>才會變成正確的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3717032"/>
            <a:ext cx="5534798" cy="250542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3707904" y="3319163"/>
            <a:ext cx="1944215" cy="684076"/>
          </a:xfrm>
          <a:prstGeom prst="wedgeRectCallout">
            <a:avLst>
              <a:gd name="adj1" fmla="val -34883"/>
              <a:gd name="adj2" fmla="val 83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該指令錯誤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應該更改為</a:t>
            </a:r>
            <a:r>
              <a:rPr lang="en-US" altLang="zh-TW" dirty="0" smtClean="0"/>
              <a:t>public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15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4048"/>
            <a:ext cx="4887007" cy="2514951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2339752" y="548680"/>
            <a:ext cx="3024336" cy="720080"/>
          </a:xfrm>
          <a:prstGeom prst="wedgeRectCallout">
            <a:avLst>
              <a:gd name="adj1" fmla="val -35642"/>
              <a:gd name="adj2" fmla="val 70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Vod</a:t>
            </a:r>
            <a:r>
              <a:rPr lang="zh-TW" altLang="en-US" dirty="0" smtClean="0"/>
              <a:t>並未定義可能為錯字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此處應更改為</a:t>
            </a:r>
            <a:r>
              <a:rPr lang="en-US" altLang="zh-TW" dirty="0" smtClean="0"/>
              <a:t>void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15815"/>
            <a:ext cx="5296640" cy="2534004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5117986" y="3059021"/>
            <a:ext cx="3384376" cy="864096"/>
          </a:xfrm>
          <a:prstGeom prst="wedgeRectCallout">
            <a:avLst>
              <a:gd name="adj1" fmla="val -46473"/>
              <a:gd name="adj2" fmla="val 148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Systeme</a:t>
            </a:r>
            <a:r>
              <a:rPr lang="zh-TW" altLang="en-US" dirty="0" smtClean="0"/>
              <a:t>並未定義可能為錯字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此處應更改為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8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4" y="980728"/>
            <a:ext cx="5382377" cy="2534004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1763688" y="404664"/>
            <a:ext cx="2016224" cy="1008112"/>
          </a:xfrm>
          <a:prstGeom prst="borderCallout1">
            <a:avLst>
              <a:gd name="adj1" fmla="val 52995"/>
              <a:gd name="adj2" fmla="val 10178"/>
              <a:gd name="adj3" fmla="val 144894"/>
              <a:gd name="adj4" fmla="val 3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Out1</a:t>
            </a:r>
            <a:r>
              <a:rPr lang="zh-TW" altLang="en-US" dirty="0" smtClean="0"/>
              <a:t>無法被解析</a:t>
            </a:r>
            <a:endParaRPr lang="en-US" altLang="zh-TW" dirty="0" smtClean="0"/>
          </a:p>
          <a:p>
            <a:pPr algn="ctr"/>
            <a:r>
              <a:rPr lang="zh-TW" altLang="en-US" dirty="0"/>
              <a:t>改為</a:t>
            </a:r>
            <a:r>
              <a:rPr lang="en-US" altLang="zh-TW" dirty="0"/>
              <a:t>out</a:t>
            </a:r>
            <a:r>
              <a:rPr lang="zh-TW" altLang="en-US" dirty="0"/>
              <a:t>即可解決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717032"/>
            <a:ext cx="5306166" cy="2829320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5652120" y="3068960"/>
            <a:ext cx="3312368" cy="828092"/>
          </a:xfrm>
          <a:prstGeom prst="wedgeRectCallout">
            <a:avLst>
              <a:gd name="adj1" fmla="val -15763"/>
              <a:gd name="adj2" fmla="val 137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此處無效的符號</a:t>
            </a:r>
            <a:endParaRPr lang="en-US" altLang="zh-TW" dirty="0" smtClean="0"/>
          </a:p>
          <a:p>
            <a:pPr algn="ctr"/>
            <a:r>
              <a:rPr lang="zh-TW" altLang="en-US" dirty="0"/>
              <a:t>應改</a:t>
            </a:r>
            <a:r>
              <a:rPr lang="zh-TW" altLang="en-US" dirty="0" smtClean="0"/>
              <a:t>為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23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5363324" cy="2505425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2627784" y="332656"/>
            <a:ext cx="2448272" cy="9361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Printn</a:t>
            </a:r>
            <a:r>
              <a:rPr lang="zh-TW" altLang="en-US" dirty="0" smtClean="0"/>
              <a:t>未定義</a:t>
            </a:r>
            <a:endParaRPr lang="en-US" altLang="zh-TW" dirty="0" smtClean="0"/>
          </a:p>
          <a:p>
            <a:pPr algn="ctr"/>
            <a:r>
              <a:rPr lang="zh-TW" altLang="en-US" dirty="0"/>
              <a:t>應改為</a:t>
            </a:r>
            <a:r>
              <a:rPr lang="en-US" altLang="zh-TW" dirty="0" err="1"/>
              <a:t>println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02" y="3383767"/>
            <a:ext cx="5506219" cy="3229426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6210912" y="2996952"/>
            <a:ext cx="2753110" cy="936104"/>
          </a:xfrm>
          <a:prstGeom prst="wedgeRectCallout">
            <a:avLst>
              <a:gd name="adj1" fmla="val -20155"/>
              <a:gd name="adj2" fmla="val 74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語法</a:t>
            </a:r>
            <a:r>
              <a:rPr lang="zh-TW" altLang="en-US" dirty="0" smtClean="0"/>
              <a:t>錯誤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“”Hello</a:t>
            </a:r>
            <a:r>
              <a:rPr lang="zh-TW" altLang="en-US" dirty="0" smtClean="0"/>
              <a:t>應改為</a:t>
            </a:r>
            <a:r>
              <a:rPr lang="en-US" altLang="zh-TW" dirty="0" smtClean="0"/>
              <a:t>“Hello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3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5172797" cy="2505425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05" y="3861048"/>
            <a:ext cx="5525272" cy="2724530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4860032" y="188640"/>
            <a:ext cx="2736304" cy="792088"/>
          </a:xfrm>
          <a:prstGeom prst="wedgeRectCallout">
            <a:avLst>
              <a:gd name="adj1" fmla="val -35684"/>
              <a:gd name="adj2" fmla="val 11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Va1</a:t>
            </a:r>
            <a:r>
              <a:rPr lang="zh-TW" altLang="en-US" dirty="0" smtClean="0"/>
              <a:t>並未定義為一個變數在上一行賦予其定義即可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5639746" y="3273577"/>
            <a:ext cx="3036710" cy="1224136"/>
          </a:xfrm>
          <a:prstGeom prst="wedgeRectCallout">
            <a:avLst>
              <a:gd name="adj1" fmla="val -31199"/>
              <a:gd name="adj2" fmla="val 6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“1”</a:t>
            </a:r>
            <a:r>
              <a:rPr lang="zh-TW" altLang="en-US" dirty="0" smtClean="0"/>
              <a:t>無法將此字串轉換成整數</a:t>
            </a:r>
            <a:endParaRPr lang="en-US" altLang="zh-TW" dirty="0" smtClean="0"/>
          </a:p>
          <a:p>
            <a:pPr algn="ctr"/>
            <a:r>
              <a:rPr lang="zh-TW" altLang="en-US" dirty="0"/>
              <a:t>把兩個雙引號去掉就可以了</a:t>
            </a:r>
          </a:p>
        </p:txBody>
      </p:sp>
    </p:spTree>
    <p:extLst>
      <p:ext uri="{BB962C8B-B14F-4D97-AF65-F5344CB8AC3E}">
        <p14:creationId xmlns:p14="http://schemas.microsoft.com/office/powerpoint/2010/main" val="19393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0" y="674166"/>
            <a:ext cx="5211763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圖說文字 3"/>
          <p:cNvSpPr/>
          <p:nvPr/>
        </p:nvSpPr>
        <p:spPr>
          <a:xfrm>
            <a:off x="4211960" y="116632"/>
            <a:ext cx="2592288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Va1</a:t>
            </a:r>
            <a:r>
              <a:rPr lang="zh-TW" altLang="en-US" dirty="0" smtClean="0"/>
              <a:t>此變數並未定義完成</a:t>
            </a:r>
            <a:endParaRPr lang="en-US" altLang="zh-TW" dirty="0" smtClean="0"/>
          </a:p>
          <a:p>
            <a:pPr algn="ctr"/>
            <a:r>
              <a:rPr lang="zh-TW" altLang="en-US" dirty="0"/>
              <a:t>將</a:t>
            </a:r>
            <a:r>
              <a:rPr lang="zh-TW" altLang="en-US" dirty="0" smtClean="0"/>
              <a:t>上行完成</a:t>
            </a:r>
            <a:r>
              <a:rPr lang="zh-TW" altLang="en-US" dirty="0"/>
              <a:t>即可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5534798" cy="2924583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5588834" y="2773291"/>
            <a:ext cx="2561193" cy="864096"/>
          </a:xfrm>
          <a:prstGeom prst="wedgeRectCallout">
            <a:avLst>
              <a:gd name="adj1" fmla="val -33949"/>
              <a:gd name="adj2" fmla="val 18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此變數並未定義</a:t>
            </a:r>
            <a:endParaRPr lang="en-US" altLang="zh-TW" dirty="0" smtClean="0"/>
          </a:p>
          <a:p>
            <a:pPr algn="ctr"/>
            <a:r>
              <a:rPr lang="zh-TW" altLang="en-US" dirty="0"/>
              <a:t>賦予其一明確定義即可</a:t>
            </a:r>
          </a:p>
        </p:txBody>
      </p:sp>
    </p:spTree>
    <p:extLst>
      <p:ext uri="{BB962C8B-B14F-4D97-AF65-F5344CB8AC3E}">
        <p14:creationId xmlns:p14="http://schemas.microsoft.com/office/powerpoint/2010/main" val="11593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5"/>
            <a:ext cx="5487166" cy="33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6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130</Words>
  <Application>Microsoft Office PowerPoint</Application>
  <PresentationFormat>如螢幕大小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廖峻棋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H103-USER</dc:creator>
  <cp:lastModifiedBy>H103-USER</cp:lastModifiedBy>
  <cp:revision>9</cp:revision>
  <dcterms:created xsi:type="dcterms:W3CDTF">2015-08-04T02:34:09Z</dcterms:created>
  <dcterms:modified xsi:type="dcterms:W3CDTF">2015-08-04T06:03:12Z</dcterms:modified>
</cp:coreProperties>
</file>