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  <p:sldId id="260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95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6CC1E-624C-43A5-B02C-118DDD8FF00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B7D4-5F74-4368-AF4F-9EDA54B94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B7D4-5F74-4368-AF4F-9EDA54B9454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5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9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96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1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6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1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8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8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9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B271EC-13CF-4616-9103-28203330A581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32878B-C9E3-470B-B2D9-2E55500BF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7859" y="1818707"/>
            <a:ext cx="9736282" cy="2351511"/>
          </a:xfrm>
        </p:spPr>
        <p:txBody>
          <a:bodyPr/>
          <a:lstStyle/>
          <a:p>
            <a:r>
              <a:rPr lang="ru-RU" dirty="0" smtClean="0"/>
              <a:t>Дипломный проект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Разработка </a:t>
            </a:r>
            <a:r>
              <a:rPr lang="ru-RU" sz="2800" dirty="0" err="1"/>
              <a:t>web</a:t>
            </a:r>
            <a:r>
              <a:rPr lang="ru-RU" sz="2800" dirty="0"/>
              <a:t> сайта для </a:t>
            </a:r>
            <a:r>
              <a:rPr lang="ru-RU" sz="2800" dirty="0" err="1"/>
              <a:t>планинга</a:t>
            </a:r>
            <a:r>
              <a:rPr lang="ru-RU" sz="2800" dirty="0"/>
              <a:t> личных задач.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06145" y="5710289"/>
            <a:ext cx="3357996" cy="74592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Кузьмин К.М.</a:t>
            </a:r>
          </a:p>
          <a:p>
            <a:pPr algn="l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Одынец</a:t>
            </a:r>
            <a:r>
              <a:rPr lang="ru-RU" dirty="0" smtClean="0"/>
              <a:t> И.М.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11927" y="443346"/>
            <a:ext cx="836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НАЦИОНАЛЬНЫЙ ИССЛЕДОВАТЕЛЬСКИЙ УНИВЕРСИТЕТ ИТМО</a:t>
            </a:r>
          </a:p>
          <a:p>
            <a:pPr algn="ctr"/>
            <a:r>
              <a:rPr lang="ru-RU" dirty="0" smtClean="0"/>
              <a:t>ЦЕНТР АВТОРИЗОВАННОГО ОБУЧЕНИЯ ИНФОРМАЦИОННЫМ ТЕХНОЛОГИЯМ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47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2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549144"/>
            <a:ext cx="7729728" cy="310198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Разработка </a:t>
            </a:r>
            <a:r>
              <a:rPr lang="en-US" sz="2000" dirty="0" smtClean="0"/>
              <a:t>web </a:t>
            </a:r>
            <a:r>
              <a:rPr lang="ru-RU" sz="2000" dirty="0" smtClean="0"/>
              <a:t>сайта для планирования личных задач, которы</a:t>
            </a:r>
            <a:r>
              <a:rPr lang="ru-RU" sz="2000" dirty="0" smtClean="0"/>
              <a:t>й будет предоставлять пользователям удобный инструмент для управления своим временем.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426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Создание личного кабинета пользователя</a:t>
            </a:r>
          </a:p>
          <a:p>
            <a:r>
              <a:rPr lang="ru-RU" sz="2000" dirty="0" smtClean="0"/>
              <a:t>Создание новых задач</a:t>
            </a:r>
          </a:p>
          <a:p>
            <a:r>
              <a:rPr lang="ru-RU" sz="2000" dirty="0" smtClean="0"/>
              <a:t>Редактирование задач</a:t>
            </a:r>
          </a:p>
          <a:p>
            <a:r>
              <a:rPr lang="ru-RU" sz="2000" dirty="0" smtClean="0"/>
              <a:t>Просмотр задач</a:t>
            </a:r>
          </a:p>
          <a:p>
            <a:r>
              <a:rPr lang="ru-RU" sz="2000" dirty="0" smtClean="0"/>
              <a:t>Установка времени напоминания о задаче</a:t>
            </a:r>
          </a:p>
          <a:p>
            <a:r>
              <a:rPr lang="ru-RU" sz="2000" dirty="0" smtClean="0"/>
              <a:t>Напоминание о задаче в виде уведомления в </a:t>
            </a:r>
            <a:r>
              <a:rPr lang="ru-RU" sz="2000" dirty="0" err="1" smtClean="0"/>
              <a:t>телеграм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5455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Программные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PyCharm</a:t>
            </a:r>
            <a:r>
              <a:rPr lang="en-US" sz="2000" dirty="0" smtClean="0"/>
              <a:t> 2022.3 (Community Edition)</a:t>
            </a:r>
          </a:p>
          <a:p>
            <a:r>
              <a:rPr lang="en-US" sz="2000" dirty="0" smtClean="0"/>
              <a:t>GitHub</a:t>
            </a:r>
          </a:p>
          <a:p>
            <a:r>
              <a:rPr lang="en-US" sz="2000" dirty="0" err="1" smtClean="0"/>
              <a:t>SQLiteStudio</a:t>
            </a:r>
            <a:endParaRPr lang="en-US" sz="2000" dirty="0" smtClean="0"/>
          </a:p>
          <a:p>
            <a:r>
              <a:rPr lang="en-US" sz="2000" dirty="0" smtClean="0"/>
              <a:t>Python 3.11</a:t>
            </a:r>
          </a:p>
          <a:p>
            <a:r>
              <a:rPr lang="en-US" sz="2000" dirty="0" smtClean="0"/>
              <a:t>Django 4.1.6</a:t>
            </a:r>
          </a:p>
          <a:p>
            <a:r>
              <a:rPr lang="en-US" sz="2000" dirty="0" smtClean="0"/>
              <a:t>Huey 2.4.5</a:t>
            </a:r>
          </a:p>
          <a:p>
            <a:r>
              <a:rPr lang="en-US" sz="2000" dirty="0" err="1" smtClean="0"/>
              <a:t>PyTelegramBotAPI</a:t>
            </a:r>
            <a:r>
              <a:rPr lang="en-US" sz="2000" dirty="0" smtClean="0"/>
              <a:t> 4.10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65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075" y="583692"/>
            <a:ext cx="10706450" cy="1188720"/>
          </a:xfrm>
        </p:spPr>
        <p:txBody>
          <a:bodyPr/>
          <a:lstStyle/>
          <a:p>
            <a:pPr algn="l"/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5" y="2144438"/>
            <a:ext cx="10706450" cy="4005291"/>
          </a:xfrm>
        </p:spPr>
      </p:pic>
    </p:spTree>
    <p:extLst>
      <p:ext uri="{BB962C8B-B14F-4D97-AF65-F5344CB8AC3E}">
        <p14:creationId xmlns:p14="http://schemas.microsoft.com/office/powerpoint/2010/main" val="13389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Регистрация и авторизация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36" y="2536825"/>
            <a:ext cx="3483864" cy="373949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2952354"/>
            <a:ext cx="2705100" cy="24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6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659892"/>
            <a:ext cx="9321800" cy="1188720"/>
          </a:xfrm>
        </p:spPr>
        <p:txBody>
          <a:bodyPr/>
          <a:lstStyle/>
          <a:p>
            <a:pPr algn="l"/>
            <a:r>
              <a:rPr lang="ru-RU" dirty="0" smtClean="0"/>
              <a:t>Добавление и редактирование задач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36" y="2217849"/>
            <a:ext cx="3598164" cy="417644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63020"/>
            <a:ext cx="3429000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8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5" y="710692"/>
            <a:ext cx="7729728" cy="1188720"/>
          </a:xfrm>
        </p:spPr>
        <p:txBody>
          <a:bodyPr/>
          <a:lstStyle/>
          <a:p>
            <a:pPr algn="l"/>
            <a:r>
              <a:rPr lang="ru-RU" dirty="0" smtClean="0"/>
              <a:t>Отображение задач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86" y="2262010"/>
            <a:ext cx="6208826" cy="4087990"/>
          </a:xfrm>
        </p:spPr>
      </p:pic>
    </p:spTree>
    <p:extLst>
      <p:ext uri="{BB962C8B-B14F-4D97-AF65-F5344CB8AC3E}">
        <p14:creationId xmlns:p14="http://schemas.microsoft.com/office/powerpoint/2010/main" val="11214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/>
              <a:t>В результате выполнения данной работы разработан </a:t>
            </a:r>
            <a:r>
              <a:rPr lang="en-US" sz="2000" dirty="0" smtClean="0"/>
              <a:t>web </a:t>
            </a:r>
            <a:r>
              <a:rPr lang="ru-RU" sz="2000" dirty="0" smtClean="0"/>
              <a:t>сайт для планирования личных задач на языке </a:t>
            </a:r>
            <a:r>
              <a:rPr lang="en-US" sz="2000" dirty="0" smtClean="0"/>
              <a:t>Python</a:t>
            </a:r>
            <a:r>
              <a:rPr lang="ru-RU" sz="2000" dirty="0" smtClean="0"/>
              <a:t>, используя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 </a:t>
            </a:r>
            <a:r>
              <a:rPr lang="en-US" sz="2000" dirty="0" smtClean="0"/>
              <a:t>Django. </a:t>
            </a:r>
            <a:r>
              <a:rPr lang="ru-RU" sz="2000" dirty="0" smtClean="0"/>
              <a:t>Была достигнута цель разработки </a:t>
            </a:r>
            <a:r>
              <a:rPr lang="en-US" sz="2000" dirty="0" smtClean="0"/>
              <a:t>web </a:t>
            </a:r>
            <a:r>
              <a:rPr lang="ru-RU" sz="2000" dirty="0" smtClean="0"/>
              <a:t>сайта способного обрабатывать задачи фоновыми процессами и взаимодействовать с пользователями через </a:t>
            </a:r>
            <a:r>
              <a:rPr lang="en-US" sz="2000" dirty="0" smtClean="0"/>
              <a:t>telegram </a:t>
            </a:r>
            <a:r>
              <a:rPr lang="ru-RU" sz="2000" dirty="0" smtClean="0"/>
              <a:t>бота.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22530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294</TotalTime>
  <Words>143</Words>
  <Application>Microsoft Office PowerPoint</Application>
  <PresentationFormat>Широкоэкранный</PresentationFormat>
  <Paragraphs>30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Parcel</vt:lpstr>
      <vt:lpstr>Дипломный проект   Разработка web сайта для планинга личных задач.</vt:lpstr>
      <vt:lpstr>Цель работы</vt:lpstr>
      <vt:lpstr>Функциональные требования</vt:lpstr>
      <vt:lpstr>Программные средства</vt:lpstr>
      <vt:lpstr>Схема базы данных</vt:lpstr>
      <vt:lpstr>Регистрация и авторизация</vt:lpstr>
      <vt:lpstr>Добавление и редактирование задач</vt:lpstr>
      <vt:lpstr>Отображение задач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иван одынец</cp:lastModifiedBy>
  <cp:revision>46</cp:revision>
  <dcterms:created xsi:type="dcterms:W3CDTF">2023-03-27T12:47:09Z</dcterms:created>
  <dcterms:modified xsi:type="dcterms:W3CDTF">2023-03-27T19:44:30Z</dcterms:modified>
</cp:coreProperties>
</file>