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9" r:id="rId1"/>
  </p:sldMasterIdLst>
  <p:notesMasterIdLst>
    <p:notesMasterId r:id="rId73"/>
  </p:notesMasterIdLst>
  <p:handoutMasterIdLst>
    <p:handoutMasterId r:id="rId74"/>
  </p:handoutMasterIdLst>
  <p:sldIdLst>
    <p:sldId id="1344" r:id="rId2"/>
    <p:sldId id="1450" r:id="rId3"/>
    <p:sldId id="1517" r:id="rId4"/>
    <p:sldId id="1616" r:id="rId5"/>
    <p:sldId id="1617" r:id="rId6"/>
    <p:sldId id="1618" r:id="rId7"/>
    <p:sldId id="1452" r:id="rId8"/>
    <p:sldId id="1453" r:id="rId9"/>
    <p:sldId id="1455" r:id="rId10"/>
    <p:sldId id="1456" r:id="rId11"/>
    <p:sldId id="1459" r:id="rId12"/>
    <p:sldId id="1460" r:id="rId13"/>
    <p:sldId id="1461" r:id="rId14"/>
    <p:sldId id="1537" r:id="rId15"/>
    <p:sldId id="1558" r:id="rId16"/>
    <p:sldId id="1557" r:id="rId17"/>
    <p:sldId id="1538" r:id="rId18"/>
    <p:sldId id="1451" r:id="rId19"/>
    <p:sldId id="1462" r:id="rId20"/>
    <p:sldId id="1525" r:id="rId21"/>
    <p:sldId id="1524" r:id="rId22"/>
    <p:sldId id="1526" r:id="rId23"/>
    <p:sldId id="1527" r:id="rId24"/>
    <p:sldId id="1528" r:id="rId25"/>
    <p:sldId id="1529" r:id="rId26"/>
    <p:sldId id="1530" r:id="rId27"/>
    <p:sldId id="1531" r:id="rId28"/>
    <p:sldId id="1532" r:id="rId29"/>
    <p:sldId id="1534" r:id="rId30"/>
    <p:sldId id="1559" r:id="rId31"/>
    <p:sldId id="580" r:id="rId32"/>
    <p:sldId id="579" r:id="rId33"/>
    <p:sldId id="1565" r:id="rId34"/>
    <p:sldId id="1564" r:id="rId35"/>
    <p:sldId id="1358" r:id="rId36"/>
    <p:sldId id="1544" r:id="rId37"/>
    <p:sldId id="1566" r:id="rId38"/>
    <p:sldId id="1611" r:id="rId39"/>
    <p:sldId id="1614" r:id="rId40"/>
    <p:sldId id="1577" r:id="rId41"/>
    <p:sldId id="1585" r:id="rId42"/>
    <p:sldId id="1587" r:id="rId43"/>
    <p:sldId id="1580" r:id="rId44"/>
    <p:sldId id="1615" r:id="rId45"/>
    <p:sldId id="1586" r:id="rId46"/>
    <p:sldId id="1588" r:id="rId47"/>
    <p:sldId id="1591" r:id="rId48"/>
    <p:sldId id="1372" r:id="rId49"/>
    <p:sldId id="1592" r:id="rId50"/>
    <p:sldId id="1593" r:id="rId51"/>
    <p:sldId id="260" r:id="rId52"/>
    <p:sldId id="445" r:id="rId53"/>
    <p:sldId id="443" r:id="rId54"/>
    <p:sldId id="1555" r:id="rId55"/>
    <p:sldId id="1594" r:id="rId56"/>
    <p:sldId id="1597" r:id="rId57"/>
    <p:sldId id="1598" r:id="rId58"/>
    <p:sldId id="1599" r:id="rId59"/>
    <p:sldId id="1596" r:id="rId60"/>
    <p:sldId id="1600" r:id="rId61"/>
    <p:sldId id="1601" r:id="rId62"/>
    <p:sldId id="1602" r:id="rId63"/>
    <p:sldId id="1603" r:id="rId64"/>
    <p:sldId id="1607" r:id="rId65"/>
    <p:sldId id="1605" r:id="rId66"/>
    <p:sldId id="1606" r:id="rId67"/>
    <p:sldId id="1604" r:id="rId68"/>
    <p:sldId id="1608" r:id="rId69"/>
    <p:sldId id="1609" r:id="rId70"/>
    <p:sldId id="1610" r:id="rId71"/>
    <p:sldId id="1556" r:id="rId72"/>
  </p:sldIdLst>
  <p:sldSz cx="9144000" cy="6858000" type="screen4x3"/>
  <p:notesSz cx="7315200" cy="9601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 id="1" name="张 智" initials="张" lastIdx="1" clrIdx="1">
    <p:extLst>
      <p:ext uri="{19B8F6BF-5375-455C-9EA6-DF929625EA0E}">
        <p15:presenceInfo xmlns:p15="http://schemas.microsoft.com/office/powerpoint/2012/main" userId="36bdf691fd3510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B00"/>
    <a:srgbClr val="FF9900"/>
    <a:srgbClr val="00CC00"/>
    <a:srgbClr val="33CC33"/>
    <a:srgbClr val="FF3399"/>
    <a:srgbClr val="66FF33"/>
    <a:srgbClr val="FFCC99"/>
    <a:srgbClr val="FF33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44" autoAdjust="0"/>
    <p:restoredTop sz="65348" autoAdjust="0"/>
  </p:normalViewPr>
  <p:slideViewPr>
    <p:cSldViewPr snapToGrid="0">
      <p:cViewPr varScale="1">
        <p:scale>
          <a:sx n="46" d="100"/>
          <a:sy n="46" d="100"/>
        </p:scale>
        <p:origin x="1524" y="54"/>
      </p:cViewPr>
      <p:guideLst>
        <p:guide orient="horz" pos="3888"/>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3514EE7C-60DF-4A81-8797-7118CE9C8E66}"/>
    <pc:docChg chg="undo redo custSel addSld delSld modSld sldOrd">
      <pc:chgData name="张 智" userId="36bdf691fd3510be" providerId="LiveId" clId="{3514EE7C-60DF-4A81-8797-7118CE9C8E66}" dt="2023-10-17T06:56:57.991" v="15854" actId="20577"/>
      <pc:docMkLst>
        <pc:docMk/>
      </pc:docMkLst>
      <pc:sldChg chg="modSp add del mod modNotesTx">
        <pc:chgData name="张 智" userId="36bdf691fd3510be" providerId="LiveId" clId="{3514EE7C-60DF-4A81-8797-7118CE9C8E66}" dt="2023-10-17T06:18:46.063" v="15637" actId="20577"/>
        <pc:sldMkLst>
          <pc:docMk/>
          <pc:sldMk cId="1112541085" sldId="260"/>
        </pc:sldMkLst>
        <pc:spChg chg="mod">
          <ac:chgData name="张 智" userId="36bdf691fd3510be" providerId="LiveId" clId="{3514EE7C-60DF-4A81-8797-7118CE9C8E66}" dt="2023-10-15T14:30:48.677" v="4155" actId="1076"/>
          <ac:spMkLst>
            <pc:docMk/>
            <pc:sldMk cId="1112541085" sldId="260"/>
            <ac:spMk id="2" creationId="{5C4F01C5-5333-2248-B03B-703C97F7CC69}"/>
          </ac:spMkLst>
        </pc:spChg>
        <pc:spChg chg="mod">
          <ac:chgData name="张 智" userId="36bdf691fd3510be" providerId="LiveId" clId="{3514EE7C-60DF-4A81-8797-7118CE9C8E66}" dt="2023-10-17T06:18:46.063" v="15637" actId="20577"/>
          <ac:spMkLst>
            <pc:docMk/>
            <pc:sldMk cId="1112541085" sldId="260"/>
            <ac:spMk id="3" creationId="{F7DD7DCB-C7E2-1B4F-BD83-3B7AF005DD76}"/>
          </ac:spMkLst>
        </pc:spChg>
      </pc:sldChg>
      <pc:sldChg chg="del">
        <pc:chgData name="张 智" userId="36bdf691fd3510be" providerId="LiveId" clId="{3514EE7C-60DF-4A81-8797-7118CE9C8E66}" dt="2023-10-13T04:32:59.561" v="10" actId="47"/>
        <pc:sldMkLst>
          <pc:docMk/>
          <pc:sldMk cId="3503711615" sldId="260"/>
        </pc:sldMkLst>
      </pc:sldChg>
      <pc:sldChg chg="del">
        <pc:chgData name="张 智" userId="36bdf691fd3510be" providerId="LiveId" clId="{3514EE7C-60DF-4A81-8797-7118CE9C8E66}" dt="2023-10-13T04:40:08.409" v="65" actId="47"/>
        <pc:sldMkLst>
          <pc:docMk/>
          <pc:sldMk cId="0" sldId="264"/>
        </pc:sldMkLst>
      </pc:sldChg>
      <pc:sldChg chg="del">
        <pc:chgData name="张 智" userId="36bdf691fd3510be" providerId="LiveId" clId="{3514EE7C-60DF-4A81-8797-7118CE9C8E66}" dt="2023-10-13T04:40:08.630" v="66" actId="47"/>
        <pc:sldMkLst>
          <pc:docMk/>
          <pc:sldMk cId="0" sldId="265"/>
        </pc:sldMkLst>
      </pc:sldChg>
      <pc:sldChg chg="del">
        <pc:chgData name="张 智" userId="36bdf691fd3510be" providerId="LiveId" clId="{3514EE7C-60DF-4A81-8797-7118CE9C8E66}" dt="2023-10-13T04:40:08.834" v="67" actId="47"/>
        <pc:sldMkLst>
          <pc:docMk/>
          <pc:sldMk cId="0" sldId="266"/>
        </pc:sldMkLst>
      </pc:sldChg>
      <pc:sldChg chg="del">
        <pc:chgData name="张 智" userId="36bdf691fd3510be" providerId="LiveId" clId="{3514EE7C-60DF-4A81-8797-7118CE9C8E66}" dt="2023-10-13T04:40:09.054" v="68" actId="47"/>
        <pc:sldMkLst>
          <pc:docMk/>
          <pc:sldMk cId="0" sldId="267"/>
        </pc:sldMkLst>
      </pc:sldChg>
      <pc:sldChg chg="del">
        <pc:chgData name="张 智" userId="36bdf691fd3510be" providerId="LiveId" clId="{3514EE7C-60DF-4A81-8797-7118CE9C8E66}" dt="2023-10-13T04:40:12.104" v="90" actId="47"/>
        <pc:sldMkLst>
          <pc:docMk/>
          <pc:sldMk cId="1068746973" sldId="268"/>
        </pc:sldMkLst>
      </pc:sldChg>
      <pc:sldChg chg="del">
        <pc:chgData name="张 智" userId="36bdf691fd3510be" providerId="LiveId" clId="{3514EE7C-60DF-4A81-8797-7118CE9C8E66}" dt="2023-10-13T04:40:09.431" v="70" actId="47"/>
        <pc:sldMkLst>
          <pc:docMk/>
          <pc:sldMk cId="0" sldId="269"/>
        </pc:sldMkLst>
      </pc:sldChg>
      <pc:sldChg chg="del">
        <pc:chgData name="张 智" userId="36bdf691fd3510be" providerId="LiveId" clId="{3514EE7C-60DF-4A81-8797-7118CE9C8E66}" dt="2023-10-13T04:40:09.626" v="71" actId="47"/>
        <pc:sldMkLst>
          <pc:docMk/>
          <pc:sldMk cId="0" sldId="270"/>
        </pc:sldMkLst>
      </pc:sldChg>
      <pc:sldChg chg="del">
        <pc:chgData name="张 智" userId="36bdf691fd3510be" providerId="LiveId" clId="{3514EE7C-60DF-4A81-8797-7118CE9C8E66}" dt="2023-10-13T04:40:10.137" v="72" actId="47"/>
        <pc:sldMkLst>
          <pc:docMk/>
          <pc:sldMk cId="2333892740" sldId="271"/>
        </pc:sldMkLst>
      </pc:sldChg>
      <pc:sldChg chg="del">
        <pc:chgData name="张 智" userId="36bdf691fd3510be" providerId="LiveId" clId="{3514EE7C-60DF-4A81-8797-7118CE9C8E66}" dt="2023-10-13T04:40:10.169" v="73" actId="47"/>
        <pc:sldMkLst>
          <pc:docMk/>
          <pc:sldMk cId="0" sldId="272"/>
        </pc:sldMkLst>
      </pc:sldChg>
      <pc:sldChg chg="del">
        <pc:chgData name="张 智" userId="36bdf691fd3510be" providerId="LiveId" clId="{3514EE7C-60DF-4A81-8797-7118CE9C8E66}" dt="2023-10-13T04:33:01.888" v="20" actId="47"/>
        <pc:sldMkLst>
          <pc:docMk/>
          <pc:sldMk cId="1469224897" sldId="273"/>
        </pc:sldMkLst>
      </pc:sldChg>
      <pc:sldChg chg="del">
        <pc:chgData name="张 智" userId="36bdf691fd3510be" providerId="LiveId" clId="{3514EE7C-60DF-4A81-8797-7118CE9C8E66}" dt="2023-10-13T04:40:03.244" v="56" actId="47"/>
        <pc:sldMkLst>
          <pc:docMk/>
          <pc:sldMk cId="1892611882" sldId="274"/>
        </pc:sldMkLst>
      </pc:sldChg>
      <pc:sldChg chg="del">
        <pc:chgData name="张 智" userId="36bdf691fd3510be" providerId="LiveId" clId="{3514EE7C-60DF-4A81-8797-7118CE9C8E66}" dt="2023-10-13T04:40:10.215" v="74" actId="47"/>
        <pc:sldMkLst>
          <pc:docMk/>
          <pc:sldMk cId="0" sldId="275"/>
        </pc:sldMkLst>
      </pc:sldChg>
      <pc:sldChg chg="del">
        <pc:chgData name="张 智" userId="36bdf691fd3510be" providerId="LiveId" clId="{3514EE7C-60DF-4A81-8797-7118CE9C8E66}" dt="2023-10-13T04:33:00.301" v="12" actId="47"/>
        <pc:sldMkLst>
          <pc:docMk/>
          <pc:sldMk cId="4215697357" sldId="276"/>
        </pc:sldMkLst>
      </pc:sldChg>
      <pc:sldChg chg="del">
        <pc:chgData name="张 智" userId="36bdf691fd3510be" providerId="LiveId" clId="{3514EE7C-60DF-4A81-8797-7118CE9C8E66}" dt="2023-10-13T04:40:10.295" v="77" actId="47"/>
        <pc:sldMkLst>
          <pc:docMk/>
          <pc:sldMk cId="0" sldId="287"/>
        </pc:sldMkLst>
      </pc:sldChg>
      <pc:sldChg chg="del">
        <pc:chgData name="张 智" userId="36bdf691fd3510be" providerId="LiveId" clId="{3514EE7C-60DF-4A81-8797-7118CE9C8E66}" dt="2023-10-13T04:40:05.231" v="59" actId="47"/>
        <pc:sldMkLst>
          <pc:docMk/>
          <pc:sldMk cId="2725329858" sldId="288"/>
        </pc:sldMkLst>
      </pc:sldChg>
      <pc:sldChg chg="del">
        <pc:chgData name="张 智" userId="36bdf691fd3510be" providerId="LiveId" clId="{3514EE7C-60DF-4A81-8797-7118CE9C8E66}" dt="2023-10-13T04:40:07.577" v="61" actId="47"/>
        <pc:sldMkLst>
          <pc:docMk/>
          <pc:sldMk cId="23196158" sldId="290"/>
        </pc:sldMkLst>
      </pc:sldChg>
      <pc:sldChg chg="del">
        <pc:chgData name="张 智" userId="36bdf691fd3510be" providerId="LiveId" clId="{3514EE7C-60DF-4A81-8797-7118CE9C8E66}" dt="2023-10-13T04:40:10.957" v="78" actId="47"/>
        <pc:sldMkLst>
          <pc:docMk/>
          <pc:sldMk cId="1580396754" sldId="291"/>
        </pc:sldMkLst>
      </pc:sldChg>
      <pc:sldChg chg="del">
        <pc:chgData name="张 智" userId="36bdf691fd3510be" providerId="LiveId" clId="{3514EE7C-60DF-4A81-8797-7118CE9C8E66}" dt="2023-10-13T04:40:11.161" v="79" actId="47"/>
        <pc:sldMkLst>
          <pc:docMk/>
          <pc:sldMk cId="0" sldId="299"/>
        </pc:sldMkLst>
      </pc:sldChg>
      <pc:sldChg chg="del">
        <pc:chgData name="张 智" userId="36bdf691fd3510be" providerId="LiveId" clId="{3514EE7C-60DF-4A81-8797-7118CE9C8E66}" dt="2023-10-13T04:40:11.302" v="80" actId="47"/>
        <pc:sldMkLst>
          <pc:docMk/>
          <pc:sldMk cId="0" sldId="302"/>
        </pc:sldMkLst>
      </pc:sldChg>
      <pc:sldChg chg="del">
        <pc:chgData name="张 智" userId="36bdf691fd3510be" providerId="LiveId" clId="{3514EE7C-60DF-4A81-8797-7118CE9C8E66}" dt="2023-10-13T04:33:00.064" v="11" actId="47"/>
        <pc:sldMkLst>
          <pc:docMk/>
          <pc:sldMk cId="1786005080" sldId="312"/>
        </pc:sldMkLst>
      </pc:sldChg>
      <pc:sldChg chg="del">
        <pc:chgData name="张 智" userId="36bdf691fd3510be" providerId="LiveId" clId="{3514EE7C-60DF-4A81-8797-7118CE9C8E66}" dt="2023-10-13T04:33:00.662" v="13" actId="47"/>
        <pc:sldMkLst>
          <pc:docMk/>
          <pc:sldMk cId="1481627793" sldId="319"/>
        </pc:sldMkLst>
      </pc:sldChg>
      <pc:sldChg chg="del">
        <pc:chgData name="张 智" userId="36bdf691fd3510be" providerId="LiveId" clId="{3514EE7C-60DF-4A81-8797-7118CE9C8E66}" dt="2023-10-13T04:33:01.574" v="18" actId="47"/>
        <pc:sldMkLst>
          <pc:docMk/>
          <pc:sldMk cId="2700717229" sldId="320"/>
        </pc:sldMkLst>
      </pc:sldChg>
      <pc:sldChg chg="del">
        <pc:chgData name="张 智" userId="36bdf691fd3510be" providerId="LiveId" clId="{3514EE7C-60DF-4A81-8797-7118CE9C8E66}" dt="2023-10-13T04:33:01.417" v="17" actId="47"/>
        <pc:sldMkLst>
          <pc:docMk/>
          <pc:sldMk cId="3921763365" sldId="321"/>
        </pc:sldMkLst>
      </pc:sldChg>
      <pc:sldChg chg="del">
        <pc:chgData name="张 智" userId="36bdf691fd3510be" providerId="LiveId" clId="{3514EE7C-60DF-4A81-8797-7118CE9C8E66}" dt="2023-10-13T04:33:01.731" v="19" actId="47"/>
        <pc:sldMkLst>
          <pc:docMk/>
          <pc:sldMk cId="462365410" sldId="322"/>
        </pc:sldMkLst>
      </pc:sldChg>
      <pc:sldChg chg="add del">
        <pc:chgData name="张 智" userId="36bdf691fd3510be" providerId="LiveId" clId="{3514EE7C-60DF-4A81-8797-7118CE9C8E66}" dt="2023-10-13T04:40:22.308" v="103" actId="47"/>
        <pc:sldMkLst>
          <pc:docMk/>
          <pc:sldMk cId="2307588266" sldId="333"/>
        </pc:sldMkLst>
      </pc:sldChg>
      <pc:sldChg chg="del">
        <pc:chgData name="张 智" userId="36bdf691fd3510be" providerId="LiveId" clId="{3514EE7C-60DF-4A81-8797-7118CE9C8E66}" dt="2023-10-13T04:40:04.407" v="58" actId="47"/>
        <pc:sldMkLst>
          <pc:docMk/>
          <pc:sldMk cId="2727606522" sldId="342"/>
        </pc:sldMkLst>
      </pc:sldChg>
      <pc:sldChg chg="del">
        <pc:chgData name="张 智" userId="36bdf691fd3510be" providerId="LiveId" clId="{3514EE7C-60DF-4A81-8797-7118CE9C8E66}" dt="2023-10-13T04:33:03.220" v="27" actId="47"/>
        <pc:sldMkLst>
          <pc:docMk/>
          <pc:sldMk cId="616269216" sldId="346"/>
        </pc:sldMkLst>
      </pc:sldChg>
      <pc:sldChg chg="del">
        <pc:chgData name="张 智" userId="36bdf691fd3510be" providerId="LiveId" clId="{3514EE7C-60DF-4A81-8797-7118CE9C8E66}" dt="2023-10-13T04:33:01.071" v="15" actId="47"/>
        <pc:sldMkLst>
          <pc:docMk/>
          <pc:sldMk cId="11172829" sldId="347"/>
        </pc:sldMkLst>
      </pc:sldChg>
      <pc:sldChg chg="del">
        <pc:chgData name="张 智" userId="36bdf691fd3510be" providerId="LiveId" clId="{3514EE7C-60DF-4A81-8797-7118CE9C8E66}" dt="2023-10-13T04:32:55.962" v="3" actId="47"/>
        <pc:sldMkLst>
          <pc:docMk/>
          <pc:sldMk cId="2114466259" sldId="349"/>
        </pc:sldMkLst>
      </pc:sldChg>
      <pc:sldChg chg="addSp modSp add del mod modNotesTx">
        <pc:chgData name="张 智" userId="36bdf691fd3510be" providerId="LiveId" clId="{3514EE7C-60DF-4A81-8797-7118CE9C8E66}" dt="2023-10-17T06:22:54.833" v="15680" actId="20577"/>
        <pc:sldMkLst>
          <pc:docMk/>
          <pc:sldMk cId="4009072888" sldId="443"/>
        </pc:sldMkLst>
        <pc:spChg chg="mod">
          <ac:chgData name="张 智" userId="36bdf691fd3510be" providerId="LiveId" clId="{3514EE7C-60DF-4A81-8797-7118CE9C8E66}" dt="2023-10-16T13:43:44.021" v="8502" actId="1076"/>
          <ac:spMkLst>
            <pc:docMk/>
            <pc:sldMk cId="4009072888" sldId="443"/>
            <ac:spMk id="2" creationId="{5C4F01C5-5333-2248-B03B-703C97F7CC69}"/>
          </ac:spMkLst>
        </pc:spChg>
        <pc:spChg chg="mod">
          <ac:chgData name="张 智" userId="36bdf691fd3510be" providerId="LiveId" clId="{3514EE7C-60DF-4A81-8797-7118CE9C8E66}" dt="2023-10-17T06:22:32.663" v="15668" actId="21"/>
          <ac:spMkLst>
            <pc:docMk/>
            <pc:sldMk cId="4009072888" sldId="443"/>
            <ac:spMk id="3" creationId="{F7DD7DCB-C7E2-1B4F-BD83-3B7AF005DD76}"/>
          </ac:spMkLst>
        </pc:spChg>
        <pc:spChg chg="add mod">
          <ac:chgData name="张 智" userId="36bdf691fd3510be" providerId="LiveId" clId="{3514EE7C-60DF-4A81-8797-7118CE9C8E66}" dt="2023-10-16T13:43:53.927" v="8511" actId="1036"/>
          <ac:spMkLst>
            <pc:docMk/>
            <pc:sldMk cId="4009072888" sldId="443"/>
            <ac:spMk id="4" creationId="{6ECCED74-0010-4D18-B980-399E7E0C9C95}"/>
          </ac:spMkLst>
        </pc:spChg>
      </pc:sldChg>
      <pc:sldChg chg="modSp add del mod">
        <pc:chgData name="张 智" userId="36bdf691fd3510be" providerId="LiveId" clId="{3514EE7C-60DF-4A81-8797-7118CE9C8E66}" dt="2023-10-15T14:34:09.975" v="4318" actId="2696"/>
        <pc:sldMkLst>
          <pc:docMk/>
          <pc:sldMk cId="811672812" sldId="444"/>
        </pc:sldMkLst>
        <pc:spChg chg="mod">
          <ac:chgData name="张 智" userId="36bdf691fd3510be" providerId="LiveId" clId="{3514EE7C-60DF-4A81-8797-7118CE9C8E66}" dt="2023-10-13T04:38:54.905" v="47" actId="113"/>
          <ac:spMkLst>
            <pc:docMk/>
            <pc:sldMk cId="811672812" sldId="444"/>
            <ac:spMk id="2" creationId="{5C4F01C5-5333-2248-B03B-703C97F7CC69}"/>
          </ac:spMkLst>
        </pc:spChg>
      </pc:sldChg>
      <pc:sldChg chg="modSp add del mod modNotesTx">
        <pc:chgData name="张 智" userId="36bdf691fd3510be" providerId="LiveId" clId="{3514EE7C-60DF-4A81-8797-7118CE9C8E66}" dt="2023-10-17T02:24:49.511" v="14339" actId="20577"/>
        <pc:sldMkLst>
          <pc:docMk/>
          <pc:sldMk cId="1306094259" sldId="445"/>
        </pc:sldMkLst>
        <pc:spChg chg="mod">
          <ac:chgData name="张 智" userId="36bdf691fd3510be" providerId="LiveId" clId="{3514EE7C-60DF-4A81-8797-7118CE9C8E66}" dt="2023-10-15T14:33:57.885" v="4317" actId="1076"/>
          <ac:spMkLst>
            <pc:docMk/>
            <pc:sldMk cId="1306094259" sldId="445"/>
            <ac:spMk id="2" creationId="{5C4F01C5-5333-2248-B03B-703C97F7CC69}"/>
          </ac:spMkLst>
        </pc:spChg>
        <pc:spChg chg="mod">
          <ac:chgData name="张 智" userId="36bdf691fd3510be" providerId="LiveId" clId="{3514EE7C-60DF-4A81-8797-7118CE9C8E66}" dt="2023-10-17T02:24:31.035" v="14322" actId="20577"/>
          <ac:spMkLst>
            <pc:docMk/>
            <pc:sldMk cId="1306094259" sldId="445"/>
            <ac:spMk id="3" creationId="{F7DD7DCB-C7E2-1B4F-BD83-3B7AF005DD76}"/>
          </ac:spMkLst>
        </pc:spChg>
      </pc:sldChg>
      <pc:sldChg chg="del">
        <pc:chgData name="张 智" userId="36bdf691fd3510be" providerId="LiveId" clId="{3514EE7C-60DF-4A81-8797-7118CE9C8E66}" dt="2023-10-13T04:40:11.820" v="81" actId="47"/>
        <pc:sldMkLst>
          <pc:docMk/>
          <pc:sldMk cId="1239153211" sldId="490"/>
        </pc:sldMkLst>
      </pc:sldChg>
      <pc:sldChg chg="del">
        <pc:chgData name="张 智" userId="36bdf691fd3510be" providerId="LiveId" clId="{3514EE7C-60DF-4A81-8797-7118CE9C8E66}" dt="2023-10-13T04:33:03.048" v="26" actId="47"/>
        <pc:sldMkLst>
          <pc:docMk/>
          <pc:sldMk cId="1757591113" sldId="536"/>
        </pc:sldMkLst>
      </pc:sldChg>
      <pc:sldChg chg="del">
        <pc:chgData name="张 智" userId="36bdf691fd3510be" providerId="LiveId" clId="{3514EE7C-60DF-4A81-8797-7118CE9C8E66}" dt="2023-10-13T04:33:02.029" v="21" actId="47"/>
        <pc:sldMkLst>
          <pc:docMk/>
          <pc:sldMk cId="2037980646" sldId="539"/>
        </pc:sldMkLst>
      </pc:sldChg>
      <pc:sldChg chg="del">
        <pc:chgData name="张 智" userId="36bdf691fd3510be" providerId="LiveId" clId="{3514EE7C-60DF-4A81-8797-7118CE9C8E66}" dt="2023-10-13T04:33:00.867" v="14" actId="47"/>
        <pc:sldMkLst>
          <pc:docMk/>
          <pc:sldMk cId="3788011539" sldId="540"/>
        </pc:sldMkLst>
      </pc:sldChg>
      <pc:sldChg chg="del">
        <pc:chgData name="张 智" userId="36bdf691fd3510be" providerId="LiveId" clId="{3514EE7C-60DF-4A81-8797-7118CE9C8E66}" dt="2023-10-13T04:40:03.828" v="57" actId="47"/>
        <pc:sldMkLst>
          <pc:docMk/>
          <pc:sldMk cId="2115377926" sldId="541"/>
        </pc:sldMkLst>
      </pc:sldChg>
      <pc:sldChg chg="del">
        <pc:chgData name="张 智" userId="36bdf691fd3510be" providerId="LiveId" clId="{3514EE7C-60DF-4A81-8797-7118CE9C8E66}" dt="2023-10-13T04:33:01.275" v="16" actId="47"/>
        <pc:sldMkLst>
          <pc:docMk/>
          <pc:sldMk cId="2447042196" sldId="543"/>
        </pc:sldMkLst>
      </pc:sldChg>
      <pc:sldChg chg="del">
        <pc:chgData name="张 智" userId="36bdf691fd3510be" providerId="LiveId" clId="{3514EE7C-60DF-4A81-8797-7118CE9C8E66}" dt="2023-10-13T04:40:05.755" v="60" actId="47"/>
        <pc:sldMkLst>
          <pc:docMk/>
          <pc:sldMk cId="440253117" sldId="1295"/>
        </pc:sldMkLst>
      </pc:sldChg>
      <pc:sldChg chg="modSp add del mod modNotesTx">
        <pc:chgData name="张 智" userId="36bdf691fd3510be" providerId="LiveId" clId="{3514EE7C-60DF-4A81-8797-7118CE9C8E66}" dt="2023-10-17T04:44:36.448" v="14626" actId="20577"/>
        <pc:sldMkLst>
          <pc:docMk/>
          <pc:sldMk cId="811633724" sldId="1344"/>
        </pc:sldMkLst>
        <pc:spChg chg="mod">
          <ac:chgData name="张 智" userId="36bdf691fd3510be" providerId="LiveId" clId="{3514EE7C-60DF-4A81-8797-7118CE9C8E66}" dt="2023-10-14T14:22:29.573" v="194" actId="20577"/>
          <ac:spMkLst>
            <pc:docMk/>
            <pc:sldMk cId="811633724" sldId="1344"/>
            <ac:spMk id="14" creationId="{A9600650-6680-49D3-9469-763C5995063D}"/>
          </ac:spMkLst>
        </pc:spChg>
      </pc:sldChg>
      <pc:sldChg chg="del">
        <pc:chgData name="张 智" userId="36bdf691fd3510be" providerId="LiveId" clId="{3514EE7C-60DF-4A81-8797-7118CE9C8E66}" dt="2023-10-13T04:32:56.635" v="4" actId="47"/>
        <pc:sldMkLst>
          <pc:docMk/>
          <pc:sldMk cId="4094185884" sldId="1347"/>
        </pc:sldMkLst>
      </pc:sldChg>
      <pc:sldChg chg="del">
        <pc:chgData name="张 智" userId="36bdf691fd3510be" providerId="LiveId" clId="{3514EE7C-60DF-4A81-8797-7118CE9C8E66}" dt="2023-10-13T04:32:57.751" v="6" actId="47"/>
        <pc:sldMkLst>
          <pc:docMk/>
          <pc:sldMk cId="3908369038" sldId="1348"/>
        </pc:sldMkLst>
      </pc:sldChg>
      <pc:sldChg chg="del">
        <pc:chgData name="张 智" userId="36bdf691fd3510be" providerId="LiveId" clId="{3514EE7C-60DF-4A81-8797-7118CE9C8E66}" dt="2023-10-13T04:32:57.233" v="5" actId="47"/>
        <pc:sldMkLst>
          <pc:docMk/>
          <pc:sldMk cId="772099927" sldId="1349"/>
        </pc:sldMkLst>
      </pc:sldChg>
      <pc:sldChg chg="del">
        <pc:chgData name="张 智" userId="36bdf691fd3510be" providerId="LiveId" clId="{3514EE7C-60DF-4A81-8797-7118CE9C8E66}" dt="2023-10-13T04:32:58.301" v="7" actId="47"/>
        <pc:sldMkLst>
          <pc:docMk/>
          <pc:sldMk cId="1863882152" sldId="1350"/>
        </pc:sldMkLst>
      </pc:sldChg>
      <pc:sldChg chg="del">
        <pc:chgData name="张 智" userId="36bdf691fd3510be" providerId="LiveId" clId="{3514EE7C-60DF-4A81-8797-7118CE9C8E66}" dt="2023-10-13T04:32:58.680" v="8" actId="47"/>
        <pc:sldMkLst>
          <pc:docMk/>
          <pc:sldMk cId="2158305654" sldId="1351"/>
        </pc:sldMkLst>
      </pc:sldChg>
      <pc:sldChg chg="del">
        <pc:chgData name="张 智" userId="36bdf691fd3510be" providerId="LiveId" clId="{3514EE7C-60DF-4A81-8797-7118CE9C8E66}" dt="2023-10-13T04:32:58.950" v="9" actId="47"/>
        <pc:sldMkLst>
          <pc:docMk/>
          <pc:sldMk cId="923056585" sldId="1352"/>
        </pc:sldMkLst>
      </pc:sldChg>
      <pc:sldChg chg="del">
        <pc:chgData name="张 智" userId="36bdf691fd3510be" providerId="LiveId" clId="{3514EE7C-60DF-4A81-8797-7118CE9C8E66}" dt="2023-10-13T04:33:02.530" v="23" actId="47"/>
        <pc:sldMkLst>
          <pc:docMk/>
          <pc:sldMk cId="4126946887" sldId="1353"/>
        </pc:sldMkLst>
      </pc:sldChg>
      <pc:sldChg chg="del">
        <pc:chgData name="张 智" userId="36bdf691fd3510be" providerId="LiveId" clId="{3514EE7C-60DF-4A81-8797-7118CE9C8E66}" dt="2023-10-13T04:33:02.844" v="25" actId="47"/>
        <pc:sldMkLst>
          <pc:docMk/>
          <pc:sldMk cId="146581613" sldId="1354"/>
        </pc:sldMkLst>
      </pc:sldChg>
      <pc:sldChg chg="del">
        <pc:chgData name="张 智" userId="36bdf691fd3510be" providerId="LiveId" clId="{3514EE7C-60DF-4A81-8797-7118CE9C8E66}" dt="2023-10-13T04:33:02.202" v="22" actId="47"/>
        <pc:sldMkLst>
          <pc:docMk/>
          <pc:sldMk cId="1217580951" sldId="1355"/>
        </pc:sldMkLst>
      </pc:sldChg>
      <pc:sldChg chg="del">
        <pc:chgData name="张 智" userId="36bdf691fd3510be" providerId="LiveId" clId="{3514EE7C-60DF-4A81-8797-7118CE9C8E66}" dt="2023-10-13T04:33:02.672" v="24" actId="47"/>
        <pc:sldMkLst>
          <pc:docMk/>
          <pc:sldMk cId="1127121704" sldId="1356"/>
        </pc:sldMkLst>
      </pc:sldChg>
      <pc:sldChg chg="del">
        <pc:chgData name="张 智" userId="36bdf691fd3510be" providerId="LiveId" clId="{3514EE7C-60DF-4A81-8797-7118CE9C8E66}" dt="2023-10-13T04:40:11.852" v="82" actId="47"/>
        <pc:sldMkLst>
          <pc:docMk/>
          <pc:sldMk cId="2983260673" sldId="1358"/>
        </pc:sldMkLst>
      </pc:sldChg>
      <pc:sldChg chg="del">
        <pc:chgData name="张 智" userId="36bdf691fd3510be" providerId="LiveId" clId="{3514EE7C-60DF-4A81-8797-7118CE9C8E66}" dt="2023-10-13T04:40:11.883" v="83" actId="47"/>
        <pc:sldMkLst>
          <pc:docMk/>
          <pc:sldMk cId="2933324296" sldId="1360"/>
        </pc:sldMkLst>
      </pc:sldChg>
      <pc:sldChg chg="del">
        <pc:chgData name="张 智" userId="36bdf691fd3510be" providerId="LiveId" clId="{3514EE7C-60DF-4A81-8797-7118CE9C8E66}" dt="2023-10-13T04:40:09.243" v="69" actId="47"/>
        <pc:sldMkLst>
          <pc:docMk/>
          <pc:sldMk cId="0" sldId="1361"/>
        </pc:sldMkLst>
      </pc:sldChg>
      <pc:sldChg chg="del">
        <pc:chgData name="张 智" userId="36bdf691fd3510be" providerId="LiveId" clId="{3514EE7C-60DF-4A81-8797-7118CE9C8E66}" dt="2023-10-13T04:40:10.276" v="76" actId="47"/>
        <pc:sldMkLst>
          <pc:docMk/>
          <pc:sldMk cId="0" sldId="1362"/>
        </pc:sldMkLst>
      </pc:sldChg>
      <pc:sldChg chg="del">
        <pc:chgData name="张 智" userId="36bdf691fd3510be" providerId="LiveId" clId="{3514EE7C-60DF-4A81-8797-7118CE9C8E66}" dt="2023-10-13T04:40:10.232" v="75" actId="47"/>
        <pc:sldMkLst>
          <pc:docMk/>
          <pc:sldMk cId="1544810827" sldId="1363"/>
        </pc:sldMkLst>
      </pc:sldChg>
      <pc:sldChg chg="del">
        <pc:chgData name="张 智" userId="36bdf691fd3510be" providerId="LiveId" clId="{3514EE7C-60DF-4A81-8797-7118CE9C8E66}" dt="2023-10-13T04:40:12.008" v="87" actId="47"/>
        <pc:sldMkLst>
          <pc:docMk/>
          <pc:sldMk cId="323792292" sldId="1364"/>
        </pc:sldMkLst>
      </pc:sldChg>
      <pc:sldChg chg="del">
        <pc:chgData name="张 智" userId="36bdf691fd3510be" providerId="LiveId" clId="{3514EE7C-60DF-4A81-8797-7118CE9C8E66}" dt="2023-10-13T04:40:07.843" v="62" actId="47"/>
        <pc:sldMkLst>
          <pc:docMk/>
          <pc:sldMk cId="1485512427" sldId="1365"/>
        </pc:sldMkLst>
      </pc:sldChg>
      <pc:sldChg chg="del">
        <pc:chgData name="张 智" userId="36bdf691fd3510be" providerId="LiveId" clId="{3514EE7C-60DF-4A81-8797-7118CE9C8E66}" dt="2023-10-13T04:40:08" v="63" actId="47"/>
        <pc:sldMkLst>
          <pc:docMk/>
          <pc:sldMk cId="2576467602" sldId="1366"/>
        </pc:sldMkLst>
      </pc:sldChg>
      <pc:sldChg chg="del">
        <pc:chgData name="张 智" userId="36bdf691fd3510be" providerId="LiveId" clId="{3514EE7C-60DF-4A81-8797-7118CE9C8E66}" dt="2023-10-13T04:40:08.205" v="64" actId="47"/>
        <pc:sldMkLst>
          <pc:docMk/>
          <pc:sldMk cId="600696832" sldId="1367"/>
        </pc:sldMkLst>
      </pc:sldChg>
      <pc:sldChg chg="del">
        <pc:chgData name="张 智" userId="36bdf691fd3510be" providerId="LiveId" clId="{3514EE7C-60DF-4A81-8797-7118CE9C8E66}" dt="2023-10-13T04:40:11.977" v="86" actId="47"/>
        <pc:sldMkLst>
          <pc:docMk/>
          <pc:sldMk cId="3968889836" sldId="1369"/>
        </pc:sldMkLst>
      </pc:sldChg>
      <pc:sldChg chg="del">
        <pc:chgData name="张 智" userId="36bdf691fd3510be" providerId="LiveId" clId="{3514EE7C-60DF-4A81-8797-7118CE9C8E66}" dt="2023-10-13T04:40:12.040" v="88" actId="47"/>
        <pc:sldMkLst>
          <pc:docMk/>
          <pc:sldMk cId="3540487448" sldId="1370"/>
        </pc:sldMkLst>
      </pc:sldChg>
      <pc:sldChg chg="del">
        <pc:chgData name="张 智" userId="36bdf691fd3510be" providerId="LiveId" clId="{3514EE7C-60DF-4A81-8797-7118CE9C8E66}" dt="2023-10-13T04:40:12.072" v="89" actId="47"/>
        <pc:sldMkLst>
          <pc:docMk/>
          <pc:sldMk cId="3650811177" sldId="1371"/>
        </pc:sldMkLst>
      </pc:sldChg>
      <pc:sldChg chg="del">
        <pc:chgData name="张 智" userId="36bdf691fd3510be" providerId="LiveId" clId="{3514EE7C-60DF-4A81-8797-7118CE9C8E66}" dt="2023-10-13T04:40:11.914" v="84" actId="47"/>
        <pc:sldMkLst>
          <pc:docMk/>
          <pc:sldMk cId="625279543" sldId="1372"/>
        </pc:sldMkLst>
      </pc:sldChg>
      <pc:sldChg chg="del">
        <pc:chgData name="张 智" userId="36bdf691fd3510be" providerId="LiveId" clId="{3514EE7C-60DF-4A81-8797-7118CE9C8E66}" dt="2023-10-13T04:40:11.946" v="85" actId="47"/>
        <pc:sldMkLst>
          <pc:docMk/>
          <pc:sldMk cId="892066738" sldId="1373"/>
        </pc:sldMkLst>
      </pc:sldChg>
      <pc:sldChg chg="modSp add del mod modNotesTx">
        <pc:chgData name="张 智" userId="36bdf691fd3510be" providerId="LiveId" clId="{3514EE7C-60DF-4A81-8797-7118CE9C8E66}" dt="2023-10-14T15:12:30.018" v="377" actId="2696"/>
        <pc:sldMkLst>
          <pc:docMk/>
          <pc:sldMk cId="2828958405" sldId="1412"/>
        </pc:sldMkLst>
        <pc:spChg chg="mod">
          <ac:chgData name="张 智" userId="36bdf691fd3510be" providerId="LiveId" clId="{3514EE7C-60DF-4A81-8797-7118CE9C8E66}" dt="2023-10-14T14:23:12.140" v="230" actId="20577"/>
          <ac:spMkLst>
            <pc:docMk/>
            <pc:sldMk cId="2828958405" sldId="1412"/>
            <ac:spMk id="2" creationId="{00000000-0000-0000-0000-000000000000}"/>
          </ac:spMkLst>
        </pc:spChg>
        <pc:spChg chg="mod">
          <ac:chgData name="张 智" userId="36bdf691fd3510be" providerId="LiveId" clId="{3514EE7C-60DF-4A81-8797-7118CE9C8E66}" dt="2023-10-14T14:23:40.688" v="242" actId="14100"/>
          <ac:spMkLst>
            <pc:docMk/>
            <pc:sldMk cId="2828958405" sldId="1412"/>
            <ac:spMk id="8" creationId="{42F06DDE-EED3-4EA8-BF84-1D3C35DFAAB9}"/>
          </ac:spMkLst>
        </pc:spChg>
      </pc:sldChg>
      <pc:sldChg chg="modSp add mod modNotesTx">
        <pc:chgData name="张 智" userId="36bdf691fd3510be" providerId="LiveId" clId="{3514EE7C-60DF-4A81-8797-7118CE9C8E66}" dt="2023-10-16T14:27:24.744" v="9346" actId="20577"/>
        <pc:sldMkLst>
          <pc:docMk/>
          <pc:sldMk cId="2309147342" sldId="1450"/>
        </pc:sldMkLst>
        <pc:spChg chg="mod">
          <ac:chgData name="张 智" userId="36bdf691fd3510be" providerId="LiveId" clId="{3514EE7C-60DF-4A81-8797-7118CE9C8E66}" dt="2023-10-16T06:42:16.984" v="5335" actId="20577"/>
          <ac:spMkLst>
            <pc:docMk/>
            <pc:sldMk cId="2309147342" sldId="1450"/>
            <ac:spMk id="3" creationId="{E9712784-199A-4366-8059-4B353600DEA1}"/>
          </ac:spMkLst>
        </pc:spChg>
        <pc:spChg chg="mod">
          <ac:chgData name="张 智" userId="36bdf691fd3510be" providerId="LiveId" clId="{3514EE7C-60DF-4A81-8797-7118CE9C8E66}" dt="2023-10-14T14:20:09.729" v="123" actId="1076"/>
          <ac:spMkLst>
            <pc:docMk/>
            <pc:sldMk cId="2309147342" sldId="1450"/>
            <ac:spMk id="4" creationId="{320ABAFD-759F-44AD-9737-4DC91D283DCB}"/>
          </ac:spMkLst>
        </pc:spChg>
      </pc:sldChg>
      <pc:sldChg chg="addSp delSp modSp add mod modNotesTx">
        <pc:chgData name="张 智" userId="36bdf691fd3510be" providerId="LiveId" clId="{3514EE7C-60DF-4A81-8797-7118CE9C8E66}" dt="2023-10-16T15:31:14.090" v="11903" actId="20577"/>
        <pc:sldMkLst>
          <pc:docMk/>
          <pc:sldMk cId="4119919484" sldId="1451"/>
        </pc:sldMkLst>
        <pc:spChg chg="mod">
          <ac:chgData name="张 智" userId="36bdf691fd3510be" providerId="LiveId" clId="{3514EE7C-60DF-4A81-8797-7118CE9C8E66}" dt="2023-10-16T15:22:55.134" v="11561" actId="20577"/>
          <ac:spMkLst>
            <pc:docMk/>
            <pc:sldMk cId="4119919484" sldId="1451"/>
            <ac:spMk id="2" creationId="{00000000-0000-0000-0000-000000000000}"/>
          </ac:spMkLst>
        </pc:spChg>
        <pc:spChg chg="add del mod">
          <ac:chgData name="张 智" userId="36bdf691fd3510be" providerId="LiveId" clId="{3514EE7C-60DF-4A81-8797-7118CE9C8E66}" dt="2023-10-14T14:28:24.175" v="305" actId="478"/>
          <ac:spMkLst>
            <pc:docMk/>
            <pc:sldMk cId="4119919484" sldId="1451"/>
            <ac:spMk id="4" creationId="{6DCC73FF-E58D-4D3F-B1DF-A771EE5CFDFA}"/>
          </ac:spMkLst>
        </pc:spChg>
        <pc:spChg chg="del">
          <ac:chgData name="张 智" userId="36bdf691fd3510be" providerId="LiveId" clId="{3514EE7C-60DF-4A81-8797-7118CE9C8E66}" dt="2023-10-14T14:28:21.877" v="304" actId="478"/>
          <ac:spMkLst>
            <pc:docMk/>
            <pc:sldMk cId="4119919484" sldId="1451"/>
            <ac:spMk id="8" creationId="{42F06DDE-EED3-4EA8-BF84-1D3C35DFAAB9}"/>
          </ac:spMkLst>
        </pc:spChg>
        <pc:picChg chg="add mod">
          <ac:chgData name="张 智" userId="36bdf691fd3510be" providerId="LiveId" clId="{3514EE7C-60DF-4A81-8797-7118CE9C8E66}" dt="2023-10-14T14:28:45.919" v="311" actId="14100"/>
          <ac:picMkLst>
            <pc:docMk/>
            <pc:sldMk cId="4119919484" sldId="1451"/>
            <ac:picMk id="6" creationId="{02EB6FCE-6028-4B7B-8586-FFD6A242F48D}"/>
          </ac:picMkLst>
        </pc:picChg>
      </pc:sldChg>
      <pc:sldChg chg="modSp add mod modNotesTx">
        <pc:chgData name="张 智" userId="36bdf691fd3510be" providerId="LiveId" clId="{3514EE7C-60DF-4A81-8797-7118CE9C8E66}" dt="2023-10-17T06:56:41.847" v="15848" actId="20577"/>
        <pc:sldMkLst>
          <pc:docMk/>
          <pc:sldMk cId="2647247567" sldId="1452"/>
        </pc:sldMkLst>
        <pc:spChg chg="mod">
          <ac:chgData name="张 智" userId="36bdf691fd3510be" providerId="LiveId" clId="{3514EE7C-60DF-4A81-8797-7118CE9C8E66}" dt="2023-10-17T06:56:41.847" v="15848" actId="20577"/>
          <ac:spMkLst>
            <pc:docMk/>
            <pc:sldMk cId="2647247567" sldId="1452"/>
            <ac:spMk id="8" creationId="{42F06DDE-EED3-4EA8-BF84-1D3C35DFAAB9}"/>
          </ac:spMkLst>
        </pc:spChg>
      </pc:sldChg>
      <pc:sldChg chg="modSp add mod modNotesTx">
        <pc:chgData name="张 智" userId="36bdf691fd3510be" providerId="LiveId" clId="{3514EE7C-60DF-4A81-8797-7118CE9C8E66}" dt="2023-10-17T06:56:35.737" v="15844" actId="20577"/>
        <pc:sldMkLst>
          <pc:docMk/>
          <pc:sldMk cId="2641699630" sldId="1453"/>
        </pc:sldMkLst>
        <pc:spChg chg="mod">
          <ac:chgData name="张 智" userId="36bdf691fd3510be" providerId="LiveId" clId="{3514EE7C-60DF-4A81-8797-7118CE9C8E66}" dt="2023-10-14T15:29:01.012" v="1076" actId="1076"/>
          <ac:spMkLst>
            <pc:docMk/>
            <pc:sldMk cId="2641699630" sldId="1453"/>
            <ac:spMk id="2" creationId="{00000000-0000-0000-0000-000000000000}"/>
          </ac:spMkLst>
        </pc:spChg>
        <pc:spChg chg="mod">
          <ac:chgData name="张 智" userId="36bdf691fd3510be" providerId="LiveId" clId="{3514EE7C-60DF-4A81-8797-7118CE9C8E66}" dt="2023-10-17T06:56:35.737" v="15844" actId="20577"/>
          <ac:spMkLst>
            <pc:docMk/>
            <pc:sldMk cId="2641699630" sldId="1453"/>
            <ac:spMk id="8" creationId="{42F06DDE-EED3-4EA8-BF84-1D3C35DFAAB9}"/>
          </ac:spMkLst>
        </pc:spChg>
      </pc:sldChg>
      <pc:sldChg chg="modSp add mod modNotesTx">
        <pc:chgData name="张 智" userId="36bdf691fd3510be" providerId="LiveId" clId="{3514EE7C-60DF-4A81-8797-7118CE9C8E66}" dt="2023-10-17T06:56:30.344" v="15840" actId="20577"/>
        <pc:sldMkLst>
          <pc:docMk/>
          <pc:sldMk cId="3086146355" sldId="1454"/>
        </pc:sldMkLst>
        <pc:spChg chg="mod">
          <ac:chgData name="张 智" userId="36bdf691fd3510be" providerId="LiveId" clId="{3514EE7C-60DF-4A81-8797-7118CE9C8E66}" dt="2023-10-14T15:28:30.580" v="1072" actId="1076"/>
          <ac:spMkLst>
            <pc:docMk/>
            <pc:sldMk cId="3086146355" sldId="1454"/>
            <ac:spMk id="2" creationId="{00000000-0000-0000-0000-000000000000}"/>
          </ac:spMkLst>
        </pc:spChg>
        <pc:spChg chg="mod">
          <ac:chgData name="张 智" userId="36bdf691fd3510be" providerId="LiveId" clId="{3514EE7C-60DF-4A81-8797-7118CE9C8E66}" dt="2023-10-17T06:56:30.344" v="15840" actId="20577"/>
          <ac:spMkLst>
            <pc:docMk/>
            <pc:sldMk cId="3086146355" sldId="1454"/>
            <ac:spMk id="8" creationId="{42F06DDE-EED3-4EA8-BF84-1D3C35DFAAB9}"/>
          </ac:spMkLst>
        </pc:spChg>
      </pc:sldChg>
      <pc:sldChg chg="modSp add mod modNotesTx">
        <pc:chgData name="张 智" userId="36bdf691fd3510be" providerId="LiveId" clId="{3514EE7C-60DF-4A81-8797-7118CE9C8E66}" dt="2023-10-17T06:56:57.991" v="15854" actId="20577"/>
        <pc:sldMkLst>
          <pc:docMk/>
          <pc:sldMk cId="1389781342" sldId="1455"/>
        </pc:sldMkLst>
        <pc:spChg chg="mod">
          <ac:chgData name="张 智" userId="36bdf691fd3510be" providerId="LiveId" clId="{3514EE7C-60DF-4A81-8797-7118CE9C8E66}" dt="2023-10-17T06:56:57.991" v="15854" actId="20577"/>
          <ac:spMkLst>
            <pc:docMk/>
            <pc:sldMk cId="1389781342" sldId="1455"/>
            <ac:spMk id="8" creationId="{42F06DDE-EED3-4EA8-BF84-1D3C35DFAAB9}"/>
          </ac:spMkLst>
        </pc:spChg>
      </pc:sldChg>
      <pc:sldChg chg="addSp modSp add mod modNotesTx">
        <pc:chgData name="张 智" userId="36bdf691fd3510be" providerId="LiveId" clId="{3514EE7C-60DF-4A81-8797-7118CE9C8E66}" dt="2023-10-17T06:31:37.267" v="15828" actId="20577"/>
        <pc:sldMkLst>
          <pc:docMk/>
          <pc:sldMk cId="2752746044" sldId="1456"/>
        </pc:sldMkLst>
        <pc:spChg chg="mod">
          <ac:chgData name="张 智" userId="36bdf691fd3510be" providerId="LiveId" clId="{3514EE7C-60DF-4A81-8797-7118CE9C8E66}" dt="2023-10-14T15:34:15.034" v="1327" actId="108"/>
          <ac:spMkLst>
            <pc:docMk/>
            <pc:sldMk cId="2752746044" sldId="1456"/>
            <ac:spMk id="2" creationId="{00000000-0000-0000-0000-000000000000}"/>
          </ac:spMkLst>
        </pc:spChg>
        <pc:spChg chg="add mod">
          <ac:chgData name="张 智" userId="36bdf691fd3510be" providerId="LiveId" clId="{3514EE7C-60DF-4A81-8797-7118CE9C8E66}" dt="2023-10-14T15:39:13.986" v="1448" actId="1076"/>
          <ac:spMkLst>
            <pc:docMk/>
            <pc:sldMk cId="2752746044" sldId="1456"/>
            <ac:spMk id="5" creationId="{EBFC1D70-2A8B-4E14-A3D9-3725CECE8250}"/>
          </ac:spMkLst>
        </pc:spChg>
        <pc:spChg chg="add mod">
          <ac:chgData name="张 智" userId="36bdf691fd3510be" providerId="LiveId" clId="{3514EE7C-60DF-4A81-8797-7118CE9C8E66}" dt="2023-10-14T15:39:11.858" v="1447" actId="1076"/>
          <ac:spMkLst>
            <pc:docMk/>
            <pc:sldMk cId="2752746044" sldId="1456"/>
            <ac:spMk id="7" creationId="{86C34797-D090-4A0D-B056-1B3F33564038}"/>
          </ac:spMkLst>
        </pc:spChg>
        <pc:spChg chg="mod">
          <ac:chgData name="张 智" userId="36bdf691fd3510be" providerId="LiveId" clId="{3514EE7C-60DF-4A81-8797-7118CE9C8E66}" dt="2023-10-16T07:01:53.253" v="5587" actId="20577"/>
          <ac:spMkLst>
            <pc:docMk/>
            <pc:sldMk cId="2752746044" sldId="1456"/>
            <ac:spMk id="8" creationId="{42F06DDE-EED3-4EA8-BF84-1D3C35DFAAB9}"/>
          </ac:spMkLst>
        </pc:spChg>
        <pc:spChg chg="add mod">
          <ac:chgData name="张 智" userId="36bdf691fd3510be" providerId="LiveId" clId="{3514EE7C-60DF-4A81-8797-7118CE9C8E66}" dt="2023-10-14T15:39:38.634" v="1457" actId="1076"/>
          <ac:spMkLst>
            <pc:docMk/>
            <pc:sldMk cId="2752746044" sldId="1456"/>
            <ac:spMk id="9" creationId="{B5600006-A44E-4BE5-84AB-69A8FFF7D0A4}"/>
          </ac:spMkLst>
        </pc:spChg>
        <pc:spChg chg="add mod">
          <ac:chgData name="张 智" userId="36bdf691fd3510be" providerId="LiveId" clId="{3514EE7C-60DF-4A81-8797-7118CE9C8E66}" dt="2023-10-17T05:01:37.957" v="14684" actId="20577"/>
          <ac:spMkLst>
            <pc:docMk/>
            <pc:sldMk cId="2752746044" sldId="1456"/>
            <ac:spMk id="17" creationId="{115284E8-4F84-466B-8B62-3A0924289B1F}"/>
          </ac:spMkLst>
        </pc:spChg>
        <pc:spChg chg="add mod">
          <ac:chgData name="张 智" userId="36bdf691fd3510be" providerId="LiveId" clId="{3514EE7C-60DF-4A81-8797-7118CE9C8E66}" dt="2023-10-15T00:45:07.510" v="1633" actId="14100"/>
          <ac:spMkLst>
            <pc:docMk/>
            <pc:sldMk cId="2752746044" sldId="1456"/>
            <ac:spMk id="19" creationId="{041DFEE5-D745-44E2-B23C-75B6EB97E546}"/>
          </ac:spMkLst>
        </pc:spChg>
        <pc:spChg chg="add mod">
          <ac:chgData name="张 智" userId="36bdf691fd3510be" providerId="LiveId" clId="{3514EE7C-60DF-4A81-8797-7118CE9C8E66}" dt="2023-10-17T06:31:37.267" v="15828" actId="20577"/>
          <ac:spMkLst>
            <pc:docMk/>
            <pc:sldMk cId="2752746044" sldId="1456"/>
            <ac:spMk id="22" creationId="{A52F0D0F-E0D2-4528-94FF-E8A4853B5018}"/>
          </ac:spMkLst>
        </pc:spChg>
        <pc:picChg chg="add mod">
          <ac:chgData name="张 智" userId="36bdf691fd3510be" providerId="LiveId" clId="{3514EE7C-60DF-4A81-8797-7118CE9C8E66}" dt="2023-10-14T15:41:25.167" v="1512" actId="14100"/>
          <ac:picMkLst>
            <pc:docMk/>
            <pc:sldMk cId="2752746044" sldId="1456"/>
            <ac:picMk id="4" creationId="{0D01A838-7C9A-4174-8DD2-AE47245C20FA}"/>
          </ac:picMkLst>
        </pc:picChg>
        <pc:cxnChg chg="add mod">
          <ac:chgData name="张 智" userId="36bdf691fd3510be" providerId="LiveId" clId="{3514EE7C-60DF-4A81-8797-7118CE9C8E66}" dt="2023-10-15T01:15:54.577" v="1897" actId="14100"/>
          <ac:cxnSpMkLst>
            <pc:docMk/>
            <pc:sldMk cId="2752746044" sldId="1456"/>
            <ac:cxnSpMk id="11" creationId="{5D23CF62-03A0-49CB-8637-77900B14B8A5}"/>
          </ac:cxnSpMkLst>
        </pc:cxnChg>
        <pc:cxnChg chg="add mod">
          <ac:chgData name="张 智" userId="36bdf691fd3510be" providerId="LiveId" clId="{3514EE7C-60DF-4A81-8797-7118CE9C8E66}" dt="2023-10-15T00:45:07.510" v="1633" actId="14100"/>
          <ac:cxnSpMkLst>
            <pc:docMk/>
            <pc:sldMk cId="2752746044" sldId="1456"/>
            <ac:cxnSpMk id="12" creationId="{D52379B5-908C-406F-A005-9B05B032C415}"/>
          </ac:cxnSpMkLst>
        </pc:cxnChg>
        <pc:cxnChg chg="add mod">
          <ac:chgData name="张 智" userId="36bdf691fd3510be" providerId="LiveId" clId="{3514EE7C-60DF-4A81-8797-7118CE9C8E66}" dt="2023-10-15T00:45:22.903" v="1637" actId="14100"/>
          <ac:cxnSpMkLst>
            <pc:docMk/>
            <pc:sldMk cId="2752746044" sldId="1456"/>
            <ac:cxnSpMk id="14" creationId="{ABB3A07C-4ED2-41E8-8C6B-408AD7FA8347}"/>
          </ac:cxnSpMkLst>
        </pc:cxnChg>
      </pc:sldChg>
      <pc:sldChg chg="modSp add del mod ord modNotesTx">
        <pc:chgData name="张 智" userId="36bdf691fd3510be" providerId="LiveId" clId="{3514EE7C-60DF-4A81-8797-7118CE9C8E66}" dt="2023-10-16T07:25:19.445" v="6500" actId="2696"/>
        <pc:sldMkLst>
          <pc:docMk/>
          <pc:sldMk cId="2566042210" sldId="1457"/>
        </pc:sldMkLst>
        <pc:spChg chg="mod">
          <ac:chgData name="张 智" userId="36bdf691fd3510be" providerId="LiveId" clId="{3514EE7C-60DF-4A81-8797-7118CE9C8E66}" dt="2023-10-14T16:16:11.480" v="1547" actId="20577"/>
          <ac:spMkLst>
            <pc:docMk/>
            <pc:sldMk cId="2566042210" sldId="1457"/>
            <ac:spMk id="2" creationId="{00000000-0000-0000-0000-000000000000}"/>
          </ac:spMkLst>
        </pc:spChg>
        <pc:spChg chg="mod">
          <ac:chgData name="张 智" userId="36bdf691fd3510be" providerId="LiveId" clId="{3514EE7C-60DF-4A81-8797-7118CE9C8E66}" dt="2023-10-16T06:43:06.464" v="5359" actId="20577"/>
          <ac:spMkLst>
            <pc:docMk/>
            <pc:sldMk cId="2566042210" sldId="1457"/>
            <ac:spMk id="8" creationId="{42F06DDE-EED3-4EA8-BF84-1D3C35DFAAB9}"/>
          </ac:spMkLst>
        </pc:spChg>
      </pc:sldChg>
      <pc:sldChg chg="addSp delSp modSp add del mod ord modNotesTx">
        <pc:chgData name="张 智" userId="36bdf691fd3510be" providerId="LiveId" clId="{3514EE7C-60DF-4A81-8797-7118CE9C8E66}" dt="2023-10-16T14:53:12.979" v="10484" actId="2696"/>
        <pc:sldMkLst>
          <pc:docMk/>
          <pc:sldMk cId="191840816" sldId="1458"/>
        </pc:sldMkLst>
        <pc:spChg chg="mod">
          <ac:chgData name="张 智" userId="36bdf691fd3510be" providerId="LiveId" clId="{3514EE7C-60DF-4A81-8797-7118CE9C8E66}" dt="2023-10-15T01:16:06.824" v="1905" actId="20577"/>
          <ac:spMkLst>
            <pc:docMk/>
            <pc:sldMk cId="191840816" sldId="1458"/>
            <ac:spMk id="2" creationId="{00000000-0000-0000-0000-000000000000}"/>
          </ac:spMkLst>
        </pc:spChg>
        <pc:spChg chg="del">
          <ac:chgData name="张 智" userId="36bdf691fd3510be" providerId="LiveId" clId="{3514EE7C-60DF-4A81-8797-7118CE9C8E66}" dt="2023-10-15T00:52:44.305" v="1672" actId="478"/>
          <ac:spMkLst>
            <pc:docMk/>
            <pc:sldMk cId="191840816" sldId="1458"/>
            <ac:spMk id="5" creationId="{EBFC1D70-2A8B-4E14-A3D9-3725CECE8250}"/>
          </ac:spMkLst>
        </pc:spChg>
        <pc:spChg chg="add del mod">
          <ac:chgData name="张 智" userId="36bdf691fd3510be" providerId="LiveId" clId="{3514EE7C-60DF-4A81-8797-7118CE9C8E66}" dt="2023-10-15T00:52:40.658" v="1670" actId="478"/>
          <ac:spMkLst>
            <pc:docMk/>
            <pc:sldMk cId="191840816" sldId="1458"/>
            <ac:spMk id="6" creationId="{9FE4F2D8-DEDF-4E74-A1E4-1F63B8992CA9}"/>
          </ac:spMkLst>
        </pc:spChg>
        <pc:spChg chg="del">
          <ac:chgData name="张 智" userId="36bdf691fd3510be" providerId="LiveId" clId="{3514EE7C-60DF-4A81-8797-7118CE9C8E66}" dt="2023-10-15T00:52:44.305" v="1672" actId="478"/>
          <ac:spMkLst>
            <pc:docMk/>
            <pc:sldMk cId="191840816" sldId="1458"/>
            <ac:spMk id="7" creationId="{86C34797-D090-4A0D-B056-1B3F33564038}"/>
          </ac:spMkLst>
        </pc:spChg>
        <pc:spChg chg="del">
          <ac:chgData name="张 智" userId="36bdf691fd3510be" providerId="LiveId" clId="{3514EE7C-60DF-4A81-8797-7118CE9C8E66}" dt="2023-10-15T00:52:38.458" v="1669" actId="478"/>
          <ac:spMkLst>
            <pc:docMk/>
            <pc:sldMk cId="191840816" sldId="1458"/>
            <ac:spMk id="8" creationId="{42F06DDE-EED3-4EA8-BF84-1D3C35DFAAB9}"/>
          </ac:spMkLst>
        </pc:spChg>
        <pc:spChg chg="del">
          <ac:chgData name="张 智" userId="36bdf691fd3510be" providerId="LiveId" clId="{3514EE7C-60DF-4A81-8797-7118CE9C8E66}" dt="2023-10-15T00:52:44.305" v="1672" actId="478"/>
          <ac:spMkLst>
            <pc:docMk/>
            <pc:sldMk cId="191840816" sldId="1458"/>
            <ac:spMk id="9" creationId="{B5600006-A44E-4BE5-84AB-69A8FFF7D0A4}"/>
          </ac:spMkLst>
        </pc:spChg>
        <pc:spChg chg="del">
          <ac:chgData name="张 智" userId="36bdf691fd3510be" providerId="LiveId" clId="{3514EE7C-60DF-4A81-8797-7118CE9C8E66}" dt="2023-10-15T00:52:44.305" v="1672" actId="478"/>
          <ac:spMkLst>
            <pc:docMk/>
            <pc:sldMk cId="191840816" sldId="1458"/>
            <ac:spMk id="17" creationId="{115284E8-4F84-466B-8B62-3A0924289B1F}"/>
          </ac:spMkLst>
        </pc:spChg>
        <pc:spChg chg="add mod">
          <ac:chgData name="张 智" userId="36bdf691fd3510be" providerId="LiveId" clId="{3514EE7C-60DF-4A81-8797-7118CE9C8E66}" dt="2023-10-15T01:04:31.690" v="1707" actId="1076"/>
          <ac:spMkLst>
            <pc:docMk/>
            <pc:sldMk cId="191840816" sldId="1458"/>
            <ac:spMk id="18" creationId="{0C71852B-2F43-44CB-B99C-C61999F33FBD}"/>
          </ac:spMkLst>
        </pc:spChg>
        <pc:spChg chg="del">
          <ac:chgData name="张 智" userId="36bdf691fd3510be" providerId="LiveId" clId="{3514EE7C-60DF-4A81-8797-7118CE9C8E66}" dt="2023-10-15T00:52:44.305" v="1672" actId="478"/>
          <ac:spMkLst>
            <pc:docMk/>
            <pc:sldMk cId="191840816" sldId="1458"/>
            <ac:spMk id="19" creationId="{041DFEE5-D745-44E2-B23C-75B6EB97E546}"/>
          </ac:spMkLst>
        </pc:spChg>
        <pc:spChg chg="del">
          <ac:chgData name="张 智" userId="36bdf691fd3510be" providerId="LiveId" clId="{3514EE7C-60DF-4A81-8797-7118CE9C8E66}" dt="2023-10-15T00:52:44.305" v="1672" actId="478"/>
          <ac:spMkLst>
            <pc:docMk/>
            <pc:sldMk cId="191840816" sldId="1458"/>
            <ac:spMk id="22" creationId="{A52F0D0F-E0D2-4528-94FF-E8A4853B5018}"/>
          </ac:spMkLst>
        </pc:spChg>
        <pc:graphicFrameChg chg="add mod modGraphic">
          <ac:chgData name="张 智" userId="36bdf691fd3510be" providerId="LiveId" clId="{3514EE7C-60DF-4A81-8797-7118CE9C8E66}" dt="2023-10-15T13:01:45.185" v="2108"/>
          <ac:graphicFrameMkLst>
            <pc:docMk/>
            <pc:sldMk cId="191840816" sldId="1458"/>
            <ac:graphicFrameMk id="13" creationId="{6F36E8C2-D706-46A0-B6B3-2FE031475E72}"/>
          </ac:graphicFrameMkLst>
        </pc:graphicFrameChg>
        <pc:picChg chg="del">
          <ac:chgData name="张 智" userId="36bdf691fd3510be" providerId="LiveId" clId="{3514EE7C-60DF-4A81-8797-7118CE9C8E66}" dt="2023-10-15T00:52:41.425" v="1671" actId="478"/>
          <ac:picMkLst>
            <pc:docMk/>
            <pc:sldMk cId="191840816" sldId="1458"/>
            <ac:picMk id="4" creationId="{0D01A838-7C9A-4174-8DD2-AE47245C20FA}"/>
          </ac:picMkLst>
        </pc:picChg>
        <pc:cxnChg chg="del mod">
          <ac:chgData name="张 智" userId="36bdf691fd3510be" providerId="LiveId" clId="{3514EE7C-60DF-4A81-8797-7118CE9C8E66}" dt="2023-10-15T00:52:44.305" v="1672" actId="478"/>
          <ac:cxnSpMkLst>
            <pc:docMk/>
            <pc:sldMk cId="191840816" sldId="1458"/>
            <ac:cxnSpMk id="11" creationId="{5D23CF62-03A0-49CB-8637-77900B14B8A5}"/>
          </ac:cxnSpMkLst>
        </pc:cxnChg>
        <pc:cxnChg chg="del mod">
          <ac:chgData name="张 智" userId="36bdf691fd3510be" providerId="LiveId" clId="{3514EE7C-60DF-4A81-8797-7118CE9C8E66}" dt="2023-10-15T00:52:44.305" v="1672" actId="478"/>
          <ac:cxnSpMkLst>
            <pc:docMk/>
            <pc:sldMk cId="191840816" sldId="1458"/>
            <ac:cxnSpMk id="12" creationId="{D52379B5-908C-406F-A005-9B05B032C415}"/>
          </ac:cxnSpMkLst>
        </pc:cxnChg>
        <pc:cxnChg chg="del">
          <ac:chgData name="张 智" userId="36bdf691fd3510be" providerId="LiveId" clId="{3514EE7C-60DF-4A81-8797-7118CE9C8E66}" dt="2023-10-15T00:52:44.305" v="1672" actId="478"/>
          <ac:cxnSpMkLst>
            <pc:docMk/>
            <pc:sldMk cId="191840816" sldId="1458"/>
            <ac:cxnSpMk id="14" creationId="{ABB3A07C-4ED2-41E8-8C6B-408AD7FA8347}"/>
          </ac:cxnSpMkLst>
        </pc:cxnChg>
      </pc:sldChg>
      <pc:sldChg chg="addSp delSp modSp add mod modNotesTx">
        <pc:chgData name="张 智" userId="36bdf691fd3510be" providerId="LiveId" clId="{3514EE7C-60DF-4A81-8797-7118CE9C8E66}" dt="2023-10-17T05:05:46.550" v="14758" actId="20577"/>
        <pc:sldMkLst>
          <pc:docMk/>
          <pc:sldMk cId="358677769" sldId="1459"/>
        </pc:sldMkLst>
        <pc:spChg chg="mod">
          <ac:chgData name="张 智" userId="36bdf691fd3510be" providerId="LiveId" clId="{3514EE7C-60DF-4A81-8797-7118CE9C8E66}" dt="2023-10-16T14:53:20.703" v="10487" actId="1076"/>
          <ac:spMkLst>
            <pc:docMk/>
            <pc:sldMk cId="358677769" sldId="1459"/>
            <ac:spMk id="2" creationId="{00000000-0000-0000-0000-000000000000}"/>
          </ac:spMkLst>
        </pc:spChg>
        <pc:spChg chg="add mod">
          <ac:chgData name="张 智" userId="36bdf691fd3510be" providerId="LiveId" clId="{3514EE7C-60DF-4A81-8797-7118CE9C8E66}" dt="2023-10-17T05:05:46.550" v="14758" actId="20577"/>
          <ac:spMkLst>
            <pc:docMk/>
            <pc:sldMk cId="358677769" sldId="1459"/>
            <ac:spMk id="5" creationId="{39A83934-3D14-4682-93C3-6C840AFE9428}"/>
          </ac:spMkLst>
        </pc:spChg>
        <pc:spChg chg="del">
          <ac:chgData name="张 智" userId="36bdf691fd3510be" providerId="LiveId" clId="{3514EE7C-60DF-4A81-8797-7118CE9C8E66}" dt="2023-10-15T01:06:01.100" v="1737" actId="478"/>
          <ac:spMkLst>
            <pc:docMk/>
            <pc:sldMk cId="358677769" sldId="1459"/>
            <ac:spMk id="18" creationId="{0C71852B-2F43-44CB-B99C-C61999F33FBD}"/>
          </ac:spMkLst>
        </pc:spChg>
        <pc:graphicFrameChg chg="add del mod modGraphic">
          <ac:chgData name="张 智" userId="36bdf691fd3510be" providerId="LiveId" clId="{3514EE7C-60DF-4A81-8797-7118CE9C8E66}" dt="2023-10-16T14:53:15.525" v="10485" actId="478"/>
          <ac:graphicFrameMkLst>
            <pc:docMk/>
            <pc:sldMk cId="358677769" sldId="1459"/>
            <ac:graphicFrameMk id="4" creationId="{FDD5D6C7-8729-4779-A562-ADA7A2E3117C}"/>
          </ac:graphicFrameMkLst>
        </pc:graphicFrameChg>
      </pc:sldChg>
      <pc:sldChg chg="addSp delSp modSp add mod modNotesTx">
        <pc:chgData name="张 智" userId="36bdf691fd3510be" providerId="LiveId" clId="{3514EE7C-60DF-4A81-8797-7118CE9C8E66}" dt="2023-10-17T05:07:51.261" v="14784" actId="20577"/>
        <pc:sldMkLst>
          <pc:docMk/>
          <pc:sldMk cId="4252078866" sldId="1460"/>
        </pc:sldMkLst>
        <pc:spChg chg="mod">
          <ac:chgData name="张 智" userId="36bdf691fd3510be" providerId="LiveId" clId="{3514EE7C-60DF-4A81-8797-7118CE9C8E66}" dt="2023-10-15T01:09:35.483" v="1797" actId="1076"/>
          <ac:spMkLst>
            <pc:docMk/>
            <pc:sldMk cId="4252078866" sldId="1460"/>
            <ac:spMk id="2" creationId="{00000000-0000-0000-0000-000000000000}"/>
          </ac:spMkLst>
        </pc:spChg>
        <pc:spChg chg="add del">
          <ac:chgData name="张 智" userId="36bdf691fd3510be" providerId="LiveId" clId="{3514EE7C-60DF-4A81-8797-7118CE9C8E66}" dt="2023-10-15T01:09:46.987" v="1799"/>
          <ac:spMkLst>
            <pc:docMk/>
            <pc:sldMk cId="4252078866" sldId="1460"/>
            <ac:spMk id="3" creationId="{4037FF3C-42BA-4740-AC64-2A8C178E5128}"/>
          </ac:spMkLst>
        </pc:spChg>
        <pc:spChg chg="add del">
          <ac:chgData name="张 智" userId="36bdf691fd3510be" providerId="LiveId" clId="{3514EE7C-60DF-4A81-8797-7118CE9C8E66}" dt="2023-10-15T01:09:50.698" v="1802"/>
          <ac:spMkLst>
            <pc:docMk/>
            <pc:sldMk cId="4252078866" sldId="1460"/>
            <ac:spMk id="4" creationId="{2BE61BF9-EDA9-4B6C-BE3F-EC82CF82352A}"/>
          </ac:spMkLst>
        </pc:spChg>
        <pc:spChg chg="add mod">
          <ac:chgData name="张 智" userId="36bdf691fd3510be" providerId="LiveId" clId="{3514EE7C-60DF-4A81-8797-7118CE9C8E66}" dt="2023-10-17T05:06:28.821" v="14761" actId="20577"/>
          <ac:spMkLst>
            <pc:docMk/>
            <pc:sldMk cId="4252078866" sldId="1460"/>
            <ac:spMk id="5" creationId="{2A9B1FCC-4604-41F8-85A9-13D9D85C4D80}"/>
          </ac:spMkLst>
        </pc:spChg>
        <pc:spChg chg="add del">
          <ac:chgData name="张 智" userId="36bdf691fd3510be" providerId="LiveId" clId="{3514EE7C-60DF-4A81-8797-7118CE9C8E66}" dt="2023-10-15T01:14:07.691" v="1837"/>
          <ac:spMkLst>
            <pc:docMk/>
            <pc:sldMk cId="4252078866" sldId="1460"/>
            <ac:spMk id="6" creationId="{199CC9E4-07F2-4E8D-B7B7-B67B2ACFA568}"/>
          </ac:spMkLst>
        </pc:spChg>
        <pc:spChg chg="del mod">
          <ac:chgData name="张 智" userId="36bdf691fd3510be" providerId="LiveId" clId="{3514EE7C-60DF-4A81-8797-7118CE9C8E66}" dt="2023-10-15T01:09:22.541" v="1795"/>
          <ac:spMkLst>
            <pc:docMk/>
            <pc:sldMk cId="4252078866" sldId="1460"/>
            <ac:spMk id="18" creationId="{0C71852B-2F43-44CB-B99C-C61999F33FBD}"/>
          </ac:spMkLst>
        </pc:spChg>
        <pc:graphicFrameChg chg="del">
          <ac:chgData name="张 智" userId="36bdf691fd3510be" providerId="LiveId" clId="{3514EE7C-60DF-4A81-8797-7118CE9C8E66}" dt="2023-10-15T01:09:55.095" v="1804" actId="478"/>
          <ac:graphicFrameMkLst>
            <pc:docMk/>
            <pc:sldMk cId="4252078866" sldId="1460"/>
            <ac:graphicFrameMk id="13" creationId="{6F36E8C2-D706-46A0-B6B3-2FE031475E72}"/>
          </ac:graphicFrameMkLst>
        </pc:graphicFrameChg>
      </pc:sldChg>
      <pc:sldChg chg="addSp delSp modSp add mod addCm delCm modNotesTx">
        <pc:chgData name="张 智" userId="36bdf691fd3510be" providerId="LiveId" clId="{3514EE7C-60DF-4A81-8797-7118CE9C8E66}" dt="2023-10-17T05:14:07.222" v="14948" actId="20577"/>
        <pc:sldMkLst>
          <pc:docMk/>
          <pc:sldMk cId="1115975263" sldId="1461"/>
        </pc:sldMkLst>
        <pc:spChg chg="mod">
          <ac:chgData name="张 智" userId="36bdf691fd3510be" providerId="LiveId" clId="{3514EE7C-60DF-4A81-8797-7118CE9C8E66}" dt="2023-10-16T14:58:34.898" v="10584" actId="20577"/>
          <ac:spMkLst>
            <pc:docMk/>
            <pc:sldMk cId="1115975263" sldId="1461"/>
            <ac:spMk id="2" creationId="{00000000-0000-0000-0000-000000000000}"/>
          </ac:spMkLst>
        </pc:spChg>
        <pc:spChg chg="del mod">
          <ac:chgData name="张 智" userId="36bdf691fd3510be" providerId="LiveId" clId="{3514EE7C-60DF-4A81-8797-7118CE9C8E66}" dt="2023-10-15T13:01:33.836" v="2105" actId="478"/>
          <ac:spMkLst>
            <pc:docMk/>
            <pc:sldMk cId="1115975263" sldId="1461"/>
            <ac:spMk id="5" creationId="{2A9B1FCC-4604-41F8-85A9-13D9D85C4D80}"/>
          </ac:spMkLst>
        </pc:spChg>
        <pc:graphicFrameChg chg="add mod modGraphic">
          <ac:chgData name="张 智" userId="36bdf691fd3510be" providerId="LiveId" clId="{3514EE7C-60DF-4A81-8797-7118CE9C8E66}" dt="2023-10-15T13:14:08.498" v="2654" actId="20577"/>
          <ac:graphicFrameMkLst>
            <pc:docMk/>
            <pc:sldMk cId="1115975263" sldId="1461"/>
            <ac:graphicFrameMk id="3" creationId="{17167362-1125-4C89-A12E-51FC52F40080}"/>
          </ac:graphicFrameMkLst>
        </pc:graphicFrameChg>
      </pc:sldChg>
      <pc:sldChg chg="addSp delSp modSp add del mod">
        <pc:chgData name="张 智" userId="36bdf691fd3510be" providerId="LiveId" clId="{3514EE7C-60DF-4A81-8797-7118CE9C8E66}" dt="2023-10-15T12:58:30.384" v="1960" actId="2696"/>
        <pc:sldMkLst>
          <pc:docMk/>
          <pc:sldMk cId="2738162039" sldId="1461"/>
        </pc:sldMkLst>
        <pc:spChg chg="mod">
          <ac:chgData name="张 智" userId="36bdf691fd3510be" providerId="LiveId" clId="{3514EE7C-60DF-4A81-8797-7118CE9C8E66}" dt="2023-10-15T12:57:19.903" v="1959" actId="1076"/>
          <ac:spMkLst>
            <pc:docMk/>
            <pc:sldMk cId="2738162039" sldId="1461"/>
            <ac:spMk id="2" creationId="{00000000-0000-0000-0000-000000000000}"/>
          </ac:spMkLst>
        </pc:spChg>
        <pc:spChg chg="add del mod">
          <ac:chgData name="张 智" userId="36bdf691fd3510be" providerId="LiveId" clId="{3514EE7C-60DF-4A81-8797-7118CE9C8E66}" dt="2023-10-15T01:16:52.169" v="1940" actId="478"/>
          <ac:spMkLst>
            <pc:docMk/>
            <pc:sldMk cId="2738162039" sldId="1461"/>
            <ac:spMk id="4" creationId="{D3A453A8-8CE7-48D0-9A03-06C8887B203E}"/>
          </ac:spMkLst>
        </pc:spChg>
        <pc:spChg chg="del">
          <ac:chgData name="张 智" userId="36bdf691fd3510be" providerId="LiveId" clId="{3514EE7C-60DF-4A81-8797-7118CE9C8E66}" dt="2023-10-15T01:16:50.294" v="1939" actId="478"/>
          <ac:spMkLst>
            <pc:docMk/>
            <pc:sldMk cId="2738162039" sldId="1461"/>
            <ac:spMk id="5" creationId="{2A9B1FCC-4604-41F8-85A9-13D9D85C4D80}"/>
          </ac:spMkLst>
        </pc:spChg>
        <pc:graphicFrameChg chg="add mod modGraphic">
          <ac:chgData name="张 智" userId="36bdf691fd3510be" providerId="LiveId" clId="{3514EE7C-60DF-4A81-8797-7118CE9C8E66}" dt="2023-10-15T12:57:17.615" v="1958" actId="1076"/>
          <ac:graphicFrameMkLst>
            <pc:docMk/>
            <pc:sldMk cId="2738162039" sldId="1461"/>
            <ac:graphicFrameMk id="6" creationId="{26D6471C-2F96-4A6F-8336-CF86C02814F7}"/>
          </ac:graphicFrameMkLst>
        </pc:graphicFrameChg>
      </pc:sldChg>
      <pc:sldChg chg="addSp delSp modSp add mod modNotesTx">
        <pc:chgData name="张 智" userId="36bdf691fd3510be" providerId="LiveId" clId="{3514EE7C-60DF-4A81-8797-7118CE9C8E66}" dt="2023-10-17T05:35:45.773" v="15116" actId="20577"/>
        <pc:sldMkLst>
          <pc:docMk/>
          <pc:sldMk cId="3330662267" sldId="1462"/>
        </pc:sldMkLst>
        <pc:spChg chg="add del mod">
          <ac:chgData name="张 智" userId="36bdf691fd3510be" providerId="LiveId" clId="{3514EE7C-60DF-4A81-8797-7118CE9C8E66}" dt="2023-10-16T07:29:23.715" v="6507" actId="478"/>
          <ac:spMkLst>
            <pc:docMk/>
            <pc:sldMk cId="3330662267" sldId="1462"/>
            <ac:spMk id="5" creationId="{6BEA0CFD-6C51-4745-92EE-27A2089AD170}"/>
          </ac:spMkLst>
        </pc:spChg>
        <pc:spChg chg="del">
          <ac:chgData name="张 智" userId="36bdf691fd3510be" providerId="LiveId" clId="{3514EE7C-60DF-4A81-8797-7118CE9C8E66}" dt="2023-10-16T07:29:22.770" v="6506" actId="478"/>
          <ac:spMkLst>
            <pc:docMk/>
            <pc:sldMk cId="3330662267" sldId="1462"/>
            <ac:spMk id="8" creationId="{42F06DDE-EED3-4EA8-BF84-1D3C35DFAAB9}"/>
          </ac:spMkLst>
        </pc:spChg>
        <pc:picChg chg="add mod">
          <ac:chgData name="张 智" userId="36bdf691fd3510be" providerId="LiveId" clId="{3514EE7C-60DF-4A81-8797-7118CE9C8E66}" dt="2023-10-16T07:29:24.906" v="6508" actId="1076"/>
          <ac:picMkLst>
            <pc:docMk/>
            <pc:sldMk cId="3330662267" sldId="1462"/>
            <ac:picMk id="4" creationId="{B122B10D-D3D9-4E16-8BA7-558BF0A97106}"/>
          </ac:picMkLst>
        </pc:picChg>
      </pc:sldChg>
      <pc:sldChg chg="addSp delSp modSp add mod ord modNotesTx">
        <pc:chgData name="张 智" userId="36bdf691fd3510be" providerId="LiveId" clId="{3514EE7C-60DF-4A81-8797-7118CE9C8E66}" dt="2023-10-17T05:38:24.046" v="15127" actId="20577"/>
        <pc:sldMkLst>
          <pc:docMk/>
          <pc:sldMk cId="3374412918" sldId="1524"/>
        </pc:sldMkLst>
        <pc:spChg chg="mod">
          <ac:chgData name="张 智" userId="36bdf691fd3510be" providerId="LiveId" clId="{3514EE7C-60DF-4A81-8797-7118CE9C8E66}" dt="2023-10-15T13:22:39.018" v="2815" actId="14100"/>
          <ac:spMkLst>
            <pc:docMk/>
            <pc:sldMk cId="3374412918" sldId="1524"/>
            <ac:spMk id="2" creationId="{00000000-0000-0000-0000-000000000000}"/>
          </ac:spMkLst>
        </pc:spChg>
        <pc:spChg chg="add del mod">
          <ac:chgData name="张 智" userId="36bdf691fd3510be" providerId="LiveId" clId="{3514EE7C-60DF-4A81-8797-7118CE9C8E66}" dt="2023-10-15T13:31:09.296" v="2984" actId="21"/>
          <ac:spMkLst>
            <pc:docMk/>
            <pc:sldMk cId="3374412918" sldId="1524"/>
            <ac:spMk id="8" creationId="{E3C5C590-2FE1-4B26-9DDB-4331A4AB6437}"/>
          </ac:spMkLst>
        </pc:spChg>
        <pc:spChg chg="add del mod">
          <ac:chgData name="张 智" userId="36bdf691fd3510be" providerId="LiveId" clId="{3514EE7C-60DF-4A81-8797-7118CE9C8E66}" dt="2023-10-15T13:31:12.514" v="2985" actId="478"/>
          <ac:spMkLst>
            <pc:docMk/>
            <pc:sldMk cId="3374412918" sldId="1524"/>
            <ac:spMk id="10" creationId="{4AB6B36E-2818-4C48-BD61-8A6B0979AD6A}"/>
          </ac:spMkLst>
        </pc:spChg>
        <pc:picChg chg="del">
          <ac:chgData name="张 智" userId="36bdf691fd3510be" providerId="LiveId" clId="{3514EE7C-60DF-4A81-8797-7118CE9C8E66}" dt="2023-10-15T13:19:59.999" v="2810" actId="478"/>
          <ac:picMkLst>
            <pc:docMk/>
            <pc:sldMk cId="3374412918" sldId="1524"/>
            <ac:picMk id="4" creationId="{D268CC0A-0D70-44CB-9295-E56152CB3675}"/>
          </ac:picMkLst>
        </pc:picChg>
        <pc:picChg chg="add del mod">
          <ac:chgData name="张 智" userId="36bdf691fd3510be" providerId="LiveId" clId="{3514EE7C-60DF-4A81-8797-7118CE9C8E66}" dt="2023-10-15T13:24:52.519" v="2859" actId="478"/>
          <ac:picMkLst>
            <pc:docMk/>
            <pc:sldMk cId="3374412918" sldId="1524"/>
            <ac:picMk id="5" creationId="{96B856B3-7968-412C-A112-DF5907FDBA30}"/>
          </ac:picMkLst>
        </pc:picChg>
        <pc:picChg chg="add del mod">
          <ac:chgData name="张 智" userId="36bdf691fd3510be" providerId="LiveId" clId="{3514EE7C-60DF-4A81-8797-7118CE9C8E66}" dt="2023-10-15T13:37:58.317" v="3147" actId="478"/>
          <ac:picMkLst>
            <pc:docMk/>
            <pc:sldMk cId="3374412918" sldId="1524"/>
            <ac:picMk id="7" creationId="{E466B854-5491-48F5-BA77-06DEA0DBD07D}"/>
          </ac:picMkLst>
        </pc:picChg>
        <pc:picChg chg="add mod">
          <ac:chgData name="张 智" userId="36bdf691fd3510be" providerId="LiveId" clId="{3514EE7C-60DF-4A81-8797-7118CE9C8E66}" dt="2023-10-15T13:38:04.663" v="3152" actId="1076"/>
          <ac:picMkLst>
            <pc:docMk/>
            <pc:sldMk cId="3374412918" sldId="1524"/>
            <ac:picMk id="12" creationId="{EAD5C6A2-C32D-4445-9C2B-1F9C20F82421}"/>
          </ac:picMkLst>
        </pc:picChg>
      </pc:sldChg>
      <pc:sldChg chg="addSp delSp modSp add mod">
        <pc:chgData name="张 智" userId="36bdf691fd3510be" providerId="LiveId" clId="{3514EE7C-60DF-4A81-8797-7118CE9C8E66}" dt="2023-10-15T13:36:51.151" v="3146" actId="1076"/>
        <pc:sldMkLst>
          <pc:docMk/>
          <pc:sldMk cId="350613592" sldId="1525"/>
        </pc:sldMkLst>
        <pc:picChg chg="add mod">
          <ac:chgData name="张 智" userId="36bdf691fd3510be" providerId="LiveId" clId="{3514EE7C-60DF-4A81-8797-7118CE9C8E66}" dt="2023-10-15T13:36:51.151" v="3146" actId="1076"/>
          <ac:picMkLst>
            <pc:docMk/>
            <pc:sldMk cId="350613592" sldId="1525"/>
            <ac:picMk id="4" creationId="{7C845ED2-067F-4FB7-B9FE-6805D6229986}"/>
          </ac:picMkLst>
        </pc:picChg>
        <pc:picChg chg="del">
          <ac:chgData name="张 智" userId="36bdf691fd3510be" providerId="LiveId" clId="{3514EE7C-60DF-4A81-8797-7118CE9C8E66}" dt="2023-10-15T13:36:45.338" v="3143" actId="478"/>
          <ac:picMkLst>
            <pc:docMk/>
            <pc:sldMk cId="350613592" sldId="1525"/>
            <ac:picMk id="5" creationId="{96B856B3-7968-412C-A112-DF5907FDBA30}"/>
          </ac:picMkLst>
        </pc:picChg>
        <pc:picChg chg="del">
          <ac:chgData name="张 智" userId="36bdf691fd3510be" providerId="LiveId" clId="{3514EE7C-60DF-4A81-8797-7118CE9C8E66}" dt="2023-10-15T13:24:43.739" v="2856" actId="478"/>
          <ac:picMkLst>
            <pc:docMk/>
            <pc:sldMk cId="350613592" sldId="1525"/>
            <ac:picMk id="7" creationId="{E466B854-5491-48F5-BA77-06DEA0DBD07D}"/>
          </ac:picMkLst>
        </pc:picChg>
      </pc:sldChg>
      <pc:sldChg chg="addSp delSp modSp add mod modNotesTx">
        <pc:chgData name="张 智" userId="36bdf691fd3510be" providerId="LiveId" clId="{3514EE7C-60DF-4A81-8797-7118CE9C8E66}" dt="2023-10-17T05:41:59.904" v="15255" actId="20577"/>
        <pc:sldMkLst>
          <pc:docMk/>
          <pc:sldMk cId="3395818561" sldId="1526"/>
        </pc:sldMkLst>
        <pc:spChg chg="add mod">
          <ac:chgData name="张 智" userId="36bdf691fd3510be" providerId="LiveId" clId="{3514EE7C-60DF-4A81-8797-7118CE9C8E66}" dt="2023-10-17T05:41:08.711" v="15148" actId="20577"/>
          <ac:spMkLst>
            <pc:docMk/>
            <pc:sldMk cId="3395818561" sldId="1526"/>
            <ac:spMk id="4" creationId="{3C48D39C-476A-40E6-A713-7D72FFF46D96}"/>
          </ac:spMkLst>
        </pc:spChg>
        <pc:picChg chg="add mod">
          <ac:chgData name="张 智" userId="36bdf691fd3510be" providerId="LiveId" clId="{3514EE7C-60DF-4A81-8797-7118CE9C8E66}" dt="2023-10-15T13:38:13.455" v="3157" actId="1076"/>
          <ac:picMkLst>
            <pc:docMk/>
            <pc:sldMk cId="3395818561" sldId="1526"/>
            <ac:picMk id="5" creationId="{BD12E399-E014-4D68-8B9A-36839D6FE0FC}"/>
          </ac:picMkLst>
        </pc:picChg>
        <pc:picChg chg="del mod">
          <ac:chgData name="张 智" userId="36bdf691fd3510be" providerId="LiveId" clId="{3514EE7C-60DF-4A81-8797-7118CE9C8E66}" dt="2023-10-15T13:38:07.913" v="3153" actId="478"/>
          <ac:picMkLst>
            <pc:docMk/>
            <pc:sldMk cId="3395818561" sldId="1526"/>
            <ac:picMk id="7" creationId="{E466B854-5491-48F5-BA77-06DEA0DBD07D}"/>
          </ac:picMkLst>
        </pc:picChg>
      </pc:sldChg>
      <pc:sldChg chg="addSp delSp modSp add mod modNotesTx">
        <pc:chgData name="张 智" userId="36bdf691fd3510be" providerId="LiveId" clId="{3514EE7C-60DF-4A81-8797-7118CE9C8E66}" dt="2023-10-15T13:41:29.699" v="3198" actId="20577"/>
        <pc:sldMkLst>
          <pc:docMk/>
          <pc:sldMk cId="1489532159" sldId="1527"/>
        </pc:sldMkLst>
        <pc:spChg chg="mod">
          <ac:chgData name="张 智" userId="36bdf691fd3510be" providerId="LiveId" clId="{3514EE7C-60DF-4A81-8797-7118CE9C8E66}" dt="2023-10-15T13:41:29.699" v="3198" actId="20577"/>
          <ac:spMkLst>
            <pc:docMk/>
            <pc:sldMk cId="1489532159" sldId="1527"/>
            <ac:spMk id="2" creationId="{00000000-0000-0000-0000-000000000000}"/>
          </ac:spMkLst>
        </pc:spChg>
        <pc:spChg chg="add mod">
          <ac:chgData name="张 智" userId="36bdf691fd3510be" providerId="LiveId" clId="{3514EE7C-60DF-4A81-8797-7118CE9C8E66}" dt="2023-10-15T13:40:41.551" v="3190" actId="692"/>
          <ac:spMkLst>
            <pc:docMk/>
            <pc:sldMk cId="1489532159" sldId="1527"/>
            <ac:spMk id="5" creationId="{EF893BBF-45AE-4293-960A-14E7B2C94B92}"/>
          </ac:spMkLst>
        </pc:spChg>
        <pc:picChg chg="add mod">
          <ac:chgData name="张 智" userId="36bdf691fd3510be" providerId="LiveId" clId="{3514EE7C-60DF-4A81-8797-7118CE9C8E66}" dt="2023-10-15T13:40:09.439" v="3162" actId="14100"/>
          <ac:picMkLst>
            <pc:docMk/>
            <pc:sldMk cId="1489532159" sldId="1527"/>
            <ac:picMk id="4" creationId="{FC17B4EB-11A5-4ED3-B676-4AFC1214448A}"/>
          </ac:picMkLst>
        </pc:picChg>
        <pc:picChg chg="del">
          <ac:chgData name="张 智" userId="36bdf691fd3510be" providerId="LiveId" clId="{3514EE7C-60DF-4A81-8797-7118CE9C8E66}" dt="2023-10-15T13:38:33.233" v="3158" actId="478"/>
          <ac:picMkLst>
            <pc:docMk/>
            <pc:sldMk cId="1489532159" sldId="1527"/>
            <ac:picMk id="7" creationId="{E466B854-5491-48F5-BA77-06DEA0DBD07D}"/>
          </ac:picMkLst>
        </pc:picChg>
      </pc:sldChg>
      <pc:sldChg chg="addSp delSp modSp add mod modNotesTx">
        <pc:chgData name="张 智" userId="36bdf691fd3510be" providerId="LiveId" clId="{3514EE7C-60DF-4A81-8797-7118CE9C8E66}" dt="2023-10-17T01:19:37.093" v="12241" actId="14100"/>
        <pc:sldMkLst>
          <pc:docMk/>
          <pc:sldMk cId="973438582" sldId="1528"/>
        </pc:sldMkLst>
        <pc:spChg chg="mod">
          <ac:chgData name="张 智" userId="36bdf691fd3510be" providerId="LiveId" clId="{3514EE7C-60DF-4A81-8797-7118CE9C8E66}" dt="2023-10-15T13:53:33.028" v="3542" actId="20577"/>
          <ac:spMkLst>
            <pc:docMk/>
            <pc:sldMk cId="973438582" sldId="1528"/>
            <ac:spMk id="2" creationId="{00000000-0000-0000-0000-000000000000}"/>
          </ac:spMkLst>
        </pc:spChg>
        <pc:spChg chg="del">
          <ac:chgData name="张 智" userId="36bdf691fd3510be" providerId="LiveId" clId="{3514EE7C-60DF-4A81-8797-7118CE9C8E66}" dt="2023-10-15T13:41:39.909" v="3201" actId="478"/>
          <ac:spMkLst>
            <pc:docMk/>
            <pc:sldMk cId="973438582" sldId="1528"/>
            <ac:spMk id="5" creationId="{EF893BBF-45AE-4293-960A-14E7B2C94B92}"/>
          </ac:spMkLst>
        </pc:spChg>
        <pc:spChg chg="add mod">
          <ac:chgData name="张 智" userId="36bdf691fd3510be" providerId="LiveId" clId="{3514EE7C-60DF-4A81-8797-7118CE9C8E66}" dt="2023-10-15T13:44:53.431" v="3430" actId="1036"/>
          <ac:spMkLst>
            <pc:docMk/>
            <pc:sldMk cId="973438582" sldId="1528"/>
            <ac:spMk id="7" creationId="{F332A701-5DF6-494E-8C82-226D2F89F1AD}"/>
          </ac:spMkLst>
        </pc:spChg>
        <pc:picChg chg="del">
          <ac:chgData name="张 智" userId="36bdf691fd3510be" providerId="LiveId" clId="{3514EE7C-60DF-4A81-8797-7118CE9C8E66}" dt="2023-10-15T13:41:37.935" v="3200" actId="478"/>
          <ac:picMkLst>
            <pc:docMk/>
            <pc:sldMk cId="973438582" sldId="1528"/>
            <ac:picMk id="4" creationId="{FC17B4EB-11A5-4ED3-B676-4AFC1214448A}"/>
          </ac:picMkLst>
        </pc:picChg>
        <pc:picChg chg="add mod">
          <ac:chgData name="张 智" userId="36bdf691fd3510be" providerId="LiveId" clId="{3514EE7C-60DF-4A81-8797-7118CE9C8E66}" dt="2023-10-15T13:42:22.150" v="3205" actId="1076"/>
          <ac:picMkLst>
            <pc:docMk/>
            <pc:sldMk cId="973438582" sldId="1528"/>
            <ac:picMk id="6" creationId="{91B11D2C-565B-455D-94CD-22E6C870B94E}"/>
          </ac:picMkLst>
        </pc:picChg>
        <pc:cxnChg chg="add mod">
          <ac:chgData name="张 智" userId="36bdf691fd3510be" providerId="LiveId" clId="{3514EE7C-60DF-4A81-8797-7118CE9C8E66}" dt="2023-10-17T01:19:27.364" v="12238" actId="692"/>
          <ac:cxnSpMkLst>
            <pc:docMk/>
            <pc:sldMk cId="973438582" sldId="1528"/>
            <ac:cxnSpMk id="4" creationId="{D6255B5E-322A-4367-87FD-2301EB5CC0D1}"/>
          </ac:cxnSpMkLst>
        </pc:cxnChg>
        <pc:cxnChg chg="add mod">
          <ac:chgData name="张 智" userId="36bdf691fd3510be" providerId="LiveId" clId="{3514EE7C-60DF-4A81-8797-7118CE9C8E66}" dt="2023-10-17T01:19:37.093" v="12241" actId="14100"/>
          <ac:cxnSpMkLst>
            <pc:docMk/>
            <pc:sldMk cId="973438582" sldId="1528"/>
            <ac:cxnSpMk id="8" creationId="{09862544-1B13-44BD-BD6B-817AA07655D8}"/>
          </ac:cxnSpMkLst>
        </pc:cxnChg>
      </pc:sldChg>
      <pc:sldChg chg="addSp delSp modSp add mod modNotesTx">
        <pc:chgData name="张 智" userId="36bdf691fd3510be" providerId="LiveId" clId="{3514EE7C-60DF-4A81-8797-7118CE9C8E66}" dt="2023-10-15T13:53:28.891" v="3541" actId="20577"/>
        <pc:sldMkLst>
          <pc:docMk/>
          <pc:sldMk cId="846331035" sldId="1529"/>
        </pc:sldMkLst>
        <pc:spChg chg="mod">
          <ac:chgData name="张 智" userId="36bdf691fd3510be" providerId="LiveId" clId="{3514EE7C-60DF-4A81-8797-7118CE9C8E66}" dt="2023-10-15T13:53:28.891" v="3541" actId="20577"/>
          <ac:spMkLst>
            <pc:docMk/>
            <pc:sldMk cId="846331035" sldId="1529"/>
            <ac:spMk id="2" creationId="{00000000-0000-0000-0000-000000000000}"/>
          </ac:spMkLst>
        </pc:spChg>
        <pc:spChg chg="del">
          <ac:chgData name="张 智" userId="36bdf691fd3510be" providerId="LiveId" clId="{3514EE7C-60DF-4A81-8797-7118CE9C8E66}" dt="2023-10-15T13:45:41.902" v="3433" actId="478"/>
          <ac:spMkLst>
            <pc:docMk/>
            <pc:sldMk cId="846331035" sldId="1529"/>
            <ac:spMk id="7" creationId="{F332A701-5DF6-494E-8C82-226D2F89F1AD}"/>
          </ac:spMkLst>
        </pc:spChg>
        <pc:picChg chg="add mod">
          <ac:chgData name="张 智" userId="36bdf691fd3510be" providerId="LiveId" clId="{3514EE7C-60DF-4A81-8797-7118CE9C8E66}" dt="2023-10-15T13:47:27.659" v="3525" actId="1076"/>
          <ac:picMkLst>
            <pc:docMk/>
            <pc:sldMk cId="846331035" sldId="1529"/>
            <ac:picMk id="4" creationId="{464238DD-EA78-4BCF-8F0B-98B80D6110DC}"/>
          </ac:picMkLst>
        </pc:picChg>
        <pc:picChg chg="del">
          <ac:chgData name="张 智" userId="36bdf691fd3510be" providerId="LiveId" clId="{3514EE7C-60DF-4A81-8797-7118CE9C8E66}" dt="2023-10-15T13:45:39.817" v="3432" actId="478"/>
          <ac:picMkLst>
            <pc:docMk/>
            <pc:sldMk cId="846331035" sldId="1529"/>
            <ac:picMk id="6" creationId="{91B11D2C-565B-455D-94CD-22E6C870B94E}"/>
          </ac:picMkLst>
        </pc:picChg>
        <pc:picChg chg="add del">
          <ac:chgData name="张 智" userId="36bdf691fd3510be" providerId="LiveId" clId="{3514EE7C-60DF-4A81-8797-7118CE9C8E66}" dt="2023-10-15T13:47:39.125" v="3528" actId="478"/>
          <ac:picMkLst>
            <pc:docMk/>
            <pc:sldMk cId="846331035" sldId="1529"/>
            <ac:picMk id="8" creationId="{032F5CFC-C847-4C96-8696-99D84141F5B6}"/>
          </ac:picMkLst>
        </pc:picChg>
      </pc:sldChg>
      <pc:sldChg chg="addSp delSp modSp add mod modNotesTx">
        <pc:chgData name="张 智" userId="36bdf691fd3510be" providerId="LiveId" clId="{3514EE7C-60DF-4A81-8797-7118CE9C8E66}" dt="2023-10-17T05:44:37.942" v="15265" actId="1037"/>
        <pc:sldMkLst>
          <pc:docMk/>
          <pc:sldMk cId="2832437590" sldId="1530"/>
        </pc:sldMkLst>
        <pc:spChg chg="mod">
          <ac:chgData name="张 智" userId="36bdf691fd3510be" providerId="LiveId" clId="{3514EE7C-60DF-4A81-8797-7118CE9C8E66}" dt="2023-10-17T01:22:52.154" v="12261" actId="20577"/>
          <ac:spMkLst>
            <pc:docMk/>
            <pc:sldMk cId="2832437590" sldId="1530"/>
            <ac:spMk id="2" creationId="{00000000-0000-0000-0000-000000000000}"/>
          </ac:spMkLst>
        </pc:spChg>
        <pc:spChg chg="add mod">
          <ac:chgData name="张 智" userId="36bdf691fd3510be" providerId="LiveId" clId="{3514EE7C-60DF-4A81-8797-7118CE9C8E66}" dt="2023-10-17T05:44:37.942" v="15265" actId="1037"/>
          <ac:spMkLst>
            <pc:docMk/>
            <pc:sldMk cId="2832437590" sldId="1530"/>
            <ac:spMk id="4" creationId="{5CA3006A-B470-4874-9E54-CA3A33ED2000}"/>
          </ac:spMkLst>
        </pc:spChg>
        <pc:picChg chg="del">
          <ac:chgData name="张 智" userId="36bdf691fd3510be" providerId="LiveId" clId="{3514EE7C-60DF-4A81-8797-7118CE9C8E66}" dt="2023-10-15T13:47:45.675" v="3531" actId="478"/>
          <ac:picMkLst>
            <pc:docMk/>
            <pc:sldMk cId="2832437590" sldId="1530"/>
            <ac:picMk id="4" creationId="{464238DD-EA78-4BCF-8F0B-98B80D6110DC}"/>
          </ac:picMkLst>
        </pc:picChg>
        <pc:picChg chg="add del">
          <ac:chgData name="张 智" userId="36bdf691fd3510be" providerId="LiveId" clId="{3514EE7C-60DF-4A81-8797-7118CE9C8E66}" dt="2023-10-15T13:53:11.778" v="3538" actId="478"/>
          <ac:picMkLst>
            <pc:docMk/>
            <pc:sldMk cId="2832437590" sldId="1530"/>
            <ac:picMk id="5" creationId="{05463995-8477-4C9B-B302-14776531D54A}"/>
          </ac:picMkLst>
        </pc:picChg>
        <pc:picChg chg="mod">
          <ac:chgData name="张 智" userId="36bdf691fd3510be" providerId="LiveId" clId="{3514EE7C-60DF-4A81-8797-7118CE9C8E66}" dt="2023-10-15T13:47:51.565" v="3534" actId="1076"/>
          <ac:picMkLst>
            <pc:docMk/>
            <pc:sldMk cId="2832437590" sldId="1530"/>
            <ac:picMk id="8" creationId="{032F5CFC-C847-4C96-8696-99D84141F5B6}"/>
          </ac:picMkLst>
        </pc:picChg>
      </pc:sldChg>
      <pc:sldChg chg="addSp delSp modSp add mod modNotesTx">
        <pc:chgData name="张 智" userId="36bdf691fd3510be" providerId="LiveId" clId="{3514EE7C-60DF-4A81-8797-7118CE9C8E66}" dt="2023-10-17T05:53:23.384" v="15271" actId="1076"/>
        <pc:sldMkLst>
          <pc:docMk/>
          <pc:sldMk cId="994038851" sldId="1531"/>
        </pc:sldMkLst>
        <pc:spChg chg="mod">
          <ac:chgData name="张 智" userId="36bdf691fd3510be" providerId="LiveId" clId="{3514EE7C-60DF-4A81-8797-7118CE9C8E66}" dt="2023-10-15T13:53:49.422" v="3549" actId="20577"/>
          <ac:spMkLst>
            <pc:docMk/>
            <pc:sldMk cId="994038851" sldId="1531"/>
            <ac:spMk id="2" creationId="{00000000-0000-0000-0000-000000000000}"/>
          </ac:spMkLst>
        </pc:spChg>
        <pc:picChg chg="mod">
          <ac:chgData name="张 智" userId="36bdf691fd3510be" providerId="LiveId" clId="{3514EE7C-60DF-4A81-8797-7118CE9C8E66}" dt="2023-10-15T13:53:58.268" v="3554" actId="1076"/>
          <ac:picMkLst>
            <pc:docMk/>
            <pc:sldMk cId="994038851" sldId="1531"/>
            <ac:picMk id="5" creationId="{05463995-8477-4C9B-B302-14776531D54A}"/>
          </ac:picMkLst>
        </pc:picChg>
        <pc:picChg chg="del">
          <ac:chgData name="张 智" userId="36bdf691fd3510be" providerId="LiveId" clId="{3514EE7C-60DF-4A81-8797-7118CE9C8E66}" dt="2023-10-15T13:53:51.942" v="3551" actId="478"/>
          <ac:picMkLst>
            <pc:docMk/>
            <pc:sldMk cId="994038851" sldId="1531"/>
            <ac:picMk id="8" creationId="{032F5CFC-C847-4C96-8696-99D84141F5B6}"/>
          </ac:picMkLst>
        </pc:picChg>
        <pc:cxnChg chg="add mod">
          <ac:chgData name="张 智" userId="36bdf691fd3510be" providerId="LiveId" clId="{3514EE7C-60DF-4A81-8797-7118CE9C8E66}" dt="2023-10-17T05:53:14.811" v="15269" actId="692"/>
          <ac:cxnSpMkLst>
            <pc:docMk/>
            <pc:sldMk cId="994038851" sldId="1531"/>
            <ac:cxnSpMk id="4" creationId="{D5902499-1C9E-44F8-BC16-3F626F703C43}"/>
          </ac:cxnSpMkLst>
        </pc:cxnChg>
        <pc:cxnChg chg="add mod">
          <ac:chgData name="张 智" userId="36bdf691fd3510be" providerId="LiveId" clId="{3514EE7C-60DF-4A81-8797-7118CE9C8E66}" dt="2023-10-17T05:53:23.384" v="15271" actId="1076"/>
          <ac:cxnSpMkLst>
            <pc:docMk/>
            <pc:sldMk cId="994038851" sldId="1531"/>
            <ac:cxnSpMk id="6" creationId="{49714586-DE3C-4CAF-916E-9238A58CBB8A}"/>
          </ac:cxnSpMkLst>
        </pc:cxnChg>
      </pc:sldChg>
      <pc:sldChg chg="addSp delSp modSp add mod modNotesTx">
        <pc:chgData name="张 智" userId="36bdf691fd3510be" providerId="LiveId" clId="{3514EE7C-60DF-4A81-8797-7118CE9C8E66}" dt="2023-10-17T01:33:36.294" v="12914" actId="20577"/>
        <pc:sldMkLst>
          <pc:docMk/>
          <pc:sldMk cId="2912643645" sldId="1532"/>
        </pc:sldMkLst>
        <pc:spChg chg="mod">
          <ac:chgData name="张 智" userId="36bdf691fd3510be" providerId="LiveId" clId="{3514EE7C-60DF-4A81-8797-7118CE9C8E66}" dt="2023-10-15T13:56:50.356" v="3582" actId="14100"/>
          <ac:spMkLst>
            <pc:docMk/>
            <pc:sldMk cId="2912643645" sldId="1532"/>
            <ac:spMk id="2" creationId="{00000000-0000-0000-0000-000000000000}"/>
          </ac:spMkLst>
        </pc:spChg>
        <pc:spChg chg="add mod">
          <ac:chgData name="张 智" userId="36bdf691fd3510be" providerId="LiveId" clId="{3514EE7C-60DF-4A81-8797-7118CE9C8E66}" dt="2023-10-15T13:57:20.700" v="3598" actId="1037"/>
          <ac:spMkLst>
            <pc:docMk/>
            <pc:sldMk cId="2912643645" sldId="1532"/>
            <ac:spMk id="6" creationId="{9E8FC3A8-712F-4DFE-97EE-D517D4EB4D91}"/>
          </ac:spMkLst>
        </pc:spChg>
        <pc:spChg chg="add mod">
          <ac:chgData name="张 智" userId="36bdf691fd3510be" providerId="LiveId" clId="{3514EE7C-60DF-4A81-8797-7118CE9C8E66}" dt="2023-10-15T14:02:23.549" v="3748" actId="20577"/>
          <ac:spMkLst>
            <pc:docMk/>
            <pc:sldMk cId="2912643645" sldId="1532"/>
            <ac:spMk id="7" creationId="{418E767C-7268-45A0-80CA-46088E07432E}"/>
          </ac:spMkLst>
        </pc:spChg>
        <pc:picChg chg="add mod">
          <ac:chgData name="张 智" userId="36bdf691fd3510be" providerId="LiveId" clId="{3514EE7C-60DF-4A81-8797-7118CE9C8E66}" dt="2023-10-15T13:56:57.508" v="3585" actId="14100"/>
          <ac:picMkLst>
            <pc:docMk/>
            <pc:sldMk cId="2912643645" sldId="1532"/>
            <ac:picMk id="4" creationId="{14128D61-F23A-4FA8-8D6B-27BB77333A74}"/>
          </ac:picMkLst>
        </pc:picChg>
        <pc:picChg chg="del">
          <ac:chgData name="张 智" userId="36bdf691fd3510be" providerId="LiveId" clId="{3514EE7C-60DF-4A81-8797-7118CE9C8E66}" dt="2023-10-15T13:55:25.370" v="3579" actId="478"/>
          <ac:picMkLst>
            <pc:docMk/>
            <pc:sldMk cId="2912643645" sldId="1532"/>
            <ac:picMk id="5" creationId="{05463995-8477-4C9B-B302-14776531D54A}"/>
          </ac:picMkLst>
        </pc:picChg>
        <pc:picChg chg="add del mod">
          <ac:chgData name="张 智" userId="36bdf691fd3510be" providerId="LiveId" clId="{3514EE7C-60DF-4A81-8797-7118CE9C8E66}" dt="2023-10-15T14:02:53.020" v="3752" actId="478"/>
          <ac:picMkLst>
            <pc:docMk/>
            <pc:sldMk cId="2912643645" sldId="1532"/>
            <ac:picMk id="9" creationId="{2286BDBF-D582-4575-B6ED-14A44A3C0B11}"/>
          </ac:picMkLst>
        </pc:picChg>
      </pc:sldChg>
      <pc:sldChg chg="addSp delSp modSp add mod modNotesTx">
        <pc:chgData name="张 智" userId="36bdf691fd3510be" providerId="LiveId" clId="{3514EE7C-60DF-4A81-8797-7118CE9C8E66}" dt="2023-10-17T01:36:35.317" v="12943" actId="20577"/>
        <pc:sldMkLst>
          <pc:docMk/>
          <pc:sldMk cId="3181015517" sldId="1533"/>
        </pc:sldMkLst>
        <pc:spChg chg="mod">
          <ac:chgData name="张 智" userId="36bdf691fd3510be" providerId="LiveId" clId="{3514EE7C-60DF-4A81-8797-7118CE9C8E66}" dt="2023-10-15T13:57:48.299" v="3609" actId="20577"/>
          <ac:spMkLst>
            <pc:docMk/>
            <pc:sldMk cId="3181015517" sldId="1533"/>
            <ac:spMk id="2" creationId="{00000000-0000-0000-0000-000000000000}"/>
          </ac:spMkLst>
        </pc:spChg>
        <pc:spChg chg="add mod">
          <ac:chgData name="张 智" userId="36bdf691fd3510be" providerId="LiveId" clId="{3514EE7C-60DF-4A81-8797-7118CE9C8E66}" dt="2023-10-17T01:36:35.317" v="12943" actId="20577"/>
          <ac:spMkLst>
            <pc:docMk/>
            <pc:sldMk cId="3181015517" sldId="1533"/>
            <ac:spMk id="5" creationId="{F8363003-D9DD-40B9-954F-5D4CFA0493B3}"/>
          </ac:spMkLst>
        </pc:spChg>
        <pc:spChg chg="del mod">
          <ac:chgData name="张 智" userId="36bdf691fd3510be" providerId="LiveId" clId="{3514EE7C-60DF-4A81-8797-7118CE9C8E66}" dt="2023-10-15T13:58:18.920" v="3612" actId="478"/>
          <ac:spMkLst>
            <pc:docMk/>
            <pc:sldMk cId="3181015517" sldId="1533"/>
            <ac:spMk id="6" creationId="{9E8FC3A8-712F-4DFE-97EE-D517D4EB4D91}"/>
          </ac:spMkLst>
        </pc:spChg>
        <pc:picChg chg="del">
          <ac:chgData name="张 智" userId="36bdf691fd3510be" providerId="LiveId" clId="{3514EE7C-60DF-4A81-8797-7118CE9C8E66}" dt="2023-10-15T13:58:15.199" v="3610" actId="478"/>
          <ac:picMkLst>
            <pc:docMk/>
            <pc:sldMk cId="3181015517" sldId="1533"/>
            <ac:picMk id="4" creationId="{14128D61-F23A-4FA8-8D6B-27BB77333A74}"/>
          </ac:picMkLst>
        </pc:picChg>
      </pc:sldChg>
      <pc:sldChg chg="addSp delSp modSp add mod modNotesTx">
        <pc:chgData name="张 智" userId="36bdf691fd3510be" providerId="LiveId" clId="{3514EE7C-60DF-4A81-8797-7118CE9C8E66}" dt="2023-10-17T05:56:47.927" v="15275" actId="14100"/>
        <pc:sldMkLst>
          <pc:docMk/>
          <pc:sldMk cId="624427413" sldId="1534"/>
        </pc:sldMkLst>
        <pc:spChg chg="add del mod">
          <ac:chgData name="张 智" userId="36bdf691fd3510be" providerId="LiveId" clId="{3514EE7C-60DF-4A81-8797-7118CE9C8E66}" dt="2023-10-17T01:34:48.047" v="12916" actId="478"/>
          <ac:spMkLst>
            <pc:docMk/>
            <pc:sldMk cId="624427413" sldId="1534"/>
            <ac:spMk id="5" creationId="{BB31F0BB-2D90-41F7-92CF-A9C0DB18649E}"/>
          </ac:spMkLst>
        </pc:spChg>
        <pc:spChg chg="add del mod">
          <ac:chgData name="张 智" userId="36bdf691fd3510be" providerId="LiveId" clId="{3514EE7C-60DF-4A81-8797-7118CE9C8E66}" dt="2023-10-15T14:02:58.987" v="3754" actId="478"/>
          <ac:spMkLst>
            <pc:docMk/>
            <pc:sldMk cId="624427413" sldId="1534"/>
            <ac:spMk id="5" creationId="{F6B1B2FD-C060-45B7-9D39-140AAA172CFF}"/>
          </ac:spMkLst>
        </pc:spChg>
        <pc:spChg chg="add del">
          <ac:chgData name="张 智" userId="36bdf691fd3510be" providerId="LiveId" clId="{3514EE7C-60DF-4A81-8797-7118CE9C8E66}" dt="2023-10-17T01:35:45.331" v="12918" actId="478"/>
          <ac:spMkLst>
            <pc:docMk/>
            <pc:sldMk cId="624427413" sldId="1534"/>
            <ac:spMk id="6" creationId="{91E65451-78E9-49FD-AB65-B8B19ED4E86E}"/>
          </ac:spMkLst>
        </pc:spChg>
        <pc:spChg chg="del">
          <ac:chgData name="张 智" userId="36bdf691fd3510be" providerId="LiveId" clId="{3514EE7C-60DF-4A81-8797-7118CE9C8E66}" dt="2023-10-15T14:03:39.259" v="3770" actId="478"/>
          <ac:spMkLst>
            <pc:docMk/>
            <pc:sldMk cId="624427413" sldId="1534"/>
            <ac:spMk id="6" creationId="{9E8FC3A8-712F-4DFE-97EE-D517D4EB4D91}"/>
          </ac:spMkLst>
        </pc:spChg>
        <pc:spChg chg="del">
          <ac:chgData name="张 智" userId="36bdf691fd3510be" providerId="LiveId" clId="{3514EE7C-60DF-4A81-8797-7118CE9C8E66}" dt="2023-10-15T14:02:56.317" v="3753" actId="478"/>
          <ac:spMkLst>
            <pc:docMk/>
            <pc:sldMk cId="624427413" sldId="1534"/>
            <ac:spMk id="7" creationId="{418E767C-7268-45A0-80CA-46088E07432E}"/>
          </ac:spMkLst>
        </pc:spChg>
        <pc:spChg chg="add del">
          <ac:chgData name="张 智" userId="36bdf691fd3510be" providerId="LiveId" clId="{3514EE7C-60DF-4A81-8797-7118CE9C8E66}" dt="2023-10-15T14:03:33.091" v="3767" actId="478"/>
          <ac:spMkLst>
            <pc:docMk/>
            <pc:sldMk cId="624427413" sldId="1534"/>
            <ac:spMk id="8" creationId="{CD29D4E3-3921-4D71-86DA-329AEB64A371}"/>
          </ac:spMkLst>
        </pc:spChg>
        <pc:spChg chg="add del mod">
          <ac:chgData name="张 智" userId="36bdf691fd3510be" providerId="LiveId" clId="{3514EE7C-60DF-4A81-8797-7118CE9C8E66}" dt="2023-10-17T01:34:46.503" v="12915" actId="478"/>
          <ac:spMkLst>
            <pc:docMk/>
            <pc:sldMk cId="624427413" sldId="1534"/>
            <ac:spMk id="10" creationId="{28793C7A-8911-4FFE-AAC8-95D6E61C2E6F}"/>
          </ac:spMkLst>
        </pc:spChg>
        <pc:spChg chg="add mod">
          <ac:chgData name="张 智" userId="36bdf691fd3510be" providerId="LiveId" clId="{3514EE7C-60DF-4A81-8797-7118CE9C8E66}" dt="2023-10-17T05:56:47.927" v="15275" actId="14100"/>
          <ac:spMkLst>
            <pc:docMk/>
            <pc:sldMk cId="624427413" sldId="1534"/>
            <ac:spMk id="11" creationId="{FE7242B8-3451-4FF0-BF6A-F4031805B835}"/>
          </ac:spMkLst>
        </pc:spChg>
        <pc:picChg chg="mod">
          <ac:chgData name="张 智" userId="36bdf691fd3510be" providerId="LiveId" clId="{3514EE7C-60DF-4A81-8797-7118CE9C8E66}" dt="2023-10-15T14:03:37.866" v="3769" actId="14100"/>
          <ac:picMkLst>
            <pc:docMk/>
            <pc:sldMk cId="624427413" sldId="1534"/>
            <ac:picMk id="4" creationId="{14128D61-F23A-4FA8-8D6B-27BB77333A74}"/>
          </ac:picMkLst>
        </pc:picChg>
        <pc:picChg chg="mod">
          <ac:chgData name="张 智" userId="36bdf691fd3510be" providerId="LiveId" clId="{3514EE7C-60DF-4A81-8797-7118CE9C8E66}" dt="2023-10-17T05:56:40.655" v="15272" actId="1076"/>
          <ac:picMkLst>
            <pc:docMk/>
            <pc:sldMk cId="624427413" sldId="1534"/>
            <ac:picMk id="9" creationId="{2286BDBF-D582-4575-B6ED-14A44A3C0B11}"/>
          </ac:picMkLst>
        </pc:picChg>
      </pc:sldChg>
      <pc:sldChg chg="addSp delSp modSp add del mod modNotesTx">
        <pc:chgData name="张 智" userId="36bdf691fd3510be" providerId="LiveId" clId="{3514EE7C-60DF-4A81-8797-7118CE9C8E66}" dt="2023-10-16T08:19:03.681" v="7976" actId="2696"/>
        <pc:sldMkLst>
          <pc:docMk/>
          <pc:sldMk cId="649082163" sldId="1535"/>
        </pc:sldMkLst>
        <pc:spChg chg="mod">
          <ac:chgData name="张 智" userId="36bdf691fd3510be" providerId="LiveId" clId="{3514EE7C-60DF-4A81-8797-7118CE9C8E66}" dt="2023-10-15T14:25:04.838" v="4004" actId="1076"/>
          <ac:spMkLst>
            <pc:docMk/>
            <pc:sldMk cId="649082163" sldId="1535"/>
            <ac:spMk id="2" creationId="{00000000-0000-0000-0000-000000000000}"/>
          </ac:spMkLst>
        </pc:spChg>
        <pc:spChg chg="add del mod">
          <ac:chgData name="张 智" userId="36bdf691fd3510be" providerId="LiveId" clId="{3514EE7C-60DF-4A81-8797-7118CE9C8E66}" dt="2023-10-15T14:22:17.803" v="3947" actId="478"/>
          <ac:spMkLst>
            <pc:docMk/>
            <pc:sldMk cId="649082163" sldId="1535"/>
            <ac:spMk id="5" creationId="{C47AB699-F6E1-4E4D-B2CD-33FBCCDF4985}"/>
          </ac:spMkLst>
        </pc:spChg>
        <pc:spChg chg="del">
          <ac:chgData name="张 智" userId="36bdf691fd3510be" providerId="LiveId" clId="{3514EE7C-60DF-4A81-8797-7118CE9C8E66}" dt="2023-10-15T14:22:16.370" v="3946" actId="478"/>
          <ac:spMkLst>
            <pc:docMk/>
            <pc:sldMk cId="649082163" sldId="1535"/>
            <ac:spMk id="8" creationId="{42F06DDE-EED3-4EA8-BF84-1D3C35DFAAB9}"/>
          </ac:spMkLst>
        </pc:spChg>
        <pc:picChg chg="mod">
          <ac:chgData name="张 智" userId="36bdf691fd3510be" providerId="LiveId" clId="{3514EE7C-60DF-4A81-8797-7118CE9C8E66}" dt="2023-10-15T14:22:22.135" v="3949" actId="14100"/>
          <ac:picMkLst>
            <pc:docMk/>
            <pc:sldMk cId="649082163" sldId="1535"/>
            <ac:picMk id="4" creationId="{B122B10D-D3D9-4E16-8BA7-558BF0A97106}"/>
          </ac:picMkLst>
        </pc:picChg>
        <pc:picChg chg="add mod">
          <ac:chgData name="张 智" userId="36bdf691fd3510be" providerId="LiveId" clId="{3514EE7C-60DF-4A81-8797-7118CE9C8E66}" dt="2023-10-15T14:23:59.734" v="3955" actId="1076"/>
          <ac:picMkLst>
            <pc:docMk/>
            <pc:sldMk cId="649082163" sldId="1535"/>
            <ac:picMk id="7" creationId="{B407EC9B-0D4B-46DC-887F-E6628C465768}"/>
          </ac:picMkLst>
        </pc:picChg>
        <pc:cxnChg chg="add mod">
          <ac:chgData name="张 智" userId="36bdf691fd3510be" providerId="LiveId" clId="{3514EE7C-60DF-4A81-8797-7118CE9C8E66}" dt="2023-10-15T14:24:25.439" v="3965" actId="692"/>
          <ac:cxnSpMkLst>
            <pc:docMk/>
            <pc:sldMk cId="649082163" sldId="1535"/>
            <ac:cxnSpMk id="10" creationId="{0352823C-7D2C-40A0-91C8-A431169B788D}"/>
          </ac:cxnSpMkLst>
        </pc:cxnChg>
        <pc:cxnChg chg="add mod">
          <ac:chgData name="张 智" userId="36bdf691fd3510be" providerId="LiveId" clId="{3514EE7C-60DF-4A81-8797-7118CE9C8E66}" dt="2023-10-15T14:24:31.406" v="3968" actId="692"/>
          <ac:cxnSpMkLst>
            <pc:docMk/>
            <pc:sldMk cId="649082163" sldId="1535"/>
            <ac:cxnSpMk id="11" creationId="{270AAD0B-5744-46A7-9A05-48DB99974A3E}"/>
          </ac:cxnSpMkLst>
        </pc:cxnChg>
      </pc:sldChg>
      <pc:sldChg chg="addSp delSp modSp add mod modNotesTx">
        <pc:chgData name="张 智" userId="36bdf691fd3510be" providerId="LiveId" clId="{3514EE7C-60DF-4A81-8797-7118CE9C8E66}" dt="2023-10-16T15:33:53.876" v="12101" actId="20577"/>
        <pc:sldMkLst>
          <pc:docMk/>
          <pc:sldMk cId="3816712543" sldId="1536"/>
        </pc:sldMkLst>
        <pc:spChg chg="del">
          <ac:chgData name="张 智" userId="36bdf691fd3510be" providerId="LiveId" clId="{3514EE7C-60DF-4A81-8797-7118CE9C8E66}" dt="2023-10-16T06:43:26.400" v="5361" actId="21"/>
          <ac:spMkLst>
            <pc:docMk/>
            <pc:sldMk cId="3816712543" sldId="1536"/>
            <ac:spMk id="2" creationId="{00000000-0000-0000-0000-000000000000}"/>
          </ac:spMkLst>
        </pc:spChg>
        <pc:spChg chg="add del mod">
          <ac:chgData name="张 智" userId="36bdf691fd3510be" providerId="LiveId" clId="{3514EE7C-60DF-4A81-8797-7118CE9C8E66}" dt="2023-10-16T06:43:27.860" v="5362" actId="478"/>
          <ac:spMkLst>
            <pc:docMk/>
            <pc:sldMk cId="3816712543" sldId="1536"/>
            <ac:spMk id="4" creationId="{4AF0C660-841C-4D10-B2D2-30E7CDD8BD1A}"/>
          </ac:spMkLst>
        </pc:spChg>
        <pc:spChg chg="add mod">
          <ac:chgData name="张 智" userId="36bdf691fd3510be" providerId="LiveId" clId="{3514EE7C-60DF-4A81-8797-7118CE9C8E66}" dt="2023-10-16T07:25:36.552" v="6501" actId="113"/>
          <ac:spMkLst>
            <pc:docMk/>
            <pc:sldMk cId="3816712543" sldId="1536"/>
            <ac:spMk id="6" creationId="{804278CB-9283-4D63-97AA-BA2D63052E37}"/>
          </ac:spMkLst>
        </pc:spChg>
        <pc:spChg chg="mod">
          <ac:chgData name="张 智" userId="36bdf691fd3510be" providerId="LiveId" clId="{3514EE7C-60DF-4A81-8797-7118CE9C8E66}" dt="2023-10-16T15:31:31.242" v="11904" actId="20577"/>
          <ac:spMkLst>
            <pc:docMk/>
            <pc:sldMk cId="3816712543" sldId="1536"/>
            <ac:spMk id="8" creationId="{42F06DDE-EED3-4EA8-BF84-1D3C35DFAAB9}"/>
          </ac:spMkLst>
        </pc:spChg>
      </pc:sldChg>
      <pc:sldChg chg="addSp delSp modSp add mod modNotesTx">
        <pc:chgData name="张 智" userId="36bdf691fd3510be" providerId="LiveId" clId="{3514EE7C-60DF-4A81-8797-7118CE9C8E66}" dt="2023-10-16T15:09:45.986" v="11027" actId="20577"/>
        <pc:sldMkLst>
          <pc:docMk/>
          <pc:sldMk cId="20610361" sldId="1537"/>
        </pc:sldMkLst>
        <pc:spChg chg="del mod">
          <ac:chgData name="张 智" userId="36bdf691fd3510be" providerId="LiveId" clId="{3514EE7C-60DF-4A81-8797-7118CE9C8E66}" dt="2023-10-16T15:06:44.250" v="10889" actId="478"/>
          <ac:spMkLst>
            <pc:docMk/>
            <pc:sldMk cId="20610361" sldId="1537"/>
            <ac:spMk id="2" creationId="{00000000-0000-0000-0000-000000000000}"/>
          </ac:spMkLst>
        </pc:spChg>
        <pc:spChg chg="add del mod">
          <ac:chgData name="张 智" userId="36bdf691fd3510be" providerId="LiveId" clId="{3514EE7C-60DF-4A81-8797-7118CE9C8E66}" dt="2023-10-16T15:06:46.132" v="10890" actId="478"/>
          <ac:spMkLst>
            <pc:docMk/>
            <pc:sldMk cId="20610361" sldId="1537"/>
            <ac:spMk id="4" creationId="{7DBFF550-A9F3-4B7F-81E7-6204A249D721}"/>
          </ac:spMkLst>
        </pc:spChg>
        <pc:spChg chg="del">
          <ac:chgData name="张 智" userId="36bdf691fd3510be" providerId="LiveId" clId="{3514EE7C-60DF-4A81-8797-7118CE9C8E66}" dt="2023-10-16T06:54:02.336" v="5445" actId="478"/>
          <ac:spMkLst>
            <pc:docMk/>
            <pc:sldMk cId="20610361" sldId="1537"/>
            <ac:spMk id="5" creationId="{EBFC1D70-2A8B-4E14-A3D9-3725CECE8250}"/>
          </ac:spMkLst>
        </pc:spChg>
        <pc:spChg chg="mod">
          <ac:chgData name="张 智" userId="36bdf691fd3510be" providerId="LiveId" clId="{3514EE7C-60DF-4A81-8797-7118CE9C8E66}" dt="2023-10-16T06:54:45.184" v="5471" actId="14100"/>
          <ac:spMkLst>
            <pc:docMk/>
            <pc:sldMk cId="20610361" sldId="1537"/>
            <ac:spMk id="8" creationId="{42F06DDE-EED3-4EA8-BF84-1D3C35DFAAB9}"/>
          </ac:spMkLst>
        </pc:spChg>
        <pc:spChg chg="del">
          <ac:chgData name="张 智" userId="36bdf691fd3510be" providerId="LiveId" clId="{3514EE7C-60DF-4A81-8797-7118CE9C8E66}" dt="2023-10-16T06:53:57.619" v="5443" actId="478"/>
          <ac:spMkLst>
            <pc:docMk/>
            <pc:sldMk cId="20610361" sldId="1537"/>
            <ac:spMk id="9" creationId="{B5600006-A44E-4BE5-84AB-69A8FFF7D0A4}"/>
          </ac:spMkLst>
        </pc:spChg>
        <pc:spChg chg="add mod">
          <ac:chgData name="张 智" userId="36bdf691fd3510be" providerId="LiveId" clId="{3514EE7C-60DF-4A81-8797-7118CE9C8E66}" dt="2023-10-16T15:08:40.633" v="10893" actId="20577"/>
          <ac:spMkLst>
            <pc:docMk/>
            <pc:sldMk cId="20610361" sldId="1537"/>
            <ac:spMk id="15" creationId="{3D2EC80F-3972-4B15-8E8C-67547D31CC91}"/>
          </ac:spMkLst>
        </pc:spChg>
        <pc:spChg chg="add del mod">
          <ac:chgData name="张 智" userId="36bdf691fd3510be" providerId="LiveId" clId="{3514EE7C-60DF-4A81-8797-7118CE9C8E66}" dt="2023-10-16T15:06:47.587" v="10891" actId="478"/>
          <ac:spMkLst>
            <pc:docMk/>
            <pc:sldMk cId="20610361" sldId="1537"/>
            <ac:spMk id="16" creationId="{2B6BE0D9-AB0C-489E-839E-FE83729D0671}"/>
          </ac:spMkLst>
        </pc:spChg>
        <pc:spChg chg="del">
          <ac:chgData name="张 智" userId="36bdf691fd3510be" providerId="LiveId" clId="{3514EE7C-60DF-4A81-8797-7118CE9C8E66}" dt="2023-10-16T06:54:02.336" v="5445" actId="478"/>
          <ac:spMkLst>
            <pc:docMk/>
            <pc:sldMk cId="20610361" sldId="1537"/>
            <ac:spMk id="17" creationId="{115284E8-4F84-466B-8B62-3A0924289B1F}"/>
          </ac:spMkLst>
        </pc:spChg>
        <pc:spChg chg="del">
          <ac:chgData name="张 智" userId="36bdf691fd3510be" providerId="LiveId" clId="{3514EE7C-60DF-4A81-8797-7118CE9C8E66}" dt="2023-10-16T06:54:02.336" v="5445" actId="478"/>
          <ac:spMkLst>
            <pc:docMk/>
            <pc:sldMk cId="20610361" sldId="1537"/>
            <ac:spMk id="19" creationId="{041DFEE5-D745-44E2-B23C-75B6EB97E546}"/>
          </ac:spMkLst>
        </pc:spChg>
        <pc:spChg chg="del">
          <ac:chgData name="张 智" userId="36bdf691fd3510be" providerId="LiveId" clId="{3514EE7C-60DF-4A81-8797-7118CE9C8E66}" dt="2023-10-16T06:53:59.428" v="5444" actId="478"/>
          <ac:spMkLst>
            <pc:docMk/>
            <pc:sldMk cId="20610361" sldId="1537"/>
            <ac:spMk id="22" creationId="{A52F0D0F-E0D2-4528-94FF-E8A4853B5018}"/>
          </ac:spMkLst>
        </pc:spChg>
        <pc:picChg chg="del">
          <ac:chgData name="张 智" userId="36bdf691fd3510be" providerId="LiveId" clId="{3514EE7C-60DF-4A81-8797-7118CE9C8E66}" dt="2023-10-16T06:53:56.280" v="5442" actId="478"/>
          <ac:picMkLst>
            <pc:docMk/>
            <pc:sldMk cId="20610361" sldId="1537"/>
            <ac:picMk id="4" creationId="{0D01A838-7C9A-4174-8DD2-AE47245C20FA}"/>
          </ac:picMkLst>
        </pc:picChg>
        <pc:cxnChg chg="del mod">
          <ac:chgData name="张 智" userId="36bdf691fd3510be" providerId="LiveId" clId="{3514EE7C-60DF-4A81-8797-7118CE9C8E66}" dt="2023-10-16T06:53:59.428" v="5444" actId="478"/>
          <ac:cxnSpMkLst>
            <pc:docMk/>
            <pc:sldMk cId="20610361" sldId="1537"/>
            <ac:cxnSpMk id="11" creationId="{5D23CF62-03A0-49CB-8637-77900B14B8A5}"/>
          </ac:cxnSpMkLst>
        </pc:cxnChg>
        <pc:cxnChg chg="del mod">
          <ac:chgData name="张 智" userId="36bdf691fd3510be" providerId="LiveId" clId="{3514EE7C-60DF-4A81-8797-7118CE9C8E66}" dt="2023-10-16T06:53:59.428" v="5444" actId="478"/>
          <ac:cxnSpMkLst>
            <pc:docMk/>
            <pc:sldMk cId="20610361" sldId="1537"/>
            <ac:cxnSpMk id="12" creationId="{D52379B5-908C-406F-A005-9B05B032C415}"/>
          </ac:cxnSpMkLst>
        </pc:cxnChg>
        <pc:cxnChg chg="del">
          <ac:chgData name="张 智" userId="36bdf691fd3510be" providerId="LiveId" clId="{3514EE7C-60DF-4A81-8797-7118CE9C8E66}" dt="2023-10-16T06:53:59.428" v="5444" actId="478"/>
          <ac:cxnSpMkLst>
            <pc:docMk/>
            <pc:sldMk cId="20610361" sldId="1537"/>
            <ac:cxnSpMk id="14" creationId="{ABB3A07C-4ED2-41E8-8C6B-408AD7FA8347}"/>
          </ac:cxnSpMkLst>
        </pc:cxnChg>
      </pc:sldChg>
      <pc:sldChg chg="modSp add del mod modNotesTx">
        <pc:chgData name="张 智" userId="36bdf691fd3510be" providerId="LiveId" clId="{3514EE7C-60DF-4A81-8797-7118CE9C8E66}" dt="2023-10-16T06:53:44.967" v="5440" actId="2696"/>
        <pc:sldMkLst>
          <pc:docMk/>
          <pc:sldMk cId="448354063" sldId="1537"/>
        </pc:sldMkLst>
        <pc:spChg chg="mod">
          <ac:chgData name="张 智" userId="36bdf691fd3510be" providerId="LiveId" clId="{3514EE7C-60DF-4A81-8797-7118CE9C8E66}" dt="2023-10-16T06:48:41.689" v="5424" actId="20577"/>
          <ac:spMkLst>
            <pc:docMk/>
            <pc:sldMk cId="448354063" sldId="1537"/>
            <ac:spMk id="2" creationId="{00000000-0000-0000-0000-000000000000}"/>
          </ac:spMkLst>
        </pc:spChg>
        <pc:spChg chg="mod">
          <ac:chgData name="张 智" userId="36bdf691fd3510be" providerId="LiveId" clId="{3514EE7C-60DF-4A81-8797-7118CE9C8E66}" dt="2023-10-16T06:53:19.369" v="5439"/>
          <ac:spMkLst>
            <pc:docMk/>
            <pc:sldMk cId="448354063" sldId="1537"/>
            <ac:spMk id="8" creationId="{42F06DDE-EED3-4EA8-BF84-1D3C35DFAAB9}"/>
          </ac:spMkLst>
        </pc:spChg>
      </pc:sldChg>
      <pc:sldChg chg="addSp delSp modSp add mod modNotesTx">
        <pc:chgData name="张 智" userId="36bdf691fd3510be" providerId="LiveId" clId="{3514EE7C-60DF-4A81-8797-7118CE9C8E66}" dt="2023-10-16T15:22:16.002" v="11553" actId="20577"/>
        <pc:sldMkLst>
          <pc:docMk/>
          <pc:sldMk cId="1394811616" sldId="1538"/>
        </pc:sldMkLst>
        <pc:spChg chg="del">
          <ac:chgData name="张 智" userId="36bdf691fd3510be" providerId="LiveId" clId="{3514EE7C-60DF-4A81-8797-7118CE9C8E66}" dt="2023-10-16T07:08:54.965" v="5801" actId="478"/>
          <ac:spMkLst>
            <pc:docMk/>
            <pc:sldMk cId="1394811616" sldId="1538"/>
            <ac:spMk id="2" creationId="{00000000-0000-0000-0000-000000000000}"/>
          </ac:spMkLst>
        </pc:spChg>
        <pc:spChg chg="add del mod">
          <ac:chgData name="张 智" userId="36bdf691fd3510be" providerId="LiveId" clId="{3514EE7C-60DF-4A81-8797-7118CE9C8E66}" dt="2023-10-16T07:08:58.403" v="5802" actId="478"/>
          <ac:spMkLst>
            <pc:docMk/>
            <pc:sldMk cId="1394811616" sldId="1538"/>
            <ac:spMk id="4" creationId="{2A460A7A-1828-4F74-9C81-4B62DD609F3B}"/>
          </ac:spMkLst>
        </pc:spChg>
        <pc:spChg chg="add del mod">
          <ac:chgData name="张 智" userId="36bdf691fd3510be" providerId="LiveId" clId="{3514EE7C-60DF-4A81-8797-7118CE9C8E66}" dt="2023-10-16T07:08:58.403" v="5802" actId="478"/>
          <ac:spMkLst>
            <pc:docMk/>
            <pc:sldMk cId="1394811616" sldId="1538"/>
            <ac:spMk id="6" creationId="{0AC2D9A5-E2D0-4856-AF06-61A934D940DF}"/>
          </ac:spMkLst>
        </pc:spChg>
        <pc:spChg chg="del">
          <ac:chgData name="张 智" userId="36bdf691fd3510be" providerId="LiveId" clId="{3514EE7C-60DF-4A81-8797-7118CE9C8E66}" dt="2023-10-16T07:08:54.965" v="5801" actId="478"/>
          <ac:spMkLst>
            <pc:docMk/>
            <pc:sldMk cId="1394811616" sldId="1538"/>
            <ac:spMk id="7" creationId="{86C34797-D090-4A0D-B056-1B3F33564038}"/>
          </ac:spMkLst>
        </pc:spChg>
        <pc:spChg chg="del">
          <ac:chgData name="张 智" userId="36bdf691fd3510be" providerId="LiveId" clId="{3514EE7C-60DF-4A81-8797-7118CE9C8E66}" dt="2023-10-16T07:08:54.965" v="5801" actId="478"/>
          <ac:spMkLst>
            <pc:docMk/>
            <pc:sldMk cId="1394811616" sldId="1538"/>
            <ac:spMk id="8" creationId="{42F06DDE-EED3-4EA8-BF84-1D3C35DFAAB9}"/>
          </ac:spMkLst>
        </pc:spChg>
        <pc:spChg chg="add del mod">
          <ac:chgData name="张 智" userId="36bdf691fd3510be" providerId="LiveId" clId="{3514EE7C-60DF-4A81-8797-7118CE9C8E66}" dt="2023-10-16T07:11:59.731" v="6046" actId="478"/>
          <ac:spMkLst>
            <pc:docMk/>
            <pc:sldMk cId="1394811616" sldId="1538"/>
            <ac:spMk id="10" creationId="{D46D2E73-35B3-4C79-A565-580E129C335F}"/>
          </ac:spMkLst>
        </pc:spChg>
        <pc:spChg chg="add del mod">
          <ac:chgData name="张 智" userId="36bdf691fd3510be" providerId="LiveId" clId="{3514EE7C-60DF-4A81-8797-7118CE9C8E66}" dt="2023-10-16T07:11:58.076" v="6045" actId="478"/>
          <ac:spMkLst>
            <pc:docMk/>
            <pc:sldMk cId="1394811616" sldId="1538"/>
            <ac:spMk id="11" creationId="{F670EAED-3B7B-4F25-8492-9B941E2F6E13}"/>
          </ac:spMkLst>
        </pc:spChg>
        <pc:spChg chg="del">
          <ac:chgData name="张 智" userId="36bdf691fd3510be" providerId="LiveId" clId="{3514EE7C-60DF-4A81-8797-7118CE9C8E66}" dt="2023-10-16T07:08:54.965" v="5801" actId="478"/>
          <ac:spMkLst>
            <pc:docMk/>
            <pc:sldMk cId="1394811616" sldId="1538"/>
            <ac:spMk id="15" creationId="{3D2EC80F-3972-4B15-8E8C-67547D31CC91}"/>
          </ac:spMkLst>
        </pc:spChg>
        <pc:spChg chg="del">
          <ac:chgData name="张 智" userId="36bdf691fd3510be" providerId="LiveId" clId="{3514EE7C-60DF-4A81-8797-7118CE9C8E66}" dt="2023-10-16T07:08:54.965" v="5801" actId="478"/>
          <ac:spMkLst>
            <pc:docMk/>
            <pc:sldMk cId="1394811616" sldId="1538"/>
            <ac:spMk id="16" creationId="{2B6BE0D9-AB0C-489E-839E-FE83729D0671}"/>
          </ac:spMkLst>
        </pc:spChg>
        <pc:spChg chg="add del">
          <ac:chgData name="张 智" userId="36bdf691fd3510be" providerId="LiveId" clId="{3514EE7C-60DF-4A81-8797-7118CE9C8E66}" dt="2023-10-16T07:12:54.102" v="6048" actId="22"/>
          <ac:spMkLst>
            <pc:docMk/>
            <pc:sldMk cId="1394811616" sldId="1538"/>
            <ac:spMk id="17" creationId="{D2B6A184-7E80-40B4-AA9F-B628DD2F4C20}"/>
          </ac:spMkLst>
        </pc:spChg>
        <pc:spChg chg="add mod">
          <ac:chgData name="张 智" userId="36bdf691fd3510be" providerId="LiveId" clId="{3514EE7C-60DF-4A81-8797-7118CE9C8E66}" dt="2023-10-16T07:13:46.447" v="6066" actId="1076"/>
          <ac:spMkLst>
            <pc:docMk/>
            <pc:sldMk cId="1394811616" sldId="1538"/>
            <ac:spMk id="19" creationId="{A469F22D-C236-4005-B2A5-1FADD6CE2340}"/>
          </ac:spMkLst>
        </pc:spChg>
        <pc:spChg chg="add mod">
          <ac:chgData name="张 智" userId="36bdf691fd3510be" providerId="LiveId" clId="{3514EE7C-60DF-4A81-8797-7118CE9C8E66}" dt="2023-10-16T07:14:05.032" v="6074" actId="207"/>
          <ac:spMkLst>
            <pc:docMk/>
            <pc:sldMk cId="1394811616" sldId="1538"/>
            <ac:spMk id="20" creationId="{0386598B-394E-457D-A6EA-61A5820408AE}"/>
          </ac:spMkLst>
        </pc:spChg>
        <pc:picChg chg="add mod">
          <ac:chgData name="张 智" userId="36bdf691fd3510be" providerId="LiveId" clId="{3514EE7C-60DF-4A81-8797-7118CE9C8E66}" dt="2023-10-16T07:14:10.015" v="6076" actId="1076"/>
          <ac:picMkLst>
            <pc:docMk/>
            <pc:sldMk cId="1394811616" sldId="1538"/>
            <ac:picMk id="14" creationId="{C4CEC2BB-C984-4C00-BDDC-AB908F0B3435}"/>
          </ac:picMkLst>
        </pc:picChg>
      </pc:sldChg>
      <pc:sldChg chg="add del">
        <pc:chgData name="张 智" userId="36bdf691fd3510be" providerId="LiveId" clId="{3514EE7C-60DF-4A81-8797-7118CE9C8E66}" dt="2023-10-16T07:10:31.572" v="5943"/>
        <pc:sldMkLst>
          <pc:docMk/>
          <pc:sldMk cId="721657319" sldId="1539"/>
        </pc:sldMkLst>
      </pc:sldChg>
      <pc:sldChg chg="modSp add mod modNotesTx">
        <pc:chgData name="张 智" userId="36bdf691fd3510be" providerId="LiveId" clId="{3514EE7C-60DF-4A81-8797-7118CE9C8E66}" dt="2023-10-17T05:58:56.523" v="15438" actId="20577"/>
        <pc:sldMkLst>
          <pc:docMk/>
          <pc:sldMk cId="1487206879" sldId="1539"/>
        </pc:sldMkLst>
        <pc:spChg chg="mod">
          <ac:chgData name="张 智" userId="36bdf691fd3510be" providerId="LiveId" clId="{3514EE7C-60DF-4A81-8797-7118CE9C8E66}" dt="2023-10-16T07:25:52.775" v="6504" actId="113"/>
          <ac:spMkLst>
            <pc:docMk/>
            <pc:sldMk cId="1487206879" sldId="1539"/>
            <ac:spMk id="6" creationId="{804278CB-9283-4D63-97AA-BA2D63052E37}"/>
          </ac:spMkLst>
        </pc:spChg>
      </pc:sldChg>
      <pc:sldChg chg="addSp delSp modSp add mod modNotesTx">
        <pc:chgData name="张 智" userId="36bdf691fd3510be" providerId="LiveId" clId="{3514EE7C-60DF-4A81-8797-7118CE9C8E66}" dt="2023-10-17T06:05:22.183" v="15617" actId="20577"/>
        <pc:sldMkLst>
          <pc:docMk/>
          <pc:sldMk cId="565699332" sldId="1540"/>
        </pc:sldMkLst>
        <pc:spChg chg="add del mod">
          <ac:chgData name="张 智" userId="36bdf691fd3510be" providerId="LiveId" clId="{3514EE7C-60DF-4A81-8797-7118CE9C8E66}" dt="2023-10-16T07:29:53.820" v="6511" actId="478"/>
          <ac:spMkLst>
            <pc:docMk/>
            <pc:sldMk cId="565699332" sldId="1540"/>
            <ac:spMk id="3" creationId="{8A04D979-D7F6-4A30-A6A2-C5EBD6D209EF}"/>
          </ac:spMkLst>
        </pc:spChg>
        <pc:spChg chg="mod">
          <ac:chgData name="张 智" userId="36bdf691fd3510be" providerId="LiveId" clId="{3514EE7C-60DF-4A81-8797-7118CE9C8E66}" dt="2023-10-16T07:51:32.967" v="7392" actId="14100"/>
          <ac:spMkLst>
            <pc:docMk/>
            <pc:sldMk cId="565699332" sldId="1540"/>
            <ac:spMk id="6" creationId="{804278CB-9283-4D63-97AA-BA2D63052E37}"/>
          </ac:spMkLst>
        </pc:spChg>
        <pc:spChg chg="del">
          <ac:chgData name="张 智" userId="36bdf691fd3510be" providerId="LiveId" clId="{3514EE7C-60DF-4A81-8797-7118CE9C8E66}" dt="2023-10-16T07:29:52.541" v="6510" actId="478"/>
          <ac:spMkLst>
            <pc:docMk/>
            <pc:sldMk cId="565699332" sldId="1540"/>
            <ac:spMk id="8" creationId="{42F06DDE-EED3-4EA8-BF84-1D3C35DFAAB9}"/>
          </ac:spMkLst>
        </pc:spChg>
        <pc:picChg chg="add mod">
          <ac:chgData name="张 智" userId="36bdf691fd3510be" providerId="LiveId" clId="{3514EE7C-60DF-4A81-8797-7118CE9C8E66}" dt="2023-10-16T07:30:17.548" v="6523" actId="1076"/>
          <ac:picMkLst>
            <pc:docMk/>
            <pc:sldMk cId="565699332" sldId="1540"/>
            <ac:picMk id="5" creationId="{3797071B-269B-4051-A561-52288EF01D56}"/>
          </ac:picMkLst>
        </pc:picChg>
      </pc:sldChg>
      <pc:sldChg chg="addSp delSp modSp add mod modNotesTx">
        <pc:chgData name="张 智" userId="36bdf691fd3510be" providerId="LiveId" clId="{3514EE7C-60DF-4A81-8797-7118CE9C8E66}" dt="2023-10-16T07:45:50.373" v="7175" actId="20577"/>
        <pc:sldMkLst>
          <pc:docMk/>
          <pc:sldMk cId="923918477" sldId="1541"/>
        </pc:sldMkLst>
        <pc:spChg chg="add mod">
          <ac:chgData name="张 智" userId="36bdf691fd3510be" providerId="LiveId" clId="{3514EE7C-60DF-4A81-8797-7118CE9C8E66}" dt="2023-10-16T07:38:21.050" v="6923" actId="14100"/>
          <ac:spMkLst>
            <pc:docMk/>
            <pc:sldMk cId="923918477" sldId="1541"/>
            <ac:spMk id="4" creationId="{F2EAB7AF-5CF6-43D5-8458-E2F0C859DA0A}"/>
          </ac:spMkLst>
        </pc:spChg>
        <pc:spChg chg="mod">
          <ac:chgData name="张 智" userId="36bdf691fd3510be" providerId="LiveId" clId="{3514EE7C-60DF-4A81-8797-7118CE9C8E66}" dt="2023-10-16T07:45:50.373" v="7175" actId="20577"/>
          <ac:spMkLst>
            <pc:docMk/>
            <pc:sldMk cId="923918477" sldId="1541"/>
            <ac:spMk id="6" creationId="{804278CB-9283-4D63-97AA-BA2D63052E37}"/>
          </ac:spMkLst>
        </pc:spChg>
        <pc:picChg chg="add del mod">
          <ac:chgData name="张 智" userId="36bdf691fd3510be" providerId="LiveId" clId="{3514EE7C-60DF-4A81-8797-7118CE9C8E66}" dt="2023-10-16T07:45:11.788" v="7168" actId="478"/>
          <ac:picMkLst>
            <pc:docMk/>
            <pc:sldMk cId="923918477" sldId="1541"/>
            <ac:picMk id="3" creationId="{BDDD5C63-1836-4AB5-BB45-5194377F92D6}"/>
          </ac:picMkLst>
        </pc:picChg>
        <pc:picChg chg="del">
          <ac:chgData name="张 智" userId="36bdf691fd3510be" providerId="LiveId" clId="{3514EE7C-60DF-4A81-8797-7118CE9C8E66}" dt="2023-10-16T07:33:06.019" v="6636" actId="478"/>
          <ac:picMkLst>
            <pc:docMk/>
            <pc:sldMk cId="923918477" sldId="1541"/>
            <ac:picMk id="5" creationId="{3797071B-269B-4051-A561-52288EF01D56}"/>
          </ac:picMkLst>
        </pc:picChg>
        <pc:picChg chg="add del">
          <ac:chgData name="张 智" userId="36bdf691fd3510be" providerId="LiveId" clId="{3514EE7C-60DF-4A81-8797-7118CE9C8E66}" dt="2023-10-16T07:44:20.928" v="7164" actId="478"/>
          <ac:picMkLst>
            <pc:docMk/>
            <pc:sldMk cId="923918477" sldId="1541"/>
            <ac:picMk id="8" creationId="{8E213E32-C2DA-429A-A9DA-1E1F0E91A06D}"/>
          </ac:picMkLst>
        </pc:picChg>
        <pc:picChg chg="add del">
          <ac:chgData name="张 智" userId="36bdf691fd3510be" providerId="LiveId" clId="{3514EE7C-60DF-4A81-8797-7118CE9C8E66}" dt="2023-10-16T07:45:11.250" v="7167" actId="478"/>
          <ac:picMkLst>
            <pc:docMk/>
            <pc:sldMk cId="923918477" sldId="1541"/>
            <ac:picMk id="10" creationId="{6010C6FE-844E-4DA9-A326-A798D0C829AA}"/>
          </ac:picMkLst>
        </pc:picChg>
      </pc:sldChg>
      <pc:sldChg chg="addSp delSp modSp add mod modNotesTx">
        <pc:chgData name="张 智" userId="36bdf691fd3510be" providerId="LiveId" clId="{3514EE7C-60DF-4A81-8797-7118CE9C8E66}" dt="2023-10-17T01:49:24.739" v="13384" actId="20577"/>
        <pc:sldMkLst>
          <pc:docMk/>
          <pc:sldMk cId="1708369579" sldId="1542"/>
        </pc:sldMkLst>
        <pc:spChg chg="add mod">
          <ac:chgData name="张 智" userId="36bdf691fd3510be" providerId="LiveId" clId="{3514EE7C-60DF-4A81-8797-7118CE9C8E66}" dt="2023-10-16T07:44:07.993" v="7163" actId="692"/>
          <ac:spMkLst>
            <pc:docMk/>
            <pc:sldMk cId="1708369579" sldId="1542"/>
            <ac:spMk id="2" creationId="{2DD2EED3-3EC3-488D-912F-BEEAA4258B51}"/>
          </ac:spMkLst>
        </pc:spChg>
        <pc:spChg chg="mod">
          <ac:chgData name="张 智" userId="36bdf691fd3510be" providerId="LiveId" clId="{3514EE7C-60DF-4A81-8797-7118CE9C8E66}" dt="2023-10-17T01:49:24.739" v="13384" actId="20577"/>
          <ac:spMkLst>
            <pc:docMk/>
            <pc:sldMk cId="1708369579" sldId="1542"/>
            <ac:spMk id="4" creationId="{F2EAB7AF-5CF6-43D5-8458-E2F0C859DA0A}"/>
          </ac:spMkLst>
        </pc:spChg>
        <pc:spChg chg="mod">
          <ac:chgData name="张 智" userId="36bdf691fd3510be" providerId="LiveId" clId="{3514EE7C-60DF-4A81-8797-7118CE9C8E66}" dt="2023-10-16T07:45:53.630" v="7176" actId="20577"/>
          <ac:spMkLst>
            <pc:docMk/>
            <pc:sldMk cId="1708369579" sldId="1542"/>
            <ac:spMk id="6" creationId="{804278CB-9283-4D63-97AA-BA2D63052E37}"/>
          </ac:spMkLst>
        </pc:spChg>
        <pc:picChg chg="del">
          <ac:chgData name="张 智" userId="36bdf691fd3510be" providerId="LiveId" clId="{3514EE7C-60DF-4A81-8797-7118CE9C8E66}" dt="2023-10-16T07:43:10.895" v="7139" actId="478"/>
          <ac:picMkLst>
            <pc:docMk/>
            <pc:sldMk cId="1708369579" sldId="1542"/>
            <ac:picMk id="3" creationId="{BDDD5C63-1836-4AB5-BB45-5194377F92D6}"/>
          </ac:picMkLst>
        </pc:picChg>
        <pc:picChg chg="mod">
          <ac:chgData name="张 智" userId="36bdf691fd3510be" providerId="LiveId" clId="{3514EE7C-60DF-4A81-8797-7118CE9C8E66}" dt="2023-10-16T07:43:25.881" v="7148" actId="1076"/>
          <ac:picMkLst>
            <pc:docMk/>
            <pc:sldMk cId="1708369579" sldId="1542"/>
            <ac:picMk id="8" creationId="{8E213E32-C2DA-429A-A9DA-1E1F0E91A06D}"/>
          </ac:picMkLst>
        </pc:picChg>
      </pc:sldChg>
      <pc:sldChg chg="addSp delSp modSp add mod modNotesTx">
        <pc:chgData name="张 智" userId="36bdf691fd3510be" providerId="LiveId" clId="{3514EE7C-60DF-4A81-8797-7118CE9C8E66}" dt="2023-10-17T02:00:01.841" v="13558" actId="20577"/>
        <pc:sldMkLst>
          <pc:docMk/>
          <pc:sldMk cId="2742204956" sldId="1543"/>
        </pc:sldMkLst>
        <pc:spChg chg="del">
          <ac:chgData name="张 智" userId="36bdf691fd3510be" providerId="LiveId" clId="{3514EE7C-60DF-4A81-8797-7118CE9C8E66}" dt="2023-10-16T07:46:30.318" v="7201" actId="478"/>
          <ac:spMkLst>
            <pc:docMk/>
            <pc:sldMk cId="2742204956" sldId="1543"/>
            <ac:spMk id="4" creationId="{F2EAB7AF-5CF6-43D5-8458-E2F0C859DA0A}"/>
          </ac:spMkLst>
        </pc:spChg>
        <pc:spChg chg="add del mod">
          <ac:chgData name="张 智" userId="36bdf691fd3510be" providerId="LiveId" clId="{3514EE7C-60DF-4A81-8797-7118CE9C8E66}" dt="2023-10-16T07:46:32.042" v="7202" actId="478"/>
          <ac:spMkLst>
            <pc:docMk/>
            <pc:sldMk cId="2742204956" sldId="1543"/>
            <ac:spMk id="5" creationId="{01E922CF-87DA-4F8E-8C2A-D612746DC54B}"/>
          </ac:spMkLst>
        </pc:spChg>
        <pc:spChg chg="add mod">
          <ac:chgData name="张 智" userId="36bdf691fd3510be" providerId="LiveId" clId="{3514EE7C-60DF-4A81-8797-7118CE9C8E66}" dt="2023-10-17T01:51:30.543" v="13391" actId="14100"/>
          <ac:spMkLst>
            <pc:docMk/>
            <pc:sldMk cId="2742204956" sldId="1543"/>
            <ac:spMk id="5" creationId="{3A653ACB-2149-44EE-8812-08E216EA6D90}"/>
          </ac:spMkLst>
        </pc:spChg>
        <pc:spChg chg="mod">
          <ac:chgData name="张 智" userId="36bdf691fd3510be" providerId="LiveId" clId="{3514EE7C-60DF-4A81-8797-7118CE9C8E66}" dt="2023-10-16T07:46:14.329" v="7195" actId="1076"/>
          <ac:spMkLst>
            <pc:docMk/>
            <pc:sldMk cId="2742204956" sldId="1543"/>
            <ac:spMk id="6" creationId="{804278CB-9283-4D63-97AA-BA2D63052E37}"/>
          </ac:spMkLst>
        </pc:spChg>
        <pc:spChg chg="add mod">
          <ac:chgData name="张 智" userId="36bdf691fd3510be" providerId="LiveId" clId="{3514EE7C-60DF-4A81-8797-7118CE9C8E66}" dt="2023-10-17T01:51:34.008" v="13393" actId="1076"/>
          <ac:spMkLst>
            <pc:docMk/>
            <pc:sldMk cId="2742204956" sldId="1543"/>
            <ac:spMk id="7" creationId="{7CFF2DF2-617F-4172-B132-7DE647A4F504}"/>
          </ac:spMkLst>
        </pc:spChg>
        <pc:spChg chg="add mod">
          <ac:chgData name="张 智" userId="36bdf691fd3510be" providerId="LiveId" clId="{3514EE7C-60DF-4A81-8797-7118CE9C8E66}" dt="2023-10-16T07:48:31.328" v="7239" actId="1076"/>
          <ac:spMkLst>
            <pc:docMk/>
            <pc:sldMk cId="2742204956" sldId="1543"/>
            <ac:spMk id="8" creationId="{31B25294-57A9-4A79-8805-73A741F460CA}"/>
          </ac:spMkLst>
        </pc:spChg>
        <pc:spChg chg="add mod">
          <ac:chgData name="张 智" userId="36bdf691fd3510be" providerId="LiveId" clId="{3514EE7C-60DF-4A81-8797-7118CE9C8E66}" dt="2023-10-17T01:59:50.158" v="13501" actId="1076"/>
          <ac:spMkLst>
            <pc:docMk/>
            <pc:sldMk cId="2742204956" sldId="1543"/>
            <ac:spMk id="9" creationId="{FB7147BC-1F50-4964-81A6-7E7C2F02EBAE}"/>
          </ac:spMkLst>
        </pc:spChg>
        <pc:picChg chg="add del mod">
          <ac:chgData name="张 智" userId="36bdf691fd3510be" providerId="LiveId" clId="{3514EE7C-60DF-4A81-8797-7118CE9C8E66}" dt="2023-10-16T07:48:45.660" v="7243" actId="478"/>
          <ac:picMkLst>
            <pc:docMk/>
            <pc:sldMk cId="2742204956" sldId="1543"/>
            <ac:picMk id="3" creationId="{BDDD5C63-1836-4AB5-BB45-5194377F92D6}"/>
          </ac:picMkLst>
        </pc:picChg>
        <pc:picChg chg="mod">
          <ac:chgData name="张 智" userId="36bdf691fd3510be" providerId="LiveId" clId="{3514EE7C-60DF-4A81-8797-7118CE9C8E66}" dt="2023-10-17T01:51:22.530" v="13387" actId="1076"/>
          <ac:picMkLst>
            <pc:docMk/>
            <pc:sldMk cId="2742204956" sldId="1543"/>
            <ac:picMk id="10" creationId="{6010C6FE-844E-4DA9-A326-A798D0C829AA}"/>
          </ac:picMkLst>
        </pc:picChg>
      </pc:sldChg>
      <pc:sldChg chg="addSp delSp modSp add del mod modNotesTx">
        <pc:chgData name="张 智" userId="36bdf691fd3510be" providerId="LiveId" clId="{3514EE7C-60DF-4A81-8797-7118CE9C8E66}" dt="2023-10-17T02:05:08.599" v="13753" actId="2696"/>
        <pc:sldMkLst>
          <pc:docMk/>
          <pc:sldMk cId="4052101403" sldId="1544"/>
        </pc:sldMkLst>
        <pc:spChg chg="add del mod">
          <ac:chgData name="张 智" userId="36bdf691fd3510be" providerId="LiveId" clId="{3514EE7C-60DF-4A81-8797-7118CE9C8E66}" dt="2023-10-16T07:53:02.383" v="7468" actId="478"/>
          <ac:spMkLst>
            <pc:docMk/>
            <pc:sldMk cId="4052101403" sldId="1544"/>
            <ac:spMk id="4" creationId="{3865889B-2E94-4C85-B99D-5E08DA5D2115}"/>
          </ac:spMkLst>
        </pc:spChg>
        <pc:spChg chg="mod">
          <ac:chgData name="张 智" userId="36bdf691fd3510be" providerId="LiveId" clId="{3514EE7C-60DF-4A81-8797-7118CE9C8E66}" dt="2023-10-17T02:02:11.240" v="13751" actId="20577"/>
          <ac:spMkLst>
            <pc:docMk/>
            <pc:sldMk cId="4052101403" sldId="1544"/>
            <ac:spMk id="6" creationId="{804278CB-9283-4D63-97AA-BA2D63052E37}"/>
          </ac:spMkLst>
        </pc:spChg>
        <pc:spChg chg="add del mod">
          <ac:chgData name="张 智" userId="36bdf691fd3510be" providerId="LiveId" clId="{3514EE7C-60DF-4A81-8797-7118CE9C8E66}" dt="2023-10-16T07:58:02.054" v="7573" actId="478"/>
          <ac:spMkLst>
            <pc:docMk/>
            <pc:sldMk cId="4052101403" sldId="1544"/>
            <ac:spMk id="8" creationId="{31B25294-57A9-4A79-8805-73A741F460CA}"/>
          </ac:spMkLst>
        </pc:spChg>
        <pc:spChg chg="add del mod">
          <ac:chgData name="张 智" userId="36bdf691fd3510be" providerId="LiveId" clId="{3514EE7C-60DF-4A81-8797-7118CE9C8E66}" dt="2023-10-16T07:58:02.054" v="7573" actId="478"/>
          <ac:spMkLst>
            <pc:docMk/>
            <pc:sldMk cId="4052101403" sldId="1544"/>
            <ac:spMk id="9" creationId="{E19E97AB-EC4F-49D9-A388-8E0520A022D2}"/>
          </ac:spMkLst>
        </pc:spChg>
        <pc:spChg chg="add del mod">
          <ac:chgData name="张 智" userId="36bdf691fd3510be" providerId="LiveId" clId="{3514EE7C-60DF-4A81-8797-7118CE9C8E66}" dt="2023-10-16T07:58:04.332" v="7574" actId="478"/>
          <ac:spMkLst>
            <pc:docMk/>
            <pc:sldMk cId="4052101403" sldId="1544"/>
            <ac:spMk id="13" creationId="{A093769C-9AF0-46F9-83A3-5EB96E3E7135}"/>
          </ac:spMkLst>
        </pc:spChg>
        <pc:picChg chg="del mod">
          <ac:chgData name="张 智" userId="36bdf691fd3510be" providerId="LiveId" clId="{3514EE7C-60DF-4A81-8797-7118CE9C8E66}" dt="2023-10-16T07:58:02.054" v="7573" actId="478"/>
          <ac:picMkLst>
            <pc:docMk/>
            <pc:sldMk cId="4052101403" sldId="1544"/>
            <ac:picMk id="3" creationId="{BDDD5C63-1836-4AB5-BB45-5194377F92D6}"/>
          </ac:picMkLst>
        </pc:picChg>
        <pc:picChg chg="del">
          <ac:chgData name="张 智" userId="36bdf691fd3510be" providerId="LiveId" clId="{3514EE7C-60DF-4A81-8797-7118CE9C8E66}" dt="2023-10-16T07:50:16.182" v="7344" actId="478"/>
          <ac:picMkLst>
            <pc:docMk/>
            <pc:sldMk cId="4052101403" sldId="1544"/>
            <ac:picMk id="10" creationId="{6010C6FE-844E-4DA9-A326-A798D0C829AA}"/>
          </ac:picMkLst>
        </pc:picChg>
        <pc:picChg chg="add del mod">
          <ac:chgData name="张 智" userId="36bdf691fd3510be" providerId="LiveId" clId="{3514EE7C-60DF-4A81-8797-7118CE9C8E66}" dt="2023-10-16T07:58:53.901" v="7579" actId="478"/>
          <ac:picMkLst>
            <pc:docMk/>
            <pc:sldMk cId="4052101403" sldId="1544"/>
            <ac:picMk id="11" creationId="{B113765A-2795-4A37-8F39-F262A4A444A1}"/>
          </ac:picMkLst>
        </pc:picChg>
        <pc:picChg chg="add mod">
          <ac:chgData name="张 智" userId="36bdf691fd3510be" providerId="LiveId" clId="{3514EE7C-60DF-4A81-8797-7118CE9C8E66}" dt="2023-10-16T07:58:58.470" v="7582" actId="14100"/>
          <ac:picMkLst>
            <pc:docMk/>
            <pc:sldMk cId="4052101403" sldId="1544"/>
            <ac:picMk id="15" creationId="{D0ED8E06-1491-464C-AE31-2112CBDFAD73}"/>
          </ac:picMkLst>
        </pc:picChg>
      </pc:sldChg>
      <pc:sldChg chg="addSp delSp modSp add mod ord modNotesTx">
        <pc:chgData name="张 智" userId="36bdf691fd3510be" providerId="LiveId" clId="{3514EE7C-60DF-4A81-8797-7118CE9C8E66}" dt="2023-10-17T02:01:44.119" v="13741" actId="20577"/>
        <pc:sldMkLst>
          <pc:docMk/>
          <pc:sldMk cId="2570775359" sldId="1545"/>
        </pc:sldMkLst>
        <pc:spChg chg="add mod">
          <ac:chgData name="张 智" userId="36bdf691fd3510be" providerId="LiveId" clId="{3514EE7C-60DF-4A81-8797-7118CE9C8E66}" dt="2023-10-17T01:56:12.766" v="13446" actId="14100"/>
          <ac:spMkLst>
            <pc:docMk/>
            <pc:sldMk cId="2570775359" sldId="1545"/>
            <ac:spMk id="2" creationId="{978E30CB-CB1E-413D-837A-7CA1AC291321}"/>
          </ac:spMkLst>
        </pc:spChg>
        <pc:spChg chg="mod">
          <ac:chgData name="张 智" userId="36bdf691fd3510be" providerId="LiveId" clId="{3514EE7C-60DF-4A81-8797-7118CE9C8E66}" dt="2023-10-17T01:54:48.669" v="13436" actId="20577"/>
          <ac:spMkLst>
            <pc:docMk/>
            <pc:sldMk cId="2570775359" sldId="1545"/>
            <ac:spMk id="8" creationId="{31B25294-57A9-4A79-8805-73A741F460CA}"/>
          </ac:spMkLst>
        </pc:spChg>
        <pc:spChg chg="del">
          <ac:chgData name="张 智" userId="36bdf691fd3510be" providerId="LiveId" clId="{3514EE7C-60DF-4A81-8797-7118CE9C8E66}" dt="2023-10-17T01:59:44.462" v="13499" actId="21"/>
          <ac:spMkLst>
            <pc:docMk/>
            <pc:sldMk cId="2570775359" sldId="1545"/>
            <ac:spMk id="9" creationId="{E19E97AB-EC4F-49D9-A388-8E0520A022D2}"/>
          </ac:spMkLst>
        </pc:spChg>
        <pc:picChg chg="del">
          <ac:chgData name="张 智" userId="36bdf691fd3510be" providerId="LiveId" clId="{3514EE7C-60DF-4A81-8797-7118CE9C8E66}" dt="2023-10-16T07:57:41.853" v="7544" actId="478"/>
          <ac:picMkLst>
            <pc:docMk/>
            <pc:sldMk cId="2570775359" sldId="1545"/>
            <ac:picMk id="11" creationId="{B113765A-2795-4A37-8F39-F262A4A444A1}"/>
          </ac:picMkLst>
        </pc:picChg>
      </pc:sldChg>
      <pc:sldChg chg="addSp delSp modSp add mod">
        <pc:chgData name="张 智" userId="36bdf691fd3510be" providerId="LiveId" clId="{3514EE7C-60DF-4A81-8797-7118CE9C8E66}" dt="2023-10-17T06:09:41.053" v="15619" actId="1076"/>
        <pc:sldMkLst>
          <pc:docMk/>
          <pc:sldMk cId="3145386670" sldId="1546"/>
        </pc:sldMkLst>
        <pc:spChg chg="mod">
          <ac:chgData name="张 智" userId="36bdf691fd3510be" providerId="LiveId" clId="{3514EE7C-60DF-4A81-8797-7118CE9C8E66}" dt="2023-10-17T02:04:47.756" v="13752" actId="20577"/>
          <ac:spMkLst>
            <pc:docMk/>
            <pc:sldMk cId="3145386670" sldId="1546"/>
            <ac:spMk id="6" creationId="{804278CB-9283-4D63-97AA-BA2D63052E37}"/>
          </ac:spMkLst>
        </pc:spChg>
        <pc:spChg chg="add mod">
          <ac:chgData name="张 智" userId="36bdf691fd3510be" providerId="LiveId" clId="{3514EE7C-60DF-4A81-8797-7118CE9C8E66}" dt="2023-10-17T06:09:41.053" v="15619" actId="1076"/>
          <ac:spMkLst>
            <pc:docMk/>
            <pc:sldMk cId="3145386670" sldId="1546"/>
            <ac:spMk id="7" creationId="{BDC7B63D-FD71-4A1A-B5C1-FAE31FFD59DD}"/>
          </ac:spMkLst>
        </pc:spChg>
        <pc:picChg chg="add del mod">
          <ac:chgData name="张 智" userId="36bdf691fd3510be" providerId="LiveId" clId="{3514EE7C-60DF-4A81-8797-7118CE9C8E66}" dt="2023-10-16T07:59:53.588" v="7587" actId="478"/>
          <ac:picMkLst>
            <pc:docMk/>
            <pc:sldMk cId="3145386670" sldId="1546"/>
            <ac:picMk id="3" creationId="{3BB8EF40-6324-4753-B0E8-92853E314C3F}"/>
          </ac:picMkLst>
        </pc:picChg>
        <pc:picChg chg="add mod">
          <ac:chgData name="张 智" userId="36bdf691fd3510be" providerId="LiveId" clId="{3514EE7C-60DF-4A81-8797-7118CE9C8E66}" dt="2023-10-16T08:00:09.710" v="7597" actId="14100"/>
          <ac:picMkLst>
            <pc:docMk/>
            <pc:sldMk cId="3145386670" sldId="1546"/>
            <ac:picMk id="5" creationId="{DDAAB831-870D-4B8A-920A-40848BB778D3}"/>
          </ac:picMkLst>
        </pc:picChg>
        <pc:picChg chg="mod">
          <ac:chgData name="张 智" userId="36bdf691fd3510be" providerId="LiveId" clId="{3514EE7C-60DF-4A81-8797-7118CE9C8E66}" dt="2023-10-16T08:00:49.342" v="7608" actId="14100"/>
          <ac:picMkLst>
            <pc:docMk/>
            <pc:sldMk cId="3145386670" sldId="1546"/>
            <ac:picMk id="15" creationId="{D0ED8E06-1491-464C-AE31-2112CBDFAD73}"/>
          </ac:picMkLst>
        </pc:picChg>
      </pc:sldChg>
      <pc:sldChg chg="addSp delSp modSp add mod modNotesTx">
        <pc:chgData name="张 智" userId="36bdf691fd3510be" providerId="LiveId" clId="{3514EE7C-60DF-4A81-8797-7118CE9C8E66}" dt="2023-10-16T08:08:27.425" v="7634" actId="478"/>
        <pc:sldMkLst>
          <pc:docMk/>
          <pc:sldMk cId="4279287812" sldId="1547"/>
        </pc:sldMkLst>
        <pc:spChg chg="del">
          <ac:chgData name="张 智" userId="36bdf691fd3510be" providerId="LiveId" clId="{3514EE7C-60DF-4A81-8797-7118CE9C8E66}" dt="2023-10-16T08:02:35.821" v="7617" actId="478"/>
          <ac:spMkLst>
            <pc:docMk/>
            <pc:sldMk cId="4279287812" sldId="1547"/>
            <ac:spMk id="4" creationId="{F2EAB7AF-5CF6-43D5-8458-E2F0C859DA0A}"/>
          </ac:spMkLst>
        </pc:spChg>
        <pc:spChg chg="mod">
          <ac:chgData name="张 智" userId="36bdf691fd3510be" providerId="LiveId" clId="{3514EE7C-60DF-4A81-8797-7118CE9C8E66}" dt="2023-10-16T08:02:40.948" v="7620" actId="14100"/>
          <ac:spMkLst>
            <pc:docMk/>
            <pc:sldMk cId="4279287812" sldId="1547"/>
            <ac:spMk id="6" creationId="{804278CB-9283-4D63-97AA-BA2D63052E37}"/>
          </ac:spMkLst>
        </pc:spChg>
        <pc:spChg chg="add del mod">
          <ac:chgData name="张 智" userId="36bdf691fd3510be" providerId="LiveId" clId="{3514EE7C-60DF-4A81-8797-7118CE9C8E66}" dt="2023-10-16T08:02:36.962" v="7618" actId="478"/>
          <ac:spMkLst>
            <pc:docMk/>
            <pc:sldMk cId="4279287812" sldId="1547"/>
            <ac:spMk id="7" creationId="{90389CF8-F68B-49DA-B799-5B35ECF9AC38}"/>
          </ac:spMkLst>
        </pc:spChg>
        <pc:spChg chg="add mod">
          <ac:chgData name="张 智" userId="36bdf691fd3510be" providerId="LiveId" clId="{3514EE7C-60DF-4A81-8797-7118CE9C8E66}" dt="2023-10-16T08:04:20.312" v="7630" actId="1038"/>
          <ac:spMkLst>
            <pc:docMk/>
            <pc:sldMk cId="4279287812" sldId="1547"/>
            <ac:spMk id="10" creationId="{77F139A1-CA8E-409D-9B6B-E6047E7B4215}"/>
          </ac:spMkLst>
        </pc:spChg>
        <pc:picChg chg="add del mod">
          <ac:chgData name="张 智" userId="36bdf691fd3510be" providerId="LiveId" clId="{3514EE7C-60DF-4A81-8797-7118CE9C8E66}" dt="2023-10-16T08:03:45.050" v="7621" actId="478"/>
          <ac:picMkLst>
            <pc:docMk/>
            <pc:sldMk cId="4279287812" sldId="1547"/>
            <ac:picMk id="3" creationId="{0C542AC8-7FC1-4B8A-87F5-50912909B840}"/>
          </ac:picMkLst>
        </pc:picChg>
        <pc:picChg chg="add mod">
          <ac:chgData name="张 智" userId="36bdf691fd3510be" providerId="LiveId" clId="{3514EE7C-60DF-4A81-8797-7118CE9C8E66}" dt="2023-10-16T08:03:58.925" v="7624" actId="14100"/>
          <ac:picMkLst>
            <pc:docMk/>
            <pc:sldMk cId="4279287812" sldId="1547"/>
            <ac:picMk id="9" creationId="{2A9E6A35-5CE8-499F-BB66-3166FD77AAED}"/>
          </ac:picMkLst>
        </pc:picChg>
        <pc:picChg chg="add del">
          <ac:chgData name="张 智" userId="36bdf691fd3510be" providerId="LiveId" clId="{3514EE7C-60DF-4A81-8797-7118CE9C8E66}" dt="2023-10-16T08:08:27.425" v="7634" actId="478"/>
          <ac:picMkLst>
            <pc:docMk/>
            <pc:sldMk cId="4279287812" sldId="1547"/>
            <ac:picMk id="12" creationId="{3B0C5435-0334-4D0E-B0F6-E71A85E8FCA0}"/>
          </ac:picMkLst>
        </pc:picChg>
      </pc:sldChg>
      <pc:sldChg chg="addSp delSp modSp add mod">
        <pc:chgData name="张 智" userId="36bdf691fd3510be" providerId="LiveId" clId="{3514EE7C-60DF-4A81-8797-7118CE9C8E66}" dt="2023-10-16T08:09:55.251" v="7667" actId="478"/>
        <pc:sldMkLst>
          <pc:docMk/>
          <pc:sldMk cId="3576036391" sldId="1548"/>
        </pc:sldMkLst>
        <pc:spChg chg="mod">
          <ac:chgData name="张 智" userId="36bdf691fd3510be" providerId="LiveId" clId="{3514EE7C-60DF-4A81-8797-7118CE9C8E66}" dt="2023-10-16T08:08:37.996" v="7657" actId="20577"/>
          <ac:spMkLst>
            <pc:docMk/>
            <pc:sldMk cId="3576036391" sldId="1548"/>
            <ac:spMk id="6" creationId="{804278CB-9283-4D63-97AA-BA2D63052E37}"/>
          </ac:spMkLst>
        </pc:spChg>
        <pc:spChg chg="del">
          <ac:chgData name="张 智" userId="36bdf691fd3510be" providerId="LiveId" clId="{3514EE7C-60DF-4A81-8797-7118CE9C8E66}" dt="2023-10-16T08:08:43.466" v="7660" actId="478"/>
          <ac:spMkLst>
            <pc:docMk/>
            <pc:sldMk cId="3576036391" sldId="1548"/>
            <ac:spMk id="10" creationId="{77F139A1-CA8E-409D-9B6B-E6047E7B4215}"/>
          </ac:spMkLst>
        </pc:spChg>
        <pc:picChg chg="add del mod">
          <ac:chgData name="张 智" userId="36bdf691fd3510be" providerId="LiveId" clId="{3514EE7C-60DF-4A81-8797-7118CE9C8E66}" dt="2023-10-16T08:09:55.251" v="7667" actId="478"/>
          <ac:picMkLst>
            <pc:docMk/>
            <pc:sldMk cId="3576036391" sldId="1548"/>
            <ac:picMk id="3" creationId="{4ACDF152-5FFD-42DC-97DF-F4FF6D8CBB6A}"/>
          </ac:picMkLst>
        </pc:picChg>
        <pc:picChg chg="del">
          <ac:chgData name="张 智" userId="36bdf691fd3510be" providerId="LiveId" clId="{3514EE7C-60DF-4A81-8797-7118CE9C8E66}" dt="2023-10-16T08:08:39.804" v="7658" actId="478"/>
          <ac:picMkLst>
            <pc:docMk/>
            <pc:sldMk cId="3576036391" sldId="1548"/>
            <ac:picMk id="9" creationId="{2A9E6A35-5CE8-499F-BB66-3166FD77AAED}"/>
          </ac:picMkLst>
        </pc:picChg>
        <pc:picChg chg="mod">
          <ac:chgData name="张 智" userId="36bdf691fd3510be" providerId="LiveId" clId="{3514EE7C-60DF-4A81-8797-7118CE9C8E66}" dt="2023-10-16T08:08:41.869" v="7659" actId="1076"/>
          <ac:picMkLst>
            <pc:docMk/>
            <pc:sldMk cId="3576036391" sldId="1548"/>
            <ac:picMk id="12" creationId="{3B0C5435-0334-4D0E-B0F6-E71A85E8FCA0}"/>
          </ac:picMkLst>
        </pc:picChg>
      </pc:sldChg>
      <pc:sldChg chg="delSp modSp add mod modNotesTx">
        <pc:chgData name="张 智" userId="36bdf691fd3510be" providerId="LiveId" clId="{3514EE7C-60DF-4A81-8797-7118CE9C8E66}" dt="2023-10-17T02:11:10.948" v="13916" actId="20577"/>
        <pc:sldMkLst>
          <pc:docMk/>
          <pc:sldMk cId="746354040" sldId="1549"/>
        </pc:sldMkLst>
        <pc:spChg chg="mod">
          <ac:chgData name="张 智" userId="36bdf691fd3510be" providerId="LiveId" clId="{3514EE7C-60DF-4A81-8797-7118CE9C8E66}" dt="2023-10-16T08:12:41.359" v="7760" actId="20577"/>
          <ac:spMkLst>
            <pc:docMk/>
            <pc:sldMk cId="746354040" sldId="1549"/>
            <ac:spMk id="6" creationId="{804278CB-9283-4D63-97AA-BA2D63052E37}"/>
          </ac:spMkLst>
        </pc:spChg>
        <pc:picChg chg="mod">
          <ac:chgData name="张 智" userId="36bdf691fd3510be" providerId="LiveId" clId="{3514EE7C-60DF-4A81-8797-7118CE9C8E66}" dt="2023-10-16T08:10:10.900" v="7682" actId="1076"/>
          <ac:picMkLst>
            <pc:docMk/>
            <pc:sldMk cId="746354040" sldId="1549"/>
            <ac:picMk id="3" creationId="{4ACDF152-5FFD-42DC-97DF-F4FF6D8CBB6A}"/>
          </ac:picMkLst>
        </pc:picChg>
        <pc:picChg chg="del">
          <ac:chgData name="张 智" userId="36bdf691fd3510be" providerId="LiveId" clId="{3514EE7C-60DF-4A81-8797-7118CE9C8E66}" dt="2023-10-16T08:09:49.760" v="7664" actId="478"/>
          <ac:picMkLst>
            <pc:docMk/>
            <pc:sldMk cId="746354040" sldId="1549"/>
            <ac:picMk id="12" creationId="{3B0C5435-0334-4D0E-B0F6-E71A85E8FCA0}"/>
          </ac:picMkLst>
        </pc:picChg>
      </pc:sldChg>
      <pc:sldChg chg="addSp delSp add del mod">
        <pc:chgData name="张 智" userId="36bdf691fd3510be" providerId="LiveId" clId="{3514EE7C-60DF-4A81-8797-7118CE9C8E66}" dt="2023-10-16T08:11:48.843" v="7732"/>
        <pc:sldMkLst>
          <pc:docMk/>
          <pc:sldMk cId="1502472141" sldId="1550"/>
        </pc:sldMkLst>
        <pc:picChg chg="add del">
          <ac:chgData name="张 智" userId="36bdf691fd3510be" providerId="LiveId" clId="{3514EE7C-60DF-4A81-8797-7118CE9C8E66}" dt="2023-10-16T08:11:47.728" v="7731" actId="478"/>
          <ac:picMkLst>
            <pc:docMk/>
            <pc:sldMk cId="1502472141" sldId="1550"/>
            <ac:picMk id="12" creationId="{3B0C5435-0334-4D0E-B0F6-E71A85E8FCA0}"/>
          </ac:picMkLst>
        </pc:picChg>
      </pc:sldChg>
      <pc:sldChg chg="addSp delSp modSp add mod modNotesTx">
        <pc:chgData name="张 智" userId="36bdf691fd3510be" providerId="LiveId" clId="{3514EE7C-60DF-4A81-8797-7118CE9C8E66}" dt="2023-10-17T02:12:37.258" v="14004" actId="20577"/>
        <pc:sldMkLst>
          <pc:docMk/>
          <pc:sldMk cId="1634771937" sldId="1550"/>
        </pc:sldMkLst>
        <pc:spChg chg="mod">
          <ac:chgData name="张 智" userId="36bdf691fd3510be" providerId="LiveId" clId="{3514EE7C-60DF-4A81-8797-7118CE9C8E66}" dt="2023-10-16T08:12:47.114" v="7761" actId="20577"/>
          <ac:spMkLst>
            <pc:docMk/>
            <pc:sldMk cId="1634771937" sldId="1550"/>
            <ac:spMk id="6" creationId="{804278CB-9283-4D63-97AA-BA2D63052E37}"/>
          </ac:spMkLst>
        </pc:spChg>
        <pc:picChg chg="del">
          <ac:chgData name="张 智" userId="36bdf691fd3510be" providerId="LiveId" clId="{3514EE7C-60DF-4A81-8797-7118CE9C8E66}" dt="2023-10-16T08:11:52.796" v="7734" actId="478"/>
          <ac:picMkLst>
            <pc:docMk/>
            <pc:sldMk cId="1634771937" sldId="1550"/>
            <ac:picMk id="3" creationId="{4ACDF152-5FFD-42DC-97DF-F4FF6D8CBB6A}"/>
          </ac:picMkLst>
        </pc:picChg>
        <pc:picChg chg="add mod">
          <ac:chgData name="张 智" userId="36bdf691fd3510be" providerId="LiveId" clId="{3514EE7C-60DF-4A81-8797-7118CE9C8E66}" dt="2023-10-16T08:12:26.275" v="7736" actId="1076"/>
          <ac:picMkLst>
            <pc:docMk/>
            <pc:sldMk cId="1634771937" sldId="1550"/>
            <ac:picMk id="4" creationId="{54F09AC4-FD0A-41D6-873E-656D1213695C}"/>
          </ac:picMkLst>
        </pc:picChg>
        <pc:picChg chg="add del">
          <ac:chgData name="张 智" userId="36bdf691fd3510be" providerId="LiveId" clId="{3514EE7C-60DF-4A81-8797-7118CE9C8E66}" dt="2023-10-16T08:15:41.821" v="7790" actId="478"/>
          <ac:picMkLst>
            <pc:docMk/>
            <pc:sldMk cId="1634771937" sldId="1550"/>
            <ac:picMk id="7" creationId="{EA322DAD-ED05-4BA9-B579-A7897B86E0C9}"/>
          </ac:picMkLst>
        </pc:picChg>
        <pc:picChg chg="add del">
          <ac:chgData name="张 智" userId="36bdf691fd3510be" providerId="LiveId" clId="{3514EE7C-60DF-4A81-8797-7118CE9C8E66}" dt="2023-10-16T08:15:40.975" v="7789" actId="478"/>
          <ac:picMkLst>
            <pc:docMk/>
            <pc:sldMk cId="1634771937" sldId="1550"/>
            <ac:picMk id="9" creationId="{7C93F0EC-A600-4BD5-A368-5E6383351012}"/>
          </ac:picMkLst>
        </pc:picChg>
        <pc:picChg chg="add del">
          <ac:chgData name="张 智" userId="36bdf691fd3510be" providerId="LiveId" clId="{3514EE7C-60DF-4A81-8797-7118CE9C8E66}" dt="2023-10-16T08:15:40.068" v="7788" actId="478"/>
          <ac:picMkLst>
            <pc:docMk/>
            <pc:sldMk cId="1634771937" sldId="1550"/>
            <ac:picMk id="11" creationId="{79FCABDC-FD67-45D5-BAD8-353DE00ADE48}"/>
          </ac:picMkLst>
        </pc:picChg>
      </pc:sldChg>
      <pc:sldChg chg="delSp modSp add mod modNotesTx">
        <pc:chgData name="张 智" userId="36bdf691fd3510be" providerId="LiveId" clId="{3514EE7C-60DF-4A81-8797-7118CE9C8E66}" dt="2023-10-17T02:15:28.578" v="14035" actId="20577"/>
        <pc:sldMkLst>
          <pc:docMk/>
          <pc:sldMk cId="2607441484" sldId="1551"/>
        </pc:sldMkLst>
        <pc:spChg chg="mod">
          <ac:chgData name="张 智" userId="36bdf691fd3510be" providerId="LiveId" clId="{3514EE7C-60DF-4A81-8797-7118CE9C8E66}" dt="2023-10-16T08:22:54.938" v="8046" actId="1076"/>
          <ac:spMkLst>
            <pc:docMk/>
            <pc:sldMk cId="2607441484" sldId="1551"/>
            <ac:spMk id="6" creationId="{804278CB-9283-4D63-97AA-BA2D63052E37}"/>
          </ac:spMkLst>
        </pc:spChg>
        <pc:picChg chg="del">
          <ac:chgData name="张 智" userId="36bdf691fd3510be" providerId="LiveId" clId="{3514EE7C-60DF-4A81-8797-7118CE9C8E66}" dt="2023-10-16T08:15:47.948" v="7791" actId="478"/>
          <ac:picMkLst>
            <pc:docMk/>
            <pc:sldMk cId="2607441484" sldId="1551"/>
            <ac:picMk id="4" creationId="{54F09AC4-FD0A-41D6-873E-656D1213695C}"/>
          </ac:picMkLst>
        </pc:picChg>
        <pc:picChg chg="mod">
          <ac:chgData name="张 智" userId="36bdf691fd3510be" providerId="LiveId" clId="{3514EE7C-60DF-4A81-8797-7118CE9C8E66}" dt="2023-10-16T08:22:52.913" v="8045" actId="1076"/>
          <ac:picMkLst>
            <pc:docMk/>
            <pc:sldMk cId="2607441484" sldId="1551"/>
            <ac:picMk id="7" creationId="{EA322DAD-ED05-4BA9-B579-A7897B86E0C9}"/>
          </ac:picMkLst>
        </pc:picChg>
        <pc:picChg chg="del mod">
          <ac:chgData name="张 智" userId="36bdf691fd3510be" providerId="LiveId" clId="{3514EE7C-60DF-4A81-8797-7118CE9C8E66}" dt="2023-10-16T08:16:21.135" v="7800" actId="478"/>
          <ac:picMkLst>
            <pc:docMk/>
            <pc:sldMk cId="2607441484" sldId="1551"/>
            <ac:picMk id="9" creationId="{7C93F0EC-A600-4BD5-A368-5E6383351012}"/>
          </ac:picMkLst>
        </pc:picChg>
        <pc:picChg chg="del mod">
          <ac:chgData name="张 智" userId="36bdf691fd3510be" providerId="LiveId" clId="{3514EE7C-60DF-4A81-8797-7118CE9C8E66}" dt="2023-10-16T08:16:21.675" v="7801" actId="478"/>
          <ac:picMkLst>
            <pc:docMk/>
            <pc:sldMk cId="2607441484" sldId="1551"/>
            <ac:picMk id="11" creationId="{79FCABDC-FD67-45D5-BAD8-353DE00ADE48}"/>
          </ac:picMkLst>
        </pc:picChg>
      </pc:sldChg>
      <pc:sldChg chg="delSp modSp add mod modNotesTx">
        <pc:chgData name="张 智" userId="36bdf691fd3510be" providerId="LiveId" clId="{3514EE7C-60DF-4A81-8797-7118CE9C8E66}" dt="2023-10-16T08:18:02.002" v="7938" actId="20577"/>
        <pc:sldMkLst>
          <pc:docMk/>
          <pc:sldMk cId="928313568" sldId="1552"/>
        </pc:sldMkLst>
        <pc:picChg chg="del">
          <ac:chgData name="张 智" userId="36bdf691fd3510be" providerId="LiveId" clId="{3514EE7C-60DF-4A81-8797-7118CE9C8E66}" dt="2023-10-16T08:16:24.945" v="7802" actId="478"/>
          <ac:picMkLst>
            <pc:docMk/>
            <pc:sldMk cId="928313568" sldId="1552"/>
            <ac:picMk id="7" creationId="{EA322DAD-ED05-4BA9-B579-A7897B86E0C9}"/>
          </ac:picMkLst>
        </pc:picChg>
        <pc:picChg chg="mod">
          <ac:chgData name="张 智" userId="36bdf691fd3510be" providerId="LiveId" clId="{3514EE7C-60DF-4A81-8797-7118CE9C8E66}" dt="2023-10-16T08:16:40.435" v="7808" actId="1076"/>
          <ac:picMkLst>
            <pc:docMk/>
            <pc:sldMk cId="928313568" sldId="1552"/>
            <ac:picMk id="9" creationId="{7C93F0EC-A600-4BD5-A368-5E6383351012}"/>
          </ac:picMkLst>
        </pc:picChg>
        <pc:picChg chg="mod">
          <ac:chgData name="张 智" userId="36bdf691fd3510be" providerId="LiveId" clId="{3514EE7C-60DF-4A81-8797-7118CE9C8E66}" dt="2023-10-16T08:16:54.051" v="7816" actId="14100"/>
          <ac:picMkLst>
            <pc:docMk/>
            <pc:sldMk cId="928313568" sldId="1552"/>
            <ac:picMk id="11" creationId="{79FCABDC-FD67-45D5-BAD8-353DE00ADE48}"/>
          </ac:picMkLst>
        </pc:picChg>
      </pc:sldChg>
      <pc:sldChg chg="addSp delSp modSp add mod modNotesTx">
        <pc:chgData name="张 智" userId="36bdf691fd3510be" providerId="LiveId" clId="{3514EE7C-60DF-4A81-8797-7118CE9C8E66}" dt="2023-10-17T02:19:33.643" v="14304" actId="20577"/>
        <pc:sldMkLst>
          <pc:docMk/>
          <pc:sldMk cId="1228484454" sldId="1553"/>
        </pc:sldMkLst>
        <pc:spChg chg="add del">
          <ac:chgData name="张 智" userId="36bdf691fd3510be" providerId="LiveId" clId="{3514EE7C-60DF-4A81-8797-7118CE9C8E66}" dt="2023-10-16T08:26:05.746" v="8075"/>
          <ac:spMkLst>
            <pc:docMk/>
            <pc:sldMk cId="1228484454" sldId="1553"/>
            <ac:spMk id="4" creationId="{B1B72B1A-F74E-45D4-86FD-25800CF38D45}"/>
          </ac:spMkLst>
        </pc:spChg>
        <pc:spChg chg="add del">
          <ac:chgData name="张 智" userId="36bdf691fd3510be" providerId="LiveId" clId="{3514EE7C-60DF-4A81-8797-7118CE9C8E66}" dt="2023-10-16T08:26:09.521" v="8077"/>
          <ac:spMkLst>
            <pc:docMk/>
            <pc:sldMk cId="1228484454" sldId="1553"/>
            <ac:spMk id="5" creationId="{6C3D5FD8-8148-4047-9090-78605243EE0F}"/>
          </ac:spMkLst>
        </pc:spChg>
        <pc:spChg chg="mod">
          <ac:chgData name="张 智" userId="36bdf691fd3510be" providerId="LiveId" clId="{3514EE7C-60DF-4A81-8797-7118CE9C8E66}" dt="2023-10-16T08:18:27.899" v="7973" actId="20577"/>
          <ac:spMkLst>
            <pc:docMk/>
            <pc:sldMk cId="1228484454" sldId="1553"/>
            <ac:spMk id="6" creationId="{804278CB-9283-4D63-97AA-BA2D63052E37}"/>
          </ac:spMkLst>
        </pc:spChg>
        <pc:spChg chg="add mod">
          <ac:chgData name="张 智" userId="36bdf691fd3510be" providerId="LiveId" clId="{3514EE7C-60DF-4A81-8797-7118CE9C8E66}" dt="2023-10-16T08:23:24.220" v="8059" actId="20577"/>
          <ac:spMkLst>
            <pc:docMk/>
            <pc:sldMk cId="1228484454" sldId="1553"/>
            <ac:spMk id="7" creationId="{3210DC75-46BA-4155-BCAF-754B9B713950}"/>
          </ac:spMkLst>
        </pc:spChg>
        <pc:spChg chg="add mod">
          <ac:chgData name="张 智" userId="36bdf691fd3510be" providerId="LiveId" clId="{3514EE7C-60DF-4A81-8797-7118CE9C8E66}" dt="2023-10-16T08:39:25.784" v="8450" actId="255"/>
          <ac:spMkLst>
            <pc:docMk/>
            <pc:sldMk cId="1228484454" sldId="1553"/>
            <ac:spMk id="8" creationId="{E302E82A-DD4F-4649-BFC1-30DE8309C64B}"/>
          </ac:spMkLst>
        </pc:spChg>
        <pc:spChg chg="add del mod">
          <ac:chgData name="张 智" userId="36bdf691fd3510be" providerId="LiveId" clId="{3514EE7C-60DF-4A81-8797-7118CE9C8E66}" dt="2023-10-16T08:35:20.915" v="8353" actId="478"/>
          <ac:spMkLst>
            <pc:docMk/>
            <pc:sldMk cId="1228484454" sldId="1553"/>
            <ac:spMk id="12" creationId="{7B00D5A7-C824-475A-B175-224E5DF3CA6C}"/>
          </ac:spMkLst>
        </pc:spChg>
        <pc:picChg chg="add mod">
          <ac:chgData name="张 智" userId="36bdf691fd3510be" providerId="LiveId" clId="{3514EE7C-60DF-4A81-8797-7118CE9C8E66}" dt="2023-10-16T08:20:57.138" v="7981" actId="1076"/>
          <ac:picMkLst>
            <pc:docMk/>
            <pc:sldMk cId="1228484454" sldId="1553"/>
            <ac:picMk id="3" creationId="{442C6EBA-38D1-48EB-ACE2-80050052363E}"/>
          </ac:picMkLst>
        </pc:picChg>
        <pc:picChg chg="del">
          <ac:chgData name="张 智" userId="36bdf691fd3510be" providerId="LiveId" clId="{3514EE7C-60DF-4A81-8797-7118CE9C8E66}" dt="2023-10-16T08:18:44.203" v="7974" actId="478"/>
          <ac:picMkLst>
            <pc:docMk/>
            <pc:sldMk cId="1228484454" sldId="1553"/>
            <ac:picMk id="9" creationId="{7C93F0EC-A600-4BD5-A368-5E6383351012}"/>
          </ac:picMkLst>
        </pc:picChg>
        <pc:picChg chg="del">
          <ac:chgData name="张 智" userId="36bdf691fd3510be" providerId="LiveId" clId="{3514EE7C-60DF-4A81-8797-7118CE9C8E66}" dt="2023-10-16T08:18:44.203" v="7974" actId="478"/>
          <ac:picMkLst>
            <pc:docMk/>
            <pc:sldMk cId="1228484454" sldId="1553"/>
            <ac:picMk id="11" creationId="{79FCABDC-FD67-45D5-BAD8-353DE00ADE48}"/>
          </ac:picMkLst>
        </pc:picChg>
      </pc:sldChg>
      <pc:sldChg chg="add del">
        <pc:chgData name="张 智" userId="36bdf691fd3510be" providerId="LiveId" clId="{3514EE7C-60DF-4A81-8797-7118CE9C8E66}" dt="2023-10-16T08:19:56.454" v="7978"/>
        <pc:sldMkLst>
          <pc:docMk/>
          <pc:sldMk cId="1395473045" sldId="1554"/>
        </pc:sldMkLst>
      </pc:sldChg>
      <pc:sldChg chg="addSp delSp modSp add mod modNotesTx">
        <pc:chgData name="张 智" userId="36bdf691fd3510be" providerId="LiveId" clId="{3514EE7C-60DF-4A81-8797-7118CE9C8E66}" dt="2023-10-16T08:41:35.281" v="8485" actId="20577"/>
        <pc:sldMkLst>
          <pc:docMk/>
          <pc:sldMk cId="1858542330" sldId="1554"/>
        </pc:sldMkLst>
        <pc:spChg chg="add del mod">
          <ac:chgData name="张 智" userId="36bdf691fd3510be" providerId="LiveId" clId="{3514EE7C-60DF-4A81-8797-7118CE9C8E66}" dt="2023-10-16T08:35:27.374" v="8355" actId="478"/>
          <ac:spMkLst>
            <pc:docMk/>
            <pc:sldMk cId="1858542330" sldId="1554"/>
            <ac:spMk id="4" creationId="{A1DE622C-B63E-4CFC-A689-E938B7EFDB23}"/>
          </ac:spMkLst>
        </pc:spChg>
        <pc:spChg chg="add del">
          <ac:chgData name="张 智" userId="36bdf691fd3510be" providerId="LiveId" clId="{3514EE7C-60DF-4A81-8797-7118CE9C8E66}" dt="2023-10-16T08:40:07.592" v="8461"/>
          <ac:spMkLst>
            <pc:docMk/>
            <pc:sldMk cId="1858542330" sldId="1554"/>
            <ac:spMk id="5" creationId="{6CB85C34-6FA2-417A-B8BD-F05F1639B44D}"/>
          </ac:spMkLst>
        </pc:spChg>
        <pc:spChg chg="mod">
          <ac:chgData name="张 智" userId="36bdf691fd3510be" providerId="LiveId" clId="{3514EE7C-60DF-4A81-8797-7118CE9C8E66}" dt="2023-10-16T08:41:10.637" v="8477" actId="20577"/>
          <ac:spMkLst>
            <pc:docMk/>
            <pc:sldMk cId="1858542330" sldId="1554"/>
            <ac:spMk id="6" creationId="{804278CB-9283-4D63-97AA-BA2D63052E37}"/>
          </ac:spMkLst>
        </pc:spChg>
        <pc:spChg chg="del">
          <ac:chgData name="张 智" userId="36bdf691fd3510be" providerId="LiveId" clId="{3514EE7C-60DF-4A81-8797-7118CE9C8E66}" dt="2023-10-16T08:35:25.248" v="8354" actId="478"/>
          <ac:spMkLst>
            <pc:docMk/>
            <pc:sldMk cId="1858542330" sldId="1554"/>
            <ac:spMk id="7" creationId="{3210DC75-46BA-4155-BCAF-754B9B713950}"/>
          </ac:spMkLst>
        </pc:spChg>
        <pc:spChg chg="del">
          <ac:chgData name="张 智" userId="36bdf691fd3510be" providerId="LiveId" clId="{3514EE7C-60DF-4A81-8797-7118CE9C8E66}" dt="2023-10-16T08:35:25.248" v="8354" actId="478"/>
          <ac:spMkLst>
            <pc:docMk/>
            <pc:sldMk cId="1858542330" sldId="1554"/>
            <ac:spMk id="8" creationId="{E302E82A-DD4F-4649-BFC1-30DE8309C64B}"/>
          </ac:spMkLst>
        </pc:spChg>
        <pc:spChg chg="add mod">
          <ac:chgData name="张 智" userId="36bdf691fd3510be" providerId="LiveId" clId="{3514EE7C-60DF-4A81-8797-7118CE9C8E66}" dt="2023-10-16T08:39:20.445" v="8449" actId="255"/>
          <ac:spMkLst>
            <pc:docMk/>
            <pc:sldMk cId="1858542330" sldId="1554"/>
            <ac:spMk id="9" creationId="{AF01E8A8-E4EE-4853-9A32-A0786A87B680}"/>
          </ac:spMkLst>
        </pc:spChg>
        <pc:spChg chg="add mod">
          <ac:chgData name="张 智" userId="36bdf691fd3510be" providerId="LiveId" clId="{3514EE7C-60DF-4A81-8797-7118CE9C8E66}" dt="2023-10-16T08:41:35.281" v="8485" actId="20577"/>
          <ac:spMkLst>
            <pc:docMk/>
            <pc:sldMk cId="1858542330" sldId="1554"/>
            <ac:spMk id="10" creationId="{E7913F32-46B9-4714-A552-8BADA43BBBDB}"/>
          </ac:spMkLst>
        </pc:spChg>
        <pc:spChg chg="add mod">
          <ac:chgData name="张 智" userId="36bdf691fd3510be" providerId="LiveId" clId="{3514EE7C-60DF-4A81-8797-7118CE9C8E66}" dt="2023-10-16T08:40:29.787" v="8470" actId="255"/>
          <ac:spMkLst>
            <pc:docMk/>
            <pc:sldMk cId="1858542330" sldId="1554"/>
            <ac:spMk id="11" creationId="{DE55C9D6-A3D2-45AB-8479-DFE6A910F188}"/>
          </ac:spMkLst>
        </pc:spChg>
        <pc:spChg chg="mod">
          <ac:chgData name="张 智" userId="36bdf691fd3510be" providerId="LiveId" clId="{3514EE7C-60DF-4A81-8797-7118CE9C8E66}" dt="2023-10-16T08:39:31.833" v="8453" actId="20577"/>
          <ac:spMkLst>
            <pc:docMk/>
            <pc:sldMk cId="1858542330" sldId="1554"/>
            <ac:spMk id="12" creationId="{7B00D5A7-C824-475A-B175-224E5DF3CA6C}"/>
          </ac:spMkLst>
        </pc:spChg>
        <pc:picChg chg="del">
          <ac:chgData name="张 智" userId="36bdf691fd3510be" providerId="LiveId" clId="{3514EE7C-60DF-4A81-8797-7118CE9C8E66}" dt="2023-10-16T08:35:25.248" v="8354" actId="478"/>
          <ac:picMkLst>
            <pc:docMk/>
            <pc:sldMk cId="1858542330" sldId="1554"/>
            <ac:picMk id="3" creationId="{442C6EBA-38D1-48EB-ACE2-80050052363E}"/>
          </ac:picMkLst>
        </pc:picChg>
      </pc:sldChg>
      <pc:sldChg chg="add del">
        <pc:chgData name="张 智" userId="36bdf691fd3510be" providerId="LiveId" clId="{3514EE7C-60DF-4A81-8797-7118CE9C8E66}" dt="2023-10-16T08:35:14.327" v="8351" actId="2696"/>
        <pc:sldMkLst>
          <pc:docMk/>
          <pc:sldMk cId="2029108347" sldId="1554"/>
        </pc:sldMkLst>
      </pc:sldChg>
      <pc:sldChg chg="addSp delSp modSp add mod modNotesTx">
        <pc:chgData name="张 智" userId="36bdf691fd3510be" providerId="LiveId" clId="{3514EE7C-60DF-4A81-8797-7118CE9C8E66}" dt="2023-10-17T06:25:02.542" v="15821" actId="20577"/>
        <pc:sldMkLst>
          <pc:docMk/>
          <pc:sldMk cId="288001362" sldId="1555"/>
        </pc:sldMkLst>
        <pc:spChg chg="mod">
          <ac:chgData name="张 智" userId="36bdf691fd3510be" providerId="LiveId" clId="{3514EE7C-60DF-4A81-8797-7118CE9C8E66}" dt="2023-10-16T13:51:23.908" v="8785" actId="14100"/>
          <ac:spMkLst>
            <pc:docMk/>
            <pc:sldMk cId="288001362" sldId="1555"/>
            <ac:spMk id="2" creationId="{5C4F01C5-5333-2248-B03B-703C97F7CC69}"/>
          </ac:spMkLst>
        </pc:spChg>
        <pc:spChg chg="mod">
          <ac:chgData name="张 智" userId="36bdf691fd3510be" providerId="LiveId" clId="{3514EE7C-60DF-4A81-8797-7118CE9C8E66}" dt="2023-10-17T06:23:07.582" v="15685" actId="20577"/>
          <ac:spMkLst>
            <pc:docMk/>
            <pc:sldMk cId="288001362" sldId="1555"/>
            <ac:spMk id="3" creationId="{F7DD7DCB-C7E2-1B4F-BD83-3B7AF005DD76}"/>
          </ac:spMkLst>
        </pc:spChg>
        <pc:spChg chg="del">
          <ac:chgData name="张 智" userId="36bdf691fd3510be" providerId="LiveId" clId="{3514EE7C-60DF-4A81-8797-7118CE9C8E66}" dt="2023-10-16T13:45:57.539" v="8537" actId="478"/>
          <ac:spMkLst>
            <pc:docMk/>
            <pc:sldMk cId="288001362" sldId="1555"/>
            <ac:spMk id="4" creationId="{6ECCED74-0010-4D18-B980-399E7E0C9C95}"/>
          </ac:spMkLst>
        </pc:spChg>
        <pc:spChg chg="add mod">
          <ac:chgData name="张 智" userId="36bdf691fd3510be" providerId="LiveId" clId="{3514EE7C-60DF-4A81-8797-7118CE9C8E66}" dt="2023-10-17T02:31:46.250" v="14587" actId="20577"/>
          <ac:spMkLst>
            <pc:docMk/>
            <pc:sldMk cId="288001362" sldId="1555"/>
            <ac:spMk id="5" creationId="{8B4D2F35-C098-4538-B402-6D7BB4777C95}"/>
          </ac:spMkLst>
        </pc:spChg>
        <pc:spChg chg="add mod">
          <ac:chgData name="张 智" userId="36bdf691fd3510be" providerId="LiveId" clId="{3514EE7C-60DF-4A81-8797-7118CE9C8E66}" dt="2023-10-16T13:57:33.445" v="9065" actId="20577"/>
          <ac:spMkLst>
            <pc:docMk/>
            <pc:sldMk cId="288001362" sldId="1555"/>
            <ac:spMk id="6" creationId="{F3846B40-ACEA-4508-B266-0BCE7844BA45}"/>
          </ac:spMkLst>
        </pc:spChg>
      </pc:sldChg>
      <pc:sldChg chg="add del">
        <pc:chgData name="张 智" userId="36bdf691fd3510be" providerId="LiveId" clId="{3514EE7C-60DF-4A81-8797-7118CE9C8E66}" dt="2023-10-16T13:47:35.354" v="8543"/>
        <pc:sldMkLst>
          <pc:docMk/>
          <pc:sldMk cId="1449429231" sldId="1556"/>
        </pc:sldMkLst>
      </pc:sldChg>
      <pc:sldChg chg="delSp modSp new mod modNotesTx">
        <pc:chgData name="张 智" userId="36bdf691fd3510be" providerId="LiveId" clId="{3514EE7C-60DF-4A81-8797-7118CE9C8E66}" dt="2023-10-17T02:33:44.655" v="14625" actId="20577"/>
        <pc:sldMkLst>
          <pc:docMk/>
          <pc:sldMk cId="2891692903" sldId="1556"/>
        </pc:sldMkLst>
        <pc:spChg chg="mod">
          <ac:chgData name="张 智" userId="36bdf691fd3510be" providerId="LiveId" clId="{3514EE7C-60DF-4A81-8797-7118CE9C8E66}" dt="2023-10-16T13:55:28.676" v="9057" actId="20577"/>
          <ac:spMkLst>
            <pc:docMk/>
            <pc:sldMk cId="2891692903" sldId="1556"/>
            <ac:spMk id="2" creationId="{62B5F79D-16DD-4439-8342-17CBBB22DF56}"/>
          </ac:spMkLst>
        </pc:spChg>
        <pc:spChg chg="del">
          <ac:chgData name="张 智" userId="36bdf691fd3510be" providerId="LiveId" clId="{3514EE7C-60DF-4A81-8797-7118CE9C8E66}" dt="2023-10-16T13:48:09.027" v="8577" actId="478"/>
          <ac:spMkLst>
            <pc:docMk/>
            <pc:sldMk cId="2891692903" sldId="1556"/>
            <ac:spMk id="3" creationId="{2346CD1F-863A-4C11-A04A-8A52B90B540C}"/>
          </ac:spMkLst>
        </pc:spChg>
      </pc:sldChg>
      <pc:sldChg chg="modSp add mod modNotesTx">
        <pc:chgData name="张 智" userId="36bdf691fd3510be" providerId="LiveId" clId="{3514EE7C-60DF-4A81-8797-7118CE9C8E66}" dt="2023-10-17T05:25:16.620" v="14957" actId="5793"/>
        <pc:sldMkLst>
          <pc:docMk/>
          <pc:sldMk cId="1250017764" sldId="1557"/>
        </pc:sldMkLst>
        <pc:spChg chg="mod">
          <ac:chgData name="张 智" userId="36bdf691fd3510be" providerId="LiveId" clId="{3514EE7C-60DF-4A81-8797-7118CE9C8E66}" dt="2023-10-17T05:22:01.303" v="14949" actId="20577"/>
          <ac:spMkLst>
            <pc:docMk/>
            <pc:sldMk cId="1250017764" sldId="1557"/>
            <ac:spMk id="2" creationId="{00000000-0000-0000-0000-000000000000}"/>
          </ac:spMkLst>
        </pc:spChg>
        <pc:spChg chg="mod">
          <ac:chgData name="张 智" userId="36bdf691fd3510be" providerId="LiveId" clId="{3514EE7C-60DF-4A81-8797-7118CE9C8E66}" dt="2023-10-17T05:25:16.620" v="14957" actId="5793"/>
          <ac:spMkLst>
            <pc:docMk/>
            <pc:sldMk cId="1250017764" sldId="1557"/>
            <ac:spMk id="16" creationId="{2B6BE0D9-AB0C-489E-839E-FE83729D0671}"/>
          </ac:spMkLst>
        </pc:spChg>
      </pc:sldChg>
      <pc:sldChg chg="modSp add mod modNotesTx">
        <pc:chgData name="张 智" userId="36bdf691fd3510be" providerId="LiveId" clId="{3514EE7C-60DF-4A81-8797-7118CE9C8E66}" dt="2023-10-16T15:14:15.069" v="11186" actId="20577"/>
        <pc:sldMkLst>
          <pc:docMk/>
          <pc:sldMk cId="4203557000" sldId="1558"/>
        </pc:sldMkLst>
        <pc:spChg chg="mod">
          <ac:chgData name="张 智" userId="36bdf691fd3510be" providerId="LiveId" clId="{3514EE7C-60DF-4A81-8797-7118CE9C8E66}" dt="2023-10-16T15:08:46.519" v="10894" actId="113"/>
          <ac:spMkLst>
            <pc:docMk/>
            <pc:sldMk cId="4203557000" sldId="1558"/>
            <ac:spMk id="15" creationId="{3D2EC80F-3972-4B15-8E8C-67547D31CC91}"/>
          </ac:spMkLst>
        </pc:spChg>
      </pc:sldChg>
    </pc:docChg>
  </pc:docChgLst>
  <pc:docChgLst>
    <pc:chgData name="张 智" userId="36bdf691fd3510be" providerId="LiveId" clId="{60D4F08A-1EBA-4F14-89F4-32FE0C142F72}"/>
    <pc:docChg chg="undo redo custSel addSld delSld modSld sldOrd modMainMaster">
      <pc:chgData name="张 智" userId="36bdf691fd3510be" providerId="LiveId" clId="{60D4F08A-1EBA-4F14-89F4-32FE0C142F72}" dt="2023-07-25T06:32:42.097" v="23294" actId="14100"/>
      <pc:docMkLst>
        <pc:docMk/>
      </pc:docMkLst>
      <pc:sldChg chg="modSp add mod ord modNotesTx">
        <pc:chgData name="张 智" userId="36bdf691fd3510be" providerId="LiveId" clId="{60D4F08A-1EBA-4F14-89F4-32FE0C142F72}" dt="2023-07-04T07:40:59.745" v="2927" actId="2711"/>
        <pc:sldMkLst>
          <pc:docMk/>
          <pc:sldMk cId="3503711615" sldId="260"/>
        </pc:sldMkLst>
        <pc:spChg chg="mod">
          <ac:chgData name="张 智" userId="36bdf691fd3510be" providerId="LiveId" clId="{60D4F08A-1EBA-4F14-89F4-32FE0C142F72}" dt="2023-07-04T07:12:47.817" v="2691" actId="113"/>
          <ac:spMkLst>
            <pc:docMk/>
            <pc:sldMk cId="3503711615" sldId="260"/>
            <ac:spMk id="2" creationId="{5C4F01C5-5333-2248-B03B-703C97F7CC69}"/>
          </ac:spMkLst>
        </pc:spChg>
        <pc:spChg chg="mod">
          <ac:chgData name="张 智" userId="36bdf691fd3510be" providerId="LiveId" clId="{60D4F08A-1EBA-4F14-89F4-32FE0C142F72}" dt="2023-07-04T07:40:59.745" v="2927" actId="2711"/>
          <ac:spMkLst>
            <pc:docMk/>
            <pc:sldMk cId="3503711615" sldId="260"/>
            <ac:spMk id="3" creationId="{F7DD7DCB-C7E2-1B4F-BD83-3B7AF005DD76}"/>
          </ac:spMkLst>
        </pc:spChg>
      </pc:sldChg>
      <pc:sldChg chg="delSp modSp add mod modTransition modAnim modNotesTx">
        <pc:chgData name="张 智" userId="36bdf691fd3510be" providerId="LiveId" clId="{60D4F08A-1EBA-4F14-89F4-32FE0C142F72}" dt="2023-07-25T03:50:24.555" v="21130" actId="20577"/>
        <pc:sldMkLst>
          <pc:docMk/>
          <pc:sldMk cId="0" sldId="264"/>
        </pc:sldMkLst>
        <pc:spChg chg="mod">
          <ac:chgData name="张 智" userId="36bdf691fd3510be" providerId="LiveId" clId="{60D4F08A-1EBA-4F14-89F4-32FE0C142F72}" dt="2023-07-20T01:57:44.999" v="14309" actId="27636"/>
          <ac:spMkLst>
            <pc:docMk/>
            <pc:sldMk cId="0" sldId="264"/>
            <ac:spMk id="188" creationId="{00000000-0000-0000-0000-000000000000}"/>
          </ac:spMkLst>
        </pc:spChg>
        <pc:spChg chg="mod">
          <ac:chgData name="张 智" userId="36bdf691fd3510be" providerId="LiveId" clId="{60D4F08A-1EBA-4F14-89F4-32FE0C142F72}" dt="2023-07-20T02:00:06.875" v="14498" actId="20577"/>
          <ac:spMkLst>
            <pc:docMk/>
            <pc:sldMk cId="0" sldId="264"/>
            <ac:spMk id="189" creationId="{00000000-0000-0000-0000-000000000000}"/>
          </ac:spMkLst>
        </pc:spChg>
        <pc:spChg chg="del mod">
          <ac:chgData name="张 智" userId="36bdf691fd3510be" providerId="LiveId" clId="{60D4F08A-1EBA-4F14-89F4-32FE0C142F72}" dt="2023-07-20T02:40:28.143" v="16340" actId="478"/>
          <ac:spMkLst>
            <pc:docMk/>
            <pc:sldMk cId="0" sldId="264"/>
            <ac:spMk id="190" creationId="{00000000-0000-0000-0000-000000000000}"/>
          </ac:spMkLst>
        </pc:spChg>
        <pc:spChg chg="mod">
          <ac:chgData name="张 智" userId="36bdf691fd3510be" providerId="LiveId" clId="{60D4F08A-1EBA-4F14-89F4-32FE0C142F72}" dt="2023-07-20T01:53:27.994" v="14112" actId="1036"/>
          <ac:spMkLst>
            <pc:docMk/>
            <pc:sldMk cId="0" sldId="264"/>
            <ac:spMk id="194" creationId="{00000000-0000-0000-0000-000000000000}"/>
          </ac:spMkLst>
        </pc:spChg>
        <pc:spChg chg="mod">
          <ac:chgData name="张 智" userId="36bdf691fd3510be" providerId="LiveId" clId="{60D4F08A-1EBA-4F14-89F4-32FE0C142F72}" dt="2023-07-20T01:53:27.994" v="14112" actId="1036"/>
          <ac:spMkLst>
            <pc:docMk/>
            <pc:sldMk cId="0" sldId="264"/>
            <ac:spMk id="195" creationId="{00000000-0000-0000-0000-000000000000}"/>
          </ac:spMkLst>
        </pc:spChg>
        <pc:spChg chg="mod">
          <ac:chgData name="张 智" userId="36bdf691fd3510be" providerId="LiveId" clId="{60D4F08A-1EBA-4F14-89F4-32FE0C142F72}" dt="2023-07-20T01:53:27.994" v="14112" actId="1036"/>
          <ac:spMkLst>
            <pc:docMk/>
            <pc:sldMk cId="0" sldId="264"/>
            <ac:spMk id="196" creationId="{00000000-0000-0000-0000-000000000000}"/>
          </ac:spMkLst>
        </pc:spChg>
        <pc:picChg chg="mod">
          <ac:chgData name="张 智" userId="36bdf691fd3510be" providerId="LiveId" clId="{60D4F08A-1EBA-4F14-89F4-32FE0C142F72}" dt="2023-07-20T01:53:27.994" v="14112" actId="1036"/>
          <ac:picMkLst>
            <pc:docMk/>
            <pc:sldMk cId="0" sldId="264"/>
            <ac:picMk id="191" creationId="{00000000-0000-0000-0000-000000000000}"/>
          </ac:picMkLst>
        </pc:picChg>
        <pc:picChg chg="mod">
          <ac:chgData name="张 智" userId="36bdf691fd3510be" providerId="LiveId" clId="{60D4F08A-1EBA-4F14-89F4-32FE0C142F72}" dt="2023-07-20T01:53:27.994" v="14112" actId="1036"/>
          <ac:picMkLst>
            <pc:docMk/>
            <pc:sldMk cId="0" sldId="264"/>
            <ac:picMk id="192" creationId="{00000000-0000-0000-0000-000000000000}"/>
          </ac:picMkLst>
        </pc:picChg>
        <pc:picChg chg="mod">
          <ac:chgData name="张 智" userId="36bdf691fd3510be" providerId="LiveId" clId="{60D4F08A-1EBA-4F14-89F4-32FE0C142F72}" dt="2023-07-20T01:53:27.994" v="14112" actId="1036"/>
          <ac:picMkLst>
            <pc:docMk/>
            <pc:sldMk cId="0" sldId="264"/>
            <ac:picMk id="193" creationId="{00000000-0000-0000-0000-000000000000}"/>
          </ac:picMkLst>
        </pc:picChg>
      </pc:sldChg>
      <pc:sldChg chg="delSp modSp add mod modTransition modNotesTx">
        <pc:chgData name="张 智" userId="36bdf691fd3510be" providerId="LiveId" clId="{60D4F08A-1EBA-4F14-89F4-32FE0C142F72}" dt="2023-07-25T03:52:09.831" v="21160" actId="20577"/>
        <pc:sldMkLst>
          <pc:docMk/>
          <pc:sldMk cId="0" sldId="265"/>
        </pc:sldMkLst>
        <pc:spChg chg="mod">
          <ac:chgData name="张 智" userId="36bdf691fd3510be" providerId="LiveId" clId="{60D4F08A-1EBA-4F14-89F4-32FE0C142F72}" dt="2023-07-20T02:02:41.075" v="14564" actId="20577"/>
          <ac:spMkLst>
            <pc:docMk/>
            <pc:sldMk cId="0" sldId="265"/>
            <ac:spMk id="198" creationId="{00000000-0000-0000-0000-000000000000}"/>
          </ac:spMkLst>
        </pc:spChg>
        <pc:spChg chg="mod">
          <ac:chgData name="张 智" userId="36bdf691fd3510be" providerId="LiveId" clId="{60D4F08A-1EBA-4F14-89F4-32FE0C142F72}" dt="2023-07-20T02:23:23.872" v="15563" actId="20577"/>
          <ac:spMkLst>
            <pc:docMk/>
            <pc:sldMk cId="0" sldId="265"/>
            <ac:spMk id="199" creationId="{00000000-0000-0000-0000-000000000000}"/>
          </ac:spMkLst>
        </pc:spChg>
        <pc:spChg chg="del mod">
          <ac:chgData name="张 智" userId="36bdf691fd3510be" providerId="LiveId" clId="{60D4F08A-1EBA-4F14-89F4-32FE0C142F72}" dt="2023-07-20T02:40:24.764" v="16339" actId="478"/>
          <ac:spMkLst>
            <pc:docMk/>
            <pc:sldMk cId="0" sldId="265"/>
            <ac:spMk id="200" creationId="{00000000-0000-0000-0000-000000000000}"/>
          </ac:spMkLst>
        </pc:spChg>
        <pc:spChg chg="mod">
          <ac:chgData name="张 智" userId="36bdf691fd3510be" providerId="LiveId" clId="{60D4F08A-1EBA-4F14-89F4-32FE0C142F72}" dt="2023-07-20T01:54:01.297" v="14119" actId="1076"/>
          <ac:spMkLst>
            <pc:docMk/>
            <pc:sldMk cId="0" sldId="265"/>
            <ac:spMk id="205" creationId="{00000000-0000-0000-0000-000000000000}"/>
          </ac:spMkLst>
        </pc:spChg>
        <pc:spChg chg="mod">
          <ac:chgData name="张 智" userId="36bdf691fd3510be" providerId="LiveId" clId="{60D4F08A-1EBA-4F14-89F4-32FE0C142F72}" dt="2023-07-20T01:54:01.297" v="14119" actId="1076"/>
          <ac:spMkLst>
            <pc:docMk/>
            <pc:sldMk cId="0" sldId="265"/>
            <ac:spMk id="206" creationId="{00000000-0000-0000-0000-000000000000}"/>
          </ac:spMkLst>
        </pc:spChg>
        <pc:spChg chg="mod">
          <ac:chgData name="张 智" userId="36bdf691fd3510be" providerId="LiveId" clId="{60D4F08A-1EBA-4F14-89F4-32FE0C142F72}" dt="2023-07-20T01:54:01.297" v="14119" actId="1076"/>
          <ac:spMkLst>
            <pc:docMk/>
            <pc:sldMk cId="0" sldId="265"/>
            <ac:spMk id="207" creationId="{00000000-0000-0000-0000-000000000000}"/>
          </ac:spMkLst>
        </pc:spChg>
        <pc:spChg chg="mod">
          <ac:chgData name="张 智" userId="36bdf691fd3510be" providerId="LiveId" clId="{60D4F08A-1EBA-4F14-89F4-32FE0C142F72}" dt="2023-07-20T01:54:01.297" v="14119" actId="1076"/>
          <ac:spMkLst>
            <pc:docMk/>
            <pc:sldMk cId="0" sldId="265"/>
            <ac:spMk id="208" creationId="{00000000-0000-0000-0000-000000000000}"/>
          </ac:spMkLst>
        </pc:spChg>
        <pc:spChg chg="mod">
          <ac:chgData name="张 智" userId="36bdf691fd3510be" providerId="LiveId" clId="{60D4F08A-1EBA-4F14-89F4-32FE0C142F72}" dt="2023-07-20T01:54:01.297" v="14119" actId="1076"/>
          <ac:spMkLst>
            <pc:docMk/>
            <pc:sldMk cId="0" sldId="265"/>
            <ac:spMk id="209" creationId="{00000000-0000-0000-0000-000000000000}"/>
          </ac:spMkLst>
        </pc:spChg>
        <pc:spChg chg="mod">
          <ac:chgData name="张 智" userId="36bdf691fd3510be" providerId="LiveId" clId="{60D4F08A-1EBA-4F14-89F4-32FE0C142F72}" dt="2023-07-20T01:54:01.297" v="14119" actId="1076"/>
          <ac:spMkLst>
            <pc:docMk/>
            <pc:sldMk cId="0" sldId="265"/>
            <ac:spMk id="210" creationId="{00000000-0000-0000-0000-000000000000}"/>
          </ac:spMkLst>
        </pc:spChg>
        <pc:spChg chg="mod">
          <ac:chgData name="张 智" userId="36bdf691fd3510be" providerId="LiveId" clId="{60D4F08A-1EBA-4F14-89F4-32FE0C142F72}" dt="2023-07-20T01:54:01.297" v="14119" actId="1076"/>
          <ac:spMkLst>
            <pc:docMk/>
            <pc:sldMk cId="0" sldId="265"/>
            <ac:spMk id="211" creationId="{00000000-0000-0000-0000-000000000000}"/>
          </ac:spMkLst>
        </pc:spChg>
        <pc:spChg chg="mod">
          <ac:chgData name="张 智" userId="36bdf691fd3510be" providerId="LiveId" clId="{60D4F08A-1EBA-4F14-89F4-32FE0C142F72}" dt="2023-07-20T01:54:01.297" v="14119" actId="1076"/>
          <ac:spMkLst>
            <pc:docMk/>
            <pc:sldMk cId="0" sldId="265"/>
            <ac:spMk id="212" creationId="{00000000-0000-0000-0000-000000000000}"/>
          </ac:spMkLst>
        </pc:spChg>
        <pc:spChg chg="mod">
          <ac:chgData name="张 智" userId="36bdf691fd3510be" providerId="LiveId" clId="{60D4F08A-1EBA-4F14-89F4-32FE0C142F72}" dt="2023-07-20T02:03:25.999" v="14678" actId="108"/>
          <ac:spMkLst>
            <pc:docMk/>
            <pc:sldMk cId="0" sldId="265"/>
            <ac:spMk id="213" creationId="{00000000-0000-0000-0000-000000000000}"/>
          </ac:spMkLst>
        </pc:spChg>
        <pc:spChg chg="mod">
          <ac:chgData name="张 智" userId="36bdf691fd3510be" providerId="LiveId" clId="{60D4F08A-1EBA-4F14-89F4-32FE0C142F72}" dt="2023-07-20T01:54:01.297" v="14119" actId="1076"/>
          <ac:spMkLst>
            <pc:docMk/>
            <pc:sldMk cId="0" sldId="265"/>
            <ac:spMk id="214" creationId="{00000000-0000-0000-0000-000000000000}"/>
          </ac:spMkLst>
        </pc:spChg>
        <pc:spChg chg="mod">
          <ac:chgData name="张 智" userId="36bdf691fd3510be" providerId="LiveId" clId="{60D4F08A-1EBA-4F14-89F4-32FE0C142F72}" dt="2023-07-20T01:54:01.297" v="14119" actId="1076"/>
          <ac:spMkLst>
            <pc:docMk/>
            <pc:sldMk cId="0" sldId="265"/>
            <ac:spMk id="215" creationId="{00000000-0000-0000-0000-000000000000}"/>
          </ac:spMkLst>
        </pc:spChg>
        <pc:spChg chg="mod">
          <ac:chgData name="张 智" userId="36bdf691fd3510be" providerId="LiveId" clId="{60D4F08A-1EBA-4F14-89F4-32FE0C142F72}" dt="2023-07-20T01:54:01.297" v="14119" actId="1076"/>
          <ac:spMkLst>
            <pc:docMk/>
            <pc:sldMk cId="0" sldId="265"/>
            <ac:spMk id="216" creationId="{00000000-0000-0000-0000-000000000000}"/>
          </ac:spMkLst>
        </pc:spChg>
        <pc:picChg chg="mod">
          <ac:chgData name="张 智" userId="36bdf691fd3510be" providerId="LiveId" clId="{60D4F08A-1EBA-4F14-89F4-32FE0C142F72}" dt="2023-07-20T01:54:01.297" v="14119" actId="1076"/>
          <ac:picMkLst>
            <pc:docMk/>
            <pc:sldMk cId="0" sldId="265"/>
            <ac:picMk id="201" creationId="{00000000-0000-0000-0000-000000000000}"/>
          </ac:picMkLst>
        </pc:picChg>
        <pc:picChg chg="mod">
          <ac:chgData name="张 智" userId="36bdf691fd3510be" providerId="LiveId" clId="{60D4F08A-1EBA-4F14-89F4-32FE0C142F72}" dt="2023-07-20T01:54:01.297" v="14119" actId="1076"/>
          <ac:picMkLst>
            <pc:docMk/>
            <pc:sldMk cId="0" sldId="265"/>
            <ac:picMk id="202" creationId="{00000000-0000-0000-0000-000000000000}"/>
          </ac:picMkLst>
        </pc:picChg>
        <pc:picChg chg="mod">
          <ac:chgData name="张 智" userId="36bdf691fd3510be" providerId="LiveId" clId="{60D4F08A-1EBA-4F14-89F4-32FE0C142F72}" dt="2023-07-20T01:54:01.297" v="14119" actId="1076"/>
          <ac:picMkLst>
            <pc:docMk/>
            <pc:sldMk cId="0" sldId="265"/>
            <ac:picMk id="203" creationId="{00000000-0000-0000-0000-000000000000}"/>
          </ac:picMkLst>
        </pc:picChg>
        <pc:picChg chg="mod">
          <ac:chgData name="张 智" userId="36bdf691fd3510be" providerId="LiveId" clId="{60D4F08A-1EBA-4F14-89F4-32FE0C142F72}" dt="2023-07-20T01:54:01.297" v="14119" actId="1076"/>
          <ac:picMkLst>
            <pc:docMk/>
            <pc:sldMk cId="0" sldId="265"/>
            <ac:picMk id="204" creationId="{00000000-0000-0000-0000-000000000000}"/>
          </ac:picMkLst>
        </pc:picChg>
      </pc:sldChg>
      <pc:sldChg chg="delSp modSp add mod modTransition modAnim modNotesTx">
        <pc:chgData name="张 智" userId="36bdf691fd3510be" providerId="LiveId" clId="{60D4F08A-1EBA-4F14-89F4-32FE0C142F72}" dt="2023-07-25T03:54:24.554" v="21405" actId="20577"/>
        <pc:sldMkLst>
          <pc:docMk/>
          <pc:sldMk cId="0" sldId="266"/>
        </pc:sldMkLst>
        <pc:spChg chg="mod">
          <ac:chgData name="张 智" userId="36bdf691fd3510be" providerId="LiveId" clId="{60D4F08A-1EBA-4F14-89F4-32FE0C142F72}" dt="2023-07-20T02:09:33.014" v="15146" actId="113"/>
          <ac:spMkLst>
            <pc:docMk/>
            <pc:sldMk cId="0" sldId="266"/>
            <ac:spMk id="218" creationId="{00000000-0000-0000-0000-000000000000}"/>
          </ac:spMkLst>
        </pc:spChg>
        <pc:spChg chg="mod">
          <ac:chgData name="张 智" userId="36bdf691fd3510be" providerId="LiveId" clId="{60D4F08A-1EBA-4F14-89F4-32FE0C142F72}" dt="2023-07-20T02:24:42.160" v="15578" actId="1076"/>
          <ac:spMkLst>
            <pc:docMk/>
            <pc:sldMk cId="0" sldId="266"/>
            <ac:spMk id="219" creationId="{00000000-0000-0000-0000-000000000000}"/>
          </ac:spMkLst>
        </pc:spChg>
        <pc:spChg chg="del mod">
          <ac:chgData name="张 智" userId="36bdf691fd3510be" providerId="LiveId" clId="{60D4F08A-1EBA-4F14-89F4-32FE0C142F72}" dt="2023-07-20T02:40:21.918" v="16338" actId="478"/>
          <ac:spMkLst>
            <pc:docMk/>
            <pc:sldMk cId="0" sldId="266"/>
            <ac:spMk id="220" creationId="{00000000-0000-0000-0000-000000000000}"/>
          </ac:spMkLst>
        </pc:spChg>
        <pc:grpChg chg="mod">
          <ac:chgData name="张 智" userId="36bdf691fd3510be" providerId="LiveId" clId="{60D4F08A-1EBA-4F14-89F4-32FE0C142F72}" dt="2023-07-20T02:24:46.127" v="15579" actId="1076"/>
          <ac:grpSpMkLst>
            <pc:docMk/>
            <pc:sldMk cId="0" sldId="266"/>
            <ac:grpSpMk id="223" creationId="{00000000-0000-0000-0000-000000000000}"/>
          </ac:grpSpMkLst>
        </pc:grpChg>
        <pc:picChg chg="mod">
          <ac:chgData name="张 智" userId="36bdf691fd3510be" providerId="LiveId" clId="{60D4F08A-1EBA-4F14-89F4-32FE0C142F72}" dt="2023-07-20T02:24:46.127" v="15579" actId="1076"/>
          <ac:picMkLst>
            <pc:docMk/>
            <pc:sldMk cId="0" sldId="266"/>
            <ac:picMk id="224" creationId="{00000000-0000-0000-0000-000000000000}"/>
          </ac:picMkLst>
        </pc:picChg>
      </pc:sldChg>
      <pc:sldChg chg="delSp modSp add mod modTransition modAnim modNotesTx">
        <pc:chgData name="张 智" userId="36bdf691fd3510be" providerId="LiveId" clId="{60D4F08A-1EBA-4F14-89F4-32FE0C142F72}" dt="2023-07-25T03:53:50.828" v="21343" actId="20577"/>
        <pc:sldMkLst>
          <pc:docMk/>
          <pc:sldMk cId="0" sldId="267"/>
        </pc:sldMkLst>
        <pc:spChg chg="mod">
          <ac:chgData name="张 智" userId="36bdf691fd3510be" providerId="LiveId" clId="{60D4F08A-1EBA-4F14-89F4-32FE0C142F72}" dt="2023-07-20T02:11:28.125" v="15155" actId="113"/>
          <ac:spMkLst>
            <pc:docMk/>
            <pc:sldMk cId="0" sldId="267"/>
            <ac:spMk id="226" creationId="{00000000-0000-0000-0000-000000000000}"/>
          </ac:spMkLst>
        </pc:spChg>
        <pc:spChg chg="mod">
          <ac:chgData name="张 智" userId="36bdf691fd3510be" providerId="LiveId" clId="{60D4F08A-1EBA-4F14-89F4-32FE0C142F72}" dt="2023-07-20T02:26:30.215" v="15614" actId="20577"/>
          <ac:spMkLst>
            <pc:docMk/>
            <pc:sldMk cId="0" sldId="267"/>
            <ac:spMk id="227" creationId="{00000000-0000-0000-0000-000000000000}"/>
          </ac:spMkLst>
        </pc:spChg>
        <pc:spChg chg="del mod">
          <ac:chgData name="张 智" userId="36bdf691fd3510be" providerId="LiveId" clId="{60D4F08A-1EBA-4F14-89F4-32FE0C142F72}" dt="2023-07-20T02:40:17.652" v="16337" actId="478"/>
          <ac:spMkLst>
            <pc:docMk/>
            <pc:sldMk cId="0" sldId="267"/>
            <ac:spMk id="228" creationId="{00000000-0000-0000-0000-000000000000}"/>
          </ac:spMkLst>
        </pc:spChg>
        <pc:spChg chg="mod">
          <ac:chgData name="张 智" userId="36bdf691fd3510be" providerId="LiveId" clId="{60D4F08A-1EBA-4F14-89F4-32FE0C142F72}" dt="2023-07-20T02:12:04.340" v="15166" actId="1076"/>
          <ac:spMkLst>
            <pc:docMk/>
            <pc:sldMk cId="0" sldId="267"/>
            <ac:spMk id="232" creationId="{00000000-0000-0000-0000-000000000000}"/>
          </ac:spMkLst>
        </pc:spChg>
        <pc:spChg chg="mod">
          <ac:chgData name="张 智" userId="36bdf691fd3510be" providerId="LiveId" clId="{60D4F08A-1EBA-4F14-89F4-32FE0C142F72}" dt="2023-07-20T02:12:04.340" v="15166" actId="1076"/>
          <ac:spMkLst>
            <pc:docMk/>
            <pc:sldMk cId="0" sldId="267"/>
            <ac:spMk id="233" creationId="{00000000-0000-0000-0000-000000000000}"/>
          </ac:spMkLst>
        </pc:spChg>
        <pc:spChg chg="mod">
          <ac:chgData name="张 智" userId="36bdf691fd3510be" providerId="LiveId" clId="{60D4F08A-1EBA-4F14-89F4-32FE0C142F72}" dt="2023-07-20T02:12:04.340" v="15166" actId="1076"/>
          <ac:spMkLst>
            <pc:docMk/>
            <pc:sldMk cId="0" sldId="267"/>
            <ac:spMk id="234" creationId="{00000000-0000-0000-0000-000000000000}"/>
          </ac:spMkLst>
        </pc:spChg>
        <pc:spChg chg="mod">
          <ac:chgData name="张 智" userId="36bdf691fd3510be" providerId="LiveId" clId="{60D4F08A-1EBA-4F14-89F4-32FE0C142F72}" dt="2023-07-20T02:12:04.340" v="15166" actId="1076"/>
          <ac:spMkLst>
            <pc:docMk/>
            <pc:sldMk cId="0" sldId="267"/>
            <ac:spMk id="235" creationId="{00000000-0000-0000-0000-000000000000}"/>
          </ac:spMkLst>
        </pc:spChg>
        <pc:picChg chg="mod">
          <ac:chgData name="张 智" userId="36bdf691fd3510be" providerId="LiveId" clId="{60D4F08A-1EBA-4F14-89F4-32FE0C142F72}" dt="2023-07-20T02:12:04.340" v="15166" actId="1076"/>
          <ac:picMkLst>
            <pc:docMk/>
            <pc:sldMk cId="0" sldId="267"/>
            <ac:picMk id="229" creationId="{00000000-0000-0000-0000-000000000000}"/>
          </ac:picMkLst>
        </pc:picChg>
        <pc:picChg chg="mod">
          <ac:chgData name="张 智" userId="36bdf691fd3510be" providerId="LiveId" clId="{60D4F08A-1EBA-4F14-89F4-32FE0C142F72}" dt="2023-07-20T02:12:04.340" v="15166" actId="1076"/>
          <ac:picMkLst>
            <pc:docMk/>
            <pc:sldMk cId="0" sldId="267"/>
            <ac:picMk id="230" creationId="{00000000-0000-0000-0000-000000000000}"/>
          </ac:picMkLst>
        </pc:picChg>
        <pc:picChg chg="mod">
          <ac:chgData name="张 智" userId="36bdf691fd3510be" providerId="LiveId" clId="{60D4F08A-1EBA-4F14-89F4-32FE0C142F72}" dt="2023-07-20T02:12:04.340" v="15166" actId="1076"/>
          <ac:picMkLst>
            <pc:docMk/>
            <pc:sldMk cId="0" sldId="267"/>
            <ac:picMk id="231" creationId="{00000000-0000-0000-0000-000000000000}"/>
          </ac:picMkLst>
        </pc:picChg>
        <pc:picChg chg="mod">
          <ac:chgData name="张 智" userId="36bdf691fd3510be" providerId="LiveId" clId="{60D4F08A-1EBA-4F14-89F4-32FE0C142F72}" dt="2023-07-20T02:12:04.340" v="15166" actId="1076"/>
          <ac:picMkLst>
            <pc:docMk/>
            <pc:sldMk cId="0" sldId="267"/>
            <ac:picMk id="236" creationId="{00000000-0000-0000-0000-000000000000}"/>
          </ac:picMkLst>
        </pc:picChg>
      </pc:sldChg>
      <pc:sldChg chg="delSp modSp add del mod modNotesTx">
        <pc:chgData name="张 智" userId="36bdf691fd3510be" providerId="LiveId" clId="{60D4F08A-1EBA-4F14-89F4-32FE0C142F72}" dt="2023-07-25T06:13:58.259" v="23192" actId="2696"/>
        <pc:sldMkLst>
          <pc:docMk/>
          <pc:sldMk cId="1068746973" sldId="268"/>
        </pc:sldMkLst>
        <pc:spChg chg="mod">
          <ac:chgData name="张 智" userId="36bdf691fd3510be" providerId="LiveId" clId="{60D4F08A-1EBA-4F14-89F4-32FE0C142F72}" dt="2023-07-18T07:37:51.441" v="6785" actId="1076"/>
          <ac:spMkLst>
            <pc:docMk/>
            <pc:sldMk cId="1068746973" sldId="268"/>
            <ac:spMk id="2" creationId="{5C4F01C5-5333-2248-B03B-703C97F7CC69}"/>
          </ac:spMkLst>
        </pc:spChg>
        <pc:spChg chg="mod">
          <ac:chgData name="张 智" userId="36bdf691fd3510be" providerId="LiveId" clId="{60D4F08A-1EBA-4F14-89F4-32FE0C142F72}" dt="2023-07-18T07:47:19.450" v="7162" actId="20577"/>
          <ac:spMkLst>
            <pc:docMk/>
            <pc:sldMk cId="1068746973" sldId="268"/>
            <ac:spMk id="3" creationId="{F7DD7DCB-C7E2-1B4F-BD83-3B7AF005DD76}"/>
          </ac:spMkLst>
        </pc:spChg>
        <pc:spChg chg="del">
          <ac:chgData name="张 智" userId="36bdf691fd3510be" providerId="LiveId" clId="{60D4F08A-1EBA-4F14-89F4-32FE0C142F72}" dt="2023-07-18T07:38:06.344" v="6794" actId="478"/>
          <ac:spMkLst>
            <pc:docMk/>
            <pc:sldMk cId="1068746973" sldId="268"/>
            <ac:spMk id="4" creationId="{5293465A-4C2A-754E-8F5A-63A08A730A0E}"/>
          </ac:spMkLst>
        </pc:spChg>
      </pc:sldChg>
      <pc:sldChg chg="addSp delSp modSp add mod modTransition modNotesTx">
        <pc:chgData name="张 智" userId="36bdf691fd3510be" providerId="LiveId" clId="{60D4F08A-1EBA-4F14-89F4-32FE0C142F72}" dt="2023-07-20T02:40:12.817" v="16335" actId="478"/>
        <pc:sldMkLst>
          <pc:docMk/>
          <pc:sldMk cId="0" sldId="269"/>
        </pc:sldMkLst>
        <pc:spChg chg="add del mod">
          <ac:chgData name="张 智" userId="36bdf691fd3510be" providerId="LiveId" clId="{60D4F08A-1EBA-4F14-89F4-32FE0C142F72}" dt="2023-07-20T02:19:25.898" v="15450" actId="478"/>
          <ac:spMkLst>
            <pc:docMk/>
            <pc:sldMk cId="0" sldId="269"/>
            <ac:spMk id="8" creationId="{8801CE7B-F756-49C4-84FF-108CE30C369C}"/>
          </ac:spMkLst>
        </pc:spChg>
        <pc:spChg chg="mod">
          <ac:chgData name="张 智" userId="36bdf691fd3510be" providerId="LiveId" clId="{60D4F08A-1EBA-4F14-89F4-32FE0C142F72}" dt="2023-07-20T02:18:21.016" v="15297" actId="1076"/>
          <ac:spMkLst>
            <pc:docMk/>
            <pc:sldMk cId="0" sldId="269"/>
            <ac:spMk id="250" creationId="{00000000-0000-0000-0000-000000000000}"/>
          </ac:spMkLst>
        </pc:spChg>
        <pc:spChg chg="del mod">
          <ac:chgData name="张 智" userId="36bdf691fd3510be" providerId="LiveId" clId="{60D4F08A-1EBA-4F14-89F4-32FE0C142F72}" dt="2023-07-20T02:40:12.817" v="16335" actId="478"/>
          <ac:spMkLst>
            <pc:docMk/>
            <pc:sldMk cId="0" sldId="269"/>
            <ac:spMk id="252" creationId="{00000000-0000-0000-0000-000000000000}"/>
          </ac:spMkLst>
        </pc:spChg>
      </pc:sldChg>
      <pc:sldChg chg="addSp delSp modSp add mod modTransition modNotesTx">
        <pc:chgData name="张 智" userId="36bdf691fd3510be" providerId="LiveId" clId="{60D4F08A-1EBA-4F14-89F4-32FE0C142F72}" dt="2023-07-20T02:40:09.803" v="16334" actId="478"/>
        <pc:sldMkLst>
          <pc:docMk/>
          <pc:sldMk cId="0" sldId="270"/>
        </pc:sldMkLst>
        <pc:spChg chg="add del mod">
          <ac:chgData name="张 智" userId="36bdf691fd3510be" providerId="LiveId" clId="{60D4F08A-1EBA-4F14-89F4-32FE0C142F72}" dt="2023-07-20T02:19:41.321" v="15452" actId="478"/>
          <ac:spMkLst>
            <pc:docMk/>
            <pc:sldMk cId="0" sldId="270"/>
            <ac:spMk id="3" creationId="{8B198363-386E-4170-BFDE-D106295B95F1}"/>
          </ac:spMkLst>
        </pc:spChg>
        <pc:spChg chg="add mod">
          <ac:chgData name="张 智" userId="36bdf691fd3510be" providerId="LiveId" clId="{60D4F08A-1EBA-4F14-89F4-32FE0C142F72}" dt="2023-07-20T02:19:41.601" v="15453"/>
          <ac:spMkLst>
            <pc:docMk/>
            <pc:sldMk cId="0" sldId="270"/>
            <ac:spMk id="10" creationId="{E0E15410-F758-4449-AE72-3360BD435F05}"/>
          </ac:spMkLst>
        </pc:spChg>
        <pc:spChg chg="del">
          <ac:chgData name="张 智" userId="36bdf691fd3510be" providerId="LiveId" clId="{60D4F08A-1EBA-4F14-89F4-32FE0C142F72}" dt="2023-07-20T02:19:38.731" v="15451" actId="478"/>
          <ac:spMkLst>
            <pc:docMk/>
            <pc:sldMk cId="0" sldId="270"/>
            <ac:spMk id="257" creationId="{00000000-0000-0000-0000-000000000000}"/>
          </ac:spMkLst>
        </pc:spChg>
        <pc:spChg chg="del mod">
          <ac:chgData name="张 智" userId="36bdf691fd3510be" providerId="LiveId" clId="{60D4F08A-1EBA-4F14-89F4-32FE0C142F72}" dt="2023-07-20T02:40:09.803" v="16334" actId="478"/>
          <ac:spMkLst>
            <pc:docMk/>
            <pc:sldMk cId="0" sldId="270"/>
            <ac:spMk id="259" creationId="{00000000-0000-0000-0000-000000000000}"/>
          </ac:spMkLst>
        </pc:spChg>
      </pc:sldChg>
      <pc:sldChg chg="addSp delSp modSp add mod modTransition modNotesTx">
        <pc:chgData name="张 智" userId="36bdf691fd3510be" providerId="LiveId" clId="{60D4F08A-1EBA-4F14-89F4-32FE0C142F72}" dt="2023-07-20T02:40:06.581" v="16333" actId="478"/>
        <pc:sldMkLst>
          <pc:docMk/>
          <pc:sldMk cId="2333892740" sldId="271"/>
        </pc:sldMkLst>
        <pc:spChg chg="add del mod">
          <ac:chgData name="张 智" userId="36bdf691fd3510be" providerId="LiveId" clId="{60D4F08A-1EBA-4F14-89F4-32FE0C142F72}" dt="2023-07-20T02:20:10.085" v="15488" actId="478"/>
          <ac:spMkLst>
            <pc:docMk/>
            <pc:sldMk cId="2333892740" sldId="271"/>
            <ac:spMk id="3" creationId="{0E187988-A281-4199-AB7F-F8F21961A766}"/>
          </ac:spMkLst>
        </pc:spChg>
        <pc:spChg chg="add mod">
          <ac:chgData name="张 智" userId="36bdf691fd3510be" providerId="LiveId" clId="{60D4F08A-1EBA-4F14-89F4-32FE0C142F72}" dt="2023-07-20T02:20:10.478" v="15489"/>
          <ac:spMkLst>
            <pc:docMk/>
            <pc:sldMk cId="2333892740" sldId="271"/>
            <ac:spMk id="11" creationId="{25EF1D31-8ECD-46AD-8C1D-FCC732A09E51}"/>
          </ac:spMkLst>
        </pc:spChg>
        <pc:spChg chg="del">
          <ac:chgData name="张 智" userId="36bdf691fd3510be" providerId="LiveId" clId="{60D4F08A-1EBA-4F14-89F4-32FE0C142F72}" dt="2023-07-20T02:20:08.001" v="15487" actId="478"/>
          <ac:spMkLst>
            <pc:docMk/>
            <pc:sldMk cId="2333892740" sldId="271"/>
            <ac:spMk id="264" creationId="{00000000-0000-0000-0000-000000000000}"/>
          </ac:spMkLst>
        </pc:spChg>
        <pc:spChg chg="mod">
          <ac:chgData name="张 智" userId="36bdf691fd3510be" providerId="LiveId" clId="{60D4F08A-1EBA-4F14-89F4-32FE0C142F72}" dt="2023-07-20T02:23:44.260" v="15572" actId="20577"/>
          <ac:spMkLst>
            <pc:docMk/>
            <pc:sldMk cId="2333892740" sldId="271"/>
            <ac:spMk id="265" creationId="{00000000-0000-0000-0000-000000000000}"/>
          </ac:spMkLst>
        </pc:spChg>
        <pc:spChg chg="del mod">
          <ac:chgData name="张 智" userId="36bdf691fd3510be" providerId="LiveId" clId="{60D4F08A-1EBA-4F14-89F4-32FE0C142F72}" dt="2023-07-20T02:40:06.581" v="16333" actId="478"/>
          <ac:spMkLst>
            <pc:docMk/>
            <pc:sldMk cId="2333892740" sldId="271"/>
            <ac:spMk id="266" creationId="{00000000-0000-0000-0000-000000000000}"/>
          </ac:spMkLst>
        </pc:spChg>
      </pc:sldChg>
      <pc:sldChg chg="addSp delSp modSp add mod modTransition">
        <pc:chgData name="张 智" userId="36bdf691fd3510be" providerId="LiveId" clId="{60D4F08A-1EBA-4F14-89F4-32FE0C142F72}" dt="2023-07-20T02:47:41.075" v="16560" actId="20577"/>
        <pc:sldMkLst>
          <pc:docMk/>
          <pc:sldMk cId="0" sldId="272"/>
        </pc:sldMkLst>
        <pc:spChg chg="add del mod">
          <ac:chgData name="张 智" userId="36bdf691fd3510be" providerId="LiveId" clId="{60D4F08A-1EBA-4F14-89F4-32FE0C142F72}" dt="2023-07-20T02:21:50.391" v="15545" actId="478"/>
          <ac:spMkLst>
            <pc:docMk/>
            <pc:sldMk cId="0" sldId="272"/>
            <ac:spMk id="3" creationId="{13C33371-E31A-486D-8989-FA9417A2CCE6}"/>
          </ac:spMkLst>
        </pc:spChg>
        <pc:spChg chg="add mod">
          <ac:chgData name="张 智" userId="36bdf691fd3510be" providerId="LiveId" clId="{60D4F08A-1EBA-4F14-89F4-32FE0C142F72}" dt="2023-07-20T02:47:41.075" v="16560" actId="20577"/>
          <ac:spMkLst>
            <pc:docMk/>
            <pc:sldMk cId="0" sldId="272"/>
            <ac:spMk id="11" creationId="{89EAEC35-E864-4011-8864-61B6736536FD}"/>
          </ac:spMkLst>
        </pc:spChg>
        <pc:spChg chg="del">
          <ac:chgData name="张 智" userId="36bdf691fd3510be" providerId="LiveId" clId="{60D4F08A-1EBA-4F14-89F4-32FE0C142F72}" dt="2023-07-20T02:21:48.054" v="15544" actId="478"/>
          <ac:spMkLst>
            <pc:docMk/>
            <pc:sldMk cId="0" sldId="272"/>
            <ac:spMk id="272" creationId="{00000000-0000-0000-0000-000000000000}"/>
          </ac:spMkLst>
        </pc:spChg>
        <pc:spChg chg="del mod">
          <ac:chgData name="张 智" userId="36bdf691fd3510be" providerId="LiveId" clId="{60D4F08A-1EBA-4F14-89F4-32FE0C142F72}" dt="2023-07-20T02:40:03.551" v="16332" actId="478"/>
          <ac:spMkLst>
            <pc:docMk/>
            <pc:sldMk cId="0" sldId="272"/>
            <ac:spMk id="274" creationId="{00000000-0000-0000-0000-000000000000}"/>
          </ac:spMkLst>
        </pc:spChg>
      </pc:sldChg>
      <pc:sldChg chg="addSp delSp modSp add del mod modNotesTx">
        <pc:chgData name="张 智" userId="36bdf691fd3510be" providerId="LiveId" clId="{60D4F08A-1EBA-4F14-89F4-32FE0C142F72}" dt="2023-07-18T07:25:31.943" v="6615" actId="2696"/>
        <pc:sldMkLst>
          <pc:docMk/>
          <pc:sldMk cId="182683393" sldId="272"/>
        </pc:sldMkLst>
        <pc:spChg chg="mod">
          <ac:chgData name="张 智" userId="36bdf691fd3510be" providerId="LiveId" clId="{60D4F08A-1EBA-4F14-89F4-32FE0C142F72}" dt="2023-07-18T07:20:09.855" v="6492" actId="14100"/>
          <ac:spMkLst>
            <pc:docMk/>
            <pc:sldMk cId="182683393" sldId="272"/>
            <ac:spMk id="2" creationId="{92B3B218-E6B7-E949-9413-DBDFA9A361B9}"/>
          </ac:spMkLst>
        </pc:spChg>
        <pc:spChg chg="del">
          <ac:chgData name="张 智" userId="36bdf691fd3510be" providerId="LiveId" clId="{60D4F08A-1EBA-4F14-89F4-32FE0C142F72}" dt="2023-07-18T06:15:20.785" v="4342" actId="478"/>
          <ac:spMkLst>
            <pc:docMk/>
            <pc:sldMk cId="182683393" sldId="272"/>
            <ac:spMk id="3" creationId="{13DB3674-2D4B-8645-8753-8E30E629B377}"/>
          </ac:spMkLst>
        </pc:spChg>
        <pc:spChg chg="add del mod">
          <ac:chgData name="张 智" userId="36bdf691fd3510be" providerId="LiveId" clId="{60D4F08A-1EBA-4F14-89F4-32FE0C142F72}" dt="2023-07-18T06:15:22.989" v="4343" actId="478"/>
          <ac:spMkLst>
            <pc:docMk/>
            <pc:sldMk cId="182683393" sldId="272"/>
            <ac:spMk id="5" creationId="{4A98C323-2FD8-47BA-98C1-53834DF754AE}"/>
          </ac:spMkLst>
        </pc:spChg>
        <pc:spChg chg="add del mod">
          <ac:chgData name="张 智" userId="36bdf691fd3510be" providerId="LiveId" clId="{60D4F08A-1EBA-4F14-89F4-32FE0C142F72}" dt="2023-07-18T07:18:53.308" v="6480"/>
          <ac:spMkLst>
            <pc:docMk/>
            <pc:sldMk cId="182683393" sldId="272"/>
            <ac:spMk id="6" creationId="{7B5C8536-C8FE-4D5C-96BD-AA9D22A2E81B}"/>
          </ac:spMkLst>
        </pc:spChg>
        <pc:spChg chg="add del mod">
          <ac:chgData name="张 智" userId="36bdf691fd3510be" providerId="LiveId" clId="{60D4F08A-1EBA-4F14-89F4-32FE0C142F72}" dt="2023-07-18T07:18:45.663" v="6476" actId="478"/>
          <ac:spMkLst>
            <pc:docMk/>
            <pc:sldMk cId="182683393" sldId="272"/>
            <ac:spMk id="8" creationId="{930EBEEB-DAFA-4589-983C-E3525299EA2E}"/>
          </ac:spMkLst>
        </pc:spChg>
        <pc:spChg chg="add del mod">
          <ac:chgData name="张 智" userId="36bdf691fd3510be" providerId="LiveId" clId="{60D4F08A-1EBA-4F14-89F4-32FE0C142F72}" dt="2023-07-18T07:18:44.379" v="6474"/>
          <ac:spMkLst>
            <pc:docMk/>
            <pc:sldMk cId="182683393" sldId="272"/>
            <ac:spMk id="9" creationId="{54B71F9D-EFB8-4F5E-9869-7ECAC0B49284}"/>
          </ac:spMkLst>
        </pc:spChg>
        <pc:spChg chg="add del">
          <ac:chgData name="张 智" userId="36bdf691fd3510be" providerId="LiveId" clId="{60D4F08A-1EBA-4F14-89F4-32FE0C142F72}" dt="2023-07-18T07:18:51.851" v="6478"/>
          <ac:spMkLst>
            <pc:docMk/>
            <pc:sldMk cId="182683393" sldId="272"/>
            <ac:spMk id="10" creationId="{D5861B19-2581-4C9B-8340-22C71789EA92}"/>
          </ac:spMkLst>
        </pc:spChg>
        <pc:spChg chg="add mod">
          <ac:chgData name="张 智" userId="36bdf691fd3510be" providerId="LiveId" clId="{60D4F08A-1EBA-4F14-89F4-32FE0C142F72}" dt="2023-07-18T07:25:24.406" v="6614" actId="1076"/>
          <ac:spMkLst>
            <pc:docMk/>
            <pc:sldMk cId="182683393" sldId="272"/>
            <ac:spMk id="11" creationId="{F045903A-0CAC-4E93-9C86-984C666BEE5B}"/>
          </ac:spMkLst>
        </pc:spChg>
      </pc:sldChg>
      <pc:sldChg chg="modSp add mod modNotesTx">
        <pc:chgData name="张 智" userId="36bdf691fd3510be" providerId="LiveId" clId="{60D4F08A-1EBA-4F14-89F4-32FE0C142F72}" dt="2023-07-25T02:42:38.749" v="20124" actId="20577"/>
        <pc:sldMkLst>
          <pc:docMk/>
          <pc:sldMk cId="1469224897" sldId="273"/>
        </pc:sldMkLst>
        <pc:spChg chg="mod">
          <ac:chgData name="张 智" userId="36bdf691fd3510be" providerId="LiveId" clId="{60D4F08A-1EBA-4F14-89F4-32FE0C142F72}" dt="2023-07-06T07:22:58.741" v="3390" actId="113"/>
          <ac:spMkLst>
            <pc:docMk/>
            <pc:sldMk cId="1469224897" sldId="273"/>
            <ac:spMk id="2" creationId="{AF12F404-5848-8D4C-8FB6-3349BDEB8F75}"/>
          </ac:spMkLst>
        </pc:spChg>
        <pc:spChg chg="mod">
          <ac:chgData name="张 智" userId="36bdf691fd3510be" providerId="LiveId" clId="{60D4F08A-1EBA-4F14-89F4-32FE0C142F72}" dt="2023-07-25T02:41:14.861" v="20102" actId="20577"/>
          <ac:spMkLst>
            <pc:docMk/>
            <pc:sldMk cId="1469224897" sldId="273"/>
            <ac:spMk id="3" creationId="{56279952-E4DB-7445-83D2-1C8ADC55F074}"/>
          </ac:spMkLst>
        </pc:spChg>
      </pc:sldChg>
      <pc:sldChg chg="modSp add mod modNotesTx">
        <pc:chgData name="张 智" userId="36bdf691fd3510be" providerId="LiveId" clId="{60D4F08A-1EBA-4F14-89F4-32FE0C142F72}" dt="2023-07-25T03:21:36.425" v="20622" actId="20577"/>
        <pc:sldMkLst>
          <pc:docMk/>
          <pc:sldMk cId="1892611882" sldId="274"/>
        </pc:sldMkLst>
        <pc:spChg chg="mod">
          <ac:chgData name="张 智" userId="36bdf691fd3510be" providerId="LiveId" clId="{60D4F08A-1EBA-4F14-89F4-32FE0C142F72}" dt="2023-07-06T08:39:10.833" v="3848" actId="1076"/>
          <ac:spMkLst>
            <pc:docMk/>
            <pc:sldMk cId="1892611882" sldId="274"/>
            <ac:spMk id="2" creationId="{DDA4E7FC-13D5-D64F-970D-EE15EF0A474C}"/>
          </ac:spMkLst>
        </pc:spChg>
        <pc:spChg chg="mod">
          <ac:chgData name="张 智" userId="36bdf691fd3510be" providerId="LiveId" clId="{60D4F08A-1EBA-4F14-89F4-32FE0C142F72}" dt="2023-07-25T03:20:41.111" v="20597" actId="20577"/>
          <ac:spMkLst>
            <pc:docMk/>
            <pc:sldMk cId="1892611882" sldId="274"/>
            <ac:spMk id="3" creationId="{D414E03A-E6FC-764F-9D80-282B98177B8B}"/>
          </ac:spMkLst>
        </pc:spChg>
      </pc:sldChg>
      <pc:sldChg chg="delSp modSp add mod modTransition modAnim modNotesTx">
        <pc:chgData name="张 智" userId="36bdf691fd3510be" providerId="LiveId" clId="{60D4F08A-1EBA-4F14-89F4-32FE0C142F72}" dt="2023-07-20T02:40:00.726" v="16331" actId="478"/>
        <pc:sldMkLst>
          <pc:docMk/>
          <pc:sldMk cId="0" sldId="275"/>
        </pc:sldMkLst>
        <pc:spChg chg="mod">
          <ac:chgData name="张 智" userId="36bdf691fd3510be" providerId="LiveId" clId="{60D4F08A-1EBA-4F14-89F4-32FE0C142F72}" dt="2023-07-20T02:22:02.747" v="15547" actId="113"/>
          <ac:spMkLst>
            <pc:docMk/>
            <pc:sldMk cId="0" sldId="275"/>
            <ac:spMk id="293" creationId="{00000000-0000-0000-0000-000000000000}"/>
          </ac:spMkLst>
        </pc:spChg>
        <pc:spChg chg="mod">
          <ac:chgData name="张 智" userId="36bdf691fd3510be" providerId="LiveId" clId="{60D4F08A-1EBA-4F14-89F4-32FE0C142F72}" dt="2023-07-20T02:28:18.275" v="15718" actId="20577"/>
          <ac:spMkLst>
            <pc:docMk/>
            <pc:sldMk cId="0" sldId="275"/>
            <ac:spMk id="294" creationId="{00000000-0000-0000-0000-000000000000}"/>
          </ac:spMkLst>
        </pc:spChg>
        <pc:spChg chg="del mod">
          <ac:chgData name="张 智" userId="36bdf691fd3510be" providerId="LiveId" clId="{60D4F08A-1EBA-4F14-89F4-32FE0C142F72}" dt="2023-07-20T02:40:00.726" v="16331" actId="478"/>
          <ac:spMkLst>
            <pc:docMk/>
            <pc:sldMk cId="0" sldId="275"/>
            <ac:spMk id="295" creationId="{00000000-0000-0000-0000-000000000000}"/>
          </ac:spMkLst>
        </pc:spChg>
      </pc:sldChg>
      <pc:sldChg chg="addSp delSp modSp add mod modNotesTx">
        <pc:chgData name="张 智" userId="36bdf691fd3510be" providerId="LiveId" clId="{60D4F08A-1EBA-4F14-89F4-32FE0C142F72}" dt="2023-07-25T02:29:04.280" v="19819" actId="20577"/>
        <pc:sldMkLst>
          <pc:docMk/>
          <pc:sldMk cId="4215697357" sldId="276"/>
        </pc:sldMkLst>
        <pc:spChg chg="mod">
          <ac:chgData name="张 智" userId="36bdf691fd3510be" providerId="LiveId" clId="{60D4F08A-1EBA-4F14-89F4-32FE0C142F72}" dt="2023-07-04T07:22:13.745" v="2732" actId="113"/>
          <ac:spMkLst>
            <pc:docMk/>
            <pc:sldMk cId="4215697357" sldId="276"/>
            <ac:spMk id="2" creationId="{5C4F01C5-5333-2248-B03B-703C97F7CC69}"/>
          </ac:spMkLst>
        </pc:spChg>
        <pc:spChg chg="mod">
          <ac:chgData name="张 智" userId="36bdf691fd3510be" providerId="LiveId" clId="{60D4F08A-1EBA-4F14-89F4-32FE0C142F72}" dt="2023-07-04T07:40:36.641" v="2923" actId="2711"/>
          <ac:spMkLst>
            <pc:docMk/>
            <pc:sldMk cId="4215697357" sldId="276"/>
            <ac:spMk id="6" creationId="{823E95F5-393A-43E7-9F14-C47021EF0545}"/>
          </ac:spMkLst>
        </pc:spChg>
        <pc:spChg chg="add del mod">
          <ac:chgData name="张 智" userId="36bdf691fd3510be" providerId="LiveId" clId="{60D4F08A-1EBA-4F14-89F4-32FE0C142F72}" dt="2023-07-04T07:40:49.298" v="2926" actId="2711"/>
          <ac:spMkLst>
            <pc:docMk/>
            <pc:sldMk cId="4215697357" sldId="276"/>
            <ac:spMk id="7" creationId="{0B403A3E-5FF0-4752-8688-39CA304628D9}"/>
          </ac:spMkLst>
        </pc:spChg>
        <pc:spChg chg="add mod">
          <ac:chgData name="张 智" userId="36bdf691fd3510be" providerId="LiveId" clId="{60D4F08A-1EBA-4F14-89F4-32FE0C142F72}" dt="2023-07-04T07:40:44.770" v="2925" actId="2711"/>
          <ac:spMkLst>
            <pc:docMk/>
            <pc:sldMk cId="4215697357" sldId="276"/>
            <ac:spMk id="21" creationId="{516D40A9-D65A-4AD7-A072-B3C761F645A8}"/>
          </ac:spMkLst>
        </pc:spChg>
        <pc:spChg chg="add mod">
          <ac:chgData name="张 智" userId="36bdf691fd3510be" providerId="LiveId" clId="{60D4F08A-1EBA-4F14-89F4-32FE0C142F72}" dt="2023-07-04T07:40:40.457" v="2924" actId="2711"/>
          <ac:spMkLst>
            <pc:docMk/>
            <pc:sldMk cId="4215697357" sldId="276"/>
            <ac:spMk id="22" creationId="{FFE11DEE-2125-473A-A3E5-47875C61326D}"/>
          </ac:spMkLst>
        </pc:spChg>
        <pc:picChg chg="del mod">
          <ac:chgData name="张 智" userId="36bdf691fd3510be" providerId="LiveId" clId="{60D4F08A-1EBA-4F14-89F4-32FE0C142F72}" dt="2023-07-04T07:25:44.832" v="2739" actId="478"/>
          <ac:picMkLst>
            <pc:docMk/>
            <pc:sldMk cId="4215697357" sldId="276"/>
            <ac:picMk id="8" creationId="{F05E67AE-748B-4DD2-BBBB-132C13AE2F10}"/>
          </ac:picMkLst>
        </pc:picChg>
        <pc:picChg chg="del mod">
          <ac:chgData name="张 智" userId="36bdf691fd3510be" providerId="LiveId" clId="{60D4F08A-1EBA-4F14-89F4-32FE0C142F72}" dt="2023-07-04T07:27:09.463" v="2758" actId="478"/>
          <ac:picMkLst>
            <pc:docMk/>
            <pc:sldMk cId="4215697357" sldId="276"/>
            <ac:picMk id="9" creationId="{DBFD782F-6DB3-44CB-93E1-1369FE8A4CD8}"/>
          </ac:picMkLst>
        </pc:picChg>
        <pc:picChg chg="del mod">
          <ac:chgData name="张 智" userId="36bdf691fd3510be" providerId="LiveId" clId="{60D4F08A-1EBA-4F14-89F4-32FE0C142F72}" dt="2023-07-04T07:26:29.613" v="2748" actId="478"/>
          <ac:picMkLst>
            <pc:docMk/>
            <pc:sldMk cId="4215697357" sldId="276"/>
            <ac:picMk id="10" creationId="{797F3C57-02FA-428C-A778-B759394DDF9D}"/>
          </ac:picMkLst>
        </pc:picChg>
        <pc:picChg chg="del mod">
          <ac:chgData name="张 智" userId="36bdf691fd3510be" providerId="LiveId" clId="{60D4F08A-1EBA-4F14-89F4-32FE0C142F72}" dt="2023-07-04T07:26:55.679" v="2753" actId="478"/>
          <ac:picMkLst>
            <pc:docMk/>
            <pc:sldMk cId="4215697357" sldId="276"/>
            <ac:picMk id="12" creationId="{ACAF34E7-08E1-420F-9551-3100E69AB4E5}"/>
          </ac:picMkLst>
        </pc:picChg>
        <pc:picChg chg="del mod">
          <ac:chgData name="张 智" userId="36bdf691fd3510be" providerId="LiveId" clId="{60D4F08A-1EBA-4F14-89F4-32FE0C142F72}" dt="2023-07-04T07:26:52.698" v="2752" actId="478"/>
          <ac:picMkLst>
            <pc:docMk/>
            <pc:sldMk cId="4215697357" sldId="276"/>
            <ac:picMk id="13" creationId="{0D46826F-B963-4827-996D-E27EC5110F4C}"/>
          </ac:picMkLst>
        </pc:picChg>
        <pc:picChg chg="mod">
          <ac:chgData name="张 智" userId="36bdf691fd3510be" providerId="LiveId" clId="{60D4F08A-1EBA-4F14-89F4-32FE0C142F72}" dt="2023-07-04T07:29:18.703" v="2785" actId="14100"/>
          <ac:picMkLst>
            <pc:docMk/>
            <pc:sldMk cId="4215697357" sldId="276"/>
            <ac:picMk id="14" creationId="{7F27A32D-012E-487E-9F76-F978F9DC8995}"/>
          </ac:picMkLst>
        </pc:picChg>
        <pc:picChg chg="add del mod">
          <ac:chgData name="张 智" userId="36bdf691fd3510be" providerId="LiveId" clId="{60D4F08A-1EBA-4F14-89F4-32FE0C142F72}" dt="2023-07-04T07:37:34.241" v="2852" actId="1076"/>
          <ac:picMkLst>
            <pc:docMk/>
            <pc:sldMk cId="4215697357" sldId="276"/>
            <ac:picMk id="15" creationId="{2353EA15-6D79-4240-8A66-C5BA33A3D680}"/>
          </ac:picMkLst>
        </pc:picChg>
        <pc:picChg chg="del mod">
          <ac:chgData name="张 智" userId="36bdf691fd3510be" providerId="LiveId" clId="{60D4F08A-1EBA-4F14-89F4-32FE0C142F72}" dt="2023-07-04T07:32:41.569" v="2799" actId="478"/>
          <ac:picMkLst>
            <pc:docMk/>
            <pc:sldMk cId="4215697357" sldId="276"/>
            <ac:picMk id="16" creationId="{8252029B-0A24-443A-B7AA-70B1B97D6582}"/>
          </ac:picMkLst>
        </pc:picChg>
        <pc:picChg chg="add del mod">
          <ac:chgData name="张 智" userId="36bdf691fd3510be" providerId="LiveId" clId="{60D4F08A-1EBA-4F14-89F4-32FE0C142F72}" dt="2023-07-04T07:32:41.569" v="2799" actId="478"/>
          <ac:picMkLst>
            <pc:docMk/>
            <pc:sldMk cId="4215697357" sldId="276"/>
            <ac:picMk id="17" creationId="{DC86890E-BE9B-479D-8947-F7A270DDA0DF}"/>
          </ac:picMkLst>
        </pc:picChg>
        <pc:picChg chg="del mod">
          <ac:chgData name="张 智" userId="36bdf691fd3510be" providerId="LiveId" clId="{60D4F08A-1EBA-4F14-89F4-32FE0C142F72}" dt="2023-07-04T07:26:18.693" v="2744" actId="478"/>
          <ac:picMkLst>
            <pc:docMk/>
            <pc:sldMk cId="4215697357" sldId="276"/>
            <ac:picMk id="18" creationId="{09343FFF-DDA6-4428-8195-479D6EBE76AE}"/>
          </ac:picMkLst>
        </pc:picChg>
        <pc:picChg chg="add mod">
          <ac:chgData name="张 智" userId="36bdf691fd3510be" providerId="LiveId" clId="{60D4F08A-1EBA-4F14-89F4-32FE0C142F72}" dt="2023-07-04T07:35:43.239" v="2818" actId="1076"/>
          <ac:picMkLst>
            <pc:docMk/>
            <pc:sldMk cId="4215697357" sldId="276"/>
            <ac:picMk id="19" creationId="{50BADE94-329D-43E5-AB76-040A1E95DAD0}"/>
          </ac:picMkLst>
        </pc:picChg>
        <pc:picChg chg="add mod">
          <ac:chgData name="张 智" userId="36bdf691fd3510be" providerId="LiveId" clId="{60D4F08A-1EBA-4F14-89F4-32FE0C142F72}" dt="2023-07-04T07:35:46.175" v="2819" actId="1076"/>
          <ac:picMkLst>
            <pc:docMk/>
            <pc:sldMk cId="4215697357" sldId="276"/>
            <ac:picMk id="20" creationId="{FBB93BFE-115B-470A-9D2C-2ACF686B9C7F}"/>
          </ac:picMkLst>
        </pc:picChg>
      </pc:sldChg>
      <pc:sldChg chg="addSp delSp modSp add mod modTransition modAnim modNotesTx">
        <pc:chgData name="张 智" userId="36bdf691fd3510be" providerId="LiveId" clId="{60D4F08A-1EBA-4F14-89F4-32FE0C142F72}" dt="2023-07-25T04:18:49.991" v="22250" actId="20577"/>
        <pc:sldMkLst>
          <pc:docMk/>
          <pc:sldMk cId="0" sldId="287"/>
        </pc:sldMkLst>
        <pc:spChg chg="add mod">
          <ac:chgData name="张 智" userId="36bdf691fd3510be" providerId="LiveId" clId="{60D4F08A-1EBA-4F14-89F4-32FE0C142F72}" dt="2023-07-25T04:13:54.942" v="21849" actId="27636"/>
          <ac:spMkLst>
            <pc:docMk/>
            <pc:sldMk cId="0" sldId="287"/>
            <ac:spMk id="9" creationId="{4F1FE7BB-7AD6-439A-8F07-0EA0B903398E}"/>
          </ac:spMkLst>
        </pc:spChg>
        <pc:spChg chg="mod">
          <ac:chgData name="张 智" userId="36bdf691fd3510be" providerId="LiveId" clId="{60D4F08A-1EBA-4F14-89F4-32FE0C142F72}" dt="2023-07-25T04:13:38.647" v="21845" actId="14100"/>
          <ac:spMkLst>
            <pc:docMk/>
            <pc:sldMk cId="0" sldId="287"/>
            <ac:spMk id="395" creationId="{00000000-0000-0000-0000-000000000000}"/>
          </ac:spMkLst>
        </pc:spChg>
        <pc:spChg chg="mod">
          <ac:chgData name="张 智" userId="36bdf691fd3510be" providerId="LiveId" clId="{60D4F08A-1EBA-4F14-89F4-32FE0C142F72}" dt="2023-07-25T04:17:16.954" v="22052" actId="20577"/>
          <ac:spMkLst>
            <pc:docMk/>
            <pc:sldMk cId="0" sldId="287"/>
            <ac:spMk id="396" creationId="{00000000-0000-0000-0000-000000000000}"/>
          </ac:spMkLst>
        </pc:spChg>
        <pc:spChg chg="del mod">
          <ac:chgData name="张 智" userId="36bdf691fd3510be" providerId="LiveId" clId="{60D4F08A-1EBA-4F14-89F4-32FE0C142F72}" dt="2023-07-20T02:39:49.615" v="16327" actId="478"/>
          <ac:spMkLst>
            <pc:docMk/>
            <pc:sldMk cId="0" sldId="287"/>
            <ac:spMk id="397" creationId="{00000000-0000-0000-0000-000000000000}"/>
          </ac:spMkLst>
        </pc:spChg>
        <pc:spChg chg="del mod">
          <ac:chgData name="张 智" userId="36bdf691fd3510be" providerId="LiveId" clId="{60D4F08A-1EBA-4F14-89F4-32FE0C142F72}" dt="2023-07-20T02:47:19.093" v="16555" actId="478"/>
          <ac:spMkLst>
            <pc:docMk/>
            <pc:sldMk cId="0" sldId="287"/>
            <ac:spMk id="398" creationId="{00000000-0000-0000-0000-000000000000}"/>
          </ac:spMkLst>
        </pc:spChg>
        <pc:spChg chg="del mod">
          <ac:chgData name="张 智" userId="36bdf691fd3510be" providerId="LiveId" clId="{60D4F08A-1EBA-4F14-89F4-32FE0C142F72}" dt="2023-07-20T02:45:06.665" v="16412" actId="478"/>
          <ac:spMkLst>
            <pc:docMk/>
            <pc:sldMk cId="0" sldId="287"/>
            <ac:spMk id="399" creationId="{00000000-0000-0000-0000-000000000000}"/>
          </ac:spMkLst>
        </pc:spChg>
        <pc:spChg chg="del mod">
          <ac:chgData name="张 智" userId="36bdf691fd3510be" providerId="LiveId" clId="{60D4F08A-1EBA-4F14-89F4-32FE0C142F72}" dt="2023-07-20T02:45:10.147" v="16414" actId="478"/>
          <ac:spMkLst>
            <pc:docMk/>
            <pc:sldMk cId="0" sldId="287"/>
            <ac:spMk id="400" creationId="{00000000-0000-0000-0000-000000000000}"/>
          </ac:spMkLst>
        </pc:spChg>
        <pc:grpChg chg="mod">
          <ac:chgData name="张 智" userId="36bdf691fd3510be" providerId="LiveId" clId="{60D4F08A-1EBA-4F14-89F4-32FE0C142F72}" dt="2023-07-25T04:13:42.351" v="21846" actId="1076"/>
          <ac:grpSpMkLst>
            <pc:docMk/>
            <pc:sldMk cId="0" sldId="287"/>
            <ac:grpSpMk id="405" creationId="{00000000-0000-0000-0000-000000000000}"/>
          </ac:grpSpMkLst>
        </pc:grpChg>
      </pc:sldChg>
      <pc:sldChg chg="delSp modSp add del mod modAnim modNotesTx">
        <pc:chgData name="张 智" userId="36bdf691fd3510be" providerId="LiveId" clId="{60D4F08A-1EBA-4F14-89F4-32FE0C142F72}" dt="2023-07-25T03:35:55.378" v="20907" actId="478"/>
        <pc:sldMkLst>
          <pc:docMk/>
          <pc:sldMk cId="2725329858" sldId="288"/>
        </pc:sldMkLst>
        <pc:spChg chg="mod">
          <ac:chgData name="张 智" userId="36bdf691fd3510be" providerId="LiveId" clId="{60D4F08A-1EBA-4F14-89F4-32FE0C142F72}" dt="2023-07-19T02:28:42.213" v="7429" actId="1076"/>
          <ac:spMkLst>
            <pc:docMk/>
            <pc:sldMk cId="2725329858" sldId="288"/>
            <ac:spMk id="407" creationId="{00000000-0000-0000-0000-000000000000}"/>
          </ac:spMkLst>
        </pc:spChg>
        <pc:spChg chg="del mod">
          <ac:chgData name="张 智" userId="36bdf691fd3510be" providerId="LiveId" clId="{60D4F08A-1EBA-4F14-89F4-32FE0C142F72}" dt="2023-07-25T03:35:55.378" v="20907" actId="478"/>
          <ac:spMkLst>
            <pc:docMk/>
            <pc:sldMk cId="2725329858" sldId="288"/>
            <ac:spMk id="409" creationId="{00000000-0000-0000-0000-000000000000}"/>
          </ac:spMkLst>
        </pc:spChg>
        <pc:spChg chg="mod">
          <ac:chgData name="张 智" userId="36bdf691fd3510be" providerId="LiveId" clId="{60D4F08A-1EBA-4F14-89F4-32FE0C142F72}" dt="2023-07-19T02:14:13.843" v="7246" actId="1076"/>
          <ac:spMkLst>
            <pc:docMk/>
            <pc:sldMk cId="2725329858" sldId="288"/>
            <ac:spMk id="410" creationId="{00000000-0000-0000-0000-000000000000}"/>
          </ac:spMkLst>
        </pc:spChg>
        <pc:picChg chg="mod">
          <ac:chgData name="张 智" userId="36bdf691fd3510be" providerId="LiveId" clId="{60D4F08A-1EBA-4F14-89F4-32FE0C142F72}" dt="2023-07-19T02:15:04.611" v="7255" actId="1076"/>
          <ac:picMkLst>
            <pc:docMk/>
            <pc:sldMk cId="2725329858" sldId="288"/>
            <ac:picMk id="408" creationId="{00000000-0000-0000-0000-000000000000}"/>
          </ac:picMkLst>
        </pc:picChg>
      </pc:sldChg>
      <pc:sldChg chg="modSp add del modTransition">
        <pc:chgData name="张 智" userId="36bdf691fd3510be" providerId="LiveId" clId="{60D4F08A-1EBA-4F14-89F4-32FE0C142F72}" dt="2023-07-19T02:14:33.779" v="7247" actId="2696"/>
        <pc:sldMkLst>
          <pc:docMk/>
          <pc:sldMk cId="0" sldId="289"/>
        </pc:sldMkLst>
        <pc:spChg chg="mod">
          <ac:chgData name="张 智" userId="36bdf691fd3510be" providerId="LiveId" clId="{60D4F08A-1EBA-4F14-89F4-32FE0C142F72}" dt="2023-07-19T02:13:30.125" v="7235"/>
          <ac:spMkLst>
            <pc:docMk/>
            <pc:sldMk cId="0" sldId="289"/>
            <ac:spMk id="413" creationId="{00000000-0000-0000-0000-000000000000}"/>
          </ac:spMkLst>
        </pc:spChg>
      </pc:sldChg>
      <pc:sldChg chg="modSp add del mod modAnim">
        <pc:chgData name="张 智" userId="36bdf691fd3510be" providerId="LiveId" clId="{60D4F08A-1EBA-4F14-89F4-32FE0C142F72}" dt="2023-07-19T02:28:16.073" v="7426" actId="2696"/>
        <pc:sldMkLst>
          <pc:docMk/>
          <pc:sldMk cId="93860654" sldId="289"/>
        </pc:sldMkLst>
        <pc:spChg chg="mod">
          <ac:chgData name="张 智" userId="36bdf691fd3510be" providerId="LiveId" clId="{60D4F08A-1EBA-4F14-89F4-32FE0C142F72}" dt="2023-07-19T02:15:54.523" v="7260" actId="113"/>
          <ac:spMkLst>
            <pc:docMk/>
            <pc:sldMk cId="93860654" sldId="289"/>
            <ac:spMk id="412" creationId="{00000000-0000-0000-0000-000000000000}"/>
          </ac:spMkLst>
        </pc:spChg>
        <pc:spChg chg="mod">
          <ac:chgData name="张 智" userId="36bdf691fd3510be" providerId="LiveId" clId="{60D4F08A-1EBA-4F14-89F4-32FE0C142F72}" dt="2023-07-19T02:16:58.154" v="7280" actId="403"/>
          <ac:spMkLst>
            <pc:docMk/>
            <pc:sldMk cId="93860654" sldId="289"/>
            <ac:spMk id="414" creationId="{00000000-0000-0000-0000-000000000000}"/>
          </ac:spMkLst>
        </pc:spChg>
        <pc:spChg chg="mod">
          <ac:chgData name="张 智" userId="36bdf691fd3510be" providerId="LiveId" clId="{60D4F08A-1EBA-4F14-89F4-32FE0C142F72}" dt="2023-07-19T02:17:11.730" v="7303" actId="20577"/>
          <ac:spMkLst>
            <pc:docMk/>
            <pc:sldMk cId="93860654" sldId="289"/>
            <ac:spMk id="415" creationId="{00000000-0000-0000-0000-000000000000}"/>
          </ac:spMkLst>
        </pc:spChg>
      </pc:sldChg>
      <pc:sldChg chg="modSp add del mod modTransition modAnim modNotesTx">
        <pc:chgData name="张 智" userId="36bdf691fd3510be" providerId="LiveId" clId="{60D4F08A-1EBA-4F14-89F4-32FE0C142F72}" dt="2023-07-25T03:41:20.698" v="21028" actId="20577"/>
        <pc:sldMkLst>
          <pc:docMk/>
          <pc:sldMk cId="23196158" sldId="290"/>
        </pc:sldMkLst>
        <pc:spChg chg="mod">
          <ac:chgData name="张 智" userId="36bdf691fd3510be" providerId="LiveId" clId="{60D4F08A-1EBA-4F14-89F4-32FE0C142F72}" dt="2023-07-19T02:28:31.984" v="7427" actId="113"/>
          <ac:spMkLst>
            <pc:docMk/>
            <pc:sldMk cId="23196158" sldId="290"/>
            <ac:spMk id="417" creationId="{00000000-0000-0000-0000-000000000000}"/>
          </ac:spMkLst>
        </pc:spChg>
        <pc:spChg chg="mod">
          <ac:chgData name="张 智" userId="36bdf691fd3510be" providerId="LiveId" clId="{60D4F08A-1EBA-4F14-89F4-32FE0C142F72}" dt="2023-07-25T03:37:42.626" v="20916" actId="5793"/>
          <ac:spMkLst>
            <pc:docMk/>
            <pc:sldMk cId="23196158" sldId="290"/>
            <ac:spMk id="418" creationId="{00000000-0000-0000-0000-000000000000}"/>
          </ac:spMkLst>
        </pc:spChg>
        <pc:spChg chg="mod">
          <ac:chgData name="张 智" userId="36bdf691fd3510be" providerId="LiveId" clId="{60D4F08A-1EBA-4F14-89F4-32FE0C142F72}" dt="2023-07-19T02:13:30.125" v="7235"/>
          <ac:spMkLst>
            <pc:docMk/>
            <pc:sldMk cId="23196158" sldId="290"/>
            <ac:spMk id="419" creationId="{00000000-0000-0000-0000-000000000000}"/>
          </ac:spMkLst>
        </pc:spChg>
        <pc:spChg chg="mod">
          <ac:chgData name="张 智" userId="36bdf691fd3510be" providerId="LiveId" clId="{60D4F08A-1EBA-4F14-89F4-32FE0C142F72}" dt="2023-07-19T02:27:53.198" v="7422" actId="1076"/>
          <ac:spMkLst>
            <pc:docMk/>
            <pc:sldMk cId="23196158" sldId="290"/>
            <ac:spMk id="420" creationId="{00000000-0000-0000-0000-000000000000}"/>
          </ac:spMkLst>
        </pc:spChg>
      </pc:sldChg>
      <pc:sldChg chg="delSp modSp add mod modNotesTx">
        <pc:chgData name="张 智" userId="36bdf691fd3510be" providerId="LiveId" clId="{60D4F08A-1EBA-4F14-89F4-32FE0C142F72}" dt="2023-07-25T04:09:25.995" v="21777" actId="20577"/>
        <pc:sldMkLst>
          <pc:docMk/>
          <pc:sldMk cId="1580396754" sldId="291"/>
        </pc:sldMkLst>
        <pc:spChg chg="mod">
          <ac:chgData name="张 智" userId="36bdf691fd3510be" providerId="LiveId" clId="{60D4F08A-1EBA-4F14-89F4-32FE0C142F72}" dt="2023-07-19T02:18:13.313" v="7314" actId="403"/>
          <ac:spMkLst>
            <pc:docMk/>
            <pc:sldMk cId="1580396754" sldId="291"/>
            <ac:spMk id="422" creationId="{00000000-0000-0000-0000-000000000000}"/>
          </ac:spMkLst>
        </pc:spChg>
        <pc:spChg chg="mod">
          <ac:chgData name="张 智" userId="36bdf691fd3510be" providerId="LiveId" clId="{60D4F08A-1EBA-4F14-89F4-32FE0C142F72}" dt="2023-07-19T03:40:42.016" v="8701" actId="20577"/>
          <ac:spMkLst>
            <pc:docMk/>
            <pc:sldMk cId="1580396754" sldId="291"/>
            <ac:spMk id="423" creationId="{00000000-0000-0000-0000-000000000000}"/>
          </ac:spMkLst>
        </pc:spChg>
        <pc:spChg chg="del">
          <ac:chgData name="张 智" userId="36bdf691fd3510be" providerId="LiveId" clId="{60D4F08A-1EBA-4F14-89F4-32FE0C142F72}" dt="2023-07-19T07:23:35.993" v="9658" actId="478"/>
          <ac:spMkLst>
            <pc:docMk/>
            <pc:sldMk cId="1580396754" sldId="291"/>
            <ac:spMk id="424" creationId="{00000000-0000-0000-0000-000000000000}"/>
          </ac:spMkLst>
        </pc:spChg>
      </pc:sldChg>
      <pc:sldChg chg="delSp modSp add del mod modTransition modAnim modNotesTx">
        <pc:chgData name="张 智" userId="36bdf691fd3510be" providerId="LiveId" clId="{60D4F08A-1EBA-4F14-89F4-32FE0C142F72}" dt="2023-07-21T07:08:54.361" v="17750" actId="2696"/>
        <pc:sldMkLst>
          <pc:docMk/>
          <pc:sldMk cId="0" sldId="293"/>
        </pc:sldMkLst>
        <pc:spChg chg="mod">
          <ac:chgData name="张 智" userId="36bdf691fd3510be" providerId="LiveId" clId="{60D4F08A-1EBA-4F14-89F4-32FE0C142F72}" dt="2023-07-19T03:46:58.047" v="8780" actId="113"/>
          <ac:spMkLst>
            <pc:docMk/>
            <pc:sldMk cId="0" sldId="293"/>
            <ac:spMk id="430" creationId="{00000000-0000-0000-0000-000000000000}"/>
          </ac:spMkLst>
        </pc:spChg>
        <pc:spChg chg="mod">
          <ac:chgData name="张 智" userId="36bdf691fd3510be" providerId="LiveId" clId="{60D4F08A-1EBA-4F14-89F4-32FE0C142F72}" dt="2023-07-19T07:26:23.208" v="9700" actId="20577"/>
          <ac:spMkLst>
            <pc:docMk/>
            <pc:sldMk cId="0" sldId="293"/>
            <ac:spMk id="431" creationId="{00000000-0000-0000-0000-000000000000}"/>
          </ac:spMkLst>
        </pc:spChg>
        <pc:spChg chg="del mod">
          <ac:chgData name="张 智" userId="36bdf691fd3510be" providerId="LiveId" clId="{60D4F08A-1EBA-4F14-89F4-32FE0C142F72}" dt="2023-07-19T07:23:39.410" v="9659" actId="478"/>
          <ac:spMkLst>
            <pc:docMk/>
            <pc:sldMk cId="0" sldId="293"/>
            <ac:spMk id="432" creationId="{00000000-0000-0000-0000-000000000000}"/>
          </ac:spMkLst>
        </pc:spChg>
      </pc:sldChg>
      <pc:sldChg chg="delSp modSp add del mod modTransition modNotesTx">
        <pc:chgData name="张 智" userId="36bdf691fd3510be" providerId="LiveId" clId="{60D4F08A-1EBA-4F14-89F4-32FE0C142F72}" dt="2023-07-21T07:08:54.361" v="17750" actId="2696"/>
        <pc:sldMkLst>
          <pc:docMk/>
          <pc:sldMk cId="0" sldId="294"/>
        </pc:sldMkLst>
        <pc:spChg chg="mod">
          <ac:chgData name="张 智" userId="36bdf691fd3510be" providerId="LiveId" clId="{60D4F08A-1EBA-4F14-89F4-32FE0C142F72}" dt="2023-07-19T03:47:57.958" v="8786" actId="1076"/>
          <ac:spMkLst>
            <pc:docMk/>
            <pc:sldMk cId="0" sldId="294"/>
            <ac:spMk id="434" creationId="{00000000-0000-0000-0000-000000000000}"/>
          </ac:spMkLst>
        </pc:spChg>
        <pc:spChg chg="mod">
          <ac:chgData name="张 智" userId="36bdf691fd3510be" providerId="LiveId" clId="{60D4F08A-1EBA-4F14-89F4-32FE0C142F72}" dt="2023-07-19T08:00:12.639" v="10940" actId="20577"/>
          <ac:spMkLst>
            <pc:docMk/>
            <pc:sldMk cId="0" sldId="294"/>
            <ac:spMk id="435" creationId="{00000000-0000-0000-0000-000000000000}"/>
          </ac:spMkLst>
        </pc:spChg>
        <pc:spChg chg="del mod">
          <ac:chgData name="张 智" userId="36bdf691fd3510be" providerId="LiveId" clId="{60D4F08A-1EBA-4F14-89F4-32FE0C142F72}" dt="2023-07-19T07:23:42.709" v="9660" actId="478"/>
          <ac:spMkLst>
            <pc:docMk/>
            <pc:sldMk cId="0" sldId="294"/>
            <ac:spMk id="436" creationId="{00000000-0000-0000-0000-000000000000}"/>
          </ac:spMkLst>
        </pc:spChg>
        <pc:spChg chg="mod">
          <ac:chgData name="张 智" userId="36bdf691fd3510be" providerId="LiveId" clId="{60D4F08A-1EBA-4F14-89F4-32FE0C142F72}" dt="2023-07-19T08:02:22.305" v="10992" actId="1076"/>
          <ac:spMkLst>
            <pc:docMk/>
            <pc:sldMk cId="0" sldId="294"/>
            <ac:spMk id="444" creationId="{00000000-0000-0000-0000-000000000000}"/>
          </ac:spMkLst>
        </pc:spChg>
        <pc:spChg chg="del mod">
          <ac:chgData name="张 智" userId="36bdf691fd3510be" providerId="LiveId" clId="{60D4F08A-1EBA-4F14-89F4-32FE0C142F72}" dt="2023-07-19T08:00:30.354" v="10942" actId="478"/>
          <ac:spMkLst>
            <pc:docMk/>
            <pc:sldMk cId="0" sldId="294"/>
            <ac:spMk id="445" creationId="{00000000-0000-0000-0000-000000000000}"/>
          </ac:spMkLst>
        </pc:spChg>
        <pc:spChg chg="mod">
          <ac:chgData name="张 智" userId="36bdf691fd3510be" providerId="LiveId" clId="{60D4F08A-1EBA-4F14-89F4-32FE0C142F72}" dt="2023-07-19T08:01:56.687" v="10974" actId="2711"/>
          <ac:spMkLst>
            <pc:docMk/>
            <pc:sldMk cId="0" sldId="294"/>
            <ac:spMk id="447" creationId="{00000000-0000-0000-0000-000000000000}"/>
          </ac:spMkLst>
        </pc:spChg>
        <pc:spChg chg="mod">
          <ac:chgData name="张 智" userId="36bdf691fd3510be" providerId="LiveId" clId="{60D4F08A-1EBA-4F14-89F4-32FE0C142F72}" dt="2023-07-19T08:01:52.479" v="10973" actId="2711"/>
          <ac:spMkLst>
            <pc:docMk/>
            <pc:sldMk cId="0" sldId="294"/>
            <ac:spMk id="450" creationId="{00000000-0000-0000-0000-000000000000}"/>
          </ac:spMkLst>
        </pc:spChg>
        <pc:spChg chg="mod">
          <ac:chgData name="张 智" userId="36bdf691fd3510be" providerId="LiveId" clId="{60D4F08A-1EBA-4F14-89F4-32FE0C142F72}" dt="2023-07-19T08:05:25.558" v="11056" actId="207"/>
          <ac:spMkLst>
            <pc:docMk/>
            <pc:sldMk cId="0" sldId="294"/>
            <ac:spMk id="452" creationId="{00000000-0000-0000-0000-000000000000}"/>
          </ac:spMkLst>
        </pc:spChg>
        <pc:spChg chg="mod">
          <ac:chgData name="张 智" userId="36bdf691fd3510be" providerId="LiveId" clId="{60D4F08A-1EBA-4F14-89F4-32FE0C142F72}" dt="2023-07-19T08:05:25.962" v="11057" actId="1076"/>
          <ac:spMkLst>
            <pc:docMk/>
            <pc:sldMk cId="0" sldId="294"/>
            <ac:spMk id="453" creationId="{00000000-0000-0000-0000-000000000000}"/>
          </ac:spMkLst>
        </pc:spChg>
        <pc:spChg chg="mod">
          <ac:chgData name="张 智" userId="36bdf691fd3510be" providerId="LiveId" clId="{60D4F08A-1EBA-4F14-89F4-32FE0C142F72}" dt="2023-07-19T07:19:20.113" v="9604" actId="1035"/>
          <ac:spMkLst>
            <pc:docMk/>
            <pc:sldMk cId="0" sldId="294"/>
            <ac:spMk id="455" creationId="{00000000-0000-0000-0000-000000000000}"/>
          </ac:spMkLst>
        </pc:spChg>
        <pc:spChg chg="mod">
          <ac:chgData name="张 智" userId="36bdf691fd3510be" providerId="LiveId" clId="{60D4F08A-1EBA-4F14-89F4-32FE0C142F72}" dt="2023-07-19T07:19:20.113" v="9604" actId="1035"/>
          <ac:spMkLst>
            <pc:docMk/>
            <pc:sldMk cId="0" sldId="294"/>
            <ac:spMk id="456" creationId="{00000000-0000-0000-0000-000000000000}"/>
          </ac:spMkLst>
        </pc:spChg>
        <pc:spChg chg="mod">
          <ac:chgData name="张 智" userId="36bdf691fd3510be" providerId="LiveId" clId="{60D4F08A-1EBA-4F14-89F4-32FE0C142F72}" dt="2023-07-19T07:19:20.113" v="9604" actId="1035"/>
          <ac:spMkLst>
            <pc:docMk/>
            <pc:sldMk cId="0" sldId="294"/>
            <ac:spMk id="457" creationId="{00000000-0000-0000-0000-000000000000}"/>
          </ac:spMkLst>
        </pc:spChg>
        <pc:spChg chg="mod">
          <ac:chgData name="张 智" userId="36bdf691fd3510be" providerId="LiveId" clId="{60D4F08A-1EBA-4F14-89F4-32FE0C142F72}" dt="2023-07-19T07:19:20.113" v="9604" actId="1035"/>
          <ac:spMkLst>
            <pc:docMk/>
            <pc:sldMk cId="0" sldId="294"/>
            <ac:spMk id="458" creationId="{00000000-0000-0000-0000-000000000000}"/>
          </ac:spMkLst>
        </pc:spChg>
        <pc:spChg chg="mod">
          <ac:chgData name="张 智" userId="36bdf691fd3510be" providerId="LiveId" clId="{60D4F08A-1EBA-4F14-89F4-32FE0C142F72}" dt="2023-07-19T07:19:20.113" v="9604" actId="1035"/>
          <ac:spMkLst>
            <pc:docMk/>
            <pc:sldMk cId="0" sldId="294"/>
            <ac:spMk id="459" creationId="{00000000-0000-0000-0000-000000000000}"/>
          </ac:spMkLst>
        </pc:spChg>
        <pc:spChg chg="del mod">
          <ac:chgData name="张 智" userId="36bdf691fd3510be" providerId="LiveId" clId="{60D4F08A-1EBA-4F14-89F4-32FE0C142F72}" dt="2023-07-19T08:00:30.354" v="10942" actId="478"/>
          <ac:spMkLst>
            <pc:docMk/>
            <pc:sldMk cId="0" sldId="294"/>
            <ac:spMk id="460" creationId="{00000000-0000-0000-0000-000000000000}"/>
          </ac:spMkLst>
        </pc:spChg>
        <pc:spChg chg="del mod">
          <ac:chgData name="张 智" userId="36bdf691fd3510be" providerId="LiveId" clId="{60D4F08A-1EBA-4F14-89F4-32FE0C142F72}" dt="2023-07-19T08:00:30.354" v="10942" actId="478"/>
          <ac:spMkLst>
            <pc:docMk/>
            <pc:sldMk cId="0" sldId="294"/>
            <ac:spMk id="461" creationId="{00000000-0000-0000-0000-000000000000}"/>
          </ac:spMkLst>
        </pc:spChg>
        <pc:spChg chg="del mod">
          <ac:chgData name="张 智" userId="36bdf691fd3510be" providerId="LiveId" clId="{60D4F08A-1EBA-4F14-89F4-32FE0C142F72}" dt="2023-07-19T08:00:32.541" v="10943" actId="478"/>
          <ac:spMkLst>
            <pc:docMk/>
            <pc:sldMk cId="0" sldId="294"/>
            <ac:spMk id="464" creationId="{00000000-0000-0000-0000-000000000000}"/>
          </ac:spMkLst>
        </pc:spChg>
        <pc:grpChg chg="mod">
          <ac:chgData name="张 智" userId="36bdf691fd3510be" providerId="LiveId" clId="{60D4F08A-1EBA-4F14-89F4-32FE0C142F72}" dt="2023-07-19T07:19:20.113" v="9604" actId="1035"/>
          <ac:grpSpMkLst>
            <pc:docMk/>
            <pc:sldMk cId="0" sldId="294"/>
            <ac:grpSpMk id="443" creationId="{00000000-0000-0000-0000-000000000000}"/>
          </ac:grpSpMkLst>
        </pc:grpChg>
        <pc:grpChg chg="mod">
          <ac:chgData name="张 智" userId="36bdf691fd3510be" providerId="LiveId" clId="{60D4F08A-1EBA-4F14-89F4-32FE0C142F72}" dt="2023-07-19T07:19:20.113" v="9604" actId="1035"/>
          <ac:grpSpMkLst>
            <pc:docMk/>
            <pc:sldMk cId="0" sldId="294"/>
            <ac:grpSpMk id="448" creationId="{00000000-0000-0000-0000-000000000000}"/>
          </ac:grpSpMkLst>
        </pc:grpChg>
        <pc:grpChg chg="mod">
          <ac:chgData name="张 智" userId="36bdf691fd3510be" providerId="LiveId" clId="{60D4F08A-1EBA-4F14-89F4-32FE0C142F72}" dt="2023-07-19T07:19:20.113" v="9604" actId="1035"/>
          <ac:grpSpMkLst>
            <pc:docMk/>
            <pc:sldMk cId="0" sldId="294"/>
            <ac:grpSpMk id="451" creationId="{00000000-0000-0000-0000-000000000000}"/>
          </ac:grpSpMkLst>
        </pc:grpChg>
        <pc:grpChg chg="mod">
          <ac:chgData name="张 智" userId="36bdf691fd3510be" providerId="LiveId" clId="{60D4F08A-1EBA-4F14-89F4-32FE0C142F72}" dt="2023-07-19T07:19:20.113" v="9604" actId="1035"/>
          <ac:grpSpMkLst>
            <pc:docMk/>
            <pc:sldMk cId="0" sldId="294"/>
            <ac:grpSpMk id="454" creationId="{00000000-0000-0000-0000-000000000000}"/>
          </ac:grpSpMkLst>
        </pc:grpChg>
        <pc:picChg chg="mod">
          <ac:chgData name="张 智" userId="36bdf691fd3510be" providerId="LiveId" clId="{60D4F08A-1EBA-4F14-89F4-32FE0C142F72}" dt="2023-07-19T08:02:17.794" v="10991" actId="1036"/>
          <ac:picMkLst>
            <pc:docMk/>
            <pc:sldMk cId="0" sldId="294"/>
            <ac:picMk id="437" creationId="{00000000-0000-0000-0000-000000000000}"/>
          </ac:picMkLst>
        </pc:picChg>
        <pc:picChg chg="del mod">
          <ac:chgData name="张 智" userId="36bdf691fd3510be" providerId="LiveId" clId="{60D4F08A-1EBA-4F14-89F4-32FE0C142F72}" dt="2023-07-19T08:00:30.354" v="10942" actId="478"/>
          <ac:picMkLst>
            <pc:docMk/>
            <pc:sldMk cId="0" sldId="294"/>
            <ac:picMk id="438" creationId="{00000000-0000-0000-0000-000000000000}"/>
          </ac:picMkLst>
        </pc:picChg>
        <pc:picChg chg="del mod">
          <ac:chgData name="张 智" userId="36bdf691fd3510be" providerId="LiveId" clId="{60D4F08A-1EBA-4F14-89F4-32FE0C142F72}" dt="2023-07-19T08:00:25.745" v="10941" actId="478"/>
          <ac:picMkLst>
            <pc:docMk/>
            <pc:sldMk cId="0" sldId="294"/>
            <ac:picMk id="463"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5"/>
        </pc:sldMkLst>
        <pc:spChg chg="add mod">
          <ac:chgData name="张 智" userId="36bdf691fd3510be" providerId="LiveId" clId="{60D4F08A-1EBA-4F14-89F4-32FE0C142F72}" dt="2023-07-19T08:13:24.450" v="11341" actId="20577"/>
          <ac:spMkLst>
            <pc:docMk/>
            <pc:sldMk cId="0" sldId="295"/>
            <ac:spMk id="39" creationId="{55D0A06C-D491-4424-82BE-66DD546E798C}"/>
          </ac:spMkLst>
        </pc:spChg>
        <pc:spChg chg="mod">
          <ac:chgData name="张 智" userId="36bdf691fd3510be" providerId="LiveId" clId="{60D4F08A-1EBA-4F14-89F4-32FE0C142F72}" dt="2023-07-19T03:48:41.016" v="8813" actId="113"/>
          <ac:spMkLst>
            <pc:docMk/>
            <pc:sldMk cId="0" sldId="295"/>
            <ac:spMk id="466" creationId="{00000000-0000-0000-0000-000000000000}"/>
          </ac:spMkLst>
        </pc:spChg>
        <pc:spChg chg="mod">
          <ac:chgData name="张 智" userId="36bdf691fd3510be" providerId="LiveId" clId="{60D4F08A-1EBA-4F14-89F4-32FE0C142F72}" dt="2023-07-19T08:07:36.884" v="11116" actId="20577"/>
          <ac:spMkLst>
            <pc:docMk/>
            <pc:sldMk cId="0" sldId="295"/>
            <ac:spMk id="467" creationId="{00000000-0000-0000-0000-000000000000}"/>
          </ac:spMkLst>
        </pc:spChg>
        <pc:spChg chg="del mod">
          <ac:chgData name="张 智" userId="36bdf691fd3510be" providerId="LiveId" clId="{60D4F08A-1EBA-4F14-89F4-32FE0C142F72}" dt="2023-07-19T07:23:45.878" v="9661" actId="478"/>
          <ac:spMkLst>
            <pc:docMk/>
            <pc:sldMk cId="0" sldId="295"/>
            <ac:spMk id="468" creationId="{00000000-0000-0000-0000-000000000000}"/>
          </ac:spMkLst>
        </pc:spChg>
        <pc:spChg chg="del mod">
          <ac:chgData name="张 智" userId="36bdf691fd3510be" providerId="LiveId" clId="{60D4F08A-1EBA-4F14-89F4-32FE0C142F72}" dt="2023-07-19T08:03:04.448" v="10995" actId="478"/>
          <ac:spMkLst>
            <pc:docMk/>
            <pc:sldMk cId="0" sldId="295"/>
            <ac:spMk id="476" creationId="{00000000-0000-0000-0000-000000000000}"/>
          </ac:spMkLst>
        </pc:spChg>
        <pc:spChg chg="del mod">
          <ac:chgData name="张 智" userId="36bdf691fd3510be" providerId="LiveId" clId="{60D4F08A-1EBA-4F14-89F4-32FE0C142F72}" dt="2023-07-19T08:02:53.455" v="10993" actId="478"/>
          <ac:spMkLst>
            <pc:docMk/>
            <pc:sldMk cId="0" sldId="295"/>
            <ac:spMk id="477" creationId="{00000000-0000-0000-0000-000000000000}"/>
          </ac:spMkLst>
        </pc:spChg>
        <pc:spChg chg="mod">
          <ac:chgData name="张 智" userId="36bdf691fd3510be" providerId="LiveId" clId="{60D4F08A-1EBA-4F14-89F4-32FE0C142F72}" dt="2023-07-19T08:06:04.360" v="11064" actId="1076"/>
          <ac:spMkLst>
            <pc:docMk/>
            <pc:sldMk cId="0" sldId="295"/>
            <ac:spMk id="479" creationId="{00000000-0000-0000-0000-000000000000}"/>
          </ac:spMkLst>
        </pc:spChg>
        <pc:spChg chg="mod">
          <ac:chgData name="张 智" userId="36bdf691fd3510be" providerId="LiveId" clId="{60D4F08A-1EBA-4F14-89F4-32FE0C142F72}" dt="2023-07-19T08:05:35.272" v="11058" actId="207"/>
          <ac:spMkLst>
            <pc:docMk/>
            <pc:sldMk cId="0" sldId="295"/>
            <ac:spMk id="481" creationId="{00000000-0000-0000-0000-000000000000}"/>
          </ac:spMkLst>
        </pc:spChg>
        <pc:spChg chg="mod">
          <ac:chgData name="张 智" userId="36bdf691fd3510be" providerId="LiveId" clId="{60D4F08A-1EBA-4F14-89F4-32FE0C142F72}" dt="2023-07-19T08:05:56.063" v="11062" actId="1076"/>
          <ac:spMkLst>
            <pc:docMk/>
            <pc:sldMk cId="0" sldId="295"/>
            <ac:spMk id="482" creationId="{00000000-0000-0000-0000-000000000000}"/>
          </ac:spMkLst>
        </pc:spChg>
        <pc:spChg chg="mod">
          <ac:chgData name="张 智" userId="36bdf691fd3510be" providerId="LiveId" clId="{60D4F08A-1EBA-4F14-89F4-32FE0C142F72}" dt="2023-07-19T08:05:02.721" v="11052" actId="207"/>
          <ac:spMkLst>
            <pc:docMk/>
            <pc:sldMk cId="0" sldId="295"/>
            <ac:spMk id="484" creationId="{00000000-0000-0000-0000-000000000000}"/>
          </ac:spMkLst>
        </pc:spChg>
        <pc:spChg chg="mod">
          <ac:chgData name="张 智" userId="36bdf691fd3510be" providerId="LiveId" clId="{60D4F08A-1EBA-4F14-89F4-32FE0C142F72}" dt="2023-07-19T08:05:49.616" v="11060" actId="207"/>
          <ac:spMkLst>
            <pc:docMk/>
            <pc:sldMk cId="0" sldId="295"/>
            <ac:spMk id="485" creationId="{00000000-0000-0000-0000-000000000000}"/>
          </ac:spMkLst>
        </pc:spChg>
        <pc:spChg chg="mod">
          <ac:chgData name="张 智" userId="36bdf691fd3510be" providerId="LiveId" clId="{60D4F08A-1EBA-4F14-89F4-32FE0C142F72}" dt="2023-07-19T08:06:12.570" v="11071" actId="1035"/>
          <ac:spMkLst>
            <pc:docMk/>
            <pc:sldMk cId="0" sldId="295"/>
            <ac:spMk id="487" creationId="{00000000-0000-0000-0000-000000000000}"/>
          </ac:spMkLst>
        </pc:spChg>
        <pc:spChg chg="mod">
          <ac:chgData name="张 智" userId="36bdf691fd3510be" providerId="LiveId" clId="{60D4F08A-1EBA-4F14-89F4-32FE0C142F72}" dt="2023-07-19T08:06:12.570" v="11071" actId="1035"/>
          <ac:spMkLst>
            <pc:docMk/>
            <pc:sldMk cId="0" sldId="295"/>
            <ac:spMk id="488" creationId="{00000000-0000-0000-0000-000000000000}"/>
          </ac:spMkLst>
        </pc:spChg>
        <pc:spChg chg="mod">
          <ac:chgData name="张 智" userId="36bdf691fd3510be" providerId="LiveId" clId="{60D4F08A-1EBA-4F14-89F4-32FE0C142F72}" dt="2023-07-19T08:06:12.570" v="11071" actId="1035"/>
          <ac:spMkLst>
            <pc:docMk/>
            <pc:sldMk cId="0" sldId="295"/>
            <ac:spMk id="489" creationId="{00000000-0000-0000-0000-000000000000}"/>
          </ac:spMkLst>
        </pc:spChg>
        <pc:spChg chg="mod">
          <ac:chgData name="张 智" userId="36bdf691fd3510be" providerId="LiveId" clId="{60D4F08A-1EBA-4F14-89F4-32FE0C142F72}" dt="2023-07-19T08:06:12.570" v="11071" actId="1035"/>
          <ac:spMkLst>
            <pc:docMk/>
            <pc:sldMk cId="0" sldId="295"/>
            <ac:spMk id="490" creationId="{00000000-0000-0000-0000-000000000000}"/>
          </ac:spMkLst>
        </pc:spChg>
        <pc:spChg chg="mod">
          <ac:chgData name="张 智" userId="36bdf691fd3510be" providerId="LiveId" clId="{60D4F08A-1EBA-4F14-89F4-32FE0C142F72}" dt="2023-07-19T08:06:12.570" v="11071" actId="1035"/>
          <ac:spMkLst>
            <pc:docMk/>
            <pc:sldMk cId="0" sldId="295"/>
            <ac:spMk id="491" creationId="{00000000-0000-0000-0000-000000000000}"/>
          </ac:spMkLst>
        </pc:spChg>
        <pc:spChg chg="del mod">
          <ac:chgData name="张 智" userId="36bdf691fd3510be" providerId="LiveId" clId="{60D4F08A-1EBA-4F14-89F4-32FE0C142F72}" dt="2023-07-19T08:02:53.455" v="10993" actId="478"/>
          <ac:spMkLst>
            <pc:docMk/>
            <pc:sldMk cId="0" sldId="295"/>
            <ac:spMk id="492" creationId="{00000000-0000-0000-0000-000000000000}"/>
          </ac:spMkLst>
        </pc:spChg>
        <pc:spChg chg="del mod">
          <ac:chgData name="张 智" userId="36bdf691fd3510be" providerId="LiveId" clId="{60D4F08A-1EBA-4F14-89F4-32FE0C142F72}" dt="2023-07-19T08:02:53.455" v="10993" actId="478"/>
          <ac:spMkLst>
            <pc:docMk/>
            <pc:sldMk cId="0" sldId="295"/>
            <ac:spMk id="493" creationId="{00000000-0000-0000-0000-000000000000}"/>
          </ac:spMkLst>
        </pc:spChg>
        <pc:spChg chg="del mod">
          <ac:chgData name="张 智" userId="36bdf691fd3510be" providerId="LiveId" clId="{60D4F08A-1EBA-4F14-89F4-32FE0C142F72}" dt="2023-07-19T08:02:53.455" v="10993" actId="478"/>
          <ac:spMkLst>
            <pc:docMk/>
            <pc:sldMk cId="0" sldId="295"/>
            <ac:spMk id="499" creationId="{00000000-0000-0000-0000-000000000000}"/>
          </ac:spMkLst>
        </pc:spChg>
        <pc:spChg chg="del mod">
          <ac:chgData name="张 智" userId="36bdf691fd3510be" providerId="LiveId" clId="{60D4F08A-1EBA-4F14-89F4-32FE0C142F72}" dt="2023-07-19T08:02:53.455" v="10993" actId="478"/>
          <ac:spMkLst>
            <pc:docMk/>
            <pc:sldMk cId="0" sldId="295"/>
            <ac:spMk id="501" creationId="{00000000-0000-0000-0000-000000000000}"/>
          </ac:spMkLst>
        </pc:spChg>
        <pc:spChg chg="del mod">
          <ac:chgData name="张 智" userId="36bdf691fd3510be" providerId="LiveId" clId="{60D4F08A-1EBA-4F14-89F4-32FE0C142F72}" dt="2023-07-19T08:02:53.455" v="10993" actId="478"/>
          <ac:spMkLst>
            <pc:docMk/>
            <pc:sldMk cId="0" sldId="295"/>
            <ac:spMk id="502" creationId="{00000000-0000-0000-0000-000000000000}"/>
          </ac:spMkLst>
        </pc:spChg>
        <pc:spChg chg="del mod">
          <ac:chgData name="张 智" userId="36bdf691fd3510be" providerId="LiveId" clId="{60D4F08A-1EBA-4F14-89F4-32FE0C142F72}" dt="2023-07-19T08:02:56.357" v="10994" actId="478"/>
          <ac:spMkLst>
            <pc:docMk/>
            <pc:sldMk cId="0" sldId="295"/>
            <ac:spMk id="503" creationId="{00000000-0000-0000-0000-000000000000}"/>
          </ac:spMkLst>
        </pc:spChg>
        <pc:grpChg chg="mod">
          <ac:chgData name="张 智" userId="36bdf691fd3510be" providerId="LiveId" clId="{60D4F08A-1EBA-4F14-89F4-32FE0C142F72}" dt="2023-07-19T08:06:12.570" v="11071" actId="1035"/>
          <ac:grpSpMkLst>
            <pc:docMk/>
            <pc:sldMk cId="0" sldId="295"/>
            <ac:grpSpMk id="475" creationId="{00000000-0000-0000-0000-000000000000}"/>
          </ac:grpSpMkLst>
        </pc:grpChg>
        <pc:grpChg chg="mod">
          <ac:chgData name="张 智" userId="36bdf691fd3510be" providerId="LiveId" clId="{60D4F08A-1EBA-4F14-89F4-32FE0C142F72}" dt="2023-07-19T08:06:12.570" v="11071" actId="1035"/>
          <ac:grpSpMkLst>
            <pc:docMk/>
            <pc:sldMk cId="0" sldId="295"/>
            <ac:grpSpMk id="480" creationId="{00000000-0000-0000-0000-000000000000}"/>
          </ac:grpSpMkLst>
        </pc:grpChg>
        <pc:grpChg chg="mod">
          <ac:chgData name="张 智" userId="36bdf691fd3510be" providerId="LiveId" clId="{60D4F08A-1EBA-4F14-89F4-32FE0C142F72}" dt="2023-07-19T08:06:12.570" v="11071" actId="1035"/>
          <ac:grpSpMkLst>
            <pc:docMk/>
            <pc:sldMk cId="0" sldId="295"/>
            <ac:grpSpMk id="483" creationId="{00000000-0000-0000-0000-000000000000}"/>
          </ac:grpSpMkLst>
        </pc:grpChg>
        <pc:grpChg chg="mod">
          <ac:chgData name="张 智" userId="36bdf691fd3510be" providerId="LiveId" clId="{60D4F08A-1EBA-4F14-89F4-32FE0C142F72}" dt="2023-07-19T08:06:12.570" v="11071" actId="1035"/>
          <ac:grpSpMkLst>
            <pc:docMk/>
            <pc:sldMk cId="0" sldId="295"/>
            <ac:grpSpMk id="486" creationId="{00000000-0000-0000-0000-000000000000}"/>
          </ac:grpSpMkLst>
        </pc:grpChg>
        <pc:picChg chg="add mod">
          <ac:chgData name="张 智" userId="36bdf691fd3510be" providerId="LiveId" clId="{60D4F08A-1EBA-4F14-89F4-32FE0C142F72}" dt="2023-07-19T08:06:12.570" v="11071" actId="1035"/>
          <ac:picMkLst>
            <pc:docMk/>
            <pc:sldMk cId="0" sldId="295"/>
            <ac:picMk id="38" creationId="{7C973C4A-AE85-42AE-8B83-E07AE0FFF3BD}"/>
          </ac:picMkLst>
        </pc:picChg>
        <pc:picChg chg="del mod">
          <ac:chgData name="张 智" userId="36bdf691fd3510be" providerId="LiveId" clId="{60D4F08A-1EBA-4F14-89F4-32FE0C142F72}" dt="2023-07-19T08:03:04.448" v="10995" actId="478"/>
          <ac:picMkLst>
            <pc:docMk/>
            <pc:sldMk cId="0" sldId="295"/>
            <ac:picMk id="469" creationId="{00000000-0000-0000-0000-000000000000}"/>
          </ac:picMkLst>
        </pc:picChg>
        <pc:picChg chg="del mod">
          <ac:chgData name="张 智" userId="36bdf691fd3510be" providerId="LiveId" clId="{60D4F08A-1EBA-4F14-89F4-32FE0C142F72}" dt="2023-07-19T08:02:53.455" v="10993" actId="478"/>
          <ac:picMkLst>
            <pc:docMk/>
            <pc:sldMk cId="0" sldId="295"/>
            <ac:picMk id="470" creationId="{00000000-0000-0000-0000-000000000000}"/>
          </ac:picMkLst>
        </pc:picChg>
        <pc:picChg chg="del mod">
          <ac:chgData name="张 智" userId="36bdf691fd3510be" providerId="LiveId" clId="{60D4F08A-1EBA-4F14-89F4-32FE0C142F72}" dt="2023-07-19T08:02:53.455" v="10993" actId="478"/>
          <ac:picMkLst>
            <pc:docMk/>
            <pc:sldMk cId="0" sldId="295"/>
            <ac:picMk id="495" creationId="{00000000-0000-0000-0000-000000000000}"/>
          </ac:picMkLst>
        </pc:picChg>
        <pc:picChg chg="del mod">
          <ac:chgData name="张 智" userId="36bdf691fd3510be" providerId="LiveId" clId="{60D4F08A-1EBA-4F14-89F4-32FE0C142F72}" dt="2023-07-19T08:02:53.455" v="10993" actId="478"/>
          <ac:picMkLst>
            <pc:docMk/>
            <pc:sldMk cId="0" sldId="295"/>
            <ac:picMk id="496" creationId="{00000000-0000-0000-0000-000000000000}"/>
          </ac:picMkLst>
        </pc:picChg>
        <pc:picChg chg="del mod">
          <ac:chgData name="张 智" userId="36bdf691fd3510be" providerId="LiveId" clId="{60D4F08A-1EBA-4F14-89F4-32FE0C142F72}" dt="2023-07-19T08:02:53.455" v="10993" actId="478"/>
          <ac:picMkLst>
            <pc:docMk/>
            <pc:sldMk cId="0" sldId="295"/>
            <ac:picMk id="498" creationId="{00000000-0000-0000-0000-000000000000}"/>
          </ac:picMkLst>
        </pc:picChg>
        <pc:picChg chg="del mod">
          <ac:chgData name="张 智" userId="36bdf691fd3510be" providerId="LiveId" clId="{60D4F08A-1EBA-4F14-89F4-32FE0C142F72}" dt="2023-07-19T08:02:53.455" v="10993" actId="478"/>
          <ac:picMkLst>
            <pc:docMk/>
            <pc:sldMk cId="0" sldId="295"/>
            <ac:picMk id="500"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6"/>
        </pc:sldMkLst>
        <pc:spChg chg="mod">
          <ac:chgData name="张 智" userId="36bdf691fd3510be" providerId="LiveId" clId="{60D4F08A-1EBA-4F14-89F4-32FE0C142F72}" dt="2023-07-19T08:08:31.786" v="11172"/>
          <ac:spMkLst>
            <pc:docMk/>
            <pc:sldMk cId="0" sldId="296"/>
            <ac:spMk id="39" creationId="{AB1E4B69-0618-4EE9-BE76-10C3ACCEB750}"/>
          </ac:spMkLst>
        </pc:spChg>
        <pc:spChg chg="mod">
          <ac:chgData name="张 智" userId="36bdf691fd3510be" providerId="LiveId" clId="{60D4F08A-1EBA-4F14-89F4-32FE0C142F72}" dt="2023-07-19T08:09:28.254" v="11182" actId="207"/>
          <ac:spMkLst>
            <pc:docMk/>
            <pc:sldMk cId="0" sldId="296"/>
            <ac:spMk id="44" creationId="{63F7906E-ECD0-463D-8AF9-589452F5AF8E}"/>
          </ac:spMkLst>
        </pc:spChg>
        <pc:spChg chg="mod">
          <ac:chgData name="张 智" userId="36bdf691fd3510be" providerId="LiveId" clId="{60D4F08A-1EBA-4F14-89F4-32FE0C142F72}" dt="2023-07-19T08:09:34.488" v="11184" actId="207"/>
          <ac:spMkLst>
            <pc:docMk/>
            <pc:sldMk cId="0" sldId="296"/>
            <ac:spMk id="45" creationId="{58933ECF-E4CC-439C-8C34-C9A1BDB1C7A2}"/>
          </ac:spMkLst>
        </pc:spChg>
        <pc:spChg chg="mod">
          <ac:chgData name="张 智" userId="36bdf691fd3510be" providerId="LiveId" clId="{60D4F08A-1EBA-4F14-89F4-32FE0C142F72}" dt="2023-07-19T08:09:23.118" v="11181" actId="207"/>
          <ac:spMkLst>
            <pc:docMk/>
            <pc:sldMk cId="0" sldId="296"/>
            <ac:spMk id="47" creationId="{82CD8169-065B-4CB5-8303-E473A4F9A43B}"/>
          </ac:spMkLst>
        </pc:spChg>
        <pc:spChg chg="mod">
          <ac:chgData name="张 智" userId="36bdf691fd3510be" providerId="LiveId" clId="{60D4F08A-1EBA-4F14-89F4-32FE0C142F72}" dt="2023-07-19T08:09:44.647" v="11188" actId="207"/>
          <ac:spMkLst>
            <pc:docMk/>
            <pc:sldMk cId="0" sldId="296"/>
            <ac:spMk id="48" creationId="{0C54937D-3BD1-49A7-BFFD-956C3C63E86D}"/>
          </ac:spMkLst>
        </pc:spChg>
        <pc:spChg chg="mod">
          <ac:chgData name="张 智" userId="36bdf691fd3510be" providerId="LiveId" clId="{60D4F08A-1EBA-4F14-89F4-32FE0C142F72}" dt="2023-07-19T08:08:31.786" v="11172"/>
          <ac:spMkLst>
            <pc:docMk/>
            <pc:sldMk cId="0" sldId="296"/>
            <ac:spMk id="50" creationId="{1184D7E5-C813-40EB-9222-960B97348856}"/>
          </ac:spMkLst>
        </pc:spChg>
        <pc:spChg chg="mod">
          <ac:chgData name="张 智" userId="36bdf691fd3510be" providerId="LiveId" clId="{60D4F08A-1EBA-4F14-89F4-32FE0C142F72}" dt="2023-07-19T08:08:31.786" v="11172"/>
          <ac:spMkLst>
            <pc:docMk/>
            <pc:sldMk cId="0" sldId="296"/>
            <ac:spMk id="51" creationId="{25E9F110-F522-46C8-A64D-712AAC4AB4A3}"/>
          </ac:spMkLst>
        </pc:spChg>
        <pc:spChg chg="add mod">
          <ac:chgData name="张 智" userId="36bdf691fd3510be" providerId="LiveId" clId="{60D4F08A-1EBA-4F14-89F4-32FE0C142F72}" dt="2023-07-19T08:08:31.786" v="11172"/>
          <ac:spMkLst>
            <pc:docMk/>
            <pc:sldMk cId="0" sldId="296"/>
            <ac:spMk id="52" creationId="{358E9373-5D37-4A3A-B086-E1E317F029EB}"/>
          </ac:spMkLst>
        </pc:spChg>
        <pc:spChg chg="add mod">
          <ac:chgData name="张 智" userId="36bdf691fd3510be" providerId="LiveId" clId="{60D4F08A-1EBA-4F14-89F4-32FE0C142F72}" dt="2023-07-19T08:08:31.786" v="11172"/>
          <ac:spMkLst>
            <pc:docMk/>
            <pc:sldMk cId="0" sldId="296"/>
            <ac:spMk id="53" creationId="{7C18CF4A-5903-4B7B-8A1C-276745FDF237}"/>
          </ac:spMkLst>
        </pc:spChg>
        <pc:spChg chg="add mod">
          <ac:chgData name="张 智" userId="36bdf691fd3510be" providerId="LiveId" clId="{60D4F08A-1EBA-4F14-89F4-32FE0C142F72}" dt="2023-07-19T08:08:31.786" v="11172"/>
          <ac:spMkLst>
            <pc:docMk/>
            <pc:sldMk cId="0" sldId="296"/>
            <ac:spMk id="54" creationId="{B1477E3E-6CE9-4E0E-B1E3-9E15ADE128C6}"/>
          </ac:spMkLst>
        </pc:spChg>
        <pc:spChg chg="add mod">
          <ac:chgData name="张 智" userId="36bdf691fd3510be" providerId="LiveId" clId="{60D4F08A-1EBA-4F14-89F4-32FE0C142F72}" dt="2023-07-19T08:08:31.786" v="11172"/>
          <ac:spMkLst>
            <pc:docMk/>
            <pc:sldMk cId="0" sldId="296"/>
            <ac:spMk id="55" creationId="{9985C485-B920-455E-BA24-D21B2BB79CF9}"/>
          </ac:spMkLst>
        </pc:spChg>
        <pc:spChg chg="add mod">
          <ac:chgData name="张 智" userId="36bdf691fd3510be" providerId="LiveId" clId="{60D4F08A-1EBA-4F14-89F4-32FE0C142F72}" dt="2023-07-19T08:08:31.786" v="11172"/>
          <ac:spMkLst>
            <pc:docMk/>
            <pc:sldMk cId="0" sldId="296"/>
            <ac:spMk id="56" creationId="{73B6879B-5177-4A82-BAD3-817750937908}"/>
          </ac:spMkLst>
        </pc:spChg>
        <pc:spChg chg="add mod">
          <ac:chgData name="张 智" userId="36bdf691fd3510be" providerId="LiveId" clId="{60D4F08A-1EBA-4F14-89F4-32FE0C142F72}" dt="2023-07-19T08:08:34.765" v="11174" actId="20577"/>
          <ac:spMkLst>
            <pc:docMk/>
            <pc:sldMk cId="0" sldId="296"/>
            <ac:spMk id="58" creationId="{BEF31AC2-3E1B-4644-BF94-1B7B66069550}"/>
          </ac:spMkLst>
        </pc:spChg>
        <pc:spChg chg="mod">
          <ac:chgData name="张 智" userId="36bdf691fd3510be" providerId="LiveId" clId="{60D4F08A-1EBA-4F14-89F4-32FE0C142F72}" dt="2023-07-19T03:48:48.199" v="8815" actId="113"/>
          <ac:spMkLst>
            <pc:docMk/>
            <pc:sldMk cId="0" sldId="296"/>
            <ac:spMk id="505" creationId="{00000000-0000-0000-0000-000000000000}"/>
          </ac:spMkLst>
        </pc:spChg>
        <pc:spChg chg="mod">
          <ac:chgData name="张 智" userId="36bdf691fd3510be" providerId="LiveId" clId="{60D4F08A-1EBA-4F14-89F4-32FE0C142F72}" dt="2023-07-19T08:15:28.012" v="11578" actId="20577"/>
          <ac:spMkLst>
            <pc:docMk/>
            <pc:sldMk cId="0" sldId="296"/>
            <ac:spMk id="506" creationId="{00000000-0000-0000-0000-000000000000}"/>
          </ac:spMkLst>
        </pc:spChg>
        <pc:spChg chg="del mod">
          <ac:chgData name="张 智" userId="36bdf691fd3510be" providerId="LiveId" clId="{60D4F08A-1EBA-4F14-89F4-32FE0C142F72}" dt="2023-07-19T07:23:47.699" v="9662" actId="478"/>
          <ac:spMkLst>
            <pc:docMk/>
            <pc:sldMk cId="0" sldId="296"/>
            <ac:spMk id="507" creationId="{00000000-0000-0000-0000-000000000000}"/>
          </ac:spMkLst>
        </pc:spChg>
        <pc:spChg chg="del mod">
          <ac:chgData name="张 智" userId="36bdf691fd3510be" providerId="LiveId" clId="{60D4F08A-1EBA-4F14-89F4-32FE0C142F72}" dt="2023-07-19T08:08:31.191" v="11171" actId="478"/>
          <ac:spMkLst>
            <pc:docMk/>
            <pc:sldMk cId="0" sldId="296"/>
            <ac:spMk id="515" creationId="{00000000-0000-0000-0000-000000000000}"/>
          </ac:spMkLst>
        </pc:spChg>
        <pc:spChg chg="del mod">
          <ac:chgData name="张 智" userId="36bdf691fd3510be" providerId="LiveId" clId="{60D4F08A-1EBA-4F14-89F4-32FE0C142F72}" dt="2023-07-19T08:08:31.191" v="11171" actId="478"/>
          <ac:spMkLst>
            <pc:docMk/>
            <pc:sldMk cId="0" sldId="296"/>
            <ac:spMk id="516" creationId="{00000000-0000-0000-0000-000000000000}"/>
          </ac:spMkLst>
        </pc:spChg>
        <pc:spChg chg="del mod">
          <ac:chgData name="张 智" userId="36bdf691fd3510be" providerId="LiveId" clId="{60D4F08A-1EBA-4F14-89F4-32FE0C142F72}" dt="2023-07-19T08:08:31.191" v="11171" actId="478"/>
          <ac:spMkLst>
            <pc:docMk/>
            <pc:sldMk cId="0" sldId="296"/>
            <ac:spMk id="526" creationId="{00000000-0000-0000-0000-000000000000}"/>
          </ac:spMkLst>
        </pc:spChg>
        <pc:spChg chg="del mod">
          <ac:chgData name="张 智" userId="36bdf691fd3510be" providerId="LiveId" clId="{60D4F08A-1EBA-4F14-89F4-32FE0C142F72}" dt="2023-07-19T08:08:31.191" v="11171" actId="478"/>
          <ac:spMkLst>
            <pc:docMk/>
            <pc:sldMk cId="0" sldId="296"/>
            <ac:spMk id="527" creationId="{00000000-0000-0000-0000-000000000000}"/>
          </ac:spMkLst>
        </pc:spChg>
        <pc:spChg chg="del mod">
          <ac:chgData name="张 智" userId="36bdf691fd3510be" providerId="LiveId" clId="{60D4F08A-1EBA-4F14-89F4-32FE0C142F72}" dt="2023-07-19T08:08:31.191" v="11171" actId="478"/>
          <ac:spMkLst>
            <pc:docMk/>
            <pc:sldMk cId="0" sldId="296"/>
            <ac:spMk id="528" creationId="{00000000-0000-0000-0000-000000000000}"/>
          </ac:spMkLst>
        </pc:spChg>
        <pc:spChg chg="del mod">
          <ac:chgData name="张 智" userId="36bdf691fd3510be" providerId="LiveId" clId="{60D4F08A-1EBA-4F14-89F4-32FE0C142F72}" dt="2023-07-19T08:08:31.191" v="11171" actId="478"/>
          <ac:spMkLst>
            <pc:docMk/>
            <pc:sldMk cId="0" sldId="296"/>
            <ac:spMk id="529" creationId="{00000000-0000-0000-0000-000000000000}"/>
          </ac:spMkLst>
        </pc:spChg>
        <pc:spChg chg="del mod">
          <ac:chgData name="张 智" userId="36bdf691fd3510be" providerId="LiveId" clId="{60D4F08A-1EBA-4F14-89F4-32FE0C142F72}" dt="2023-07-19T08:08:31.191" v="11171" actId="478"/>
          <ac:spMkLst>
            <pc:docMk/>
            <pc:sldMk cId="0" sldId="296"/>
            <ac:spMk id="530" creationId="{00000000-0000-0000-0000-000000000000}"/>
          </ac:spMkLst>
        </pc:spChg>
        <pc:spChg chg="del mod">
          <ac:chgData name="张 智" userId="36bdf691fd3510be" providerId="LiveId" clId="{60D4F08A-1EBA-4F14-89F4-32FE0C142F72}" dt="2023-07-19T08:08:31.191" v="11171" actId="478"/>
          <ac:spMkLst>
            <pc:docMk/>
            <pc:sldMk cId="0" sldId="296"/>
            <ac:spMk id="531" creationId="{00000000-0000-0000-0000-000000000000}"/>
          </ac:spMkLst>
        </pc:spChg>
        <pc:spChg chg="del mod">
          <ac:chgData name="张 智" userId="36bdf691fd3510be" providerId="LiveId" clId="{60D4F08A-1EBA-4F14-89F4-32FE0C142F72}" dt="2023-07-19T08:08:31.191" v="11171" actId="478"/>
          <ac:spMkLst>
            <pc:docMk/>
            <pc:sldMk cId="0" sldId="296"/>
            <ac:spMk id="532" creationId="{00000000-0000-0000-0000-000000000000}"/>
          </ac:spMkLst>
        </pc:spChg>
        <pc:spChg chg="del mod">
          <ac:chgData name="张 智" userId="36bdf691fd3510be" providerId="LiveId" clId="{60D4F08A-1EBA-4F14-89F4-32FE0C142F72}" dt="2023-07-19T08:08:31.191" v="11171" actId="478"/>
          <ac:spMkLst>
            <pc:docMk/>
            <pc:sldMk cId="0" sldId="296"/>
            <ac:spMk id="538" creationId="{00000000-0000-0000-0000-000000000000}"/>
          </ac:spMkLst>
        </pc:spChg>
        <pc:spChg chg="del mod">
          <ac:chgData name="张 智" userId="36bdf691fd3510be" providerId="LiveId" clId="{60D4F08A-1EBA-4F14-89F4-32FE0C142F72}" dt="2023-07-19T08:08:31.191" v="11171" actId="478"/>
          <ac:spMkLst>
            <pc:docMk/>
            <pc:sldMk cId="0" sldId="296"/>
            <ac:spMk id="540" creationId="{00000000-0000-0000-0000-000000000000}"/>
          </ac:spMkLst>
        </pc:spChg>
        <pc:spChg chg="del mod">
          <ac:chgData name="张 智" userId="36bdf691fd3510be" providerId="LiveId" clId="{60D4F08A-1EBA-4F14-89F4-32FE0C142F72}" dt="2023-07-19T08:08:31.191" v="11171" actId="478"/>
          <ac:spMkLst>
            <pc:docMk/>
            <pc:sldMk cId="0" sldId="296"/>
            <ac:spMk id="541" creationId="{00000000-0000-0000-0000-000000000000}"/>
          </ac:spMkLst>
        </pc:spChg>
        <pc:spChg chg="del mod">
          <ac:chgData name="张 智" userId="36bdf691fd3510be" providerId="LiveId" clId="{60D4F08A-1EBA-4F14-89F4-32FE0C142F72}" dt="2023-07-19T08:08:31.191" v="11171" actId="478"/>
          <ac:spMkLst>
            <pc:docMk/>
            <pc:sldMk cId="0" sldId="296"/>
            <ac:spMk id="542" creationId="{00000000-0000-0000-0000-000000000000}"/>
          </ac:spMkLst>
        </pc:spChg>
        <pc:grpChg chg="add mod">
          <ac:chgData name="张 智" userId="36bdf691fd3510be" providerId="LiveId" clId="{60D4F08A-1EBA-4F14-89F4-32FE0C142F72}" dt="2023-07-19T08:08:31.786" v="11172"/>
          <ac:grpSpMkLst>
            <pc:docMk/>
            <pc:sldMk cId="0" sldId="296"/>
            <ac:grpSpMk id="38" creationId="{39F095A7-D38D-484E-ABBF-0FB144B6A7B5}"/>
          </ac:grpSpMkLst>
        </pc:grpChg>
        <pc:grpChg chg="add mod">
          <ac:chgData name="张 智" userId="36bdf691fd3510be" providerId="LiveId" clId="{60D4F08A-1EBA-4F14-89F4-32FE0C142F72}" dt="2023-07-19T08:08:31.786" v="11172"/>
          <ac:grpSpMkLst>
            <pc:docMk/>
            <pc:sldMk cId="0" sldId="296"/>
            <ac:grpSpMk id="43" creationId="{28512309-C3CD-4725-8865-965F0F12D773}"/>
          </ac:grpSpMkLst>
        </pc:grpChg>
        <pc:grpChg chg="add mod">
          <ac:chgData name="张 智" userId="36bdf691fd3510be" providerId="LiveId" clId="{60D4F08A-1EBA-4F14-89F4-32FE0C142F72}" dt="2023-07-19T08:09:01.105" v="11176" actId="1076"/>
          <ac:grpSpMkLst>
            <pc:docMk/>
            <pc:sldMk cId="0" sldId="296"/>
            <ac:grpSpMk id="46" creationId="{2D3F64BB-CC4D-4A5F-80D4-A12C9130063A}"/>
          </ac:grpSpMkLst>
        </pc:grpChg>
        <pc:grpChg chg="add mod">
          <ac:chgData name="张 智" userId="36bdf691fd3510be" providerId="LiveId" clId="{60D4F08A-1EBA-4F14-89F4-32FE0C142F72}" dt="2023-07-19T08:08:31.786" v="11172"/>
          <ac:grpSpMkLst>
            <pc:docMk/>
            <pc:sldMk cId="0" sldId="296"/>
            <ac:grpSpMk id="49" creationId="{C9FFB9B4-871A-4FAB-9408-90D826D9D2F3}"/>
          </ac:grpSpMkLst>
        </pc:grpChg>
        <pc:grpChg chg="del mod">
          <ac:chgData name="张 智" userId="36bdf691fd3510be" providerId="LiveId" clId="{60D4F08A-1EBA-4F14-89F4-32FE0C142F72}" dt="2023-07-19T08:08:31.191" v="11171" actId="478"/>
          <ac:grpSpMkLst>
            <pc:docMk/>
            <pc:sldMk cId="0" sldId="296"/>
            <ac:grpSpMk id="514" creationId="{00000000-0000-0000-0000-000000000000}"/>
          </ac:grpSpMkLst>
        </pc:grpChg>
        <pc:grpChg chg="del mod">
          <ac:chgData name="张 智" userId="36bdf691fd3510be" providerId="LiveId" clId="{60D4F08A-1EBA-4F14-89F4-32FE0C142F72}" dt="2023-07-19T08:08:31.191" v="11171" actId="478"/>
          <ac:grpSpMkLst>
            <pc:docMk/>
            <pc:sldMk cId="0" sldId="296"/>
            <ac:grpSpMk id="519" creationId="{00000000-0000-0000-0000-000000000000}"/>
          </ac:grpSpMkLst>
        </pc:grpChg>
        <pc:grpChg chg="del mod">
          <ac:chgData name="张 智" userId="36bdf691fd3510be" providerId="LiveId" clId="{60D4F08A-1EBA-4F14-89F4-32FE0C142F72}" dt="2023-07-19T08:08:31.191" v="11171" actId="478"/>
          <ac:grpSpMkLst>
            <pc:docMk/>
            <pc:sldMk cId="0" sldId="296"/>
            <ac:grpSpMk id="522" creationId="{00000000-0000-0000-0000-000000000000}"/>
          </ac:grpSpMkLst>
        </pc:grpChg>
        <pc:grpChg chg="del mod">
          <ac:chgData name="张 智" userId="36bdf691fd3510be" providerId="LiveId" clId="{60D4F08A-1EBA-4F14-89F4-32FE0C142F72}" dt="2023-07-19T08:08:31.191" v="11171" actId="478"/>
          <ac:grpSpMkLst>
            <pc:docMk/>
            <pc:sldMk cId="0" sldId="296"/>
            <ac:grpSpMk id="525" creationId="{00000000-0000-0000-0000-000000000000}"/>
          </ac:grpSpMkLst>
        </pc:grpChg>
        <pc:picChg chg="mod">
          <ac:chgData name="张 智" userId="36bdf691fd3510be" providerId="LiveId" clId="{60D4F08A-1EBA-4F14-89F4-32FE0C142F72}" dt="2023-07-19T08:08:31.786" v="11172"/>
          <ac:picMkLst>
            <pc:docMk/>
            <pc:sldMk cId="0" sldId="296"/>
            <ac:picMk id="40" creationId="{F960B543-0E2F-4F7D-AFA0-79D9F309A1AD}"/>
          </ac:picMkLst>
        </pc:picChg>
        <pc:picChg chg="mod">
          <ac:chgData name="张 智" userId="36bdf691fd3510be" providerId="LiveId" clId="{60D4F08A-1EBA-4F14-89F4-32FE0C142F72}" dt="2023-07-19T08:08:31.786" v="11172"/>
          <ac:picMkLst>
            <pc:docMk/>
            <pc:sldMk cId="0" sldId="296"/>
            <ac:picMk id="41" creationId="{6BDACDEF-6C17-4A3F-93A9-9B9261AAEBEF}"/>
          </ac:picMkLst>
        </pc:picChg>
        <pc:picChg chg="mod">
          <ac:chgData name="张 智" userId="36bdf691fd3510be" providerId="LiveId" clId="{60D4F08A-1EBA-4F14-89F4-32FE0C142F72}" dt="2023-07-19T08:08:31.786" v="11172"/>
          <ac:picMkLst>
            <pc:docMk/>
            <pc:sldMk cId="0" sldId="296"/>
            <ac:picMk id="42" creationId="{D2C9EAB2-1EF3-4D76-A0CB-ECED64AB246A}"/>
          </ac:picMkLst>
        </pc:picChg>
        <pc:picChg chg="add mod">
          <ac:chgData name="张 智" userId="36bdf691fd3510be" providerId="LiveId" clId="{60D4F08A-1EBA-4F14-89F4-32FE0C142F72}" dt="2023-07-19T08:08:31.786" v="11172"/>
          <ac:picMkLst>
            <pc:docMk/>
            <pc:sldMk cId="0" sldId="296"/>
            <ac:picMk id="57" creationId="{2CD48458-95D6-4D9D-9C0A-34374D331981}"/>
          </ac:picMkLst>
        </pc:picChg>
        <pc:picChg chg="del mod">
          <ac:chgData name="张 智" userId="36bdf691fd3510be" providerId="LiveId" clId="{60D4F08A-1EBA-4F14-89F4-32FE0C142F72}" dt="2023-07-19T08:08:31.191" v="11171" actId="478"/>
          <ac:picMkLst>
            <pc:docMk/>
            <pc:sldMk cId="0" sldId="296"/>
            <ac:picMk id="508" creationId="{00000000-0000-0000-0000-000000000000}"/>
          </ac:picMkLst>
        </pc:picChg>
        <pc:picChg chg="del mod">
          <ac:chgData name="张 智" userId="36bdf691fd3510be" providerId="LiveId" clId="{60D4F08A-1EBA-4F14-89F4-32FE0C142F72}" dt="2023-07-19T08:08:31.191" v="11171" actId="478"/>
          <ac:picMkLst>
            <pc:docMk/>
            <pc:sldMk cId="0" sldId="296"/>
            <ac:picMk id="509" creationId="{00000000-0000-0000-0000-000000000000}"/>
          </ac:picMkLst>
        </pc:picChg>
        <pc:picChg chg="del mod">
          <ac:chgData name="张 智" userId="36bdf691fd3510be" providerId="LiveId" clId="{60D4F08A-1EBA-4F14-89F4-32FE0C142F72}" dt="2023-07-19T08:08:31.191" v="11171" actId="478"/>
          <ac:picMkLst>
            <pc:docMk/>
            <pc:sldMk cId="0" sldId="296"/>
            <ac:picMk id="534" creationId="{00000000-0000-0000-0000-000000000000}"/>
          </ac:picMkLst>
        </pc:picChg>
        <pc:picChg chg="del mod">
          <ac:chgData name="张 智" userId="36bdf691fd3510be" providerId="LiveId" clId="{60D4F08A-1EBA-4F14-89F4-32FE0C142F72}" dt="2023-07-19T08:08:31.191" v="11171" actId="478"/>
          <ac:picMkLst>
            <pc:docMk/>
            <pc:sldMk cId="0" sldId="296"/>
            <ac:picMk id="535" creationId="{00000000-0000-0000-0000-000000000000}"/>
          </ac:picMkLst>
        </pc:picChg>
        <pc:picChg chg="del mod">
          <ac:chgData name="张 智" userId="36bdf691fd3510be" providerId="LiveId" clId="{60D4F08A-1EBA-4F14-89F4-32FE0C142F72}" dt="2023-07-19T08:08:31.191" v="11171" actId="478"/>
          <ac:picMkLst>
            <pc:docMk/>
            <pc:sldMk cId="0" sldId="296"/>
            <ac:picMk id="537" creationId="{00000000-0000-0000-0000-000000000000}"/>
          </ac:picMkLst>
        </pc:picChg>
        <pc:picChg chg="del mod">
          <ac:chgData name="张 智" userId="36bdf691fd3510be" providerId="LiveId" clId="{60D4F08A-1EBA-4F14-89F4-32FE0C142F72}" dt="2023-07-19T08:08:31.191" v="11171" actId="478"/>
          <ac:picMkLst>
            <pc:docMk/>
            <pc:sldMk cId="0" sldId="296"/>
            <ac:picMk id="539" creationId="{00000000-0000-0000-0000-000000000000}"/>
          </ac:picMkLst>
        </pc:picChg>
      </pc:sldChg>
      <pc:sldChg chg="delSp modSp add del mod modTransition modAnim">
        <pc:chgData name="张 智" userId="36bdf691fd3510be" providerId="LiveId" clId="{60D4F08A-1EBA-4F14-89F4-32FE0C142F72}" dt="2023-07-21T07:08:54.361" v="17750" actId="2696"/>
        <pc:sldMkLst>
          <pc:docMk/>
          <pc:sldMk cId="0" sldId="297"/>
        </pc:sldMkLst>
        <pc:spChg chg="mod">
          <ac:chgData name="张 智" userId="36bdf691fd3510be" providerId="LiveId" clId="{60D4F08A-1EBA-4F14-89F4-32FE0C142F72}" dt="2023-07-19T08:27:58.249" v="11755" actId="20577"/>
          <ac:spMkLst>
            <pc:docMk/>
            <pc:sldMk cId="0" sldId="297"/>
            <ac:spMk id="544" creationId="{00000000-0000-0000-0000-000000000000}"/>
          </ac:spMkLst>
        </pc:spChg>
        <pc:spChg chg="mod">
          <ac:chgData name="张 智" userId="36bdf691fd3510be" providerId="LiveId" clId="{60D4F08A-1EBA-4F14-89F4-32FE0C142F72}" dt="2023-07-19T08:33:32.288" v="11933" actId="20577"/>
          <ac:spMkLst>
            <pc:docMk/>
            <pc:sldMk cId="0" sldId="297"/>
            <ac:spMk id="545" creationId="{00000000-0000-0000-0000-000000000000}"/>
          </ac:spMkLst>
        </pc:spChg>
        <pc:spChg chg="del mod">
          <ac:chgData name="张 智" userId="36bdf691fd3510be" providerId="LiveId" clId="{60D4F08A-1EBA-4F14-89F4-32FE0C142F72}" dt="2023-07-19T07:23:53.163" v="9664" actId="478"/>
          <ac:spMkLst>
            <pc:docMk/>
            <pc:sldMk cId="0" sldId="297"/>
            <ac:spMk id="546" creationId="{00000000-0000-0000-0000-000000000000}"/>
          </ac:spMkLst>
        </pc:spChg>
        <pc:spChg chg="del mod">
          <ac:chgData name="张 智" userId="36bdf691fd3510be" providerId="LiveId" clId="{60D4F08A-1EBA-4F14-89F4-32FE0C142F72}" dt="2023-07-19T08:25:57.078" v="11693" actId="478"/>
          <ac:spMkLst>
            <pc:docMk/>
            <pc:sldMk cId="0" sldId="297"/>
            <ac:spMk id="547" creationId="{00000000-0000-0000-0000-000000000000}"/>
          </ac:spMkLst>
        </pc:spChg>
        <pc:spChg chg="del mod">
          <ac:chgData name="张 智" userId="36bdf691fd3510be" providerId="LiveId" clId="{60D4F08A-1EBA-4F14-89F4-32FE0C142F72}" dt="2023-07-19T08:25:59.237" v="11694" actId="478"/>
          <ac:spMkLst>
            <pc:docMk/>
            <pc:sldMk cId="0" sldId="297"/>
            <ac:spMk id="548" creationId="{00000000-0000-0000-0000-000000000000}"/>
          </ac:spMkLst>
        </pc:spChg>
        <pc:spChg chg="del mod">
          <ac:chgData name="张 智" userId="36bdf691fd3510be" providerId="LiveId" clId="{60D4F08A-1EBA-4F14-89F4-32FE0C142F72}" dt="2023-07-19T08:26:00.485" v="11695" actId="478"/>
          <ac:spMkLst>
            <pc:docMk/>
            <pc:sldMk cId="0" sldId="297"/>
            <ac:spMk id="549" creationId="{00000000-0000-0000-0000-000000000000}"/>
          </ac:spMkLst>
        </pc:spChg>
        <pc:spChg chg="del mod">
          <ac:chgData name="张 智" userId="36bdf691fd3510be" providerId="LiveId" clId="{60D4F08A-1EBA-4F14-89F4-32FE0C142F72}" dt="2023-07-19T08:26:01.392" v="11696" actId="478"/>
          <ac:spMkLst>
            <pc:docMk/>
            <pc:sldMk cId="0" sldId="297"/>
            <ac:spMk id="550" creationId="{00000000-0000-0000-0000-000000000000}"/>
          </ac:spMkLst>
        </pc:spChg>
        <pc:spChg chg="mod">
          <ac:chgData name="张 智" userId="36bdf691fd3510be" providerId="LiveId" clId="{60D4F08A-1EBA-4F14-89F4-32FE0C142F72}" dt="2023-07-19T08:26:30.118" v="11725" actId="1037"/>
          <ac:spMkLst>
            <pc:docMk/>
            <pc:sldMk cId="0" sldId="297"/>
            <ac:spMk id="553" creationId="{00000000-0000-0000-0000-000000000000}"/>
          </ac:spMkLst>
        </pc:spChg>
        <pc:spChg chg="mod">
          <ac:chgData name="张 智" userId="36bdf691fd3510be" providerId="LiveId" clId="{60D4F08A-1EBA-4F14-89F4-32FE0C142F72}" dt="2023-07-19T08:26:30.118" v="11725" actId="1037"/>
          <ac:spMkLst>
            <pc:docMk/>
            <pc:sldMk cId="0" sldId="297"/>
            <ac:spMk id="557" creationId="{00000000-0000-0000-0000-000000000000}"/>
          </ac:spMkLst>
        </pc:spChg>
        <pc:spChg chg="mod">
          <ac:chgData name="张 智" userId="36bdf691fd3510be" providerId="LiveId" clId="{60D4F08A-1EBA-4F14-89F4-32FE0C142F72}" dt="2023-07-19T08:26:30.118" v="11725" actId="1037"/>
          <ac:spMkLst>
            <pc:docMk/>
            <pc:sldMk cId="0" sldId="297"/>
            <ac:spMk id="558" creationId="{00000000-0000-0000-0000-000000000000}"/>
          </ac:spMkLst>
        </pc:spChg>
        <pc:spChg chg="mod">
          <ac:chgData name="张 智" userId="36bdf691fd3510be" providerId="LiveId" clId="{60D4F08A-1EBA-4F14-89F4-32FE0C142F72}" dt="2023-07-19T08:26:30.118" v="11725" actId="1037"/>
          <ac:spMkLst>
            <pc:docMk/>
            <pc:sldMk cId="0" sldId="297"/>
            <ac:spMk id="559" creationId="{00000000-0000-0000-0000-000000000000}"/>
          </ac:spMkLst>
        </pc:spChg>
        <pc:spChg chg="mod">
          <ac:chgData name="张 智" userId="36bdf691fd3510be" providerId="LiveId" clId="{60D4F08A-1EBA-4F14-89F4-32FE0C142F72}" dt="2023-07-19T08:26:30.118" v="11725" actId="1037"/>
          <ac:spMkLst>
            <pc:docMk/>
            <pc:sldMk cId="0" sldId="297"/>
            <ac:spMk id="560" creationId="{00000000-0000-0000-0000-000000000000}"/>
          </ac:spMkLst>
        </pc:spChg>
        <pc:spChg chg="mod">
          <ac:chgData name="张 智" userId="36bdf691fd3510be" providerId="LiveId" clId="{60D4F08A-1EBA-4F14-89F4-32FE0C142F72}" dt="2023-07-19T08:26:30.118" v="11725" actId="1037"/>
          <ac:spMkLst>
            <pc:docMk/>
            <pc:sldMk cId="0" sldId="297"/>
            <ac:spMk id="566" creationId="{00000000-0000-0000-0000-000000000000}"/>
          </ac:spMkLst>
        </pc:spChg>
        <pc:spChg chg="mod">
          <ac:chgData name="张 智" userId="36bdf691fd3510be" providerId="LiveId" clId="{60D4F08A-1EBA-4F14-89F4-32FE0C142F72}" dt="2023-07-19T08:26:30.118" v="11725" actId="1037"/>
          <ac:spMkLst>
            <pc:docMk/>
            <pc:sldMk cId="0" sldId="297"/>
            <ac:spMk id="567" creationId="{00000000-0000-0000-0000-000000000000}"/>
          </ac:spMkLst>
        </pc:spChg>
        <pc:spChg chg="mod">
          <ac:chgData name="张 智" userId="36bdf691fd3510be" providerId="LiveId" clId="{60D4F08A-1EBA-4F14-89F4-32FE0C142F72}" dt="2023-07-19T08:26:30.118" v="11725" actId="1037"/>
          <ac:spMkLst>
            <pc:docMk/>
            <pc:sldMk cId="0" sldId="297"/>
            <ac:spMk id="580" creationId="{00000000-0000-0000-0000-000000000000}"/>
          </ac:spMkLst>
        </pc:spChg>
        <pc:spChg chg="mod">
          <ac:chgData name="张 智" userId="36bdf691fd3510be" providerId="LiveId" clId="{60D4F08A-1EBA-4F14-89F4-32FE0C142F72}" dt="2023-07-19T08:26:30.118" v="11725" actId="1037"/>
          <ac:spMkLst>
            <pc:docMk/>
            <pc:sldMk cId="0" sldId="297"/>
            <ac:spMk id="581" creationId="{00000000-0000-0000-0000-000000000000}"/>
          </ac:spMkLst>
        </pc:spChg>
        <pc:spChg chg="mod">
          <ac:chgData name="张 智" userId="36bdf691fd3510be" providerId="LiveId" clId="{60D4F08A-1EBA-4F14-89F4-32FE0C142F72}" dt="2023-07-19T08:26:30.118" v="11725" actId="1037"/>
          <ac:spMkLst>
            <pc:docMk/>
            <pc:sldMk cId="0" sldId="297"/>
            <ac:spMk id="582" creationId="{00000000-0000-0000-0000-000000000000}"/>
          </ac:spMkLst>
        </pc:spChg>
        <pc:spChg chg="mod">
          <ac:chgData name="张 智" userId="36bdf691fd3510be" providerId="LiveId" clId="{60D4F08A-1EBA-4F14-89F4-32FE0C142F72}" dt="2023-07-19T08:26:30.118" v="11725" actId="1037"/>
          <ac:spMkLst>
            <pc:docMk/>
            <pc:sldMk cId="0" sldId="297"/>
            <ac:spMk id="593" creationId="{00000000-0000-0000-0000-000000000000}"/>
          </ac:spMkLst>
        </pc:spChg>
        <pc:spChg chg="mod">
          <ac:chgData name="张 智" userId="36bdf691fd3510be" providerId="LiveId" clId="{60D4F08A-1EBA-4F14-89F4-32FE0C142F72}" dt="2023-07-19T08:26:30.118" v="11725" actId="1037"/>
          <ac:spMkLst>
            <pc:docMk/>
            <pc:sldMk cId="0" sldId="297"/>
            <ac:spMk id="594" creationId="{00000000-0000-0000-0000-000000000000}"/>
          </ac:spMkLst>
        </pc:spChg>
        <pc:spChg chg="mod">
          <ac:chgData name="张 智" userId="36bdf691fd3510be" providerId="LiveId" clId="{60D4F08A-1EBA-4F14-89F4-32FE0C142F72}" dt="2023-07-19T08:26:30.118" v="11725" actId="1037"/>
          <ac:spMkLst>
            <pc:docMk/>
            <pc:sldMk cId="0" sldId="297"/>
            <ac:spMk id="595" creationId="{00000000-0000-0000-0000-000000000000}"/>
          </ac:spMkLst>
        </pc:spChg>
        <pc:spChg chg="mod">
          <ac:chgData name="张 智" userId="36bdf691fd3510be" providerId="LiveId" clId="{60D4F08A-1EBA-4F14-89F4-32FE0C142F72}" dt="2023-07-19T08:26:30.118" v="11725" actId="1037"/>
          <ac:spMkLst>
            <pc:docMk/>
            <pc:sldMk cId="0" sldId="297"/>
            <ac:spMk id="596" creationId="{00000000-0000-0000-0000-000000000000}"/>
          </ac:spMkLst>
        </pc:spChg>
        <pc:spChg chg="mod">
          <ac:chgData name="张 智" userId="36bdf691fd3510be" providerId="LiveId" clId="{60D4F08A-1EBA-4F14-89F4-32FE0C142F72}" dt="2023-07-19T08:26:30.118" v="11725" actId="1037"/>
          <ac:spMkLst>
            <pc:docMk/>
            <pc:sldMk cId="0" sldId="297"/>
            <ac:spMk id="597" creationId="{00000000-0000-0000-0000-000000000000}"/>
          </ac:spMkLst>
        </pc:spChg>
        <pc:spChg chg="mod">
          <ac:chgData name="张 智" userId="36bdf691fd3510be" providerId="LiveId" clId="{60D4F08A-1EBA-4F14-89F4-32FE0C142F72}" dt="2023-07-19T08:26:30.118" v="11725" actId="1037"/>
          <ac:spMkLst>
            <pc:docMk/>
            <pc:sldMk cId="0" sldId="297"/>
            <ac:spMk id="599" creationId="{00000000-0000-0000-0000-000000000000}"/>
          </ac:spMkLst>
        </pc:spChg>
        <pc:spChg chg="mod">
          <ac:chgData name="张 智" userId="36bdf691fd3510be" providerId="LiveId" clId="{60D4F08A-1EBA-4F14-89F4-32FE0C142F72}" dt="2023-07-19T08:26:30.118" v="11725" actId="1037"/>
          <ac:spMkLst>
            <pc:docMk/>
            <pc:sldMk cId="0" sldId="297"/>
            <ac:spMk id="600" creationId="{00000000-0000-0000-0000-000000000000}"/>
          </ac:spMkLst>
        </pc:spChg>
        <pc:spChg chg="mod">
          <ac:chgData name="张 智" userId="36bdf691fd3510be" providerId="LiveId" clId="{60D4F08A-1EBA-4F14-89F4-32FE0C142F72}" dt="2023-07-19T08:26:30.118" v="11725" actId="1037"/>
          <ac:spMkLst>
            <pc:docMk/>
            <pc:sldMk cId="0" sldId="297"/>
            <ac:spMk id="601" creationId="{00000000-0000-0000-0000-000000000000}"/>
          </ac:spMkLst>
        </pc:spChg>
        <pc:spChg chg="mod">
          <ac:chgData name="张 智" userId="36bdf691fd3510be" providerId="LiveId" clId="{60D4F08A-1EBA-4F14-89F4-32FE0C142F72}" dt="2023-07-19T08:26:30.118" v="11725" actId="1037"/>
          <ac:spMkLst>
            <pc:docMk/>
            <pc:sldMk cId="0" sldId="297"/>
            <ac:spMk id="611" creationId="{00000000-0000-0000-0000-000000000000}"/>
          </ac:spMkLst>
        </pc:spChg>
        <pc:spChg chg="mod">
          <ac:chgData name="张 智" userId="36bdf691fd3510be" providerId="LiveId" clId="{60D4F08A-1EBA-4F14-89F4-32FE0C142F72}" dt="2023-07-19T08:26:30.118" v="11725" actId="1037"/>
          <ac:spMkLst>
            <pc:docMk/>
            <pc:sldMk cId="0" sldId="297"/>
            <ac:spMk id="612" creationId="{00000000-0000-0000-0000-000000000000}"/>
          </ac:spMkLst>
        </pc:spChg>
        <pc:spChg chg="mod">
          <ac:chgData name="张 智" userId="36bdf691fd3510be" providerId="LiveId" clId="{60D4F08A-1EBA-4F14-89F4-32FE0C142F72}" dt="2023-07-19T08:26:30.118" v="11725" actId="1037"/>
          <ac:spMkLst>
            <pc:docMk/>
            <pc:sldMk cId="0" sldId="297"/>
            <ac:spMk id="613" creationId="{00000000-0000-0000-0000-000000000000}"/>
          </ac:spMkLst>
        </pc:spChg>
        <pc:grpChg chg="mod">
          <ac:chgData name="张 智" userId="36bdf691fd3510be" providerId="LiveId" clId="{60D4F08A-1EBA-4F14-89F4-32FE0C142F72}" dt="2023-07-19T08:26:30.118" v="11725" actId="1037"/>
          <ac:grpSpMkLst>
            <pc:docMk/>
            <pc:sldMk cId="0" sldId="297"/>
            <ac:grpSpMk id="571" creationId="{00000000-0000-0000-0000-000000000000}"/>
          </ac:grpSpMkLst>
        </pc:grpChg>
        <pc:grpChg chg="mod">
          <ac:chgData name="张 智" userId="36bdf691fd3510be" providerId="LiveId" clId="{60D4F08A-1EBA-4F14-89F4-32FE0C142F72}" dt="2023-07-19T08:26:30.118" v="11725" actId="1037"/>
          <ac:grpSpMkLst>
            <pc:docMk/>
            <pc:sldMk cId="0" sldId="297"/>
            <ac:grpSpMk id="575" creationId="{00000000-0000-0000-0000-000000000000}"/>
          </ac:grpSpMkLst>
        </pc:grpChg>
        <pc:grpChg chg="mod">
          <ac:chgData name="张 智" userId="36bdf691fd3510be" providerId="LiveId" clId="{60D4F08A-1EBA-4F14-89F4-32FE0C142F72}" dt="2023-07-19T08:26:30.118" v="11725" actId="1037"/>
          <ac:grpSpMkLst>
            <pc:docMk/>
            <pc:sldMk cId="0" sldId="297"/>
            <ac:grpSpMk id="579" creationId="{00000000-0000-0000-0000-000000000000}"/>
          </ac:grpSpMkLst>
        </pc:grpChg>
        <pc:picChg chg="mod">
          <ac:chgData name="张 智" userId="36bdf691fd3510be" providerId="LiveId" clId="{60D4F08A-1EBA-4F14-89F4-32FE0C142F72}" dt="2023-07-19T08:26:30.118" v="11725" actId="1037"/>
          <ac:picMkLst>
            <pc:docMk/>
            <pc:sldMk cId="0" sldId="297"/>
            <ac:picMk id="551" creationId="{00000000-0000-0000-0000-000000000000}"/>
          </ac:picMkLst>
        </pc:picChg>
        <pc:picChg chg="mod">
          <ac:chgData name="张 智" userId="36bdf691fd3510be" providerId="LiveId" clId="{60D4F08A-1EBA-4F14-89F4-32FE0C142F72}" dt="2023-07-19T08:26:30.118" v="11725" actId="1037"/>
          <ac:picMkLst>
            <pc:docMk/>
            <pc:sldMk cId="0" sldId="297"/>
            <ac:picMk id="552" creationId="{00000000-0000-0000-0000-000000000000}"/>
          </ac:picMkLst>
        </pc:picChg>
        <pc:picChg chg="mod">
          <ac:chgData name="张 智" userId="36bdf691fd3510be" providerId="LiveId" clId="{60D4F08A-1EBA-4F14-89F4-32FE0C142F72}" dt="2023-07-19T08:26:30.118" v="11725" actId="1037"/>
          <ac:picMkLst>
            <pc:docMk/>
            <pc:sldMk cId="0" sldId="297"/>
            <ac:picMk id="554" creationId="{00000000-0000-0000-0000-000000000000}"/>
          </ac:picMkLst>
        </pc:picChg>
        <pc:picChg chg="mod">
          <ac:chgData name="张 智" userId="36bdf691fd3510be" providerId="LiveId" clId="{60D4F08A-1EBA-4F14-89F4-32FE0C142F72}" dt="2023-07-19T08:26:30.118" v="11725" actId="1037"/>
          <ac:picMkLst>
            <pc:docMk/>
            <pc:sldMk cId="0" sldId="297"/>
            <ac:picMk id="555" creationId="{00000000-0000-0000-0000-000000000000}"/>
          </ac:picMkLst>
        </pc:picChg>
        <pc:picChg chg="mod">
          <ac:chgData name="张 智" userId="36bdf691fd3510be" providerId="LiveId" clId="{60D4F08A-1EBA-4F14-89F4-32FE0C142F72}" dt="2023-07-19T08:26:30.118" v="11725" actId="1037"/>
          <ac:picMkLst>
            <pc:docMk/>
            <pc:sldMk cId="0" sldId="297"/>
            <ac:picMk id="556" creationId="{00000000-0000-0000-0000-000000000000}"/>
          </ac:picMkLst>
        </pc:picChg>
        <pc:picChg chg="mod">
          <ac:chgData name="张 智" userId="36bdf691fd3510be" providerId="LiveId" clId="{60D4F08A-1EBA-4F14-89F4-32FE0C142F72}" dt="2023-07-19T08:26:30.118" v="11725" actId="1037"/>
          <ac:picMkLst>
            <pc:docMk/>
            <pc:sldMk cId="0" sldId="297"/>
            <ac:picMk id="561" creationId="{00000000-0000-0000-0000-000000000000}"/>
          </ac:picMkLst>
        </pc:picChg>
        <pc:picChg chg="mod">
          <ac:chgData name="张 智" userId="36bdf691fd3510be" providerId="LiveId" clId="{60D4F08A-1EBA-4F14-89F4-32FE0C142F72}" dt="2023-07-19T08:26:30.118" v="11725" actId="1037"/>
          <ac:picMkLst>
            <pc:docMk/>
            <pc:sldMk cId="0" sldId="297"/>
            <ac:picMk id="562" creationId="{00000000-0000-0000-0000-000000000000}"/>
          </ac:picMkLst>
        </pc:picChg>
        <pc:picChg chg="mod">
          <ac:chgData name="张 智" userId="36bdf691fd3510be" providerId="LiveId" clId="{60D4F08A-1EBA-4F14-89F4-32FE0C142F72}" dt="2023-07-19T08:26:30.118" v="11725" actId="1037"/>
          <ac:picMkLst>
            <pc:docMk/>
            <pc:sldMk cId="0" sldId="297"/>
            <ac:picMk id="563" creationId="{00000000-0000-0000-0000-000000000000}"/>
          </ac:picMkLst>
        </pc:picChg>
        <pc:picChg chg="mod">
          <ac:chgData name="张 智" userId="36bdf691fd3510be" providerId="LiveId" clId="{60D4F08A-1EBA-4F14-89F4-32FE0C142F72}" dt="2023-07-19T08:26:30.118" v="11725" actId="1037"/>
          <ac:picMkLst>
            <pc:docMk/>
            <pc:sldMk cId="0" sldId="297"/>
            <ac:picMk id="564" creationId="{00000000-0000-0000-0000-000000000000}"/>
          </ac:picMkLst>
        </pc:picChg>
        <pc:picChg chg="mod">
          <ac:chgData name="张 智" userId="36bdf691fd3510be" providerId="LiveId" clId="{60D4F08A-1EBA-4F14-89F4-32FE0C142F72}" dt="2023-07-19T08:26:30.118" v="11725" actId="1037"/>
          <ac:picMkLst>
            <pc:docMk/>
            <pc:sldMk cId="0" sldId="297"/>
            <ac:picMk id="565" creationId="{00000000-0000-0000-0000-000000000000}"/>
          </ac:picMkLst>
        </pc:picChg>
        <pc:picChg chg="mod">
          <ac:chgData name="张 智" userId="36bdf691fd3510be" providerId="LiveId" clId="{60D4F08A-1EBA-4F14-89F4-32FE0C142F72}" dt="2023-07-19T08:26:30.118" v="11725" actId="1037"/>
          <ac:picMkLst>
            <pc:docMk/>
            <pc:sldMk cId="0" sldId="297"/>
            <ac:picMk id="583" creationId="{00000000-0000-0000-0000-000000000000}"/>
          </ac:picMkLst>
        </pc:picChg>
        <pc:picChg chg="mod">
          <ac:chgData name="张 智" userId="36bdf691fd3510be" providerId="LiveId" clId="{60D4F08A-1EBA-4F14-89F4-32FE0C142F72}" dt="2023-07-19T08:26:30.118" v="11725" actId="1037"/>
          <ac:picMkLst>
            <pc:docMk/>
            <pc:sldMk cId="0" sldId="297"/>
            <ac:picMk id="584" creationId="{00000000-0000-0000-0000-000000000000}"/>
          </ac:picMkLst>
        </pc:picChg>
        <pc:picChg chg="mod">
          <ac:chgData name="张 智" userId="36bdf691fd3510be" providerId="LiveId" clId="{60D4F08A-1EBA-4F14-89F4-32FE0C142F72}" dt="2023-07-19T08:26:30.118" v="11725" actId="1037"/>
          <ac:picMkLst>
            <pc:docMk/>
            <pc:sldMk cId="0" sldId="297"/>
            <ac:picMk id="585" creationId="{00000000-0000-0000-0000-000000000000}"/>
          </ac:picMkLst>
        </pc:picChg>
        <pc:picChg chg="mod">
          <ac:chgData name="张 智" userId="36bdf691fd3510be" providerId="LiveId" clId="{60D4F08A-1EBA-4F14-89F4-32FE0C142F72}" dt="2023-07-19T08:26:30.118" v="11725" actId="1037"/>
          <ac:picMkLst>
            <pc:docMk/>
            <pc:sldMk cId="0" sldId="297"/>
            <ac:picMk id="586" creationId="{00000000-0000-0000-0000-000000000000}"/>
          </ac:picMkLst>
        </pc:picChg>
        <pc:picChg chg="mod">
          <ac:chgData name="张 智" userId="36bdf691fd3510be" providerId="LiveId" clId="{60D4F08A-1EBA-4F14-89F4-32FE0C142F72}" dt="2023-07-19T08:26:30.118" v="11725" actId="1037"/>
          <ac:picMkLst>
            <pc:docMk/>
            <pc:sldMk cId="0" sldId="297"/>
            <ac:picMk id="587" creationId="{00000000-0000-0000-0000-000000000000}"/>
          </ac:picMkLst>
        </pc:picChg>
        <pc:picChg chg="mod">
          <ac:chgData name="张 智" userId="36bdf691fd3510be" providerId="LiveId" clId="{60D4F08A-1EBA-4F14-89F4-32FE0C142F72}" dt="2023-07-19T08:26:30.118" v="11725" actId="1037"/>
          <ac:picMkLst>
            <pc:docMk/>
            <pc:sldMk cId="0" sldId="297"/>
            <ac:picMk id="588" creationId="{00000000-0000-0000-0000-000000000000}"/>
          </ac:picMkLst>
        </pc:picChg>
        <pc:picChg chg="mod">
          <ac:chgData name="张 智" userId="36bdf691fd3510be" providerId="LiveId" clId="{60D4F08A-1EBA-4F14-89F4-32FE0C142F72}" dt="2023-07-19T08:26:30.118" v="11725" actId="1037"/>
          <ac:picMkLst>
            <pc:docMk/>
            <pc:sldMk cId="0" sldId="297"/>
            <ac:picMk id="589" creationId="{00000000-0000-0000-0000-000000000000}"/>
          </ac:picMkLst>
        </pc:picChg>
        <pc:picChg chg="mod">
          <ac:chgData name="张 智" userId="36bdf691fd3510be" providerId="LiveId" clId="{60D4F08A-1EBA-4F14-89F4-32FE0C142F72}" dt="2023-07-19T08:26:30.118" v="11725" actId="1037"/>
          <ac:picMkLst>
            <pc:docMk/>
            <pc:sldMk cId="0" sldId="297"/>
            <ac:picMk id="590" creationId="{00000000-0000-0000-0000-000000000000}"/>
          </ac:picMkLst>
        </pc:picChg>
        <pc:picChg chg="mod">
          <ac:chgData name="张 智" userId="36bdf691fd3510be" providerId="LiveId" clId="{60D4F08A-1EBA-4F14-89F4-32FE0C142F72}" dt="2023-07-19T08:26:30.118" v="11725" actId="1037"/>
          <ac:picMkLst>
            <pc:docMk/>
            <pc:sldMk cId="0" sldId="297"/>
            <ac:picMk id="591" creationId="{00000000-0000-0000-0000-000000000000}"/>
          </ac:picMkLst>
        </pc:picChg>
        <pc:picChg chg="mod">
          <ac:chgData name="张 智" userId="36bdf691fd3510be" providerId="LiveId" clId="{60D4F08A-1EBA-4F14-89F4-32FE0C142F72}" dt="2023-07-19T08:26:30.118" v="11725" actId="1037"/>
          <ac:picMkLst>
            <pc:docMk/>
            <pc:sldMk cId="0" sldId="297"/>
            <ac:picMk id="592" creationId="{00000000-0000-0000-0000-000000000000}"/>
          </ac:picMkLst>
        </pc:picChg>
        <pc:picChg chg="mod">
          <ac:chgData name="张 智" userId="36bdf691fd3510be" providerId="LiveId" clId="{60D4F08A-1EBA-4F14-89F4-32FE0C142F72}" dt="2023-07-19T08:26:30.118" v="11725" actId="1037"/>
          <ac:picMkLst>
            <pc:docMk/>
            <pc:sldMk cId="0" sldId="297"/>
            <ac:picMk id="598" creationId="{00000000-0000-0000-0000-000000000000}"/>
          </ac:picMkLst>
        </pc:picChg>
        <pc:picChg chg="mod">
          <ac:chgData name="张 智" userId="36bdf691fd3510be" providerId="LiveId" clId="{60D4F08A-1EBA-4F14-89F4-32FE0C142F72}" dt="2023-07-19T08:26:30.118" v="11725" actId="1037"/>
          <ac:picMkLst>
            <pc:docMk/>
            <pc:sldMk cId="0" sldId="297"/>
            <ac:picMk id="602" creationId="{00000000-0000-0000-0000-000000000000}"/>
          </ac:picMkLst>
        </pc:picChg>
        <pc:picChg chg="mod">
          <ac:chgData name="张 智" userId="36bdf691fd3510be" providerId="LiveId" clId="{60D4F08A-1EBA-4F14-89F4-32FE0C142F72}" dt="2023-07-19T08:26:30.118" v="11725" actId="1037"/>
          <ac:picMkLst>
            <pc:docMk/>
            <pc:sldMk cId="0" sldId="297"/>
            <ac:picMk id="603" creationId="{00000000-0000-0000-0000-000000000000}"/>
          </ac:picMkLst>
        </pc:picChg>
        <pc:picChg chg="mod">
          <ac:chgData name="张 智" userId="36bdf691fd3510be" providerId="LiveId" clId="{60D4F08A-1EBA-4F14-89F4-32FE0C142F72}" dt="2023-07-19T08:26:30.118" v="11725" actId="1037"/>
          <ac:picMkLst>
            <pc:docMk/>
            <pc:sldMk cId="0" sldId="297"/>
            <ac:picMk id="604" creationId="{00000000-0000-0000-0000-000000000000}"/>
          </ac:picMkLst>
        </pc:picChg>
        <pc:picChg chg="mod">
          <ac:chgData name="张 智" userId="36bdf691fd3510be" providerId="LiveId" clId="{60D4F08A-1EBA-4F14-89F4-32FE0C142F72}" dt="2023-07-19T08:26:30.118" v="11725" actId="1037"/>
          <ac:picMkLst>
            <pc:docMk/>
            <pc:sldMk cId="0" sldId="297"/>
            <ac:picMk id="605" creationId="{00000000-0000-0000-0000-000000000000}"/>
          </ac:picMkLst>
        </pc:picChg>
        <pc:picChg chg="mod">
          <ac:chgData name="张 智" userId="36bdf691fd3510be" providerId="LiveId" clId="{60D4F08A-1EBA-4F14-89F4-32FE0C142F72}" dt="2023-07-19T08:26:30.118" v="11725" actId="1037"/>
          <ac:picMkLst>
            <pc:docMk/>
            <pc:sldMk cId="0" sldId="297"/>
            <ac:picMk id="606" creationId="{00000000-0000-0000-0000-000000000000}"/>
          </ac:picMkLst>
        </pc:picChg>
        <pc:picChg chg="mod">
          <ac:chgData name="张 智" userId="36bdf691fd3510be" providerId="LiveId" clId="{60D4F08A-1EBA-4F14-89F4-32FE0C142F72}" dt="2023-07-19T08:26:30.118" v="11725" actId="1037"/>
          <ac:picMkLst>
            <pc:docMk/>
            <pc:sldMk cId="0" sldId="297"/>
            <ac:picMk id="607" creationId="{00000000-0000-0000-0000-000000000000}"/>
          </ac:picMkLst>
        </pc:picChg>
        <pc:picChg chg="mod">
          <ac:chgData name="张 智" userId="36bdf691fd3510be" providerId="LiveId" clId="{60D4F08A-1EBA-4F14-89F4-32FE0C142F72}" dt="2023-07-19T08:26:30.118" v="11725" actId="1037"/>
          <ac:picMkLst>
            <pc:docMk/>
            <pc:sldMk cId="0" sldId="297"/>
            <ac:picMk id="608" creationId="{00000000-0000-0000-0000-000000000000}"/>
          </ac:picMkLst>
        </pc:picChg>
        <pc:picChg chg="mod">
          <ac:chgData name="张 智" userId="36bdf691fd3510be" providerId="LiveId" clId="{60D4F08A-1EBA-4F14-89F4-32FE0C142F72}" dt="2023-07-19T08:26:30.118" v="11725" actId="1037"/>
          <ac:picMkLst>
            <pc:docMk/>
            <pc:sldMk cId="0" sldId="297"/>
            <ac:picMk id="609" creationId="{00000000-0000-0000-0000-000000000000}"/>
          </ac:picMkLst>
        </pc:picChg>
        <pc:picChg chg="mod">
          <ac:chgData name="张 智" userId="36bdf691fd3510be" providerId="LiveId" clId="{60D4F08A-1EBA-4F14-89F4-32FE0C142F72}" dt="2023-07-19T08:26:30.118" v="11725" actId="1037"/>
          <ac:picMkLst>
            <pc:docMk/>
            <pc:sldMk cId="0" sldId="297"/>
            <ac:picMk id="610" creationId="{00000000-0000-0000-0000-000000000000}"/>
          </ac:picMkLst>
        </pc:picChg>
        <pc:picChg chg="mod">
          <ac:chgData name="张 智" userId="36bdf691fd3510be" providerId="LiveId" clId="{60D4F08A-1EBA-4F14-89F4-32FE0C142F72}" dt="2023-07-19T08:26:30.118" v="11725" actId="1037"/>
          <ac:picMkLst>
            <pc:docMk/>
            <pc:sldMk cId="0" sldId="297"/>
            <ac:picMk id="614" creationId="{00000000-0000-0000-0000-000000000000}"/>
          </ac:picMkLst>
        </pc:picChg>
        <pc:picChg chg="mod">
          <ac:chgData name="张 智" userId="36bdf691fd3510be" providerId="LiveId" clId="{60D4F08A-1EBA-4F14-89F4-32FE0C142F72}" dt="2023-07-19T08:26:30.118" v="11725" actId="1037"/>
          <ac:picMkLst>
            <pc:docMk/>
            <pc:sldMk cId="0" sldId="297"/>
            <ac:picMk id="615" creationId="{00000000-0000-0000-0000-000000000000}"/>
          </ac:picMkLst>
        </pc:picChg>
        <pc:picChg chg="mod">
          <ac:chgData name="张 智" userId="36bdf691fd3510be" providerId="LiveId" clId="{60D4F08A-1EBA-4F14-89F4-32FE0C142F72}" dt="2023-07-19T08:26:30.118" v="11725" actId="1037"/>
          <ac:picMkLst>
            <pc:docMk/>
            <pc:sldMk cId="0" sldId="297"/>
            <ac:picMk id="616" creationId="{00000000-0000-0000-0000-000000000000}"/>
          </ac:picMkLst>
        </pc:picChg>
        <pc:picChg chg="mod">
          <ac:chgData name="张 智" userId="36bdf691fd3510be" providerId="LiveId" clId="{60D4F08A-1EBA-4F14-89F4-32FE0C142F72}" dt="2023-07-19T08:26:30.118" v="11725" actId="1037"/>
          <ac:picMkLst>
            <pc:docMk/>
            <pc:sldMk cId="0" sldId="297"/>
            <ac:picMk id="617" creationId="{00000000-0000-0000-0000-000000000000}"/>
          </ac:picMkLst>
        </pc:picChg>
      </pc:sldChg>
      <pc:sldChg chg="delSp modSp add mod modTransition modNotesTx">
        <pc:chgData name="张 智" userId="36bdf691fd3510be" providerId="LiveId" clId="{60D4F08A-1EBA-4F14-89F4-32FE0C142F72}" dt="2023-07-25T04:20:11.936" v="22322" actId="20577"/>
        <pc:sldMkLst>
          <pc:docMk/>
          <pc:sldMk cId="0" sldId="299"/>
        </pc:sldMkLst>
        <pc:spChg chg="mod">
          <ac:chgData name="张 智" userId="36bdf691fd3510be" providerId="LiveId" clId="{60D4F08A-1EBA-4F14-89F4-32FE0C142F72}" dt="2023-07-21T07:07:23.902" v="17741" actId="1076"/>
          <ac:spMkLst>
            <pc:docMk/>
            <pc:sldMk cId="0" sldId="299"/>
            <ac:spMk id="623" creationId="{00000000-0000-0000-0000-000000000000}"/>
          </ac:spMkLst>
        </pc:spChg>
        <pc:spChg chg="mod">
          <ac:chgData name="张 智" userId="36bdf691fd3510be" providerId="LiveId" clId="{60D4F08A-1EBA-4F14-89F4-32FE0C142F72}" dt="2023-07-21T07:07:26.059" v="17746" actId="5793"/>
          <ac:spMkLst>
            <pc:docMk/>
            <pc:sldMk cId="0" sldId="299"/>
            <ac:spMk id="624" creationId="{00000000-0000-0000-0000-000000000000}"/>
          </ac:spMkLst>
        </pc:spChg>
        <pc:spChg chg="del mod">
          <ac:chgData name="张 智" userId="36bdf691fd3510be" providerId="LiveId" clId="{60D4F08A-1EBA-4F14-89F4-32FE0C142F72}" dt="2023-07-19T07:23:59.005" v="9666" actId="478"/>
          <ac:spMkLst>
            <pc:docMk/>
            <pc:sldMk cId="0" sldId="299"/>
            <ac:spMk id="625" creationId="{00000000-0000-0000-0000-000000000000}"/>
          </ac:spMkLst>
        </pc:spChg>
      </pc:sldChg>
      <pc:sldChg chg="addSp modSp add mod modTransition modAnim modNotesTx">
        <pc:chgData name="张 智" userId="36bdf691fd3510be" providerId="LiveId" clId="{60D4F08A-1EBA-4F14-89F4-32FE0C142F72}" dt="2023-07-25T04:20:03.048" v="22275" actId="20577"/>
        <pc:sldMkLst>
          <pc:docMk/>
          <pc:sldMk cId="0" sldId="302"/>
        </pc:sldMkLst>
        <pc:spChg chg="add mod">
          <ac:chgData name="张 智" userId="36bdf691fd3510be" providerId="LiveId" clId="{60D4F08A-1EBA-4F14-89F4-32FE0C142F72}" dt="2023-07-21T07:20:49.484" v="17803" actId="20577"/>
          <ac:spMkLst>
            <pc:docMk/>
            <pc:sldMk cId="0" sldId="302"/>
            <ac:spMk id="8" creationId="{A2BCC87D-F1A6-4645-A0FC-883AF66DB8DE}"/>
          </ac:spMkLst>
        </pc:spChg>
        <pc:spChg chg="add mod">
          <ac:chgData name="张 智" userId="36bdf691fd3510be" providerId="LiveId" clId="{60D4F08A-1EBA-4F14-89F4-32FE0C142F72}" dt="2023-07-21T07:21:38.034" v="17828" actId="14100"/>
          <ac:spMkLst>
            <pc:docMk/>
            <pc:sldMk cId="0" sldId="302"/>
            <ac:spMk id="9" creationId="{543B23C3-A786-4650-A96C-920CC55A91BB}"/>
          </ac:spMkLst>
        </pc:spChg>
        <pc:spChg chg="mod">
          <ac:chgData name="张 智" userId="36bdf691fd3510be" providerId="LiveId" clId="{60D4F08A-1EBA-4F14-89F4-32FE0C142F72}" dt="2023-07-21T07:21:53.659" v="17833" actId="20577"/>
          <ac:spMkLst>
            <pc:docMk/>
            <pc:sldMk cId="0" sldId="302"/>
            <ac:spMk id="641" creationId="{00000000-0000-0000-0000-000000000000}"/>
          </ac:spMkLst>
        </pc:spChg>
        <pc:spChg chg="mod">
          <ac:chgData name="张 智" userId="36bdf691fd3510be" providerId="LiveId" clId="{60D4F08A-1EBA-4F14-89F4-32FE0C142F72}" dt="2023-07-21T07:19:47.906" v="17768" actId="20577"/>
          <ac:spMkLst>
            <pc:docMk/>
            <pc:sldMk cId="0" sldId="302"/>
            <ac:spMk id="642" creationId="{00000000-0000-0000-0000-000000000000}"/>
          </ac:spMkLst>
        </pc:spChg>
        <pc:spChg chg="mod">
          <ac:chgData name="张 智" userId="36bdf691fd3510be" providerId="LiveId" clId="{60D4F08A-1EBA-4F14-89F4-32FE0C142F72}" dt="2023-07-21T07:06:59.706" v="17736"/>
          <ac:spMkLst>
            <pc:docMk/>
            <pc:sldMk cId="0" sldId="302"/>
            <ac:spMk id="643" creationId="{00000000-0000-0000-0000-000000000000}"/>
          </ac:spMkLst>
        </pc:spChg>
        <pc:picChg chg="mod">
          <ac:chgData name="张 智" userId="36bdf691fd3510be" providerId="LiveId" clId="{60D4F08A-1EBA-4F14-89F4-32FE0C142F72}" dt="2023-07-21T07:20:57.282" v="17805" actId="1076"/>
          <ac:picMkLst>
            <pc:docMk/>
            <pc:sldMk cId="0" sldId="302"/>
            <ac:picMk id="644" creationId="{00000000-0000-0000-0000-000000000000}"/>
          </ac:picMkLst>
        </pc:picChg>
        <pc:picChg chg="mod">
          <ac:chgData name="张 智" userId="36bdf691fd3510be" providerId="LiveId" clId="{60D4F08A-1EBA-4F14-89F4-32FE0C142F72}" dt="2023-07-21T07:21:01.490" v="17806" actId="1076"/>
          <ac:picMkLst>
            <pc:docMk/>
            <pc:sldMk cId="0" sldId="302"/>
            <ac:picMk id="645" creationId="{00000000-0000-0000-0000-000000000000}"/>
          </ac:picMkLst>
        </pc:picChg>
        <pc:picChg chg="mod">
          <ac:chgData name="张 智" userId="36bdf691fd3510be" providerId="LiveId" clId="{60D4F08A-1EBA-4F14-89F4-32FE0C142F72}" dt="2023-07-21T07:20:52.394" v="17804" actId="1076"/>
          <ac:picMkLst>
            <pc:docMk/>
            <pc:sldMk cId="0" sldId="302"/>
            <ac:picMk id="646" creationId="{00000000-0000-0000-0000-000000000000}"/>
          </ac:picMkLst>
        </pc:picChg>
      </pc:sldChg>
      <pc:sldChg chg="delSp modSp add del mod modTransition modAnim">
        <pc:chgData name="张 智" userId="36bdf691fd3510be" providerId="LiveId" clId="{60D4F08A-1EBA-4F14-89F4-32FE0C142F72}" dt="2023-07-25T05:36:14.390" v="22323" actId="47"/>
        <pc:sldMkLst>
          <pc:docMk/>
          <pc:sldMk cId="0" sldId="304"/>
        </pc:sldMkLst>
        <pc:spChg chg="mod">
          <ac:chgData name="张 智" userId="36bdf691fd3510be" providerId="LiveId" clId="{60D4F08A-1EBA-4F14-89F4-32FE0C142F72}" dt="2023-07-21T07:48:39.972" v="18029" actId="113"/>
          <ac:spMkLst>
            <pc:docMk/>
            <pc:sldMk cId="0" sldId="304"/>
            <ac:spMk id="652" creationId="{00000000-0000-0000-0000-000000000000}"/>
          </ac:spMkLst>
        </pc:spChg>
        <pc:spChg chg="mod">
          <ac:chgData name="张 智" userId="36bdf691fd3510be" providerId="LiveId" clId="{60D4F08A-1EBA-4F14-89F4-32FE0C142F72}" dt="2023-07-21T07:51:42.402" v="18084" actId="207"/>
          <ac:spMkLst>
            <pc:docMk/>
            <pc:sldMk cId="0" sldId="304"/>
            <ac:spMk id="653" creationId="{00000000-0000-0000-0000-000000000000}"/>
          </ac:spMkLst>
        </pc:spChg>
        <pc:spChg chg="del mod">
          <ac:chgData name="张 智" userId="36bdf691fd3510be" providerId="LiveId" clId="{60D4F08A-1EBA-4F14-89F4-32FE0C142F72}" dt="2023-07-21T07:48:54.018" v="18032" actId="478"/>
          <ac:spMkLst>
            <pc:docMk/>
            <pc:sldMk cId="0" sldId="304"/>
            <ac:spMk id="654" creationId="{00000000-0000-0000-0000-000000000000}"/>
          </ac:spMkLst>
        </pc:spChg>
      </pc:sldChg>
      <pc:sldChg chg="delSp modSp add del mod modTransition">
        <pc:chgData name="张 智" userId="36bdf691fd3510be" providerId="LiveId" clId="{60D4F08A-1EBA-4F14-89F4-32FE0C142F72}" dt="2023-07-25T05:44:22.113" v="22436" actId="2696"/>
        <pc:sldMkLst>
          <pc:docMk/>
          <pc:sldMk cId="0" sldId="305"/>
        </pc:sldMkLst>
        <pc:spChg chg="mod">
          <ac:chgData name="张 智" userId="36bdf691fd3510be" providerId="LiveId" clId="{60D4F08A-1EBA-4F14-89F4-32FE0C142F72}" dt="2023-07-21T07:50:42.817" v="18077" actId="1076"/>
          <ac:spMkLst>
            <pc:docMk/>
            <pc:sldMk cId="0" sldId="305"/>
            <ac:spMk id="656" creationId="{00000000-0000-0000-0000-000000000000}"/>
          </ac:spMkLst>
        </pc:spChg>
        <pc:spChg chg="mod">
          <ac:chgData name="张 智" userId="36bdf691fd3510be" providerId="LiveId" clId="{60D4F08A-1EBA-4F14-89F4-32FE0C142F72}" dt="2023-07-21T07:50:40.449" v="18076" actId="1076"/>
          <ac:spMkLst>
            <pc:docMk/>
            <pc:sldMk cId="0" sldId="305"/>
            <ac:spMk id="657" creationId="{00000000-0000-0000-0000-000000000000}"/>
          </ac:spMkLst>
        </pc:spChg>
        <pc:spChg chg="del mod">
          <ac:chgData name="张 智" userId="36bdf691fd3510be" providerId="LiveId" clId="{60D4F08A-1EBA-4F14-89F4-32FE0C142F72}" dt="2023-07-21T07:48:50.046" v="18031" actId="478"/>
          <ac:spMkLst>
            <pc:docMk/>
            <pc:sldMk cId="0" sldId="305"/>
            <ac:spMk id="658" creationId="{00000000-0000-0000-0000-000000000000}"/>
          </ac:spMkLst>
        </pc:spChg>
      </pc:sldChg>
      <pc:sldChg chg="modSp add mod setBg">
        <pc:chgData name="张 智" userId="36bdf691fd3510be" providerId="LiveId" clId="{60D4F08A-1EBA-4F14-89F4-32FE0C142F72}" dt="2023-07-04T07:18:00.034" v="2728" actId="27636"/>
        <pc:sldMkLst>
          <pc:docMk/>
          <pc:sldMk cId="1786005080" sldId="312"/>
        </pc:sldMkLst>
        <pc:spChg chg="mod">
          <ac:chgData name="张 智" userId="36bdf691fd3510be" providerId="LiveId" clId="{60D4F08A-1EBA-4F14-89F4-32FE0C142F72}" dt="2023-07-04T07:12:51.873" v="2692" actId="113"/>
          <ac:spMkLst>
            <pc:docMk/>
            <pc:sldMk cId="1786005080" sldId="312"/>
            <ac:spMk id="2" creationId="{00000000-0000-0000-0000-000000000000}"/>
          </ac:spMkLst>
        </pc:spChg>
        <pc:spChg chg="mod">
          <ac:chgData name="张 智" userId="36bdf691fd3510be" providerId="LiveId" clId="{60D4F08A-1EBA-4F14-89F4-32FE0C142F72}" dt="2023-07-04T07:18:00.034" v="2728" actId="27636"/>
          <ac:spMkLst>
            <pc:docMk/>
            <pc:sldMk cId="1786005080" sldId="312"/>
            <ac:spMk id="3" creationId="{00000000-0000-0000-0000-000000000000}"/>
          </ac:spMkLst>
        </pc:spChg>
      </pc:sldChg>
      <pc:sldChg chg="addSp delSp modSp add mod modNotesTx">
        <pc:chgData name="张 智" userId="36bdf691fd3510be" providerId="LiveId" clId="{60D4F08A-1EBA-4F14-89F4-32FE0C142F72}" dt="2023-07-25T02:30:49.596" v="19881" actId="20577"/>
        <pc:sldMkLst>
          <pc:docMk/>
          <pc:sldMk cId="1481627793" sldId="319"/>
        </pc:sldMkLst>
        <pc:spChg chg="mod">
          <ac:chgData name="张 智" userId="36bdf691fd3510be" providerId="LiveId" clId="{60D4F08A-1EBA-4F14-89F4-32FE0C142F72}" dt="2023-07-18T07:57:58.646" v="7224" actId="113"/>
          <ac:spMkLst>
            <pc:docMk/>
            <pc:sldMk cId="1481627793" sldId="319"/>
            <ac:spMk id="2" creationId="{00000000-0000-0000-0000-000000000000}"/>
          </ac:spMkLst>
        </pc:spChg>
        <pc:spChg chg="mod">
          <ac:chgData name="张 智" userId="36bdf691fd3510be" providerId="LiveId" clId="{60D4F08A-1EBA-4F14-89F4-32FE0C142F72}" dt="2023-07-04T07:46:02.895" v="2993" actId="14100"/>
          <ac:spMkLst>
            <pc:docMk/>
            <pc:sldMk cId="1481627793" sldId="319"/>
            <ac:spMk id="3" creationId="{00000000-0000-0000-0000-000000000000}"/>
          </ac:spMkLst>
        </pc:spChg>
        <pc:spChg chg="del mod">
          <ac:chgData name="张 智" userId="36bdf691fd3510be" providerId="LiveId" clId="{60D4F08A-1EBA-4F14-89F4-32FE0C142F72}" dt="2023-07-04T07:44:28.120" v="2983" actId="478"/>
          <ac:spMkLst>
            <pc:docMk/>
            <pc:sldMk cId="1481627793" sldId="319"/>
            <ac:spMk id="4" creationId="{D6D401DD-ABB4-4DA0-ACA9-85C7AEFAF6AB}"/>
          </ac:spMkLst>
        </pc:spChg>
        <pc:spChg chg="add mod">
          <ac:chgData name="张 智" userId="36bdf691fd3510be" providerId="LiveId" clId="{60D4F08A-1EBA-4F14-89F4-32FE0C142F72}" dt="2023-07-25T02:30:34.940" v="19859" actId="5793"/>
          <ac:spMkLst>
            <pc:docMk/>
            <pc:sldMk cId="1481627793" sldId="319"/>
            <ac:spMk id="5" creationId="{DC504991-ABEB-4542-A4D0-B3BA24540C8D}"/>
          </ac:spMkLst>
        </pc:spChg>
      </pc:sldChg>
      <pc:sldChg chg="modSp add mod modNotesTx">
        <pc:chgData name="张 智" userId="36bdf691fd3510be" providerId="LiveId" clId="{60D4F08A-1EBA-4F14-89F4-32FE0C142F72}" dt="2023-07-17T14:57:42.093" v="3929" actId="20577"/>
        <pc:sldMkLst>
          <pc:docMk/>
          <pc:sldMk cId="2700717229" sldId="320"/>
        </pc:sldMkLst>
        <pc:spChg chg="mod">
          <ac:chgData name="张 智" userId="36bdf691fd3510be" providerId="LiveId" clId="{60D4F08A-1EBA-4F14-89F4-32FE0C142F72}" dt="2023-07-04T08:01:43.871" v="3279" actId="14100"/>
          <ac:spMkLst>
            <pc:docMk/>
            <pc:sldMk cId="2700717229" sldId="320"/>
            <ac:spMk id="2" creationId="{00000000-0000-0000-0000-000000000000}"/>
          </ac:spMkLst>
        </pc:spChg>
        <pc:spChg chg="mod">
          <ac:chgData name="张 智" userId="36bdf691fd3510be" providerId="LiveId" clId="{60D4F08A-1EBA-4F14-89F4-32FE0C142F72}" dt="2023-07-17T14:57:17.442" v="3921" actId="20577"/>
          <ac:spMkLst>
            <pc:docMk/>
            <pc:sldMk cId="2700717229" sldId="320"/>
            <ac:spMk id="3" creationId="{00000000-0000-0000-0000-000000000000}"/>
          </ac:spMkLst>
        </pc:spChg>
      </pc:sldChg>
      <pc:sldChg chg="addSp delSp modSp add mod modNotesTx">
        <pc:chgData name="张 智" userId="36bdf691fd3510be" providerId="LiveId" clId="{60D4F08A-1EBA-4F14-89F4-32FE0C142F72}" dt="2023-07-17T15:03:21.284" v="4113" actId="108"/>
        <pc:sldMkLst>
          <pc:docMk/>
          <pc:sldMk cId="3921763365" sldId="321"/>
        </pc:sldMkLst>
        <pc:spChg chg="add mod">
          <ac:chgData name="张 智" userId="36bdf691fd3510be" providerId="LiveId" clId="{60D4F08A-1EBA-4F14-89F4-32FE0C142F72}" dt="2023-07-17T15:03:05.269" v="4110" actId="1076"/>
          <ac:spMkLst>
            <pc:docMk/>
            <pc:sldMk cId="3921763365" sldId="321"/>
            <ac:spMk id="5" creationId="{8C414C9B-5D67-4DB4-B514-F2DA9173DF31}"/>
          </ac:spMkLst>
        </pc:spChg>
        <pc:spChg chg="mod">
          <ac:chgData name="张 智" userId="36bdf691fd3510be" providerId="LiveId" clId="{60D4F08A-1EBA-4F14-89F4-32FE0C142F72}" dt="2023-07-17T15:03:21.284" v="4113" actId="108"/>
          <ac:spMkLst>
            <pc:docMk/>
            <pc:sldMk cId="3921763365" sldId="321"/>
            <ac:spMk id="9" creationId="{07BE73EB-E544-436B-BC4C-1A8693FA38FD}"/>
          </ac:spMkLst>
        </pc:spChg>
        <pc:picChg chg="add mod">
          <ac:chgData name="张 智" userId="36bdf691fd3510be" providerId="LiveId" clId="{60D4F08A-1EBA-4F14-89F4-32FE0C142F72}" dt="2023-07-17T14:56:38.895" v="3915" actId="14100"/>
          <ac:picMkLst>
            <pc:docMk/>
            <pc:sldMk cId="3921763365" sldId="321"/>
            <ac:picMk id="3" creationId="{664A0CF0-6330-4ECF-B3FD-2FA14CBE3BB8}"/>
          </ac:picMkLst>
        </pc:picChg>
        <pc:picChg chg="del">
          <ac:chgData name="张 智" userId="36bdf691fd3510be" providerId="LiveId" clId="{60D4F08A-1EBA-4F14-89F4-32FE0C142F72}" dt="2023-07-17T02:54:12.709" v="3877" actId="478"/>
          <ac:picMkLst>
            <pc:docMk/>
            <pc:sldMk cId="3921763365" sldId="321"/>
            <ac:picMk id="11" creationId="{126604D5-623D-44F7-B986-275C23B7F13E}"/>
          </ac:picMkLst>
        </pc:picChg>
      </pc:sldChg>
      <pc:sldChg chg="addSp delSp modSp add mod">
        <pc:chgData name="张 智" userId="36bdf691fd3510be" providerId="LiveId" clId="{60D4F08A-1EBA-4F14-89F4-32FE0C142F72}" dt="2023-07-25T06:32:42.097" v="23294" actId="14100"/>
        <pc:sldMkLst>
          <pc:docMk/>
          <pc:sldMk cId="462365410" sldId="322"/>
        </pc:sldMkLst>
        <pc:spChg chg="mod">
          <ac:chgData name="张 智" userId="36bdf691fd3510be" providerId="LiveId" clId="{60D4F08A-1EBA-4F14-89F4-32FE0C142F72}" dt="2023-07-06T07:23:05.804" v="3391" actId="113"/>
          <ac:spMkLst>
            <pc:docMk/>
            <pc:sldMk cId="462365410" sldId="322"/>
            <ac:spMk id="2" creationId="{6CE1A259-E50D-4EA2-90A3-5321F575131B}"/>
          </ac:spMkLst>
        </pc:spChg>
        <pc:picChg chg="add del mod">
          <ac:chgData name="张 智" userId="36bdf691fd3510be" providerId="LiveId" clId="{60D4F08A-1EBA-4F14-89F4-32FE0C142F72}" dt="2023-07-17T02:53:52.301" v="3872" actId="478"/>
          <ac:picMkLst>
            <pc:docMk/>
            <pc:sldMk cId="462365410" sldId="322"/>
            <ac:picMk id="4" creationId="{5CCA654A-F63D-4893-8E6E-A19F080E257C}"/>
          </ac:picMkLst>
        </pc:picChg>
        <pc:picChg chg="del">
          <ac:chgData name="张 智" userId="36bdf691fd3510be" providerId="LiveId" clId="{60D4F08A-1EBA-4F14-89F4-32FE0C142F72}" dt="2023-07-06T05:43:43.740" v="3339" actId="478"/>
          <ac:picMkLst>
            <pc:docMk/>
            <pc:sldMk cId="462365410" sldId="322"/>
            <ac:picMk id="4" creationId="{C2422E6C-910E-4469-99CE-5C2C2337E66E}"/>
          </ac:picMkLst>
        </pc:picChg>
        <pc:picChg chg="add mod">
          <ac:chgData name="张 智" userId="36bdf691fd3510be" providerId="LiveId" clId="{60D4F08A-1EBA-4F14-89F4-32FE0C142F72}" dt="2023-07-25T06:32:42.097" v="23294" actId="14100"/>
          <ac:picMkLst>
            <pc:docMk/>
            <pc:sldMk cId="462365410" sldId="322"/>
            <ac:picMk id="6" creationId="{96988128-CDE4-42C3-AE31-E03714BE418A}"/>
          </ac:picMkLst>
        </pc:picChg>
      </pc:sldChg>
      <pc:sldChg chg="modSp add mod modNotesTx">
        <pc:chgData name="张 智" userId="36bdf691fd3510be" providerId="LiveId" clId="{60D4F08A-1EBA-4F14-89F4-32FE0C142F72}" dt="2023-07-18T07:37:27.242" v="6781" actId="20577"/>
        <pc:sldMkLst>
          <pc:docMk/>
          <pc:sldMk cId="2307588266" sldId="333"/>
        </pc:sldMkLst>
        <pc:spChg chg="mod">
          <ac:chgData name="张 智" userId="36bdf691fd3510be" providerId="LiveId" clId="{60D4F08A-1EBA-4F14-89F4-32FE0C142F72}" dt="2023-07-18T07:36:21.316" v="6751" actId="20577"/>
          <ac:spMkLst>
            <pc:docMk/>
            <pc:sldMk cId="2307588266" sldId="333"/>
            <ac:spMk id="2" creationId="{75A042B4-6EB2-4F38-8355-D92C4E4A5EF9}"/>
          </ac:spMkLst>
        </pc:spChg>
        <pc:spChg chg="mod">
          <ac:chgData name="张 智" userId="36bdf691fd3510be" providerId="LiveId" clId="{60D4F08A-1EBA-4F14-89F4-32FE0C142F72}" dt="2023-07-18T07:35:33.029" v="6732" actId="113"/>
          <ac:spMkLst>
            <pc:docMk/>
            <pc:sldMk cId="2307588266" sldId="333"/>
            <ac:spMk id="4" creationId="{00000000-0000-0000-0000-000000000000}"/>
          </ac:spMkLst>
        </pc:spChg>
      </pc:sldChg>
      <pc:sldChg chg="delSp modSp add mod modNotesTx">
        <pc:chgData name="张 智" userId="36bdf691fd3510be" providerId="LiveId" clId="{60D4F08A-1EBA-4F14-89F4-32FE0C142F72}" dt="2023-07-25T03:32:05.882" v="20779" actId="20577"/>
        <pc:sldMkLst>
          <pc:docMk/>
          <pc:sldMk cId="2727606522" sldId="342"/>
        </pc:sldMkLst>
        <pc:spChg chg="mod">
          <ac:chgData name="张 智" userId="36bdf691fd3510be" providerId="LiveId" clId="{60D4F08A-1EBA-4F14-89F4-32FE0C142F72}" dt="2023-07-19T07:30:48.943" v="9714" actId="20577"/>
          <ac:spMkLst>
            <pc:docMk/>
            <pc:sldMk cId="2727606522" sldId="342"/>
            <ac:spMk id="2" creationId="{00000000-0000-0000-0000-000000000000}"/>
          </ac:spMkLst>
        </pc:spChg>
        <pc:spChg chg="mod">
          <ac:chgData name="张 智" userId="36bdf691fd3510be" providerId="LiveId" clId="{60D4F08A-1EBA-4F14-89F4-32FE0C142F72}" dt="2023-07-25T03:29:58.325" v="20630" actId="20577"/>
          <ac:spMkLst>
            <pc:docMk/>
            <pc:sldMk cId="2727606522" sldId="342"/>
            <ac:spMk id="3" creationId="{00000000-0000-0000-0000-000000000000}"/>
          </ac:spMkLst>
        </pc:spChg>
        <pc:picChg chg="del">
          <ac:chgData name="张 智" userId="36bdf691fd3510be" providerId="LiveId" clId="{60D4F08A-1EBA-4F14-89F4-32FE0C142F72}" dt="2023-07-17T02:35:49.282" v="3859" actId="478"/>
          <ac:picMkLst>
            <pc:docMk/>
            <pc:sldMk cId="2727606522" sldId="342"/>
            <ac:picMk id="2050" creationId="{00000000-0000-0000-0000-000000000000}"/>
          </ac:picMkLst>
        </pc:picChg>
      </pc:sldChg>
      <pc:sldChg chg="add del modNotesTx">
        <pc:chgData name="张 智" userId="36bdf691fd3510be" providerId="LiveId" clId="{60D4F08A-1EBA-4F14-89F4-32FE0C142F72}" dt="2023-07-17T15:01:45.485" v="4102" actId="2696"/>
        <pc:sldMkLst>
          <pc:docMk/>
          <pc:sldMk cId="3241098891" sldId="344"/>
        </pc:sldMkLst>
      </pc:sldChg>
      <pc:sldChg chg="modSp add del mod">
        <pc:chgData name="张 智" userId="36bdf691fd3510be" providerId="LiveId" clId="{60D4F08A-1EBA-4F14-89F4-32FE0C142F72}" dt="2023-07-17T15:01:42.968" v="4101" actId="2696"/>
        <pc:sldMkLst>
          <pc:docMk/>
          <pc:sldMk cId="716379317" sldId="345"/>
        </pc:sldMkLst>
        <pc:spChg chg="mod">
          <ac:chgData name="张 智" userId="36bdf691fd3510be" providerId="LiveId" clId="{60D4F08A-1EBA-4F14-89F4-32FE0C142F72}" dt="2023-07-06T07:34:52.194" v="3596" actId="14100"/>
          <ac:spMkLst>
            <pc:docMk/>
            <pc:sldMk cId="716379317" sldId="345"/>
            <ac:spMk id="2" creationId="{00000000-0000-0000-0000-000000000000}"/>
          </ac:spMkLst>
        </pc:spChg>
        <pc:spChg chg="mod">
          <ac:chgData name="张 智" userId="36bdf691fd3510be" providerId="LiveId" clId="{60D4F08A-1EBA-4F14-89F4-32FE0C142F72}" dt="2023-07-06T07:35:55.057" v="3607" actId="20577"/>
          <ac:spMkLst>
            <pc:docMk/>
            <pc:sldMk cId="716379317" sldId="345"/>
            <ac:spMk id="3" creationId="{00000000-0000-0000-0000-000000000000}"/>
          </ac:spMkLst>
        </pc:spChg>
      </pc:sldChg>
      <pc:sldChg chg="modSp add mod modNotesTx">
        <pc:chgData name="张 智" userId="36bdf691fd3510be" providerId="LiveId" clId="{60D4F08A-1EBA-4F14-89F4-32FE0C142F72}" dt="2023-07-25T03:18:14.332" v="20520" actId="20577"/>
        <pc:sldMkLst>
          <pc:docMk/>
          <pc:sldMk cId="616269216" sldId="346"/>
        </pc:sldMkLst>
        <pc:spChg chg="mod">
          <ac:chgData name="张 智" userId="36bdf691fd3510be" providerId="LiveId" clId="{60D4F08A-1EBA-4F14-89F4-32FE0C142F72}" dt="2023-07-06T07:37:26.410" v="3630" actId="14100"/>
          <ac:spMkLst>
            <pc:docMk/>
            <pc:sldMk cId="616269216" sldId="346"/>
            <ac:spMk id="6" creationId="{D1324EFB-07F7-4237-9408-5B6417D110A8}"/>
          </ac:spMkLst>
        </pc:spChg>
        <pc:spChg chg="mod">
          <ac:chgData name="张 智" userId="36bdf691fd3510be" providerId="LiveId" clId="{60D4F08A-1EBA-4F14-89F4-32FE0C142F72}" dt="2023-07-21T02:40:06.982" v="17548" actId="20577"/>
          <ac:spMkLst>
            <pc:docMk/>
            <pc:sldMk cId="616269216" sldId="346"/>
            <ac:spMk id="7" creationId="{385F9B47-7C35-46F5-87A7-4814C5975511}"/>
          </ac:spMkLst>
        </pc:spChg>
      </pc:sldChg>
      <pc:sldChg chg="modSp add mod modNotesTx">
        <pc:chgData name="张 智" userId="36bdf691fd3510be" providerId="LiveId" clId="{60D4F08A-1EBA-4F14-89F4-32FE0C142F72}" dt="2023-07-25T02:35:49.703" v="20100" actId="20577"/>
        <pc:sldMkLst>
          <pc:docMk/>
          <pc:sldMk cId="11172829" sldId="347"/>
        </pc:sldMkLst>
        <pc:spChg chg="mod">
          <ac:chgData name="张 智" userId="36bdf691fd3510be" providerId="LiveId" clId="{60D4F08A-1EBA-4F14-89F4-32FE0C142F72}" dt="2023-07-04T07:53:22.231" v="3080" actId="1076"/>
          <ac:spMkLst>
            <pc:docMk/>
            <pc:sldMk cId="11172829" sldId="347"/>
            <ac:spMk id="2" creationId="{C1F10CF5-26BE-4B65-9239-23B6ACA96D5E}"/>
          </ac:spMkLst>
        </pc:spChg>
        <pc:spChg chg="mod">
          <ac:chgData name="张 智" userId="36bdf691fd3510be" providerId="LiveId" clId="{60D4F08A-1EBA-4F14-89F4-32FE0C142F72}" dt="2023-07-25T02:35:49.703" v="20100" actId="20577"/>
          <ac:spMkLst>
            <pc:docMk/>
            <pc:sldMk cId="11172829" sldId="347"/>
            <ac:spMk id="3" creationId="{E7B058CF-1E66-48A8-A8EB-3BE7B8CF9E6A}"/>
          </ac:spMkLst>
        </pc:spChg>
      </pc:sldChg>
      <pc:sldChg chg="addSp delSp modSp add mod modNotesTx">
        <pc:chgData name="张 智" userId="36bdf691fd3510be" providerId="LiveId" clId="{60D4F08A-1EBA-4F14-89F4-32FE0C142F72}" dt="2023-07-25T06:24:16.240" v="23292" actId="20577"/>
        <pc:sldMkLst>
          <pc:docMk/>
          <pc:sldMk cId="2114466259" sldId="349"/>
        </pc:sldMkLst>
        <pc:spChg chg="mod">
          <ac:chgData name="张 智" userId="36bdf691fd3510be" providerId="LiveId" clId="{60D4F08A-1EBA-4F14-89F4-32FE0C142F72}" dt="2023-07-04T02:45:44.260" v="94" actId="255"/>
          <ac:spMkLst>
            <pc:docMk/>
            <pc:sldMk cId="2114466259" sldId="349"/>
            <ac:spMk id="4" creationId="{3818A496-C3B5-8841-80C7-7A26D9C54282}"/>
          </ac:spMkLst>
        </pc:spChg>
        <pc:spChg chg="add del mod">
          <ac:chgData name="张 智" userId="36bdf691fd3510be" providerId="LiveId" clId="{60D4F08A-1EBA-4F14-89F4-32FE0C142F72}" dt="2023-07-19T07:22:59.925" v="9650" actId="478"/>
          <ac:spMkLst>
            <pc:docMk/>
            <pc:sldMk cId="2114466259" sldId="349"/>
            <ac:spMk id="5" creationId="{B74A3D15-CBE0-423E-9771-57F3D88DABCD}"/>
          </ac:spMkLst>
        </pc:spChg>
        <pc:spChg chg="mod">
          <ac:chgData name="张 智" userId="36bdf691fd3510be" providerId="LiveId" clId="{60D4F08A-1EBA-4F14-89F4-32FE0C142F72}" dt="2023-07-04T02:45:47.915" v="95" actId="255"/>
          <ac:spMkLst>
            <pc:docMk/>
            <pc:sldMk cId="2114466259" sldId="349"/>
            <ac:spMk id="8" creationId="{01410E13-10F2-4B08-8B93-CCB6420D424D}"/>
          </ac:spMkLst>
        </pc:spChg>
        <pc:picChg chg="mod">
          <ac:chgData name="张 智" userId="36bdf691fd3510be" providerId="LiveId" clId="{60D4F08A-1EBA-4F14-89F4-32FE0C142F72}" dt="2023-07-04T02:43:44.810" v="49" actId="1076"/>
          <ac:picMkLst>
            <pc:docMk/>
            <pc:sldMk cId="2114466259" sldId="349"/>
            <ac:picMk id="7" creationId="{0689F4DE-9D41-4890-90A5-FD25DC3C5D4D}"/>
          </ac:picMkLst>
        </pc:picChg>
      </pc:sldChg>
      <pc:sldChg chg="addSp delSp modSp add mod modNotesTx">
        <pc:chgData name="张 智" userId="36bdf691fd3510be" providerId="LiveId" clId="{60D4F08A-1EBA-4F14-89F4-32FE0C142F72}" dt="2023-07-25T05:48:24.510" v="22548"/>
        <pc:sldMkLst>
          <pc:docMk/>
          <pc:sldMk cId="1239153211" sldId="490"/>
        </pc:sldMkLst>
        <pc:spChg chg="mod">
          <ac:chgData name="张 智" userId="36bdf691fd3510be" providerId="LiveId" clId="{60D4F08A-1EBA-4F14-89F4-32FE0C142F72}" dt="2023-07-19T14:45:01.128" v="12457" actId="255"/>
          <ac:spMkLst>
            <pc:docMk/>
            <pc:sldMk cId="1239153211" sldId="490"/>
            <ac:spMk id="2" creationId="{00000000-0000-0000-0000-000000000000}"/>
          </ac:spMkLst>
        </pc:spChg>
        <pc:spChg chg="del mod">
          <ac:chgData name="张 智" userId="36bdf691fd3510be" providerId="LiveId" clId="{60D4F08A-1EBA-4F14-89F4-32FE0C142F72}" dt="2023-07-19T14:41:51.717" v="12234" actId="478"/>
          <ac:spMkLst>
            <pc:docMk/>
            <pc:sldMk cId="1239153211" sldId="490"/>
            <ac:spMk id="3" creationId="{00000000-0000-0000-0000-000000000000}"/>
          </ac:spMkLst>
        </pc:spChg>
        <pc:spChg chg="mod">
          <ac:chgData name="张 智" userId="36bdf691fd3510be" providerId="LiveId" clId="{60D4F08A-1EBA-4F14-89F4-32FE0C142F72}" dt="2023-07-19T14:49:18.208" v="12780" actId="14100"/>
          <ac:spMkLst>
            <pc:docMk/>
            <pc:sldMk cId="1239153211" sldId="490"/>
            <ac:spMk id="4" creationId="{00000000-0000-0000-0000-000000000000}"/>
          </ac:spMkLst>
        </pc:spChg>
        <pc:spChg chg="add del mod">
          <ac:chgData name="张 智" userId="36bdf691fd3510be" providerId="LiveId" clId="{60D4F08A-1EBA-4F14-89F4-32FE0C142F72}" dt="2023-07-25T05:47:22.797" v="22533" actId="478"/>
          <ac:spMkLst>
            <pc:docMk/>
            <pc:sldMk cId="1239153211" sldId="490"/>
            <ac:spMk id="5" creationId="{1F52F3C9-F397-48ED-A18F-212816CA0BB2}"/>
          </ac:spMkLst>
        </pc:spChg>
        <pc:spChg chg="add del mod">
          <ac:chgData name="张 智" userId="36bdf691fd3510be" providerId="LiveId" clId="{60D4F08A-1EBA-4F14-89F4-32FE0C142F72}" dt="2023-07-19T14:40:14.512" v="12117" actId="478"/>
          <ac:spMkLst>
            <pc:docMk/>
            <pc:sldMk cId="1239153211" sldId="490"/>
            <ac:spMk id="6" creationId="{656B58C3-6488-46D1-863A-E3F061BF8F5B}"/>
          </ac:spMkLst>
        </pc:spChg>
        <pc:spChg chg="add del mod">
          <ac:chgData name="张 智" userId="36bdf691fd3510be" providerId="LiveId" clId="{60D4F08A-1EBA-4F14-89F4-32FE0C142F72}" dt="2023-07-25T05:47:43.187" v="22538" actId="478"/>
          <ac:spMkLst>
            <pc:docMk/>
            <pc:sldMk cId="1239153211" sldId="490"/>
            <ac:spMk id="7" creationId="{85F180D1-C7EF-4A34-96CA-73A86A26F467}"/>
          </ac:spMkLst>
        </pc:spChg>
      </pc:sldChg>
      <pc:sldChg chg="modSp add del mod">
        <pc:chgData name="张 智" userId="36bdf691fd3510be" providerId="LiveId" clId="{60D4F08A-1EBA-4F14-89F4-32FE0C142F72}" dt="2023-07-06T07:33:20.211" v="3589" actId="2696"/>
        <pc:sldMkLst>
          <pc:docMk/>
          <pc:sldMk cId="2433280140" sldId="534"/>
        </pc:sldMkLst>
        <pc:spChg chg="mod">
          <ac:chgData name="张 智" userId="36bdf691fd3510be" providerId="LiveId" clId="{60D4F08A-1EBA-4F14-89F4-32FE0C142F72}" dt="2023-07-04T08:05:50.191" v="3324" actId="27636"/>
          <ac:spMkLst>
            <pc:docMk/>
            <pc:sldMk cId="2433280140" sldId="534"/>
            <ac:spMk id="2" creationId="{00000000-0000-0000-0000-000000000000}"/>
          </ac:spMkLst>
        </pc:spChg>
      </pc:sldChg>
      <pc:sldChg chg="modSp add mod modNotesTx">
        <pc:chgData name="张 智" userId="36bdf691fd3510be" providerId="LiveId" clId="{60D4F08A-1EBA-4F14-89F4-32FE0C142F72}" dt="2023-07-18T06:24:49.532" v="4689" actId="20577"/>
        <pc:sldMkLst>
          <pc:docMk/>
          <pc:sldMk cId="1757591113" sldId="536"/>
        </pc:sldMkLst>
        <pc:spChg chg="mod">
          <ac:chgData name="张 智" userId="36bdf691fd3510be" providerId="LiveId" clId="{60D4F08A-1EBA-4F14-89F4-32FE0C142F72}" dt="2023-07-06T07:33:42.506" v="3593" actId="14100"/>
          <ac:spMkLst>
            <pc:docMk/>
            <pc:sldMk cId="1757591113" sldId="536"/>
            <ac:spMk id="2" creationId="{00000000-0000-0000-0000-000000000000}"/>
          </ac:spMkLst>
        </pc:spChg>
        <pc:spChg chg="mod">
          <ac:chgData name="张 智" userId="36bdf691fd3510be" providerId="LiveId" clId="{60D4F08A-1EBA-4F14-89F4-32FE0C142F72}" dt="2023-07-18T06:21:43.258" v="4573" actId="20577"/>
          <ac:spMkLst>
            <pc:docMk/>
            <pc:sldMk cId="1757591113" sldId="536"/>
            <ac:spMk id="3" creationId="{00000000-0000-0000-0000-000000000000}"/>
          </ac:spMkLst>
        </pc:spChg>
      </pc:sldChg>
      <pc:sldChg chg="modSp add del mod">
        <pc:chgData name="张 智" userId="36bdf691fd3510be" providerId="LiveId" clId="{60D4F08A-1EBA-4F14-89F4-32FE0C142F72}" dt="2023-07-17T15:12:28.367" v="4181" actId="2696"/>
        <pc:sldMkLst>
          <pc:docMk/>
          <pc:sldMk cId="3948024721" sldId="537"/>
        </pc:sldMkLst>
        <pc:spChg chg="mod">
          <ac:chgData name="张 智" userId="36bdf691fd3510be" providerId="LiveId" clId="{60D4F08A-1EBA-4F14-89F4-32FE0C142F72}" dt="2023-07-06T07:37:03.124" v="3619" actId="113"/>
          <ac:spMkLst>
            <pc:docMk/>
            <pc:sldMk cId="3948024721" sldId="537"/>
            <ac:spMk id="2" creationId="{AF12F404-5848-8D4C-8FB6-3349BDEB8F75}"/>
          </ac:spMkLst>
        </pc:spChg>
        <pc:spChg chg="mod">
          <ac:chgData name="张 智" userId="36bdf691fd3510be" providerId="LiveId" clId="{60D4F08A-1EBA-4F14-89F4-32FE0C142F72}" dt="2023-07-06T07:36:58.906" v="3617" actId="1076"/>
          <ac:spMkLst>
            <pc:docMk/>
            <pc:sldMk cId="3948024721" sldId="537"/>
            <ac:spMk id="3" creationId="{56279952-E4DB-7445-83D2-1C8ADC55F074}"/>
          </ac:spMkLst>
        </pc:spChg>
      </pc:sldChg>
      <pc:sldChg chg="addSp delSp modSp add mod modNotesTx">
        <pc:chgData name="张 智" userId="36bdf691fd3510be" providerId="LiveId" clId="{60D4F08A-1EBA-4F14-89F4-32FE0C142F72}" dt="2023-07-25T02:50:48.659" v="20325" actId="20577"/>
        <pc:sldMkLst>
          <pc:docMk/>
          <pc:sldMk cId="2037980646" sldId="539"/>
        </pc:sldMkLst>
        <pc:spChg chg="mod">
          <ac:chgData name="张 智" userId="36bdf691fd3510be" providerId="LiveId" clId="{60D4F08A-1EBA-4F14-89F4-32FE0C142F72}" dt="2023-07-06T07:33:07.314" v="3587" actId="14100"/>
          <ac:spMkLst>
            <pc:docMk/>
            <pc:sldMk cId="2037980646" sldId="539"/>
            <ac:spMk id="2" creationId="{AF12F404-5848-8D4C-8FB6-3349BDEB8F75}"/>
          </ac:spMkLst>
        </pc:spChg>
        <pc:spChg chg="mod">
          <ac:chgData name="张 智" userId="36bdf691fd3510be" providerId="LiveId" clId="{60D4F08A-1EBA-4F14-89F4-32FE0C142F72}" dt="2023-07-25T02:50:36.286" v="20320" actId="20577"/>
          <ac:spMkLst>
            <pc:docMk/>
            <pc:sldMk cId="2037980646" sldId="539"/>
            <ac:spMk id="3" creationId="{56279952-E4DB-7445-83D2-1C8ADC55F074}"/>
          </ac:spMkLst>
        </pc:spChg>
        <pc:spChg chg="add del mod">
          <ac:chgData name="张 智" userId="36bdf691fd3510be" providerId="LiveId" clId="{60D4F08A-1EBA-4F14-89F4-32FE0C142F72}" dt="2023-07-06T07:42:05.953" v="3671" actId="478"/>
          <ac:spMkLst>
            <pc:docMk/>
            <pc:sldMk cId="2037980646" sldId="539"/>
            <ac:spMk id="5" creationId="{413A361C-E552-42B7-86BC-3136457D9392}"/>
          </ac:spMkLst>
        </pc:spChg>
        <pc:spChg chg="add del mod">
          <ac:chgData name="张 智" userId="36bdf691fd3510be" providerId="LiveId" clId="{60D4F08A-1EBA-4F14-89F4-32FE0C142F72}" dt="2023-07-18T07:04:29.826" v="5894" actId="478"/>
          <ac:spMkLst>
            <pc:docMk/>
            <pc:sldMk cId="2037980646" sldId="539"/>
            <ac:spMk id="5" creationId="{577CBC88-C6C2-42C1-9971-A2BCBD39256B}"/>
          </ac:spMkLst>
        </pc:spChg>
      </pc:sldChg>
      <pc:sldChg chg="modSp add mod modNotesTx">
        <pc:chgData name="张 智" userId="36bdf691fd3510be" providerId="LiveId" clId="{60D4F08A-1EBA-4F14-89F4-32FE0C142F72}" dt="2023-07-25T02:33:49.796" v="19991" actId="20577"/>
        <pc:sldMkLst>
          <pc:docMk/>
          <pc:sldMk cId="3788011539" sldId="540"/>
        </pc:sldMkLst>
        <pc:spChg chg="mod">
          <ac:chgData name="张 智" userId="36bdf691fd3510be" providerId="LiveId" clId="{60D4F08A-1EBA-4F14-89F4-32FE0C142F72}" dt="2023-07-04T07:47:53.506" v="3020" actId="113"/>
          <ac:spMkLst>
            <pc:docMk/>
            <pc:sldMk cId="3788011539" sldId="540"/>
            <ac:spMk id="2" creationId="{DDA4E7FC-13D5-D64F-970D-EE15EF0A474C}"/>
          </ac:spMkLst>
        </pc:spChg>
        <pc:spChg chg="mod">
          <ac:chgData name="张 智" userId="36bdf691fd3510be" providerId="LiveId" clId="{60D4F08A-1EBA-4F14-89F4-32FE0C142F72}" dt="2023-07-25T02:32:27.621" v="19908" actId="20577"/>
          <ac:spMkLst>
            <pc:docMk/>
            <pc:sldMk cId="3788011539" sldId="540"/>
            <ac:spMk id="3" creationId="{D414E03A-E6FC-764F-9D80-282B98177B8B}"/>
          </ac:spMkLst>
        </pc:spChg>
      </pc:sldChg>
      <pc:sldChg chg="modSp add mod modNotesTx">
        <pc:chgData name="张 智" userId="36bdf691fd3510be" providerId="LiveId" clId="{60D4F08A-1EBA-4F14-89F4-32FE0C142F72}" dt="2023-07-25T03:24:16.686" v="20628" actId="20577"/>
        <pc:sldMkLst>
          <pc:docMk/>
          <pc:sldMk cId="2115377926" sldId="541"/>
        </pc:sldMkLst>
        <pc:spChg chg="mod">
          <ac:chgData name="张 智" userId="36bdf691fd3510be" providerId="LiveId" clId="{60D4F08A-1EBA-4F14-89F4-32FE0C142F72}" dt="2023-07-18T07:20:20.424" v="6495" actId="1076"/>
          <ac:spMkLst>
            <pc:docMk/>
            <pc:sldMk cId="2115377926" sldId="541"/>
            <ac:spMk id="2" creationId="{00000000-0000-0000-0000-000000000000}"/>
          </ac:spMkLst>
        </pc:spChg>
        <pc:spChg chg="mod">
          <ac:chgData name="张 智" userId="36bdf691fd3510be" providerId="LiveId" clId="{60D4F08A-1EBA-4F14-89F4-32FE0C142F72}" dt="2023-07-25T03:22:14.223" v="20626" actId="14100"/>
          <ac:spMkLst>
            <pc:docMk/>
            <pc:sldMk cId="2115377926" sldId="541"/>
            <ac:spMk id="3" creationId="{00000000-0000-0000-0000-000000000000}"/>
          </ac:spMkLst>
        </pc:spChg>
      </pc:sldChg>
      <pc:sldChg chg="modSp add mod modNotesTx">
        <pc:chgData name="张 智" userId="36bdf691fd3510be" providerId="LiveId" clId="{60D4F08A-1EBA-4F14-89F4-32FE0C142F72}" dt="2023-07-20T08:48:01.090" v="17259" actId="20577"/>
        <pc:sldMkLst>
          <pc:docMk/>
          <pc:sldMk cId="2447042196" sldId="543"/>
        </pc:sldMkLst>
        <pc:spChg chg="mod">
          <ac:chgData name="张 智" userId="36bdf691fd3510be" providerId="LiveId" clId="{60D4F08A-1EBA-4F14-89F4-32FE0C142F72}" dt="2023-07-06T05:42:18.310" v="3328" actId="1076"/>
          <ac:spMkLst>
            <pc:docMk/>
            <pc:sldMk cId="2447042196" sldId="543"/>
            <ac:spMk id="2" creationId="{C1F10CF5-26BE-4B65-9239-23B6ACA96D5E}"/>
          </ac:spMkLst>
        </pc:spChg>
        <pc:spChg chg="mod">
          <ac:chgData name="张 智" userId="36bdf691fd3510be" providerId="LiveId" clId="{60D4F08A-1EBA-4F14-89F4-32FE0C142F72}" dt="2023-07-20T08:48:01.090" v="17259" actId="20577"/>
          <ac:spMkLst>
            <pc:docMk/>
            <pc:sldMk cId="2447042196" sldId="543"/>
            <ac:spMk id="3" creationId="{E7B058CF-1E66-48A8-A8EB-3BE7B8CF9E6A}"/>
          </ac:spMkLst>
        </pc:spChg>
      </pc:sldChg>
      <pc:sldChg chg="addSp delSp modSp add del mod modAnim">
        <pc:chgData name="张 智" userId="36bdf691fd3510be" providerId="LiveId" clId="{60D4F08A-1EBA-4F14-89F4-32FE0C142F72}" dt="2023-07-25T04:14:45.160" v="21850" actId="2696"/>
        <pc:sldMkLst>
          <pc:docMk/>
          <pc:sldMk cId="0" sldId="1176"/>
        </pc:sldMkLst>
        <pc:spChg chg="del">
          <ac:chgData name="张 智" userId="36bdf691fd3510be" providerId="LiveId" clId="{60D4F08A-1EBA-4F14-89F4-32FE0C142F72}" dt="2023-07-21T07:23:07.140" v="17835" actId="478"/>
          <ac:spMkLst>
            <pc:docMk/>
            <pc:sldMk cId="0" sldId="1176"/>
            <ac:spMk id="2" creationId="{00000000-0000-0000-0000-000000000000}"/>
          </ac:spMkLst>
        </pc:spChg>
        <pc:spChg chg="add del mod">
          <ac:chgData name="张 智" userId="36bdf691fd3510be" providerId="LiveId" clId="{60D4F08A-1EBA-4F14-89F4-32FE0C142F72}" dt="2023-07-25T04:12:53.389" v="21834" actId="255"/>
          <ac:spMkLst>
            <pc:docMk/>
            <pc:sldMk cId="0" sldId="1176"/>
            <ac:spMk id="3" creationId="{00000000-0000-0000-0000-000000000000}"/>
          </ac:spMkLst>
        </pc:spChg>
        <pc:spChg chg="del mod">
          <ac:chgData name="张 智" userId="36bdf691fd3510be" providerId="LiveId" clId="{60D4F08A-1EBA-4F14-89F4-32FE0C142F72}" dt="2023-07-21T07:23:39.462" v="17853" actId="478"/>
          <ac:spMkLst>
            <pc:docMk/>
            <pc:sldMk cId="0" sldId="1176"/>
            <ac:spMk id="4" creationId="{00000000-0000-0000-0000-000000000000}"/>
          </ac:spMkLst>
        </pc:spChg>
        <pc:spChg chg="add del mod">
          <ac:chgData name="张 智" userId="36bdf691fd3510be" providerId="LiveId" clId="{60D4F08A-1EBA-4F14-89F4-32FE0C142F72}" dt="2023-07-25T04:07:42.461" v="21769" actId="21"/>
          <ac:spMkLst>
            <pc:docMk/>
            <pc:sldMk cId="0" sldId="1176"/>
            <ac:spMk id="4" creationId="{5BC36BAA-2AAB-40DC-A048-93A4E51F6AA4}"/>
          </ac:spMkLst>
        </pc:spChg>
        <pc:spChg chg="del">
          <ac:chgData name="张 智" userId="36bdf691fd3510be" providerId="LiveId" clId="{60D4F08A-1EBA-4F14-89F4-32FE0C142F72}" dt="2023-07-21T07:23:32.303" v="17850" actId="478"/>
          <ac:spMkLst>
            <pc:docMk/>
            <pc:sldMk cId="0" sldId="1176"/>
            <ac:spMk id="7" creationId="{00000000-0000-0000-0000-000000000000}"/>
          </ac:spMkLst>
        </pc:spChg>
        <pc:spChg chg="add del mod">
          <ac:chgData name="张 智" userId="36bdf691fd3510be" providerId="LiveId" clId="{60D4F08A-1EBA-4F14-89F4-32FE0C142F72}" dt="2023-07-21T07:23:10.921" v="17836" actId="478"/>
          <ac:spMkLst>
            <pc:docMk/>
            <pc:sldMk cId="0" sldId="1176"/>
            <ac:spMk id="8" creationId="{5BD20230-8597-422A-8F36-F4395D7B11BB}"/>
          </ac:spMkLst>
        </pc:spChg>
        <pc:spChg chg="add mod">
          <ac:chgData name="张 智" userId="36bdf691fd3510be" providerId="LiveId" clId="{60D4F08A-1EBA-4F14-89F4-32FE0C142F72}" dt="2023-07-21T07:23:18.871" v="17847" actId="20577"/>
          <ac:spMkLst>
            <pc:docMk/>
            <pc:sldMk cId="0" sldId="1176"/>
            <ac:spMk id="9" creationId="{D83B9695-2A67-4202-94A3-00E7995B03EA}"/>
          </ac:spMkLst>
        </pc:spChg>
        <pc:spChg chg="add del mod">
          <ac:chgData name="张 智" userId="36bdf691fd3510be" providerId="LiveId" clId="{60D4F08A-1EBA-4F14-89F4-32FE0C142F72}" dt="2023-07-21T07:27:46.038" v="17940" actId="21"/>
          <ac:spMkLst>
            <pc:docMk/>
            <pc:sldMk cId="0" sldId="1176"/>
            <ac:spMk id="10" creationId="{01186C7B-87DC-4353-9244-CB4B96A05CD7}"/>
          </ac:spMkLst>
        </pc:spChg>
        <pc:graphicFrameChg chg="del">
          <ac:chgData name="张 智" userId="36bdf691fd3510be" providerId="LiveId" clId="{60D4F08A-1EBA-4F14-89F4-32FE0C142F72}" dt="2023-07-21T07:23:30.843" v="17849" actId="478"/>
          <ac:graphicFrameMkLst>
            <pc:docMk/>
            <pc:sldMk cId="0" sldId="1176"/>
            <ac:graphicFrameMk id="6" creationId="{00000000-0000-0000-0000-000000000000}"/>
          </ac:graphicFrameMkLst>
        </pc:graphicFrameChg>
      </pc:sldChg>
      <pc:sldChg chg="addSp delSp modSp add del mod modAnim">
        <pc:chgData name="张 智" userId="36bdf691fd3510be" providerId="LiveId" clId="{60D4F08A-1EBA-4F14-89F4-32FE0C142F72}" dt="2023-07-21T07:26:09.529" v="17909" actId="2696"/>
        <pc:sldMkLst>
          <pc:docMk/>
          <pc:sldMk cId="0" sldId="1177"/>
        </pc:sldMkLst>
        <pc:spChg chg="del">
          <ac:chgData name="张 智" userId="36bdf691fd3510be" providerId="LiveId" clId="{60D4F08A-1EBA-4F14-89F4-32FE0C142F72}" dt="2023-07-21T07:25:44.498" v="17902" actId="478"/>
          <ac:spMkLst>
            <pc:docMk/>
            <pc:sldMk cId="0" sldId="1177"/>
            <ac:spMk id="2" creationId="{00000000-0000-0000-0000-000000000000}"/>
          </ac:spMkLst>
        </pc:spChg>
        <pc:spChg chg="del mod">
          <ac:chgData name="张 智" userId="36bdf691fd3510be" providerId="LiveId" clId="{60D4F08A-1EBA-4F14-89F4-32FE0C142F72}" dt="2023-07-21T07:26:06.227" v="17908" actId="21"/>
          <ac:spMkLst>
            <pc:docMk/>
            <pc:sldMk cId="0" sldId="1177"/>
            <ac:spMk id="3" creationId="{00000000-0000-0000-0000-000000000000}"/>
          </ac:spMkLst>
        </pc:spChg>
        <pc:spChg chg="add del mod">
          <ac:chgData name="张 智" userId="36bdf691fd3510be" providerId="LiveId" clId="{60D4F08A-1EBA-4F14-89F4-32FE0C142F72}" dt="2023-07-21T07:25:46.766" v="17903" actId="478"/>
          <ac:spMkLst>
            <pc:docMk/>
            <pc:sldMk cId="0" sldId="1177"/>
            <ac:spMk id="5" creationId="{DEBEE8A9-F5A4-4307-B0C9-52482E20F5F0}"/>
          </ac:spMkLst>
        </pc:spChg>
        <pc:spChg chg="add mod">
          <ac:chgData name="张 智" userId="36bdf691fd3510be" providerId="LiveId" clId="{60D4F08A-1EBA-4F14-89F4-32FE0C142F72}" dt="2023-07-21T07:25:47.100" v="17904"/>
          <ac:spMkLst>
            <pc:docMk/>
            <pc:sldMk cId="0" sldId="1177"/>
            <ac:spMk id="6" creationId="{5FEA34E3-F492-4416-AB09-AB8AE26B6CF5}"/>
          </ac:spMkLst>
        </pc:spChg>
        <pc:spChg chg="add mod">
          <ac:chgData name="张 智" userId="36bdf691fd3510be" providerId="LiveId" clId="{60D4F08A-1EBA-4F14-89F4-32FE0C142F72}" dt="2023-07-21T07:26:06.227" v="17908" actId="21"/>
          <ac:spMkLst>
            <pc:docMk/>
            <pc:sldMk cId="0" sldId="1177"/>
            <ac:spMk id="8" creationId="{50C89F08-FAC9-44FF-B794-F4D58942DE45}"/>
          </ac:spMkLst>
        </pc:spChg>
      </pc:sldChg>
      <pc:sldChg chg="del">
        <pc:chgData name="张 智" userId="36bdf691fd3510be" providerId="LiveId" clId="{60D4F08A-1EBA-4F14-89F4-32FE0C142F72}" dt="2023-07-19T03:46:42.642" v="8775" actId="2696"/>
        <pc:sldMkLst>
          <pc:docMk/>
          <pc:sldMk cId="0" sldId="1252"/>
        </pc:sldMkLst>
      </pc:sldChg>
      <pc:sldChg chg="del">
        <pc:chgData name="张 智" userId="36bdf691fd3510be" providerId="LiveId" clId="{60D4F08A-1EBA-4F14-89F4-32FE0C142F72}" dt="2023-07-19T02:07:17.794" v="7225" actId="47"/>
        <pc:sldMkLst>
          <pc:docMk/>
          <pc:sldMk cId="0" sldId="1253"/>
        </pc:sldMkLst>
      </pc:sldChg>
      <pc:sldChg chg="add del">
        <pc:chgData name="张 智" userId="36bdf691fd3510be" providerId="LiveId" clId="{60D4F08A-1EBA-4F14-89F4-32FE0C142F72}" dt="2023-07-19T02:29:35.404" v="7432" actId="2696"/>
        <pc:sldMkLst>
          <pc:docMk/>
          <pc:sldMk cId="0" sldId="1257"/>
        </pc:sldMkLst>
      </pc:sldChg>
      <pc:sldChg chg="add del">
        <pc:chgData name="张 智" userId="36bdf691fd3510be" providerId="LiveId" clId="{60D4F08A-1EBA-4F14-89F4-32FE0C142F72}" dt="2023-07-19T02:39:55.636" v="7894" actId="47"/>
        <pc:sldMkLst>
          <pc:docMk/>
          <pc:sldMk cId="104843650" sldId="1257"/>
        </pc:sldMkLst>
      </pc:sldChg>
      <pc:sldChg chg="del">
        <pc:chgData name="张 智" userId="36bdf691fd3510be" providerId="LiveId" clId="{60D4F08A-1EBA-4F14-89F4-32FE0C142F72}" dt="2023-07-19T02:07:19.431" v="7226" actId="47"/>
        <pc:sldMkLst>
          <pc:docMk/>
          <pc:sldMk cId="0" sldId="1258"/>
        </pc:sldMkLst>
      </pc:sldChg>
      <pc:sldChg chg="del">
        <pc:chgData name="张 智" userId="36bdf691fd3510be" providerId="LiveId" clId="{60D4F08A-1EBA-4F14-89F4-32FE0C142F72}" dt="2023-07-19T03:46:42.642" v="8775" actId="2696"/>
        <pc:sldMkLst>
          <pc:docMk/>
          <pc:sldMk cId="0" sldId="1260"/>
        </pc:sldMkLst>
      </pc:sldChg>
      <pc:sldChg chg="delSp modSp add del mod delAnim modNotesTx">
        <pc:chgData name="张 智" userId="36bdf691fd3510be" providerId="LiveId" clId="{60D4F08A-1EBA-4F14-89F4-32FE0C142F72}" dt="2023-07-19T02:29:35.404" v="7432" actId="2696"/>
        <pc:sldMkLst>
          <pc:docMk/>
          <pc:sldMk cId="440253117" sldId="1295"/>
        </pc:sldMkLst>
        <pc:spChg chg="mod">
          <ac:chgData name="张 智" userId="36bdf691fd3510be" providerId="LiveId" clId="{60D4F08A-1EBA-4F14-89F4-32FE0C142F72}" dt="2023-07-19T02:43:57.265" v="7908" actId="1076"/>
          <ac:spMkLst>
            <pc:docMk/>
            <pc:sldMk cId="440253117" sldId="1295"/>
            <ac:spMk id="2" creationId="{00000000-0000-0000-0000-000000000000}"/>
          </ac:spMkLst>
        </pc:spChg>
        <pc:spChg chg="add mod">
          <ac:chgData name="张 智" userId="36bdf691fd3510be" providerId="LiveId" clId="{60D4F08A-1EBA-4F14-89F4-32FE0C142F72}" dt="2023-07-19T02:33:21.390" v="7454" actId="1076"/>
          <ac:spMkLst>
            <pc:docMk/>
            <pc:sldMk cId="440253117" sldId="1295"/>
            <ac:spMk id="3" creationId="{2B3787E9-BBE0-44A8-9B40-AC03058BBABD}"/>
          </ac:spMkLst>
        </pc:spChg>
        <pc:spChg chg="del">
          <ac:chgData name="张 智" userId="36bdf691fd3510be" providerId="LiveId" clId="{60D4F08A-1EBA-4F14-89F4-32FE0C142F72}" dt="2023-07-19T07:23:28.810" v="9656" actId="478"/>
          <ac:spMkLst>
            <pc:docMk/>
            <pc:sldMk cId="440253117" sldId="1295"/>
            <ac:spMk id="4" creationId="{00000000-0000-0000-0000-000000000000}"/>
          </ac:spMkLst>
        </pc:spChg>
        <pc:spChg chg="del">
          <ac:chgData name="张 智" userId="36bdf691fd3510be" providerId="LiveId" clId="{60D4F08A-1EBA-4F14-89F4-32FE0C142F72}" dt="2023-07-19T02:30:36.946" v="7449" actId="478"/>
          <ac:spMkLst>
            <pc:docMk/>
            <pc:sldMk cId="440253117" sldId="1295"/>
            <ac:spMk id="5" creationId="{00000000-0000-0000-0000-000000000000}"/>
          </ac:spMkLst>
        </pc:spChg>
        <pc:picChg chg="mod">
          <ac:chgData name="张 智" userId="36bdf691fd3510be" providerId="LiveId" clId="{60D4F08A-1EBA-4F14-89F4-32FE0C142F72}" dt="2023-07-18T07:31:15.653" v="6681" actId="1076"/>
          <ac:picMkLst>
            <pc:docMk/>
            <pc:sldMk cId="440253117" sldId="1295"/>
            <ac:picMk id="7" creationId="{96EB42F0-A539-C547-AED4-93805EC78C83}"/>
          </ac:picMkLst>
        </pc:picChg>
        <pc:picChg chg="add mod ord">
          <ac:chgData name="张 智" userId="36bdf691fd3510be" providerId="LiveId" clId="{60D4F08A-1EBA-4F14-89F4-32FE0C142F72}" dt="2023-07-19T02:44:23.401" v="7918" actId="14100"/>
          <ac:picMkLst>
            <pc:docMk/>
            <pc:sldMk cId="440253117" sldId="1295"/>
            <ac:picMk id="8" creationId="{17882529-B2A3-4E73-BA56-A90E29A4CAEE}"/>
          </ac:picMkLst>
        </pc:picChg>
        <pc:picChg chg="add mod ord">
          <ac:chgData name="张 智" userId="36bdf691fd3510be" providerId="LiveId" clId="{60D4F08A-1EBA-4F14-89F4-32FE0C142F72}" dt="2023-07-19T02:44:03.585" v="7910" actId="14100"/>
          <ac:picMkLst>
            <pc:docMk/>
            <pc:sldMk cId="440253117" sldId="1295"/>
            <ac:picMk id="10" creationId="{011F22B7-546E-4A9B-9D8B-0B01990D33CA}"/>
          </ac:picMkLst>
        </pc:picChg>
        <pc:picChg chg="del">
          <ac:chgData name="张 智" userId="36bdf691fd3510be" providerId="LiveId" clId="{60D4F08A-1EBA-4F14-89F4-32FE0C142F72}" dt="2023-07-18T07:31:10.686" v="6679" actId="478"/>
          <ac:picMkLst>
            <pc:docMk/>
            <pc:sldMk cId="440253117" sldId="1295"/>
            <ac:picMk id="14" creationId="{D1DFA86F-96DA-CE44-BCAE-61EE34ECA3F3}"/>
          </ac:picMkLst>
        </pc:picChg>
        <pc:picChg chg="del">
          <ac:chgData name="张 智" userId="36bdf691fd3510be" providerId="LiveId" clId="{60D4F08A-1EBA-4F14-89F4-32FE0C142F72}" dt="2023-07-18T07:31:10.002" v="6678" actId="478"/>
          <ac:picMkLst>
            <pc:docMk/>
            <pc:sldMk cId="440253117" sldId="1295"/>
            <ac:picMk id="16" creationId="{DCE0B1C3-0D58-F146-90AC-89F4DD2FA575}"/>
          </ac:picMkLst>
        </pc:picChg>
        <pc:picChg chg="del">
          <ac:chgData name="张 智" userId="36bdf691fd3510be" providerId="LiveId" clId="{60D4F08A-1EBA-4F14-89F4-32FE0C142F72}" dt="2023-07-18T07:31:09.435" v="6677" actId="478"/>
          <ac:picMkLst>
            <pc:docMk/>
            <pc:sldMk cId="440253117" sldId="1295"/>
            <ac:picMk id="18" creationId="{41B32AE6-F238-3345-B886-71A1FB6286A8}"/>
          </ac:picMkLst>
        </pc:picChg>
        <pc:picChg chg="del">
          <ac:chgData name="张 智" userId="36bdf691fd3510be" providerId="LiveId" clId="{60D4F08A-1EBA-4F14-89F4-32FE0C142F72}" dt="2023-07-18T07:31:07.424" v="6676" actId="478"/>
          <ac:picMkLst>
            <pc:docMk/>
            <pc:sldMk cId="440253117" sldId="1295"/>
            <ac:picMk id="20" creationId="{75EAF0FD-3943-2B47-94F2-1002D1EDB4B7}"/>
          </ac:picMkLst>
        </pc:picChg>
      </pc:sldChg>
      <pc:sldChg chg="delSp add del mod">
        <pc:chgData name="张 智" userId="36bdf691fd3510be" providerId="LiveId" clId="{60D4F08A-1EBA-4F14-89F4-32FE0C142F72}" dt="2023-07-19T02:29:35.404" v="7432" actId="2696"/>
        <pc:sldMkLst>
          <pc:docMk/>
          <pc:sldMk cId="0" sldId="1306"/>
        </pc:sldMkLst>
        <pc:spChg chg="del">
          <ac:chgData name="张 智" userId="36bdf691fd3510be" providerId="LiveId" clId="{60D4F08A-1EBA-4F14-89F4-32FE0C142F72}" dt="2023-07-19T02:13:13.665" v="7230" actId="478"/>
          <ac:spMkLst>
            <pc:docMk/>
            <pc:sldMk cId="0" sldId="1306"/>
            <ac:spMk id="11" creationId="{00000000-0000-0000-0000-000000000000}"/>
          </ac:spMkLst>
        </pc:spChg>
        <pc:picChg chg="del">
          <ac:chgData name="张 智" userId="36bdf691fd3510be" providerId="LiveId" clId="{60D4F08A-1EBA-4F14-89F4-32FE0C142F72}" dt="2023-07-19T02:13:11.910" v="7229" actId="478"/>
          <ac:picMkLst>
            <pc:docMk/>
            <pc:sldMk cId="0" sldId="1306"/>
            <ac:picMk id="10" creationId="{EDC17A2E-378A-AD46-B010-96ADBAEF4D8C}"/>
          </ac:picMkLst>
        </pc:picChg>
      </pc:sldChg>
      <pc:sldChg chg="add del">
        <pc:chgData name="张 智" userId="36bdf691fd3510be" providerId="LiveId" clId="{60D4F08A-1EBA-4F14-89F4-32FE0C142F72}" dt="2023-07-19T02:39:59.915" v="7896" actId="47"/>
        <pc:sldMkLst>
          <pc:docMk/>
          <pc:sldMk cId="3833479877" sldId="1306"/>
        </pc:sldMkLst>
      </pc:sldChg>
      <pc:sldChg chg="del">
        <pc:chgData name="张 智" userId="36bdf691fd3510be" providerId="LiveId" clId="{60D4F08A-1EBA-4F14-89F4-32FE0C142F72}" dt="2023-07-19T02:08:23.885" v="7228" actId="2696"/>
        <pc:sldMkLst>
          <pc:docMk/>
          <pc:sldMk cId="1447135431" sldId="1326"/>
        </pc:sldMkLst>
      </pc:sldChg>
      <pc:sldChg chg="addSp delSp modSp del mod modNotesTx">
        <pc:chgData name="张 智" userId="36bdf691fd3510be" providerId="LiveId" clId="{60D4F08A-1EBA-4F14-89F4-32FE0C142F72}" dt="2023-07-04T06:59:44.244" v="2290" actId="2696"/>
        <pc:sldMkLst>
          <pc:docMk/>
          <pc:sldMk cId="1100718066" sldId="1334"/>
        </pc:sldMkLst>
        <pc:spChg chg="del">
          <ac:chgData name="张 智" userId="36bdf691fd3510be" providerId="LiveId" clId="{60D4F08A-1EBA-4F14-89F4-32FE0C142F72}" dt="2023-07-04T02:51:36.702" v="158" actId="478"/>
          <ac:spMkLst>
            <pc:docMk/>
            <pc:sldMk cId="1100718066" sldId="1334"/>
            <ac:spMk id="2" creationId="{00000000-0000-0000-0000-000000000000}"/>
          </ac:spMkLst>
        </pc:spChg>
        <pc:spChg chg="del">
          <ac:chgData name="张 智" userId="36bdf691fd3510be" providerId="LiveId" clId="{60D4F08A-1EBA-4F14-89F4-32FE0C142F72}" dt="2023-07-04T02:51:32.112" v="156" actId="478"/>
          <ac:spMkLst>
            <pc:docMk/>
            <pc:sldMk cId="1100718066" sldId="1334"/>
            <ac:spMk id="3" creationId="{00000000-0000-0000-0000-000000000000}"/>
          </ac:spMkLst>
        </pc:spChg>
        <pc:spChg chg="add del mod">
          <ac:chgData name="张 智" userId="36bdf691fd3510be" providerId="LiveId" clId="{60D4F08A-1EBA-4F14-89F4-32FE0C142F72}" dt="2023-07-04T02:51:34.391" v="157" actId="478"/>
          <ac:spMkLst>
            <pc:docMk/>
            <pc:sldMk cId="1100718066" sldId="1334"/>
            <ac:spMk id="6" creationId="{9063C4F5-7465-43B9-AD87-AF4BAB8B805E}"/>
          </ac:spMkLst>
        </pc:spChg>
        <pc:spChg chg="add del mod">
          <ac:chgData name="张 智" userId="36bdf691fd3510be" providerId="LiveId" clId="{60D4F08A-1EBA-4F14-89F4-32FE0C142F72}" dt="2023-07-04T02:51:39.529" v="159" actId="478"/>
          <ac:spMkLst>
            <pc:docMk/>
            <pc:sldMk cId="1100718066" sldId="1334"/>
            <ac:spMk id="8" creationId="{9A27F71F-E00C-4D3B-BDA9-0C190FFB5125}"/>
          </ac:spMkLst>
        </pc:spChg>
        <pc:picChg chg="add mod">
          <ac:chgData name="张 智" userId="36bdf691fd3510be" providerId="LiveId" clId="{60D4F08A-1EBA-4F14-89F4-32FE0C142F72}" dt="2023-07-04T02:51:51.090" v="162" actId="14100"/>
          <ac:picMkLst>
            <pc:docMk/>
            <pc:sldMk cId="1100718066" sldId="1334"/>
            <ac:picMk id="10" creationId="{3C238D04-A5D7-492D-883F-ABC326AACF05}"/>
          </ac:picMkLst>
        </pc:picChg>
      </pc:sldChg>
      <pc:sldChg chg="del">
        <pc:chgData name="张 智" userId="36bdf691fd3510be" providerId="LiveId" clId="{60D4F08A-1EBA-4F14-89F4-32FE0C142F72}" dt="2023-07-18T07:38:35.697" v="6795" actId="2696"/>
        <pc:sldMkLst>
          <pc:docMk/>
          <pc:sldMk cId="2102964271" sldId="1335"/>
        </pc:sldMkLst>
      </pc:sldChg>
      <pc:sldChg chg="del">
        <pc:chgData name="张 智" userId="36bdf691fd3510be" providerId="LiveId" clId="{60D4F08A-1EBA-4F14-89F4-32FE0C142F72}" dt="2023-07-18T07:38:37.723" v="6796" actId="2696"/>
        <pc:sldMkLst>
          <pc:docMk/>
          <pc:sldMk cId="2940158502" sldId="1336"/>
        </pc:sldMkLst>
      </pc:sldChg>
      <pc:sldChg chg="del">
        <pc:chgData name="张 智" userId="36bdf691fd3510be" providerId="LiveId" clId="{60D4F08A-1EBA-4F14-89F4-32FE0C142F72}" dt="2023-07-19T02:13:27.395" v="7234" actId="2696"/>
        <pc:sldMkLst>
          <pc:docMk/>
          <pc:sldMk cId="3685924179" sldId="1337"/>
        </pc:sldMkLst>
      </pc:sldChg>
      <pc:sldChg chg="del">
        <pc:chgData name="张 智" userId="36bdf691fd3510be" providerId="LiveId" clId="{60D4F08A-1EBA-4F14-89F4-32FE0C142F72}" dt="2023-07-18T07:34:17.170" v="6727" actId="2696"/>
        <pc:sldMkLst>
          <pc:docMk/>
          <pc:sldMk cId="3267429184" sldId="1338"/>
        </pc:sldMkLst>
      </pc:sldChg>
      <pc:sldChg chg="del">
        <pc:chgData name="张 智" userId="36bdf691fd3510be" providerId="LiveId" clId="{60D4F08A-1EBA-4F14-89F4-32FE0C142F72}" dt="2023-07-18T07:32:33.745" v="6723" actId="2696"/>
        <pc:sldMkLst>
          <pc:docMk/>
          <pc:sldMk cId="1790862628" sldId="1339"/>
        </pc:sldMkLst>
      </pc:sldChg>
      <pc:sldChg chg="modSp del mod">
        <pc:chgData name="张 智" userId="36bdf691fd3510be" providerId="LiveId" clId="{60D4F08A-1EBA-4F14-89F4-32FE0C142F72}" dt="2023-07-19T02:14:45.062" v="7248" actId="2696"/>
        <pc:sldMkLst>
          <pc:docMk/>
          <pc:sldMk cId="1379187917" sldId="1340"/>
        </pc:sldMkLst>
        <pc:spChg chg="mod">
          <ac:chgData name="张 智" userId="36bdf691fd3510be" providerId="LiveId" clId="{60D4F08A-1EBA-4F14-89F4-32FE0C142F72}" dt="2023-07-04T07:00:12.730" v="2307" actId="20577"/>
          <ac:spMkLst>
            <pc:docMk/>
            <pc:sldMk cId="1379187917" sldId="1340"/>
            <ac:spMk id="2" creationId="{00000000-0000-0000-0000-000000000000}"/>
          </ac:spMkLst>
        </pc:spChg>
      </pc:sldChg>
      <pc:sldChg chg="add del">
        <pc:chgData name="张 智" userId="36bdf691fd3510be" providerId="LiveId" clId="{60D4F08A-1EBA-4F14-89F4-32FE0C142F72}" dt="2023-07-19T02:39:59.170" v="7895" actId="47"/>
        <pc:sldMkLst>
          <pc:docMk/>
          <pc:sldMk cId="1641093917" sldId="1341"/>
        </pc:sldMkLst>
      </pc:sldChg>
      <pc:sldChg chg="add del">
        <pc:chgData name="张 智" userId="36bdf691fd3510be" providerId="LiveId" clId="{60D4F08A-1EBA-4F14-89F4-32FE0C142F72}" dt="2023-07-19T02:29:35.404" v="7432" actId="2696"/>
        <pc:sldMkLst>
          <pc:docMk/>
          <pc:sldMk cId="4026037698" sldId="1341"/>
        </pc:sldMkLst>
      </pc:sldChg>
      <pc:sldChg chg="delSp add del mod">
        <pc:chgData name="张 智" userId="36bdf691fd3510be" providerId="LiveId" clId="{60D4F08A-1EBA-4F14-89F4-32FE0C142F72}" dt="2023-07-19T02:29:35.404" v="7432" actId="2696"/>
        <pc:sldMkLst>
          <pc:docMk/>
          <pc:sldMk cId="103622453" sldId="1342"/>
        </pc:sldMkLst>
        <pc:spChg chg="del">
          <ac:chgData name="张 智" userId="36bdf691fd3510be" providerId="LiveId" clId="{60D4F08A-1EBA-4F14-89F4-32FE0C142F72}" dt="2023-07-19T02:13:22.922" v="7233" actId="478"/>
          <ac:spMkLst>
            <pc:docMk/>
            <pc:sldMk cId="103622453" sldId="1342"/>
            <ac:spMk id="3" creationId="{C4D4C252-C010-2341-AC88-140C4D189498}"/>
          </ac:spMkLst>
        </pc:spChg>
        <pc:spChg chg="del">
          <ac:chgData name="张 智" userId="36bdf691fd3510be" providerId="LiveId" clId="{60D4F08A-1EBA-4F14-89F4-32FE0C142F72}" dt="2023-07-19T02:13:19.961" v="7232" actId="478"/>
          <ac:spMkLst>
            <pc:docMk/>
            <pc:sldMk cId="103622453" sldId="1342"/>
            <ac:spMk id="6" creationId="{0A821DAA-E54B-BF4B-9F7C-80FDCB9E481E}"/>
          </ac:spMkLst>
        </pc:spChg>
        <pc:picChg chg="del">
          <ac:chgData name="张 智" userId="36bdf691fd3510be" providerId="LiveId" clId="{60D4F08A-1EBA-4F14-89F4-32FE0C142F72}" dt="2023-07-19T02:13:16.090" v="7231" actId="478"/>
          <ac:picMkLst>
            <pc:docMk/>
            <pc:sldMk cId="103622453" sldId="1342"/>
            <ac:picMk id="5" creationId="{35085AB4-14E2-5B4D-AB88-A21C65114F48}"/>
          </ac:picMkLst>
        </pc:picChg>
      </pc:sldChg>
      <pc:sldChg chg="add del">
        <pc:chgData name="张 智" userId="36bdf691fd3510be" providerId="LiveId" clId="{60D4F08A-1EBA-4F14-89F4-32FE0C142F72}" dt="2023-07-19T02:40:00.546" v="7897" actId="47"/>
        <pc:sldMkLst>
          <pc:docMk/>
          <pc:sldMk cId="2672659768" sldId="1342"/>
        </pc:sldMkLst>
      </pc:sldChg>
      <pc:sldChg chg="del">
        <pc:chgData name="张 智" userId="36bdf691fd3510be" providerId="LiveId" clId="{60D4F08A-1EBA-4F14-89F4-32FE0C142F72}" dt="2023-07-19T02:07:20.594" v="7227" actId="47"/>
        <pc:sldMkLst>
          <pc:docMk/>
          <pc:sldMk cId="1786369009" sldId="1343"/>
        </pc:sldMkLst>
      </pc:sldChg>
      <pc:sldChg chg="addSp delSp modSp mod ord modNotesTx">
        <pc:chgData name="张 智" userId="36bdf691fd3510be" providerId="LiveId" clId="{60D4F08A-1EBA-4F14-89F4-32FE0C142F72}" dt="2023-07-25T02:02:24.885" v="18344"/>
        <pc:sldMkLst>
          <pc:docMk/>
          <pc:sldMk cId="811633724" sldId="1344"/>
        </pc:sldMkLst>
        <pc:spChg chg="del">
          <ac:chgData name="张 智" userId="36bdf691fd3510be" providerId="LiveId" clId="{60D4F08A-1EBA-4F14-89F4-32FE0C142F72}" dt="2023-07-04T02:42:03.866" v="2" actId="478"/>
          <ac:spMkLst>
            <pc:docMk/>
            <pc:sldMk cId="811633724" sldId="1344"/>
            <ac:spMk id="2" creationId="{DC71AB4C-DDCD-0B45-8713-9CBB9DF1DD50}"/>
          </ac:spMkLst>
        </pc:spChg>
        <pc:spChg chg="mod">
          <ac:chgData name="张 智" userId="36bdf691fd3510be" providerId="LiveId" clId="{60D4F08A-1EBA-4F14-89F4-32FE0C142F72}" dt="2023-07-04T02:42:46.302" v="42" actId="255"/>
          <ac:spMkLst>
            <pc:docMk/>
            <pc:sldMk cId="811633724" sldId="1344"/>
            <ac:spMk id="3" creationId="{62EA9A19-EA4A-3140-9F24-20270B76E6C0}"/>
          </ac:spMkLst>
        </pc:spChg>
        <pc:spChg chg="del">
          <ac:chgData name="张 智" userId="36bdf691fd3510be" providerId="LiveId" clId="{60D4F08A-1EBA-4F14-89F4-32FE0C142F72}" dt="2023-07-04T03:02:14.322" v="692" actId="478"/>
          <ac:spMkLst>
            <pc:docMk/>
            <pc:sldMk cId="811633724" sldId="1344"/>
            <ac:spMk id="4" creationId="{F316AA64-4D2B-5446-8AED-61F753B33FDD}"/>
          </ac:spMkLst>
        </pc:spChg>
        <pc:spChg chg="del">
          <ac:chgData name="张 智" userId="36bdf691fd3510be" providerId="LiveId" clId="{60D4F08A-1EBA-4F14-89F4-32FE0C142F72}" dt="2023-07-19T07:20:06.066" v="9609" actId="478"/>
          <ac:spMkLst>
            <pc:docMk/>
            <pc:sldMk cId="811633724" sldId="1344"/>
            <ac:spMk id="5" creationId="{A177E002-136F-ED48-B145-BF8026B2A430}"/>
          </ac:spMkLst>
        </pc:spChg>
        <pc:spChg chg="add del mod">
          <ac:chgData name="张 智" userId="36bdf691fd3510be" providerId="LiveId" clId="{60D4F08A-1EBA-4F14-89F4-32FE0C142F72}" dt="2023-07-04T02:42:06.443" v="4" actId="478"/>
          <ac:spMkLst>
            <pc:docMk/>
            <pc:sldMk cId="811633724" sldId="1344"/>
            <ac:spMk id="7" creationId="{6220F7A9-3E60-4536-BEA9-CE070C37CFC0}"/>
          </ac:spMkLst>
        </pc:spChg>
        <pc:spChg chg="add mod">
          <ac:chgData name="张 智" userId="36bdf691fd3510be" providerId="LiveId" clId="{60D4F08A-1EBA-4F14-89F4-32FE0C142F72}" dt="2023-07-21T07:39:55.214" v="18011" actId="20577"/>
          <ac:spMkLst>
            <pc:docMk/>
            <pc:sldMk cId="811633724" sldId="1344"/>
            <ac:spMk id="14" creationId="{A9600650-6680-49D3-9469-763C5995063D}"/>
          </ac:spMkLst>
        </pc:spChg>
      </pc:sldChg>
      <pc:sldChg chg="del">
        <pc:chgData name="张 智" userId="36bdf691fd3510be" providerId="LiveId" clId="{60D4F08A-1EBA-4F14-89F4-32FE0C142F72}" dt="2023-07-04T07:55:58.087" v="3198" actId="2696"/>
        <pc:sldMkLst>
          <pc:docMk/>
          <pc:sldMk cId="3345818830" sldId="1345"/>
        </pc:sldMkLst>
      </pc:sldChg>
      <pc:sldChg chg="add del">
        <pc:chgData name="张 智" userId="36bdf691fd3510be" providerId="LiveId" clId="{60D4F08A-1EBA-4F14-89F4-32FE0C142F72}" dt="2023-07-18T06:10:50.132" v="4341" actId="2696"/>
        <pc:sldMkLst>
          <pc:docMk/>
          <pc:sldMk cId="3262821202" sldId="1346"/>
        </pc:sldMkLst>
      </pc:sldChg>
      <pc:sldChg chg="addSp delSp modSp new mod modNotesTx">
        <pc:chgData name="张 智" userId="36bdf691fd3510be" providerId="LiveId" clId="{60D4F08A-1EBA-4F14-89F4-32FE0C142F72}" dt="2023-07-25T02:07:01.097" v="18643" actId="20577"/>
        <pc:sldMkLst>
          <pc:docMk/>
          <pc:sldMk cId="4094185884" sldId="1347"/>
        </pc:sldMkLst>
        <pc:spChg chg="del">
          <ac:chgData name="张 智" userId="36bdf691fd3510be" providerId="LiveId" clId="{60D4F08A-1EBA-4F14-89F4-32FE0C142F72}" dt="2023-07-04T03:01:53.148" v="690" actId="478"/>
          <ac:spMkLst>
            <pc:docMk/>
            <pc:sldMk cId="4094185884" sldId="1347"/>
            <ac:spMk id="2" creationId="{D6CDEE03-A941-4A8E-9A20-59EE05DE8C09}"/>
          </ac:spMkLst>
        </pc:spChg>
        <pc:spChg chg="del">
          <ac:chgData name="张 智" userId="36bdf691fd3510be" providerId="LiveId" clId="{60D4F08A-1EBA-4F14-89F4-32FE0C142F72}" dt="2023-07-04T03:01:52.593" v="689" actId="478"/>
          <ac:spMkLst>
            <pc:docMk/>
            <pc:sldMk cId="4094185884" sldId="1347"/>
            <ac:spMk id="3" creationId="{225BA25F-9446-4917-8D3B-757A48552815}"/>
          </ac:spMkLst>
        </pc:spChg>
        <pc:spChg chg="del">
          <ac:chgData name="张 智" userId="36bdf691fd3510be" providerId="LiveId" clId="{60D4F08A-1EBA-4F14-89F4-32FE0C142F72}" dt="2023-07-04T03:02:07.741" v="691" actId="478"/>
          <ac:spMkLst>
            <pc:docMk/>
            <pc:sldMk cId="4094185884" sldId="1347"/>
            <ac:spMk id="4" creationId="{461F7154-66AA-4300-A94A-E1325F6CA01F}"/>
          </ac:spMkLst>
        </pc:spChg>
        <pc:spChg chg="del">
          <ac:chgData name="张 智" userId="36bdf691fd3510be" providerId="LiveId" clId="{60D4F08A-1EBA-4F14-89F4-32FE0C142F72}" dt="2023-07-19T07:22:57.281" v="9649" actId="478"/>
          <ac:spMkLst>
            <pc:docMk/>
            <pc:sldMk cId="4094185884" sldId="1347"/>
            <ac:spMk id="5" creationId="{CF8AEAB8-BDB2-415D-A335-1CB2AD5DEE8C}"/>
          </ac:spMkLst>
        </pc:spChg>
        <pc:spChg chg="add del mod">
          <ac:chgData name="张 智" userId="36bdf691fd3510be" providerId="LiveId" clId="{60D4F08A-1EBA-4F14-89F4-32FE0C142F72}" dt="2023-07-04T03:02:31.414" v="695"/>
          <ac:spMkLst>
            <pc:docMk/>
            <pc:sldMk cId="4094185884" sldId="1347"/>
            <ac:spMk id="6" creationId="{F1A54EB7-2E20-4470-B465-C4F931E2E9BA}"/>
          </ac:spMkLst>
        </pc:spChg>
        <pc:spChg chg="add del mod">
          <ac:chgData name="张 智" userId="36bdf691fd3510be" providerId="LiveId" clId="{60D4F08A-1EBA-4F14-89F4-32FE0C142F72}" dt="2023-07-04T03:02:56.954" v="703" actId="478"/>
          <ac:spMkLst>
            <pc:docMk/>
            <pc:sldMk cId="4094185884" sldId="1347"/>
            <ac:spMk id="8" creationId="{0F117A71-5A98-44B8-968A-CB75CEAE2D79}"/>
          </ac:spMkLst>
        </pc:spChg>
        <pc:spChg chg="add mod">
          <ac:chgData name="张 智" userId="36bdf691fd3510be" providerId="LiveId" clId="{60D4F08A-1EBA-4F14-89F4-32FE0C142F72}" dt="2023-07-04T03:03:43.054" v="718" actId="113"/>
          <ac:spMkLst>
            <pc:docMk/>
            <pc:sldMk cId="4094185884" sldId="1347"/>
            <ac:spMk id="9" creationId="{0AA98B0F-BCB1-4D0E-BFC2-7BD21A32DA3F}"/>
          </ac:spMkLst>
        </pc:spChg>
        <pc:spChg chg="add del mod">
          <ac:chgData name="张 智" userId="36bdf691fd3510be" providerId="LiveId" clId="{60D4F08A-1EBA-4F14-89F4-32FE0C142F72}" dt="2023-07-04T03:08:23.502" v="797" actId="478"/>
          <ac:spMkLst>
            <pc:docMk/>
            <pc:sldMk cId="4094185884" sldId="1347"/>
            <ac:spMk id="11" creationId="{EE8B0537-C98C-4E24-B23E-F1536DAA4273}"/>
          </ac:spMkLst>
        </pc:spChg>
        <pc:spChg chg="add del mod">
          <ac:chgData name="张 智" userId="36bdf691fd3510be" providerId="LiveId" clId="{60D4F08A-1EBA-4F14-89F4-32FE0C142F72}" dt="2023-07-04T03:08:27.360" v="799" actId="478"/>
          <ac:spMkLst>
            <pc:docMk/>
            <pc:sldMk cId="4094185884" sldId="1347"/>
            <ac:spMk id="12" creationId="{8F78BA30-56F5-426C-AD86-2EE776197FD7}"/>
          </ac:spMkLst>
        </pc:spChg>
        <pc:spChg chg="add del mod">
          <ac:chgData name="张 智" userId="36bdf691fd3510be" providerId="LiveId" clId="{60D4F08A-1EBA-4F14-89F4-32FE0C142F72}" dt="2023-07-04T03:08:24.993" v="798" actId="478"/>
          <ac:spMkLst>
            <pc:docMk/>
            <pc:sldMk cId="4094185884" sldId="1347"/>
            <ac:spMk id="13" creationId="{2077B6BA-78B0-4F43-B561-BD3500DE887D}"/>
          </ac:spMkLst>
        </pc:spChg>
        <pc:picChg chg="add mod">
          <ac:chgData name="张 智" userId="36bdf691fd3510be" providerId="LiveId" clId="{60D4F08A-1EBA-4F14-89F4-32FE0C142F72}" dt="2023-07-04T03:08:04.181" v="792"/>
          <ac:picMkLst>
            <pc:docMk/>
            <pc:sldMk cId="4094185884" sldId="1347"/>
            <ac:picMk id="10" creationId="{728F7903-AC98-46D6-A94A-3113EFD48B7C}"/>
          </ac:picMkLst>
        </pc:picChg>
        <pc:picChg chg="add mod">
          <ac:chgData name="张 智" userId="36bdf691fd3510be" providerId="LiveId" clId="{60D4F08A-1EBA-4F14-89F4-32FE0C142F72}" dt="2023-07-04T03:02:54.050" v="702" actId="1076"/>
          <ac:picMkLst>
            <pc:docMk/>
            <pc:sldMk cId="4094185884" sldId="1347"/>
            <ac:picMk id="1026" creationId="{E3A7937E-3A3D-4D6B-9156-5D6118002B89}"/>
          </ac:picMkLst>
        </pc:picChg>
      </pc:sldChg>
      <pc:sldChg chg="addSp delSp modSp add mod modNotesTx">
        <pc:chgData name="张 智" userId="36bdf691fd3510be" providerId="LiveId" clId="{60D4F08A-1EBA-4F14-89F4-32FE0C142F72}" dt="2023-07-25T02:20:05.824" v="19499" actId="20577"/>
        <pc:sldMkLst>
          <pc:docMk/>
          <pc:sldMk cId="3908369038" sldId="1348"/>
        </pc:sldMkLst>
        <pc:spChg chg="add mod">
          <ac:chgData name="张 智" userId="36bdf691fd3510be" providerId="LiveId" clId="{60D4F08A-1EBA-4F14-89F4-32FE0C142F72}" dt="2023-07-04T03:07:37.354" v="781" actId="1076"/>
          <ac:spMkLst>
            <pc:docMk/>
            <pc:sldMk cId="3908369038" sldId="1348"/>
            <ac:spMk id="2" creationId="{DA61CC5B-FF2D-4DB8-8D31-E666649BFCFE}"/>
          </ac:spMkLst>
        </pc:spChg>
        <pc:spChg chg="add del mod">
          <ac:chgData name="张 智" userId="36bdf691fd3510be" providerId="LiveId" clId="{60D4F08A-1EBA-4F14-89F4-32FE0C142F72}" dt="2023-07-25T02:09:58.128" v="18892" actId="478"/>
          <ac:spMkLst>
            <pc:docMk/>
            <pc:sldMk cId="3908369038" sldId="1348"/>
            <ac:spMk id="4" creationId="{A34294EF-BE2C-40E8-ACEF-3E74262C991D}"/>
          </ac:spMkLst>
        </pc:spChg>
        <pc:spChg chg="del">
          <ac:chgData name="张 智" userId="36bdf691fd3510be" providerId="LiveId" clId="{60D4F08A-1EBA-4F14-89F4-32FE0C142F72}" dt="2023-07-19T07:23:05.007" v="9652" actId="478"/>
          <ac:spMkLst>
            <pc:docMk/>
            <pc:sldMk cId="3908369038" sldId="1348"/>
            <ac:spMk id="5" creationId="{CF8AEAB8-BDB2-415D-A335-1CB2AD5DEE8C}"/>
          </ac:spMkLst>
        </pc:spChg>
        <pc:spChg chg="add mod">
          <ac:chgData name="张 智" userId="36bdf691fd3510be" providerId="LiveId" clId="{60D4F08A-1EBA-4F14-89F4-32FE0C142F72}" dt="2023-07-25T02:12:15.387" v="19190" actId="20577"/>
          <ac:spMkLst>
            <pc:docMk/>
            <pc:sldMk cId="3908369038" sldId="1348"/>
            <ac:spMk id="6" creationId="{A4E18829-FA6B-43A9-B2FD-E69B4820CFD9}"/>
          </ac:spMkLst>
        </pc:spChg>
        <pc:spChg chg="add mod">
          <ac:chgData name="张 智" userId="36bdf691fd3510be" providerId="LiveId" clId="{60D4F08A-1EBA-4F14-89F4-32FE0C142F72}" dt="2023-07-04T03:07:51.081" v="791" actId="20577"/>
          <ac:spMkLst>
            <pc:docMk/>
            <pc:sldMk cId="3908369038" sldId="1348"/>
            <ac:spMk id="7" creationId="{7883793A-E389-44D9-A38A-8A1577FB2A99}"/>
          </ac:spMkLst>
        </pc:spChg>
        <pc:spChg chg="del mod">
          <ac:chgData name="张 智" userId="36bdf691fd3510be" providerId="LiveId" clId="{60D4F08A-1EBA-4F14-89F4-32FE0C142F72}" dt="2023-07-25T02:09:56.684" v="18891" actId="478"/>
          <ac:spMkLst>
            <pc:docMk/>
            <pc:sldMk cId="3908369038" sldId="1348"/>
            <ac:spMk id="9" creationId="{0AA98B0F-BCB1-4D0E-BFC2-7BD21A32DA3F}"/>
          </ac:spMkLst>
        </pc:spChg>
        <pc:spChg chg="add mod">
          <ac:chgData name="张 智" userId="36bdf691fd3510be" providerId="LiveId" clId="{60D4F08A-1EBA-4F14-89F4-32FE0C142F72}" dt="2023-07-25T02:09:58.444" v="18893"/>
          <ac:spMkLst>
            <pc:docMk/>
            <pc:sldMk cId="3908369038" sldId="1348"/>
            <ac:spMk id="10" creationId="{76747A1D-B757-4440-BAE5-2BA9E37A19F2}"/>
          </ac:spMkLst>
        </pc:spChg>
        <pc:spChg chg="add mod">
          <ac:chgData name="张 智" userId="36bdf691fd3510be" providerId="LiveId" clId="{60D4F08A-1EBA-4F14-89F4-32FE0C142F72}" dt="2023-07-25T02:18:31.180" v="19424" actId="1076"/>
          <ac:spMkLst>
            <pc:docMk/>
            <pc:sldMk cId="3908369038" sldId="1348"/>
            <ac:spMk id="11" creationId="{59644879-68F3-4A14-BA12-B23CDC42A4E5}"/>
          </ac:spMkLst>
        </pc:spChg>
        <pc:spChg chg="add mod">
          <ac:chgData name="张 智" userId="36bdf691fd3510be" providerId="LiveId" clId="{60D4F08A-1EBA-4F14-89F4-32FE0C142F72}" dt="2023-07-25T02:18:48.165" v="19435" actId="20577"/>
          <ac:spMkLst>
            <pc:docMk/>
            <pc:sldMk cId="3908369038" sldId="1348"/>
            <ac:spMk id="12" creationId="{D1779E7D-BB31-449E-873C-6CF719FE7A3E}"/>
          </ac:spMkLst>
        </pc:spChg>
        <pc:spChg chg="add mod">
          <ac:chgData name="张 智" userId="36bdf691fd3510be" providerId="LiveId" clId="{60D4F08A-1EBA-4F14-89F4-32FE0C142F72}" dt="2023-07-25T02:19:17.896" v="19465" actId="313"/>
          <ac:spMkLst>
            <pc:docMk/>
            <pc:sldMk cId="3908369038" sldId="1348"/>
            <ac:spMk id="13" creationId="{DC01BCDF-652B-4682-B4CD-CACE40A6DAA2}"/>
          </ac:spMkLst>
        </pc:spChg>
        <pc:picChg chg="mod">
          <ac:chgData name="张 智" userId="36bdf691fd3510be" providerId="LiveId" clId="{60D4F08A-1EBA-4F14-89F4-32FE0C142F72}" dt="2023-07-04T03:05:17.290" v="747" actId="1076"/>
          <ac:picMkLst>
            <pc:docMk/>
            <pc:sldMk cId="3908369038" sldId="1348"/>
            <ac:picMk id="1026" creationId="{E3A7937E-3A3D-4D6B-9156-5D6118002B89}"/>
          </ac:picMkLst>
        </pc:picChg>
      </pc:sldChg>
      <pc:sldChg chg="addSp delSp modSp add mod modNotesTx">
        <pc:chgData name="张 智" userId="36bdf691fd3510be" providerId="LiveId" clId="{60D4F08A-1EBA-4F14-89F4-32FE0C142F72}" dt="2023-07-25T02:11:30.420" v="19128" actId="20577"/>
        <pc:sldMkLst>
          <pc:docMk/>
          <pc:sldMk cId="772099927" sldId="1349"/>
        </pc:sldMkLst>
        <pc:spChg chg="add del mod">
          <ac:chgData name="张 智" userId="36bdf691fd3510be" providerId="LiveId" clId="{60D4F08A-1EBA-4F14-89F4-32FE0C142F72}" dt="2023-07-04T03:08:37.555" v="802" actId="478"/>
          <ac:spMkLst>
            <pc:docMk/>
            <pc:sldMk cId="772099927" sldId="1349"/>
            <ac:spMk id="3" creationId="{89946EB7-322A-473B-9C45-430848D00948}"/>
          </ac:spMkLst>
        </pc:spChg>
        <pc:spChg chg="del">
          <ac:chgData name="张 智" userId="36bdf691fd3510be" providerId="LiveId" clId="{60D4F08A-1EBA-4F14-89F4-32FE0C142F72}" dt="2023-07-19T07:23:02.735" v="9651" actId="478"/>
          <ac:spMkLst>
            <pc:docMk/>
            <pc:sldMk cId="772099927" sldId="1349"/>
            <ac:spMk id="5" creationId="{CF8AEAB8-BDB2-415D-A335-1CB2AD5DEE8C}"/>
          </ac:spMkLst>
        </pc:spChg>
        <pc:spChg chg="del">
          <ac:chgData name="张 智" userId="36bdf691fd3510be" providerId="LiveId" clId="{60D4F08A-1EBA-4F14-89F4-32FE0C142F72}" dt="2023-07-04T03:08:35.410" v="801" actId="478"/>
          <ac:spMkLst>
            <pc:docMk/>
            <pc:sldMk cId="772099927" sldId="1349"/>
            <ac:spMk id="9" creationId="{0AA98B0F-BCB1-4D0E-BFC2-7BD21A32DA3F}"/>
          </ac:spMkLst>
        </pc:spChg>
        <pc:spChg chg="mod">
          <ac:chgData name="张 智" userId="36bdf691fd3510be" providerId="LiveId" clId="{60D4F08A-1EBA-4F14-89F4-32FE0C142F72}" dt="2023-07-25T02:07:32.211" v="18649" actId="207"/>
          <ac:spMkLst>
            <pc:docMk/>
            <pc:sldMk cId="772099927" sldId="1349"/>
            <ac:spMk id="11" creationId="{EE8B0537-C98C-4E24-B23E-F1536DAA4273}"/>
          </ac:spMkLst>
        </pc:spChg>
        <pc:spChg chg="mod">
          <ac:chgData name="张 智" userId="36bdf691fd3510be" providerId="LiveId" clId="{60D4F08A-1EBA-4F14-89F4-32FE0C142F72}" dt="2023-07-25T02:07:29.314" v="18647" actId="207"/>
          <ac:spMkLst>
            <pc:docMk/>
            <pc:sldMk cId="772099927" sldId="1349"/>
            <ac:spMk id="12" creationId="{8F78BA30-56F5-426C-AD86-2EE776197FD7}"/>
          </ac:spMkLst>
        </pc:spChg>
        <pc:spChg chg="mod">
          <ac:chgData name="张 智" userId="36bdf691fd3510be" providerId="LiveId" clId="{60D4F08A-1EBA-4F14-89F4-32FE0C142F72}" dt="2023-07-25T02:07:26.854" v="18646" actId="207"/>
          <ac:spMkLst>
            <pc:docMk/>
            <pc:sldMk cId="772099927" sldId="1349"/>
            <ac:spMk id="13" creationId="{2077B6BA-78B0-4F43-B561-BD3500DE887D}"/>
          </ac:spMkLst>
        </pc:spChg>
        <pc:spChg chg="add mod">
          <ac:chgData name="张 智" userId="36bdf691fd3510be" providerId="LiveId" clId="{60D4F08A-1EBA-4F14-89F4-32FE0C142F72}" dt="2023-07-25T02:09:17.765" v="18841" actId="20577"/>
          <ac:spMkLst>
            <pc:docMk/>
            <pc:sldMk cId="772099927" sldId="1349"/>
            <ac:spMk id="14" creationId="{EDF0BF9D-39B5-498F-94D9-95F6EC4173B8}"/>
          </ac:spMkLst>
        </pc:spChg>
      </pc:sldChg>
      <pc:sldChg chg="addSp delSp modSp new mod ord modNotesTx">
        <pc:chgData name="张 智" userId="36bdf691fd3510be" providerId="LiveId" clId="{60D4F08A-1EBA-4F14-89F4-32FE0C142F72}" dt="2023-07-25T02:23:31.675" v="19508" actId="20577"/>
        <pc:sldMkLst>
          <pc:docMk/>
          <pc:sldMk cId="1863882152" sldId="1350"/>
        </pc:sldMkLst>
        <pc:spChg chg="del">
          <ac:chgData name="张 智" userId="36bdf691fd3510be" providerId="LiveId" clId="{60D4F08A-1EBA-4F14-89F4-32FE0C142F72}" dt="2023-07-04T06:39:27.959" v="1398" actId="478"/>
          <ac:spMkLst>
            <pc:docMk/>
            <pc:sldMk cId="1863882152" sldId="1350"/>
            <ac:spMk id="2" creationId="{608B8B9D-35DF-4567-9C73-9CA33EE7659D}"/>
          </ac:spMkLst>
        </pc:spChg>
        <pc:spChg chg="del">
          <ac:chgData name="张 智" userId="36bdf691fd3510be" providerId="LiveId" clId="{60D4F08A-1EBA-4F14-89F4-32FE0C142F72}" dt="2023-07-04T06:39:27.163" v="1397" actId="478"/>
          <ac:spMkLst>
            <pc:docMk/>
            <pc:sldMk cId="1863882152" sldId="1350"/>
            <ac:spMk id="3" creationId="{DD0B81D5-61F8-4A6E-9CD6-9304BC78703F}"/>
          </ac:spMkLst>
        </pc:spChg>
        <pc:spChg chg="del">
          <ac:chgData name="张 智" userId="36bdf691fd3510be" providerId="LiveId" clId="{60D4F08A-1EBA-4F14-89F4-32FE0C142F72}" dt="2023-07-04T06:39:37.713" v="1401" actId="478"/>
          <ac:spMkLst>
            <pc:docMk/>
            <pc:sldMk cId="1863882152" sldId="1350"/>
            <ac:spMk id="4" creationId="{54B5A9D1-2308-4C64-8CB3-CD3798FC2682}"/>
          </ac:spMkLst>
        </pc:spChg>
        <pc:spChg chg="del">
          <ac:chgData name="张 智" userId="36bdf691fd3510be" providerId="LiveId" clId="{60D4F08A-1EBA-4F14-89F4-32FE0C142F72}" dt="2023-07-19T07:23:06.990" v="9653" actId="478"/>
          <ac:spMkLst>
            <pc:docMk/>
            <pc:sldMk cId="1863882152" sldId="1350"/>
            <ac:spMk id="5" creationId="{8BC996D4-3C81-42DC-8E28-BC1E33D62016}"/>
          </ac:spMkLst>
        </pc:spChg>
        <pc:picChg chg="add mod">
          <ac:chgData name="张 智" userId="36bdf691fd3510be" providerId="LiveId" clId="{60D4F08A-1EBA-4F14-89F4-32FE0C142F72}" dt="2023-07-04T06:39:44.912" v="1402" actId="14100"/>
          <ac:picMkLst>
            <pc:docMk/>
            <pc:sldMk cId="1863882152" sldId="1350"/>
            <ac:picMk id="7" creationId="{FC6F38AB-26CB-429B-BC1A-B6CB9A6452BF}"/>
          </ac:picMkLst>
        </pc:picChg>
      </pc:sldChg>
      <pc:sldChg chg="addSp delSp new mod modNotesTx">
        <pc:chgData name="张 智" userId="36bdf691fd3510be" providerId="LiveId" clId="{60D4F08A-1EBA-4F14-89F4-32FE0C142F72}" dt="2023-07-19T07:23:08.778" v="9654" actId="478"/>
        <pc:sldMkLst>
          <pc:docMk/>
          <pc:sldMk cId="2158305654" sldId="1351"/>
        </pc:sldMkLst>
        <pc:spChg chg="del">
          <ac:chgData name="张 智" userId="36bdf691fd3510be" providerId="LiveId" clId="{60D4F08A-1EBA-4F14-89F4-32FE0C142F72}" dt="2023-07-04T06:43:50.929" v="1878" actId="478"/>
          <ac:spMkLst>
            <pc:docMk/>
            <pc:sldMk cId="2158305654" sldId="1351"/>
            <ac:spMk id="2" creationId="{914F08D0-7964-45D0-8973-AB68DBBA1401}"/>
          </ac:spMkLst>
        </pc:spChg>
        <pc:spChg chg="del">
          <ac:chgData name="张 智" userId="36bdf691fd3510be" providerId="LiveId" clId="{60D4F08A-1EBA-4F14-89F4-32FE0C142F72}" dt="2023-07-04T06:43:49.989" v="1877" actId="478"/>
          <ac:spMkLst>
            <pc:docMk/>
            <pc:sldMk cId="2158305654" sldId="1351"/>
            <ac:spMk id="3" creationId="{F18F5E04-28D0-46CE-A78F-D33A6446D22F}"/>
          </ac:spMkLst>
        </pc:spChg>
        <pc:spChg chg="del">
          <ac:chgData name="张 智" userId="36bdf691fd3510be" providerId="LiveId" clId="{60D4F08A-1EBA-4F14-89F4-32FE0C142F72}" dt="2023-07-04T06:44:33.230" v="1882" actId="478"/>
          <ac:spMkLst>
            <pc:docMk/>
            <pc:sldMk cId="2158305654" sldId="1351"/>
            <ac:spMk id="4" creationId="{0FBC7272-79BB-41D1-8E78-21C19F9AC5DB}"/>
          </ac:spMkLst>
        </pc:spChg>
        <pc:spChg chg="del">
          <ac:chgData name="张 智" userId="36bdf691fd3510be" providerId="LiveId" clId="{60D4F08A-1EBA-4F14-89F4-32FE0C142F72}" dt="2023-07-19T07:23:08.778" v="9654" actId="478"/>
          <ac:spMkLst>
            <pc:docMk/>
            <pc:sldMk cId="2158305654" sldId="1351"/>
            <ac:spMk id="5" creationId="{2860AF2C-A956-4390-9728-EA87B54EAB8C}"/>
          </ac:spMkLst>
        </pc:spChg>
        <pc:picChg chg="add del">
          <ac:chgData name="张 智" userId="36bdf691fd3510be" providerId="LiveId" clId="{60D4F08A-1EBA-4F14-89F4-32FE0C142F72}" dt="2023-07-04T06:45:40.753" v="1883" actId="478"/>
          <ac:picMkLst>
            <pc:docMk/>
            <pc:sldMk cId="2158305654" sldId="1351"/>
            <ac:picMk id="7" creationId="{8315676F-44F3-4F0B-9E9F-723A549E6B82}"/>
          </ac:picMkLst>
        </pc:picChg>
        <pc:picChg chg="add">
          <ac:chgData name="张 智" userId="36bdf691fd3510be" providerId="LiveId" clId="{60D4F08A-1EBA-4F14-89F4-32FE0C142F72}" dt="2023-07-04T06:45:41.278" v="1884" actId="22"/>
          <ac:picMkLst>
            <pc:docMk/>
            <pc:sldMk cId="2158305654" sldId="1351"/>
            <ac:picMk id="9" creationId="{A320D89A-5E39-472B-B631-69A6C8E764AE}"/>
          </ac:picMkLst>
        </pc:picChg>
      </pc:sldChg>
      <pc:sldChg chg="delSp add mod modNotesTx">
        <pc:chgData name="张 智" userId="36bdf691fd3510be" providerId="LiveId" clId="{60D4F08A-1EBA-4F14-89F4-32FE0C142F72}" dt="2023-07-25T02:27:06.311" v="19816" actId="20577"/>
        <pc:sldMkLst>
          <pc:docMk/>
          <pc:sldMk cId="923056585" sldId="1352"/>
        </pc:sldMkLst>
        <pc:spChg chg="del">
          <ac:chgData name="张 智" userId="36bdf691fd3510be" providerId="LiveId" clId="{60D4F08A-1EBA-4F14-89F4-32FE0C142F72}" dt="2023-07-04T06:44:27.592" v="1881" actId="478"/>
          <ac:spMkLst>
            <pc:docMk/>
            <pc:sldMk cId="923056585" sldId="1352"/>
            <ac:spMk id="4" creationId="{0FBC7272-79BB-41D1-8E78-21C19F9AC5DB}"/>
          </ac:spMkLst>
        </pc:spChg>
        <pc:spChg chg="del">
          <ac:chgData name="张 智" userId="36bdf691fd3510be" providerId="LiveId" clId="{60D4F08A-1EBA-4F14-89F4-32FE0C142F72}" dt="2023-07-19T07:23:10.455" v="9655" actId="478"/>
          <ac:spMkLst>
            <pc:docMk/>
            <pc:sldMk cId="923056585" sldId="1352"/>
            <ac:spMk id="5" creationId="{2860AF2C-A956-4390-9728-EA87B54EAB8C}"/>
          </ac:spMkLst>
        </pc:spChg>
      </pc:sldChg>
      <pc:sldChg chg="delSp modSp add mod ord modNotesTx">
        <pc:chgData name="张 智" userId="36bdf691fd3510be" providerId="LiveId" clId="{60D4F08A-1EBA-4F14-89F4-32FE0C142F72}" dt="2023-07-25T02:57:48.390" v="20431" actId="20577"/>
        <pc:sldMkLst>
          <pc:docMk/>
          <pc:sldMk cId="4126946887" sldId="1353"/>
        </pc:sldMkLst>
        <pc:spChg chg="mod">
          <ac:chgData name="张 智" userId="36bdf691fd3510be" providerId="LiveId" clId="{60D4F08A-1EBA-4F14-89F4-32FE0C142F72}" dt="2023-07-25T02:55:45.541" v="20427" actId="20577"/>
          <ac:spMkLst>
            <pc:docMk/>
            <pc:sldMk cId="4126946887" sldId="1353"/>
            <ac:spMk id="3" creationId="{56279952-E4DB-7445-83D2-1C8ADC55F074}"/>
          </ac:spMkLst>
        </pc:spChg>
        <pc:spChg chg="del mod">
          <ac:chgData name="张 智" userId="36bdf691fd3510be" providerId="LiveId" clId="{60D4F08A-1EBA-4F14-89F4-32FE0C142F72}" dt="2023-07-06T07:45:14.820" v="3707" actId="478"/>
          <ac:spMkLst>
            <pc:docMk/>
            <pc:sldMk cId="4126946887" sldId="1353"/>
            <ac:spMk id="5" creationId="{413A361C-E552-42B7-86BC-3136457D9392}"/>
          </ac:spMkLst>
        </pc:spChg>
      </pc:sldChg>
      <pc:sldChg chg="modSp add mod ord modNotesTx">
        <pc:chgData name="张 智" userId="36bdf691fd3510be" providerId="LiveId" clId="{60D4F08A-1EBA-4F14-89F4-32FE0C142F72}" dt="2023-07-25T02:59:27.482" v="20487" actId="20577"/>
        <pc:sldMkLst>
          <pc:docMk/>
          <pc:sldMk cId="146581613" sldId="1354"/>
        </pc:sldMkLst>
        <pc:spChg chg="mod">
          <ac:chgData name="张 智" userId="36bdf691fd3510be" providerId="LiveId" clId="{60D4F08A-1EBA-4F14-89F4-32FE0C142F72}" dt="2023-07-17T15:08:35.355" v="4117" actId="1076"/>
          <ac:spMkLst>
            <pc:docMk/>
            <pc:sldMk cId="146581613" sldId="1354"/>
            <ac:spMk id="2" creationId="{AF12F404-5848-8D4C-8FB6-3349BDEB8F75}"/>
          </ac:spMkLst>
        </pc:spChg>
        <pc:spChg chg="mod">
          <ac:chgData name="张 智" userId="36bdf691fd3510be" providerId="LiveId" clId="{60D4F08A-1EBA-4F14-89F4-32FE0C142F72}" dt="2023-07-24T13:57:50.020" v="18342" actId="207"/>
          <ac:spMkLst>
            <pc:docMk/>
            <pc:sldMk cId="146581613" sldId="1354"/>
            <ac:spMk id="3" creationId="{56279952-E4DB-7445-83D2-1C8ADC55F074}"/>
          </ac:spMkLst>
        </pc:spChg>
      </pc:sldChg>
      <pc:sldChg chg="add del">
        <pc:chgData name="张 智" userId="36bdf691fd3510be" providerId="LiveId" clId="{60D4F08A-1EBA-4F14-89F4-32FE0C142F72}" dt="2023-07-06T07:45:24.850" v="3708" actId="2696"/>
        <pc:sldMkLst>
          <pc:docMk/>
          <pc:sldMk cId="2894990783" sldId="1354"/>
        </pc:sldMkLst>
      </pc:sldChg>
      <pc:sldChg chg="modSp add mod ord modNotesTx">
        <pc:chgData name="张 智" userId="36bdf691fd3510be" providerId="LiveId" clId="{60D4F08A-1EBA-4F14-89F4-32FE0C142F72}" dt="2023-07-25T02:53:23.581" v="20370" actId="20577"/>
        <pc:sldMkLst>
          <pc:docMk/>
          <pc:sldMk cId="1217580951" sldId="1355"/>
        </pc:sldMkLst>
        <pc:spChg chg="mod">
          <ac:chgData name="张 智" userId="36bdf691fd3510be" providerId="LiveId" clId="{60D4F08A-1EBA-4F14-89F4-32FE0C142F72}" dt="2023-07-25T02:53:23.581" v="20370" actId="20577"/>
          <ac:spMkLst>
            <pc:docMk/>
            <pc:sldMk cId="1217580951" sldId="1355"/>
            <ac:spMk id="3" creationId="{56279952-E4DB-7445-83D2-1C8ADC55F074}"/>
          </ac:spMkLst>
        </pc:spChg>
      </pc:sldChg>
      <pc:sldChg chg="add del">
        <pc:chgData name="张 智" userId="36bdf691fd3510be" providerId="LiveId" clId="{60D4F08A-1EBA-4F14-89F4-32FE0C142F72}" dt="2023-07-06T07:42:46.764" v="3676"/>
        <pc:sldMkLst>
          <pc:docMk/>
          <pc:sldMk cId="3554778460" sldId="1355"/>
        </pc:sldMkLst>
      </pc:sldChg>
      <pc:sldChg chg="addSp modSp add mod ord modAnim modNotesTx">
        <pc:chgData name="张 智" userId="36bdf691fd3510be" providerId="LiveId" clId="{60D4F08A-1EBA-4F14-89F4-32FE0C142F72}" dt="2023-07-20T08:47:28.088" v="17227" actId="20577"/>
        <pc:sldMkLst>
          <pc:docMk/>
          <pc:sldMk cId="1127121704" sldId="1356"/>
        </pc:sldMkLst>
        <pc:spChg chg="mod">
          <ac:chgData name="张 智" userId="36bdf691fd3510be" providerId="LiveId" clId="{60D4F08A-1EBA-4F14-89F4-32FE0C142F72}" dt="2023-07-20T08:47:28.088" v="17227" actId="20577"/>
          <ac:spMkLst>
            <pc:docMk/>
            <pc:sldMk cId="1127121704" sldId="1356"/>
            <ac:spMk id="3" creationId="{56279952-E4DB-7445-83D2-1C8ADC55F074}"/>
          </ac:spMkLst>
        </pc:spChg>
        <pc:picChg chg="add mod">
          <ac:chgData name="张 智" userId="36bdf691fd3510be" providerId="LiveId" clId="{60D4F08A-1EBA-4F14-89F4-32FE0C142F72}" dt="2023-07-18T06:52:07.793" v="5342" actId="1035"/>
          <ac:picMkLst>
            <pc:docMk/>
            <pc:sldMk cId="1127121704" sldId="1356"/>
            <ac:picMk id="5" creationId="{5630D9FE-C2FD-4BC4-A94C-4CF4484B4546}"/>
          </ac:picMkLst>
        </pc:picChg>
        <pc:picChg chg="add mod">
          <ac:chgData name="张 智" userId="36bdf691fd3510be" providerId="LiveId" clId="{60D4F08A-1EBA-4F14-89F4-32FE0C142F72}" dt="2023-07-18T06:52:07.793" v="5342" actId="1035"/>
          <ac:picMkLst>
            <pc:docMk/>
            <pc:sldMk cId="1127121704" sldId="1356"/>
            <ac:picMk id="7" creationId="{D83EF22A-4C53-486E-979E-B2316E166363}"/>
          </ac:picMkLst>
        </pc:picChg>
      </pc:sldChg>
      <pc:sldChg chg="addSp delSp modSp add del mod">
        <pc:chgData name="张 智" userId="36bdf691fd3510be" providerId="LiveId" clId="{60D4F08A-1EBA-4F14-89F4-32FE0C142F72}" dt="2023-07-21T07:12:59.543" v="17751" actId="2696"/>
        <pc:sldMkLst>
          <pc:docMk/>
          <pc:sldMk cId="89569967" sldId="1357"/>
        </pc:sldMkLst>
        <pc:spChg chg="del">
          <ac:chgData name="张 智" userId="36bdf691fd3510be" providerId="LiveId" clId="{60D4F08A-1EBA-4F14-89F4-32FE0C142F72}" dt="2023-07-19T14:51:01.831" v="12791" actId="478"/>
          <ac:spMkLst>
            <pc:docMk/>
            <pc:sldMk cId="89569967" sldId="1357"/>
            <ac:spMk id="2" creationId="{00000000-0000-0000-0000-000000000000}"/>
          </ac:spMkLst>
        </pc:spChg>
        <pc:spChg chg="add del mod">
          <ac:chgData name="张 智" userId="36bdf691fd3510be" providerId="LiveId" clId="{60D4F08A-1EBA-4F14-89F4-32FE0C142F72}" dt="2023-07-19T14:51:03.400" v="12792" actId="478"/>
          <ac:spMkLst>
            <pc:docMk/>
            <pc:sldMk cId="89569967" sldId="1357"/>
            <ac:spMk id="5" creationId="{F5182AEA-D76F-4AFB-A367-5043B28F219A}"/>
          </ac:spMkLst>
        </pc:spChg>
        <pc:spChg chg="mod">
          <ac:chgData name="张 智" userId="36bdf691fd3510be" providerId="LiveId" clId="{60D4F08A-1EBA-4F14-89F4-32FE0C142F72}" dt="2023-07-19T15:00:26.917" v="13115" actId="108"/>
          <ac:spMkLst>
            <pc:docMk/>
            <pc:sldMk cId="89569967" sldId="1357"/>
            <ac:spMk id="7" creationId="{85F180D1-C7EF-4A34-96CA-73A86A26F467}"/>
          </ac:spMkLst>
        </pc:spChg>
      </pc:sldChg>
      <pc:sldChg chg="modSp add mod">
        <pc:chgData name="张 智" userId="36bdf691fd3510be" providerId="LiveId" clId="{60D4F08A-1EBA-4F14-89F4-32FE0C142F72}" dt="2023-07-25T05:59:06.273" v="22887" actId="20577"/>
        <pc:sldMkLst>
          <pc:docMk/>
          <pc:sldMk cId="2983260673" sldId="1358"/>
        </pc:sldMkLst>
        <pc:spChg chg="mod">
          <ac:chgData name="张 智" userId="36bdf691fd3510be" providerId="LiveId" clId="{60D4F08A-1EBA-4F14-89F4-32FE0C142F72}" dt="2023-07-25T05:59:06.273" v="22887" actId="20577"/>
          <ac:spMkLst>
            <pc:docMk/>
            <pc:sldMk cId="2983260673" sldId="1358"/>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3131777775" sldId="1358"/>
        </pc:sldMkLst>
        <pc:spChg chg="mod">
          <ac:chgData name="张 智" userId="36bdf691fd3510be" providerId="LiveId" clId="{60D4F08A-1EBA-4F14-89F4-32FE0C142F72}" dt="2023-07-21T07:33:12.739" v="18002" actId="20577"/>
          <ac:spMkLst>
            <pc:docMk/>
            <pc:sldMk cId="3131777775" sldId="1358"/>
            <ac:spMk id="7" creationId="{85F180D1-C7EF-4A34-96CA-73A86A26F467}"/>
          </ac:spMkLst>
        </pc:spChg>
      </pc:sldChg>
      <pc:sldChg chg="modSp add del mod">
        <pc:chgData name="张 智" userId="36bdf691fd3510be" providerId="LiveId" clId="{60D4F08A-1EBA-4F14-89F4-32FE0C142F72}" dt="2023-07-25T06:02:40.283" v="22910" actId="2696"/>
        <pc:sldMkLst>
          <pc:docMk/>
          <pc:sldMk cId="381063393" sldId="1359"/>
        </pc:sldMkLst>
        <pc:spChg chg="mod">
          <ac:chgData name="张 智" userId="36bdf691fd3510be" providerId="LiveId" clId="{60D4F08A-1EBA-4F14-89F4-32FE0C142F72}" dt="2023-07-25T06:00:44.940" v="22908" actId="20577"/>
          <ac:spMkLst>
            <pc:docMk/>
            <pc:sldMk cId="381063393" sldId="1359"/>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2133322379" sldId="1359"/>
        </pc:sldMkLst>
        <pc:spChg chg="mod">
          <ac:chgData name="张 智" userId="36bdf691fd3510be" providerId="LiveId" clId="{60D4F08A-1EBA-4F14-89F4-32FE0C142F72}" dt="2023-07-19T15:12:30.073" v="13653"/>
          <ac:spMkLst>
            <pc:docMk/>
            <pc:sldMk cId="2133322379" sldId="1359"/>
            <ac:spMk id="7" creationId="{85F180D1-C7EF-4A34-96CA-73A86A26F467}"/>
          </ac:spMkLst>
        </pc:spChg>
      </pc:sldChg>
      <pc:sldChg chg="modSp add del mod">
        <pc:chgData name="张 智" userId="36bdf691fd3510be" providerId="LiveId" clId="{60D4F08A-1EBA-4F14-89F4-32FE0C142F72}" dt="2023-07-25T05:58:57.595" v="22885" actId="2696"/>
        <pc:sldMkLst>
          <pc:docMk/>
          <pc:sldMk cId="1949095929" sldId="1360"/>
        </pc:sldMkLst>
        <pc:spChg chg="mod">
          <ac:chgData name="张 智" userId="36bdf691fd3510be" providerId="LiveId" clId="{60D4F08A-1EBA-4F14-89F4-32FE0C142F72}" dt="2023-07-19T15:16:40.518" v="13782" actId="1076"/>
          <ac:spMkLst>
            <pc:docMk/>
            <pc:sldMk cId="1949095929" sldId="1360"/>
            <ac:spMk id="4" creationId="{00000000-0000-0000-0000-000000000000}"/>
          </ac:spMkLst>
        </pc:spChg>
        <pc:spChg chg="mod">
          <ac:chgData name="张 智" userId="36bdf691fd3510be" providerId="LiveId" clId="{60D4F08A-1EBA-4F14-89F4-32FE0C142F72}" dt="2023-07-19T15:19:27.406" v="13947" actId="20577"/>
          <ac:spMkLst>
            <pc:docMk/>
            <pc:sldMk cId="1949095929" sldId="1360"/>
            <ac:spMk id="7" creationId="{85F180D1-C7EF-4A34-96CA-73A86A26F467}"/>
          </ac:spMkLst>
        </pc:spChg>
      </pc:sldChg>
      <pc:sldChg chg="modSp add mod modNotesTx">
        <pc:chgData name="张 智" userId="36bdf691fd3510be" providerId="LiveId" clId="{60D4F08A-1EBA-4F14-89F4-32FE0C142F72}" dt="2023-07-25T06:07:42.007" v="23103" actId="20577"/>
        <pc:sldMkLst>
          <pc:docMk/>
          <pc:sldMk cId="2933324296" sldId="1360"/>
        </pc:sldMkLst>
        <pc:spChg chg="mod">
          <ac:chgData name="张 智" userId="36bdf691fd3510be" providerId="LiveId" clId="{60D4F08A-1EBA-4F14-89F4-32FE0C142F72}" dt="2023-07-25T06:07:42.007" v="23103" actId="20577"/>
          <ac:spMkLst>
            <pc:docMk/>
            <pc:sldMk cId="2933324296" sldId="1360"/>
            <ac:spMk id="7" creationId="{85F180D1-C7EF-4A34-96CA-73A86A26F467}"/>
          </ac:spMkLst>
        </pc:spChg>
      </pc:sldChg>
      <pc:sldChg chg="addSp delSp modSp add mod modTransition modAnim modNotesTx">
        <pc:chgData name="张 智" userId="36bdf691fd3510be" providerId="LiveId" clId="{60D4F08A-1EBA-4F14-89F4-32FE0C142F72}" dt="2023-07-20T02:40:15.139" v="16336" actId="478"/>
        <pc:sldMkLst>
          <pc:docMk/>
          <pc:sldMk cId="0" sldId="1361"/>
        </pc:sldMkLst>
        <pc:spChg chg="add del mod">
          <ac:chgData name="张 智" userId="36bdf691fd3510be" providerId="LiveId" clId="{60D4F08A-1EBA-4F14-89F4-32FE0C142F72}" dt="2023-07-20T02:17:38.122" v="15288" actId="478"/>
          <ac:spMkLst>
            <pc:docMk/>
            <pc:sldMk cId="0" sldId="1361"/>
            <ac:spMk id="3" creationId="{6A39D0FB-FEE5-4ECB-82B3-94C222554FA3}"/>
          </ac:spMkLst>
        </pc:spChg>
        <pc:spChg chg="add mod">
          <ac:chgData name="张 智" userId="36bdf691fd3510be" providerId="LiveId" clId="{60D4F08A-1EBA-4F14-89F4-32FE0C142F72}" dt="2023-07-20T02:15:56.554" v="15278" actId="14100"/>
          <ac:spMkLst>
            <pc:docMk/>
            <pc:sldMk cId="0" sldId="1361"/>
            <ac:spMk id="13" creationId="{7EF3743E-FBE9-4A51-80DD-5B450A10F2B5}"/>
          </ac:spMkLst>
        </pc:spChg>
        <pc:spChg chg="mod">
          <ac:chgData name="张 智" userId="36bdf691fd3510be" providerId="LiveId" clId="{60D4F08A-1EBA-4F14-89F4-32FE0C142F72}" dt="2023-07-20T02:13:27.435" v="15187" actId="14100"/>
          <ac:spMkLst>
            <pc:docMk/>
            <pc:sldMk cId="0" sldId="1361"/>
            <ac:spMk id="238" creationId="{00000000-0000-0000-0000-000000000000}"/>
          </ac:spMkLst>
        </pc:spChg>
        <pc:spChg chg="del mod">
          <ac:chgData name="张 智" userId="36bdf691fd3510be" providerId="LiveId" clId="{60D4F08A-1EBA-4F14-89F4-32FE0C142F72}" dt="2023-07-20T02:17:36.244" v="15287" actId="21"/>
          <ac:spMkLst>
            <pc:docMk/>
            <pc:sldMk cId="0" sldId="1361"/>
            <ac:spMk id="239" creationId="{00000000-0000-0000-0000-000000000000}"/>
          </ac:spMkLst>
        </pc:spChg>
        <pc:spChg chg="del mod">
          <ac:chgData name="张 智" userId="36bdf691fd3510be" providerId="LiveId" clId="{60D4F08A-1EBA-4F14-89F4-32FE0C142F72}" dt="2023-07-20T02:40:15.139" v="16336" actId="478"/>
          <ac:spMkLst>
            <pc:docMk/>
            <pc:sldMk cId="0" sldId="1361"/>
            <ac:spMk id="240" creationId="{00000000-0000-0000-0000-000000000000}"/>
          </ac:spMkLst>
        </pc:spChg>
        <pc:spChg chg="mod">
          <ac:chgData name="张 智" userId="36bdf691fd3510be" providerId="LiveId" clId="{60D4F08A-1EBA-4F14-89F4-32FE0C142F72}" dt="2023-07-20T02:16:16.601" v="15281" actId="1076"/>
          <ac:spMkLst>
            <pc:docMk/>
            <pc:sldMk cId="0" sldId="1361"/>
            <ac:spMk id="243" creationId="{00000000-0000-0000-0000-000000000000}"/>
          </ac:spMkLst>
        </pc:spChg>
        <pc:picChg chg="add del mod">
          <ac:chgData name="张 智" userId="36bdf691fd3510be" providerId="LiveId" clId="{60D4F08A-1EBA-4F14-89F4-32FE0C142F72}" dt="2023-07-20T02:15:44.465" v="15273" actId="1076"/>
          <ac:picMkLst>
            <pc:docMk/>
            <pc:sldMk cId="0" sldId="1361"/>
            <ac:picMk id="248" creationId="{00000000-0000-0000-0000-000000000000}"/>
          </ac:picMkLst>
        </pc:picChg>
      </pc:sldChg>
      <pc:sldChg chg="addSp delSp modSp add mod modTransition modAnim modNotesTx">
        <pc:chgData name="张 智" userId="36bdf691fd3510be" providerId="LiveId" clId="{60D4F08A-1EBA-4F14-89F4-32FE0C142F72}" dt="2023-07-25T04:04:20.416" v="21765" actId="20577"/>
        <pc:sldMkLst>
          <pc:docMk/>
          <pc:sldMk cId="0" sldId="1362"/>
        </pc:sldMkLst>
        <pc:spChg chg="add mod">
          <ac:chgData name="张 智" userId="36bdf691fd3510be" providerId="LiveId" clId="{60D4F08A-1EBA-4F14-89F4-32FE0C142F72}" dt="2023-07-25T04:02:09.146" v="21689" actId="1035"/>
          <ac:spMkLst>
            <pc:docMk/>
            <pc:sldMk cId="0" sldId="1362"/>
            <ac:spMk id="7" creationId="{EB5B7D89-3596-45A9-976D-7F445E1A5274}"/>
          </ac:spMkLst>
        </pc:spChg>
        <pc:spChg chg="mod">
          <ac:chgData name="张 智" userId="36bdf691fd3510be" providerId="LiveId" clId="{60D4F08A-1EBA-4F14-89F4-32FE0C142F72}" dt="2023-07-20T02:30:03.391" v="15780" actId="113"/>
          <ac:spMkLst>
            <pc:docMk/>
            <pc:sldMk cId="0" sldId="1362"/>
            <ac:spMk id="315" creationId="{00000000-0000-0000-0000-000000000000}"/>
          </ac:spMkLst>
        </pc:spChg>
        <pc:spChg chg="mod">
          <ac:chgData name="张 智" userId="36bdf691fd3510be" providerId="LiveId" clId="{60D4F08A-1EBA-4F14-89F4-32FE0C142F72}" dt="2023-07-25T04:04:20.416" v="21765" actId="20577"/>
          <ac:spMkLst>
            <pc:docMk/>
            <pc:sldMk cId="0" sldId="1362"/>
            <ac:spMk id="316" creationId="{00000000-0000-0000-0000-000000000000}"/>
          </ac:spMkLst>
        </pc:spChg>
        <pc:spChg chg="del mod">
          <ac:chgData name="张 智" userId="36bdf691fd3510be" providerId="LiveId" clId="{60D4F08A-1EBA-4F14-89F4-32FE0C142F72}" dt="2023-07-20T02:39:52.797" v="16328" actId="478"/>
          <ac:spMkLst>
            <pc:docMk/>
            <pc:sldMk cId="0" sldId="1362"/>
            <ac:spMk id="317" creationId="{00000000-0000-0000-0000-000000000000}"/>
          </ac:spMkLst>
        </pc:spChg>
        <pc:picChg chg="mod">
          <ac:chgData name="张 智" userId="36bdf691fd3510be" providerId="LiveId" clId="{60D4F08A-1EBA-4F14-89F4-32FE0C142F72}" dt="2023-07-25T04:02:09.146" v="21689" actId="1035"/>
          <ac:picMkLst>
            <pc:docMk/>
            <pc:sldMk cId="0" sldId="1362"/>
            <ac:picMk id="318" creationId="{00000000-0000-0000-0000-000000000000}"/>
          </ac:picMkLst>
        </pc:picChg>
        <pc:picChg chg="mod">
          <ac:chgData name="张 智" userId="36bdf691fd3510be" providerId="LiveId" clId="{60D4F08A-1EBA-4F14-89F4-32FE0C142F72}" dt="2023-07-25T04:02:09.146" v="21689" actId="1035"/>
          <ac:picMkLst>
            <pc:docMk/>
            <pc:sldMk cId="0" sldId="1362"/>
            <ac:picMk id="319" creationId="{00000000-0000-0000-0000-000000000000}"/>
          </ac:picMkLst>
        </pc:picChg>
      </pc:sldChg>
      <pc:sldChg chg="modSp add del mod ord modAnim">
        <pc:chgData name="张 智" userId="36bdf691fd3510be" providerId="LiveId" clId="{60D4F08A-1EBA-4F14-89F4-32FE0C142F72}" dt="2023-07-20T02:33:07.317" v="15864" actId="2696"/>
        <pc:sldMkLst>
          <pc:docMk/>
          <pc:sldMk cId="458787610" sldId="1363"/>
        </pc:sldMkLst>
        <pc:spChg chg="mod">
          <ac:chgData name="张 智" userId="36bdf691fd3510be" providerId="LiveId" clId="{60D4F08A-1EBA-4F14-89F4-32FE0C142F72}" dt="2023-07-20T02:32:57.157" v="15861" actId="20577"/>
          <ac:spMkLst>
            <pc:docMk/>
            <pc:sldMk cId="458787610" sldId="1363"/>
            <ac:spMk id="316" creationId="{00000000-0000-0000-0000-000000000000}"/>
          </ac:spMkLst>
        </pc:spChg>
      </pc:sldChg>
      <pc:sldChg chg="delSp modSp add mod modNotesTx">
        <pc:chgData name="张 智" userId="36bdf691fd3510be" providerId="LiveId" clId="{60D4F08A-1EBA-4F14-89F4-32FE0C142F72}" dt="2023-07-25T03:59:55.704" v="21660" actId="20577"/>
        <pc:sldMkLst>
          <pc:docMk/>
          <pc:sldMk cId="1544810827" sldId="1363"/>
        </pc:sldMkLst>
        <pc:spChg chg="mod">
          <ac:chgData name="张 智" userId="36bdf691fd3510be" providerId="LiveId" clId="{60D4F08A-1EBA-4F14-89F4-32FE0C142F72}" dt="2023-07-20T02:33:27.316" v="15884" actId="1076"/>
          <ac:spMkLst>
            <pc:docMk/>
            <pc:sldMk cId="1544810827" sldId="1363"/>
            <ac:spMk id="7" creationId="{EB5B7D89-3596-45A9-976D-7F445E1A5274}"/>
          </ac:spMkLst>
        </pc:spChg>
        <pc:spChg chg="mod">
          <ac:chgData name="张 智" userId="36bdf691fd3510be" providerId="LiveId" clId="{60D4F08A-1EBA-4F14-89F4-32FE0C142F72}" dt="2023-07-25T03:59:32.835" v="21644" actId="14100"/>
          <ac:spMkLst>
            <pc:docMk/>
            <pc:sldMk cId="1544810827" sldId="1363"/>
            <ac:spMk id="316" creationId="{00000000-0000-0000-0000-000000000000}"/>
          </ac:spMkLst>
        </pc:spChg>
        <pc:spChg chg="del">
          <ac:chgData name="张 智" userId="36bdf691fd3510be" providerId="LiveId" clId="{60D4F08A-1EBA-4F14-89F4-32FE0C142F72}" dt="2023-07-20T02:39:55.197" v="16329" actId="478"/>
          <ac:spMkLst>
            <pc:docMk/>
            <pc:sldMk cId="1544810827" sldId="1363"/>
            <ac:spMk id="317" creationId="{00000000-0000-0000-0000-000000000000}"/>
          </ac:spMkLst>
        </pc:spChg>
      </pc:sldChg>
      <pc:sldChg chg="modSp add mod modNotesTx">
        <pc:chgData name="张 智" userId="36bdf691fd3510be" providerId="LiveId" clId="{60D4F08A-1EBA-4F14-89F4-32FE0C142F72}" dt="2023-07-25T06:11:24.628" v="23173" actId="20577"/>
        <pc:sldMkLst>
          <pc:docMk/>
          <pc:sldMk cId="323792292" sldId="1364"/>
        </pc:sldMkLst>
        <pc:spChg chg="mod">
          <ac:chgData name="张 智" userId="36bdf691fd3510be" providerId="LiveId" clId="{60D4F08A-1EBA-4F14-89F4-32FE0C142F72}" dt="2023-07-25T06:11:24.628" v="23173" actId="20577"/>
          <ac:spMkLst>
            <pc:docMk/>
            <pc:sldMk cId="323792292" sldId="1364"/>
            <ac:spMk id="7" creationId="{85F180D1-C7EF-4A34-96CA-73A86A26F467}"/>
          </ac:spMkLst>
        </pc:spChg>
      </pc:sldChg>
      <pc:sldChg chg="addSp delSp modSp add mod modNotesTx">
        <pc:chgData name="张 智" userId="36bdf691fd3510be" providerId="LiveId" clId="{60D4F08A-1EBA-4F14-89F4-32FE0C142F72}" dt="2023-07-25T03:47:34.302" v="21100" actId="478"/>
        <pc:sldMkLst>
          <pc:docMk/>
          <pc:sldMk cId="1485512427" sldId="1365"/>
        </pc:sldMkLst>
        <pc:spChg chg="mod">
          <ac:chgData name="张 智" userId="36bdf691fd3510be" providerId="LiveId" clId="{60D4F08A-1EBA-4F14-89F4-32FE0C142F72}" dt="2023-07-25T03:45:31.930" v="21061" actId="20577"/>
          <ac:spMkLst>
            <pc:docMk/>
            <pc:sldMk cId="1485512427" sldId="1365"/>
            <ac:spMk id="418" creationId="{00000000-0000-0000-0000-000000000000}"/>
          </ac:spMkLst>
        </pc:spChg>
        <pc:spChg chg="add del">
          <ac:chgData name="张 智" userId="36bdf691fd3510be" providerId="LiveId" clId="{60D4F08A-1EBA-4F14-89F4-32FE0C142F72}" dt="2023-07-25T03:47:34.302" v="21100" actId="478"/>
          <ac:spMkLst>
            <pc:docMk/>
            <pc:sldMk cId="1485512427" sldId="1365"/>
            <ac:spMk id="420" creationId="{00000000-0000-0000-0000-000000000000}"/>
          </ac:spMkLst>
        </pc:spChg>
      </pc:sldChg>
      <pc:sldChg chg="add del">
        <pc:chgData name="张 智" userId="36bdf691fd3510be" providerId="LiveId" clId="{60D4F08A-1EBA-4F14-89F4-32FE0C142F72}" dt="2023-07-25T03:37:33.801" v="20910" actId="47"/>
        <pc:sldMkLst>
          <pc:docMk/>
          <pc:sldMk cId="3545368835" sldId="1365"/>
        </pc:sldMkLst>
      </pc:sldChg>
      <pc:sldChg chg="modSp add mod modNotesTx">
        <pc:chgData name="张 智" userId="36bdf691fd3510be" providerId="LiveId" clId="{60D4F08A-1EBA-4F14-89F4-32FE0C142F72}" dt="2023-07-25T03:47:12.310" v="21098" actId="20577"/>
        <pc:sldMkLst>
          <pc:docMk/>
          <pc:sldMk cId="2576467602" sldId="1366"/>
        </pc:sldMkLst>
        <pc:spChg chg="mod">
          <ac:chgData name="张 智" userId="36bdf691fd3510be" providerId="LiveId" clId="{60D4F08A-1EBA-4F14-89F4-32FE0C142F72}" dt="2023-07-25T03:46:54.897" v="21093" actId="108"/>
          <ac:spMkLst>
            <pc:docMk/>
            <pc:sldMk cId="2576467602" sldId="1366"/>
            <ac:spMk id="418" creationId="{00000000-0000-0000-0000-000000000000}"/>
          </ac:spMkLst>
        </pc:spChg>
        <pc:spChg chg="mod">
          <ac:chgData name="张 智" userId="36bdf691fd3510be" providerId="LiveId" clId="{60D4F08A-1EBA-4F14-89F4-32FE0C142F72}" dt="2023-07-25T03:47:12.310" v="21098" actId="20577"/>
          <ac:spMkLst>
            <pc:docMk/>
            <pc:sldMk cId="2576467602" sldId="1366"/>
            <ac:spMk id="420" creationId="{00000000-0000-0000-0000-000000000000}"/>
          </ac:spMkLst>
        </pc:spChg>
      </pc:sldChg>
      <pc:sldChg chg="modSp add mod modNotesTx">
        <pc:chgData name="张 智" userId="36bdf691fd3510be" providerId="LiveId" clId="{60D4F08A-1EBA-4F14-89F4-32FE0C142F72}" dt="2023-07-25T03:50:06.556" v="21129" actId="20577"/>
        <pc:sldMkLst>
          <pc:docMk/>
          <pc:sldMk cId="600696832" sldId="1367"/>
        </pc:sldMkLst>
        <pc:spChg chg="mod">
          <ac:chgData name="张 智" userId="36bdf691fd3510be" providerId="LiveId" clId="{60D4F08A-1EBA-4F14-89F4-32FE0C142F72}" dt="2023-07-25T03:47:53.016" v="21104" actId="108"/>
          <ac:spMkLst>
            <pc:docMk/>
            <pc:sldMk cId="600696832" sldId="1367"/>
            <ac:spMk id="418" creationId="{00000000-0000-0000-0000-000000000000}"/>
          </ac:spMkLst>
        </pc:spChg>
      </pc:sldChg>
      <pc:sldChg chg="add del">
        <pc:chgData name="张 智" userId="36bdf691fd3510be" providerId="LiveId" clId="{60D4F08A-1EBA-4F14-89F4-32FE0C142F72}" dt="2023-07-25T05:55:01.338" v="22757" actId="47"/>
        <pc:sldMkLst>
          <pc:docMk/>
          <pc:sldMk cId="916686875" sldId="1368"/>
        </pc:sldMkLst>
      </pc:sldChg>
      <pc:sldChg chg="add del">
        <pc:chgData name="张 智" userId="36bdf691fd3510be" providerId="LiveId" clId="{60D4F08A-1EBA-4F14-89F4-32FE0C142F72}" dt="2023-07-25T05:41:53.798" v="22391"/>
        <pc:sldMkLst>
          <pc:docMk/>
          <pc:sldMk cId="2508416290" sldId="1369"/>
        </pc:sldMkLst>
      </pc:sldChg>
      <pc:sldChg chg="addSp delSp modSp add mod modNotesTx">
        <pc:chgData name="张 智" userId="36bdf691fd3510be" providerId="LiveId" clId="{60D4F08A-1EBA-4F14-89F4-32FE0C142F72}" dt="2023-07-25T06:11:21.376" v="23172" actId="20577"/>
        <pc:sldMkLst>
          <pc:docMk/>
          <pc:sldMk cId="3968889836" sldId="1369"/>
        </pc:sldMkLst>
        <pc:spChg chg="del">
          <ac:chgData name="张 智" userId="36bdf691fd3510be" providerId="LiveId" clId="{60D4F08A-1EBA-4F14-89F4-32FE0C142F72}" dt="2023-07-25T05:47:49.341" v="22539" actId="478"/>
          <ac:spMkLst>
            <pc:docMk/>
            <pc:sldMk cId="3968889836" sldId="1369"/>
            <ac:spMk id="2" creationId="{00000000-0000-0000-0000-000000000000}"/>
          </ac:spMkLst>
        </pc:spChg>
        <pc:spChg chg="add del mod">
          <ac:chgData name="张 智" userId="36bdf691fd3510be" providerId="LiveId" clId="{60D4F08A-1EBA-4F14-89F4-32FE0C142F72}" dt="2023-07-25T05:47:51.453" v="22540" actId="478"/>
          <ac:spMkLst>
            <pc:docMk/>
            <pc:sldMk cId="3968889836" sldId="1369"/>
            <ac:spMk id="5" creationId="{0BF85AFB-626C-4DCE-8D85-E72520B066A7}"/>
          </ac:spMkLst>
        </pc:spChg>
        <pc:spChg chg="del">
          <ac:chgData name="张 智" userId="36bdf691fd3510be" providerId="LiveId" clId="{60D4F08A-1EBA-4F14-89F4-32FE0C142F72}" dt="2023-07-25T05:47:55.358" v="22541" actId="478"/>
          <ac:spMkLst>
            <pc:docMk/>
            <pc:sldMk cId="3968889836" sldId="1369"/>
            <ac:spMk id="7" creationId="{85F180D1-C7EF-4A34-96CA-73A86A26F467}"/>
          </ac:spMkLst>
        </pc:spChg>
        <pc:spChg chg="add mod">
          <ac:chgData name="张 智" userId="36bdf691fd3510be" providerId="LiveId" clId="{60D4F08A-1EBA-4F14-89F4-32FE0C142F72}" dt="2023-07-25T06:11:21.376" v="23172" actId="20577"/>
          <ac:spMkLst>
            <pc:docMk/>
            <pc:sldMk cId="3968889836" sldId="1369"/>
            <ac:spMk id="8" creationId="{7793FE86-13DC-485F-B66A-E099BF96026E}"/>
          </ac:spMkLst>
        </pc:spChg>
      </pc:sldChg>
      <pc:sldChg chg="add del">
        <pc:chgData name="张 智" userId="36bdf691fd3510be" providerId="LiveId" clId="{60D4F08A-1EBA-4F14-89F4-32FE0C142F72}" dt="2023-07-25T05:41:47.651" v="22387"/>
        <pc:sldMkLst>
          <pc:docMk/>
          <pc:sldMk cId="4293816377" sldId="1369"/>
        </pc:sldMkLst>
      </pc:sldChg>
      <pc:sldChg chg="modSp add mod">
        <pc:chgData name="张 智" userId="36bdf691fd3510be" providerId="LiveId" clId="{60D4F08A-1EBA-4F14-89F4-32FE0C142F72}" dt="2023-07-25T06:12:09.513" v="23188" actId="20577"/>
        <pc:sldMkLst>
          <pc:docMk/>
          <pc:sldMk cId="3540487448" sldId="1370"/>
        </pc:sldMkLst>
        <pc:spChg chg="mod">
          <ac:chgData name="张 智" userId="36bdf691fd3510be" providerId="LiveId" clId="{60D4F08A-1EBA-4F14-89F4-32FE0C142F72}" dt="2023-07-25T06:12:09.513" v="23188" actId="20577"/>
          <ac:spMkLst>
            <pc:docMk/>
            <pc:sldMk cId="3540487448" sldId="1370"/>
            <ac:spMk id="7" creationId="{85F180D1-C7EF-4A34-96CA-73A86A26F467}"/>
          </ac:spMkLst>
        </pc:spChg>
      </pc:sldChg>
      <pc:sldChg chg="add del">
        <pc:chgData name="张 智" userId="36bdf691fd3510be" providerId="LiveId" clId="{60D4F08A-1EBA-4F14-89F4-32FE0C142F72}" dt="2023-07-25T05:51:47.092" v="22693"/>
        <pc:sldMkLst>
          <pc:docMk/>
          <pc:sldMk cId="2493713219" sldId="1371"/>
        </pc:sldMkLst>
      </pc:sldChg>
      <pc:sldChg chg="modSp add mod modNotesTx">
        <pc:chgData name="张 智" userId="36bdf691fd3510be" providerId="LiveId" clId="{60D4F08A-1EBA-4F14-89F4-32FE0C142F72}" dt="2023-07-25T06:12:17.366" v="23190" actId="20577"/>
        <pc:sldMkLst>
          <pc:docMk/>
          <pc:sldMk cId="3650811177" sldId="1371"/>
        </pc:sldMkLst>
        <pc:spChg chg="mod">
          <ac:chgData name="张 智" userId="36bdf691fd3510be" providerId="LiveId" clId="{60D4F08A-1EBA-4F14-89F4-32FE0C142F72}" dt="2023-07-25T06:12:17.366" v="23190" actId="20577"/>
          <ac:spMkLst>
            <pc:docMk/>
            <pc:sldMk cId="3650811177" sldId="1371"/>
            <ac:spMk id="7" creationId="{85F180D1-C7EF-4A34-96CA-73A86A26F467}"/>
          </ac:spMkLst>
        </pc:spChg>
      </pc:sldChg>
      <pc:sldChg chg="modSp add mod">
        <pc:chgData name="张 智" userId="36bdf691fd3510be" providerId="LiveId" clId="{60D4F08A-1EBA-4F14-89F4-32FE0C142F72}" dt="2023-07-25T06:08:35.173" v="23168" actId="20577"/>
        <pc:sldMkLst>
          <pc:docMk/>
          <pc:sldMk cId="625279543" sldId="1372"/>
        </pc:sldMkLst>
        <pc:spChg chg="mod">
          <ac:chgData name="张 智" userId="36bdf691fd3510be" providerId="LiveId" clId="{60D4F08A-1EBA-4F14-89F4-32FE0C142F72}" dt="2023-07-25T06:08:35.173" v="23168" actId="20577"/>
          <ac:spMkLst>
            <pc:docMk/>
            <pc:sldMk cId="625279543" sldId="1372"/>
            <ac:spMk id="7" creationId="{85F180D1-C7EF-4A34-96CA-73A86A26F467}"/>
          </ac:spMkLst>
        </pc:spChg>
      </pc:sldChg>
      <pc:sldChg chg="modSp add mod">
        <pc:chgData name="张 智" userId="36bdf691fd3510be" providerId="LiveId" clId="{60D4F08A-1EBA-4F14-89F4-32FE0C142F72}" dt="2023-07-25T06:09:26.982" v="23169" actId="113"/>
        <pc:sldMkLst>
          <pc:docMk/>
          <pc:sldMk cId="892066738" sldId="1373"/>
        </pc:sldMkLst>
        <pc:spChg chg="mod">
          <ac:chgData name="张 智" userId="36bdf691fd3510be" providerId="LiveId" clId="{60D4F08A-1EBA-4F14-89F4-32FE0C142F72}" dt="2023-07-25T06:09:26.982" v="23169" actId="113"/>
          <ac:spMkLst>
            <pc:docMk/>
            <pc:sldMk cId="892066738" sldId="1373"/>
            <ac:spMk id="7" creationId="{85F180D1-C7EF-4A34-96CA-73A86A26F467}"/>
          </ac:spMkLst>
        </pc:spChg>
      </pc:sldChg>
      <pc:sldMasterChg chg="delSp mod modSldLayout">
        <pc:chgData name="张 智" userId="36bdf691fd3510be" providerId="LiveId" clId="{60D4F08A-1EBA-4F14-89F4-32FE0C142F72}" dt="2023-07-19T07:22:37.274" v="9648" actId="478"/>
        <pc:sldMasterMkLst>
          <pc:docMk/>
          <pc:sldMasterMk cId="3650452161" sldId="2147483749"/>
        </pc:sldMasterMkLst>
        <pc:spChg chg="del">
          <ac:chgData name="张 智" userId="36bdf691fd3510be" providerId="LiveId" clId="{60D4F08A-1EBA-4F14-89F4-32FE0C142F72}" dt="2023-07-19T07:21:44.583" v="9612" actId="478"/>
          <ac:spMkLst>
            <pc:docMk/>
            <pc:sldMasterMk cId="3650452161" sldId="2147483749"/>
            <ac:spMk id="4" creationId="{E0F097AC-23F3-534A-8D1C-AF129137CF80}"/>
          </ac:spMkLst>
        </pc:spChg>
        <pc:spChg chg="del">
          <ac:chgData name="张 智" userId="36bdf691fd3510be" providerId="LiveId" clId="{60D4F08A-1EBA-4F14-89F4-32FE0C142F72}" dt="2023-07-19T07:21:43.951" v="9611" actId="478"/>
          <ac:spMkLst>
            <pc:docMk/>
            <pc:sldMasterMk cId="3650452161" sldId="2147483749"/>
            <ac:spMk id="5" creationId="{6C68DFE2-5989-D347-BB6E-893E65157B75}"/>
          </ac:spMkLst>
        </pc:spChg>
        <pc:spChg chg="del">
          <ac:chgData name="张 智" userId="36bdf691fd3510be" providerId="LiveId" clId="{60D4F08A-1EBA-4F14-89F4-32FE0C142F72}" dt="2023-07-19T07:21:42.780" v="9610" actId="478"/>
          <ac:spMkLst>
            <pc:docMk/>
            <pc:sldMasterMk cId="3650452161" sldId="2147483749"/>
            <ac:spMk id="6" creationId="{D21D1A7C-7C54-D945-8119-DD47BCE739E2}"/>
          </ac:spMkLst>
        </pc:spChg>
        <pc:sldLayoutChg chg="delSp mod">
          <pc:chgData name="张 智" userId="36bdf691fd3510be" providerId="LiveId" clId="{60D4F08A-1EBA-4F14-89F4-32FE0C142F72}" dt="2023-07-19T07:22:37.274" v="9648" actId="478"/>
          <pc:sldLayoutMkLst>
            <pc:docMk/>
            <pc:sldMasterMk cId="3650452161" sldId="2147483749"/>
            <pc:sldLayoutMk cId="0" sldId="2147483658"/>
          </pc:sldLayoutMkLst>
          <pc:spChg chg="del">
            <ac:chgData name="张 智" userId="36bdf691fd3510be" providerId="LiveId" clId="{60D4F08A-1EBA-4F14-89F4-32FE0C142F72}" dt="2023-07-19T07:22:35.319" v="9647" actId="478"/>
            <ac:spMkLst>
              <pc:docMk/>
              <pc:sldMasterMk cId="3650452161" sldId="2147483749"/>
              <pc:sldLayoutMk cId="0" sldId="2147483658"/>
              <ac:spMk id="3" creationId="{00000000-0000-0000-0000-000000000000}"/>
            </ac:spMkLst>
          </pc:spChg>
          <pc:spChg chg="del">
            <ac:chgData name="张 智" userId="36bdf691fd3510be" providerId="LiveId" clId="{60D4F08A-1EBA-4F14-89F4-32FE0C142F72}" dt="2023-07-19T07:22:34.493" v="9646" actId="478"/>
            <ac:spMkLst>
              <pc:docMk/>
              <pc:sldMasterMk cId="3650452161" sldId="2147483749"/>
              <pc:sldLayoutMk cId="0" sldId="2147483658"/>
              <ac:spMk id="4" creationId="{00000000-0000-0000-0000-000000000000}"/>
            </ac:spMkLst>
          </pc:spChg>
          <pc:spChg chg="del">
            <ac:chgData name="张 智" userId="36bdf691fd3510be" providerId="LiveId" clId="{60D4F08A-1EBA-4F14-89F4-32FE0C142F72}" dt="2023-07-19T07:22:37.274" v="9648" actId="478"/>
            <ac:spMkLst>
              <pc:docMk/>
              <pc:sldMasterMk cId="3650452161" sldId="2147483749"/>
              <pc:sldLayoutMk cId="0" sldId="2147483658"/>
              <ac:spMk id="12" creationId="{00000000-0000-0000-0000-000000000000}"/>
            </ac:spMkLst>
          </pc:spChg>
        </pc:sldLayoutChg>
        <pc:sldLayoutChg chg="delSp mod">
          <pc:chgData name="张 智" userId="36bdf691fd3510be" providerId="LiveId" clId="{60D4F08A-1EBA-4F14-89F4-32FE0C142F72}" dt="2023-07-19T07:21:48.912" v="9615" actId="478"/>
          <pc:sldLayoutMkLst>
            <pc:docMk/>
            <pc:sldMasterMk cId="3650452161" sldId="2147483749"/>
            <pc:sldLayoutMk cId="824355887" sldId="2147483750"/>
          </pc:sldLayoutMkLst>
          <pc:spChg chg="del">
            <ac:chgData name="张 智" userId="36bdf691fd3510be" providerId="LiveId" clId="{60D4F08A-1EBA-4F14-89F4-32FE0C142F72}" dt="2023-07-19T07:21:46.988" v="9613" actId="478"/>
            <ac:spMkLst>
              <pc:docMk/>
              <pc:sldMasterMk cId="3650452161" sldId="2147483749"/>
              <pc:sldLayoutMk cId="824355887" sldId="2147483750"/>
              <ac:spMk id="4" creationId="{CC630100-E8DE-344F-BD22-FCDE393625FE}"/>
            </ac:spMkLst>
          </pc:spChg>
          <pc:spChg chg="del">
            <ac:chgData name="张 智" userId="36bdf691fd3510be" providerId="LiveId" clId="{60D4F08A-1EBA-4F14-89F4-32FE0C142F72}" dt="2023-07-19T07:21:48.160" v="9614" actId="478"/>
            <ac:spMkLst>
              <pc:docMk/>
              <pc:sldMasterMk cId="3650452161" sldId="2147483749"/>
              <pc:sldLayoutMk cId="824355887" sldId="2147483750"/>
              <ac:spMk id="5" creationId="{7D557205-D3E3-0342-A7AA-7196C06F9026}"/>
            </ac:spMkLst>
          </pc:spChg>
          <pc:spChg chg="del">
            <ac:chgData name="张 智" userId="36bdf691fd3510be" providerId="LiveId" clId="{60D4F08A-1EBA-4F14-89F4-32FE0C142F72}" dt="2023-07-19T07:21:48.912" v="9615" actId="478"/>
            <ac:spMkLst>
              <pc:docMk/>
              <pc:sldMasterMk cId="3650452161" sldId="2147483749"/>
              <pc:sldLayoutMk cId="824355887" sldId="2147483750"/>
              <ac:spMk id="6" creationId="{85D80EF3-64A7-994A-93CF-F47BEC0004A5}"/>
            </ac:spMkLst>
          </pc:spChg>
        </pc:sldLayoutChg>
        <pc:sldLayoutChg chg="delSp mod">
          <pc:chgData name="张 智" userId="36bdf691fd3510be" providerId="LiveId" clId="{60D4F08A-1EBA-4F14-89F4-32FE0C142F72}" dt="2023-07-19T07:21:53.184" v="9618" actId="478"/>
          <pc:sldLayoutMkLst>
            <pc:docMk/>
            <pc:sldMasterMk cId="3650452161" sldId="2147483749"/>
            <pc:sldLayoutMk cId="3283771779" sldId="2147483751"/>
          </pc:sldLayoutMkLst>
          <pc:spChg chg="del">
            <ac:chgData name="张 智" userId="36bdf691fd3510be" providerId="LiveId" clId="{60D4F08A-1EBA-4F14-89F4-32FE0C142F72}" dt="2023-07-19T07:21:51.490" v="9616" actId="478"/>
            <ac:spMkLst>
              <pc:docMk/>
              <pc:sldMasterMk cId="3650452161" sldId="2147483749"/>
              <pc:sldLayoutMk cId="3283771779" sldId="2147483751"/>
              <ac:spMk id="4" creationId="{9F61F02A-D336-704B-97DE-2EF57C708FC9}"/>
            </ac:spMkLst>
          </pc:spChg>
          <pc:spChg chg="del">
            <ac:chgData name="张 智" userId="36bdf691fd3510be" providerId="LiveId" clId="{60D4F08A-1EBA-4F14-89F4-32FE0C142F72}" dt="2023-07-19T07:21:52.337" v="9617" actId="478"/>
            <ac:spMkLst>
              <pc:docMk/>
              <pc:sldMasterMk cId="3650452161" sldId="2147483749"/>
              <pc:sldLayoutMk cId="3283771779" sldId="2147483751"/>
              <ac:spMk id="5" creationId="{9847DBCB-1660-B04C-963C-C5CA566D72B2}"/>
            </ac:spMkLst>
          </pc:spChg>
          <pc:spChg chg="del">
            <ac:chgData name="张 智" userId="36bdf691fd3510be" providerId="LiveId" clId="{60D4F08A-1EBA-4F14-89F4-32FE0C142F72}" dt="2023-07-19T07:21:53.184" v="9618" actId="478"/>
            <ac:spMkLst>
              <pc:docMk/>
              <pc:sldMasterMk cId="3650452161" sldId="2147483749"/>
              <pc:sldLayoutMk cId="3283771779" sldId="2147483751"/>
              <ac:spMk id="6" creationId="{C807CB68-F41B-7F45-8F9C-31526CAD90C9}"/>
            </ac:spMkLst>
          </pc:spChg>
        </pc:sldLayoutChg>
        <pc:sldLayoutChg chg="delSp mod">
          <pc:chgData name="张 智" userId="36bdf691fd3510be" providerId="LiveId" clId="{60D4F08A-1EBA-4F14-89F4-32FE0C142F72}" dt="2023-07-19T07:21:56.985" v="9621" actId="478"/>
          <pc:sldLayoutMkLst>
            <pc:docMk/>
            <pc:sldMasterMk cId="3650452161" sldId="2147483749"/>
            <pc:sldLayoutMk cId="1169176196" sldId="2147483752"/>
          </pc:sldLayoutMkLst>
          <pc:spChg chg="del">
            <ac:chgData name="张 智" userId="36bdf691fd3510be" providerId="LiveId" clId="{60D4F08A-1EBA-4F14-89F4-32FE0C142F72}" dt="2023-07-19T07:21:55.393" v="9619" actId="478"/>
            <ac:spMkLst>
              <pc:docMk/>
              <pc:sldMasterMk cId="3650452161" sldId="2147483749"/>
              <pc:sldLayoutMk cId="1169176196" sldId="2147483752"/>
              <ac:spMk id="4" creationId="{520ACC20-00B6-B94A-9110-D6FCE946F96C}"/>
            </ac:spMkLst>
          </pc:spChg>
          <pc:spChg chg="del">
            <ac:chgData name="张 智" userId="36bdf691fd3510be" providerId="LiveId" clId="{60D4F08A-1EBA-4F14-89F4-32FE0C142F72}" dt="2023-07-19T07:21:56.190" v="9620" actId="478"/>
            <ac:spMkLst>
              <pc:docMk/>
              <pc:sldMasterMk cId="3650452161" sldId="2147483749"/>
              <pc:sldLayoutMk cId="1169176196" sldId="2147483752"/>
              <ac:spMk id="5" creationId="{76725B20-465C-4241-9982-23ADE3CCAAB4}"/>
            </ac:spMkLst>
          </pc:spChg>
          <pc:spChg chg="del">
            <ac:chgData name="张 智" userId="36bdf691fd3510be" providerId="LiveId" clId="{60D4F08A-1EBA-4F14-89F4-32FE0C142F72}" dt="2023-07-19T07:21:56.985" v="9621" actId="478"/>
            <ac:spMkLst>
              <pc:docMk/>
              <pc:sldMasterMk cId="3650452161" sldId="2147483749"/>
              <pc:sldLayoutMk cId="1169176196" sldId="2147483752"/>
              <ac:spMk id="6" creationId="{2E016430-9E20-F34E-BCF2-120D75D6F0F9}"/>
            </ac:spMkLst>
          </pc:spChg>
        </pc:sldLayoutChg>
        <pc:sldLayoutChg chg="delSp mod">
          <pc:chgData name="张 智" userId="36bdf691fd3510be" providerId="LiveId" clId="{60D4F08A-1EBA-4F14-89F4-32FE0C142F72}" dt="2023-07-19T07:22:01.378" v="9624" actId="478"/>
          <pc:sldLayoutMkLst>
            <pc:docMk/>
            <pc:sldMasterMk cId="3650452161" sldId="2147483749"/>
            <pc:sldLayoutMk cId="2321519119" sldId="2147483753"/>
          </pc:sldLayoutMkLst>
          <pc:spChg chg="del">
            <ac:chgData name="张 智" userId="36bdf691fd3510be" providerId="LiveId" clId="{60D4F08A-1EBA-4F14-89F4-32FE0C142F72}" dt="2023-07-19T07:21:59.561" v="9622" actId="478"/>
            <ac:spMkLst>
              <pc:docMk/>
              <pc:sldMasterMk cId="3650452161" sldId="2147483749"/>
              <pc:sldLayoutMk cId="2321519119" sldId="2147483753"/>
              <ac:spMk id="5" creationId="{AC3E8F3D-87C7-B544-A4D3-10BA85905F27}"/>
            </ac:spMkLst>
          </pc:spChg>
          <pc:spChg chg="del">
            <ac:chgData name="张 智" userId="36bdf691fd3510be" providerId="LiveId" clId="{60D4F08A-1EBA-4F14-89F4-32FE0C142F72}" dt="2023-07-19T07:22:00.305" v="9623" actId="478"/>
            <ac:spMkLst>
              <pc:docMk/>
              <pc:sldMasterMk cId="3650452161" sldId="2147483749"/>
              <pc:sldLayoutMk cId="2321519119" sldId="2147483753"/>
              <ac:spMk id="6" creationId="{2A890F50-A8D3-B340-922B-0FE676E21F19}"/>
            </ac:spMkLst>
          </pc:spChg>
          <pc:spChg chg="del">
            <ac:chgData name="张 智" userId="36bdf691fd3510be" providerId="LiveId" clId="{60D4F08A-1EBA-4F14-89F4-32FE0C142F72}" dt="2023-07-19T07:22:01.378" v="9624" actId="478"/>
            <ac:spMkLst>
              <pc:docMk/>
              <pc:sldMasterMk cId="3650452161" sldId="2147483749"/>
              <pc:sldLayoutMk cId="2321519119" sldId="2147483753"/>
              <ac:spMk id="7" creationId="{19720628-570B-B140-89D0-D4AE7B81C3D6}"/>
            </ac:spMkLst>
          </pc:spChg>
        </pc:sldLayoutChg>
        <pc:sldLayoutChg chg="delSp mod">
          <pc:chgData name="张 智" userId="36bdf691fd3510be" providerId="LiveId" clId="{60D4F08A-1EBA-4F14-89F4-32FE0C142F72}" dt="2023-07-19T07:22:06.016" v="9627" actId="478"/>
          <pc:sldLayoutMkLst>
            <pc:docMk/>
            <pc:sldMasterMk cId="3650452161" sldId="2147483749"/>
            <pc:sldLayoutMk cId="3628255482" sldId="2147483754"/>
          </pc:sldLayoutMkLst>
          <pc:spChg chg="del">
            <ac:chgData name="张 智" userId="36bdf691fd3510be" providerId="LiveId" clId="{60D4F08A-1EBA-4F14-89F4-32FE0C142F72}" dt="2023-07-19T07:22:04.709" v="9625" actId="478"/>
            <ac:spMkLst>
              <pc:docMk/>
              <pc:sldMasterMk cId="3650452161" sldId="2147483749"/>
              <pc:sldLayoutMk cId="3628255482" sldId="2147483754"/>
              <ac:spMk id="7" creationId="{78FAB81B-7D00-2F4F-898B-9D3F12DBC540}"/>
            </ac:spMkLst>
          </pc:spChg>
          <pc:spChg chg="del">
            <ac:chgData name="张 智" userId="36bdf691fd3510be" providerId="LiveId" clId="{60D4F08A-1EBA-4F14-89F4-32FE0C142F72}" dt="2023-07-19T07:22:05.302" v="9626" actId="478"/>
            <ac:spMkLst>
              <pc:docMk/>
              <pc:sldMasterMk cId="3650452161" sldId="2147483749"/>
              <pc:sldLayoutMk cId="3628255482" sldId="2147483754"/>
              <ac:spMk id="8" creationId="{F72678CF-96CB-E74D-8DA1-864970528A4C}"/>
            </ac:spMkLst>
          </pc:spChg>
          <pc:spChg chg="del">
            <ac:chgData name="张 智" userId="36bdf691fd3510be" providerId="LiveId" clId="{60D4F08A-1EBA-4F14-89F4-32FE0C142F72}" dt="2023-07-19T07:22:06.016" v="9627" actId="478"/>
            <ac:spMkLst>
              <pc:docMk/>
              <pc:sldMasterMk cId="3650452161" sldId="2147483749"/>
              <pc:sldLayoutMk cId="3628255482" sldId="2147483754"/>
              <ac:spMk id="9" creationId="{F3E7FC0C-2999-BF4D-AE91-5A415D39CE46}"/>
            </ac:spMkLst>
          </pc:spChg>
        </pc:sldLayoutChg>
        <pc:sldLayoutChg chg="delSp mod">
          <pc:chgData name="张 智" userId="36bdf691fd3510be" providerId="LiveId" clId="{60D4F08A-1EBA-4F14-89F4-32FE0C142F72}" dt="2023-07-19T07:22:08.943" v="9630" actId="478"/>
          <pc:sldLayoutMkLst>
            <pc:docMk/>
            <pc:sldMasterMk cId="3650452161" sldId="2147483749"/>
            <pc:sldLayoutMk cId="1362308706" sldId="2147483755"/>
          </pc:sldLayoutMkLst>
          <pc:spChg chg="del">
            <ac:chgData name="张 智" userId="36bdf691fd3510be" providerId="LiveId" clId="{60D4F08A-1EBA-4F14-89F4-32FE0C142F72}" dt="2023-07-19T07:22:07.687" v="9628" actId="478"/>
            <ac:spMkLst>
              <pc:docMk/>
              <pc:sldMasterMk cId="3650452161" sldId="2147483749"/>
              <pc:sldLayoutMk cId="1362308706" sldId="2147483755"/>
              <ac:spMk id="3" creationId="{707E1EB1-7F04-924C-811A-DF11E5CD64F6}"/>
            </ac:spMkLst>
          </pc:spChg>
          <pc:spChg chg="del">
            <ac:chgData name="张 智" userId="36bdf691fd3510be" providerId="LiveId" clId="{60D4F08A-1EBA-4F14-89F4-32FE0C142F72}" dt="2023-07-19T07:22:08.217" v="9629" actId="478"/>
            <ac:spMkLst>
              <pc:docMk/>
              <pc:sldMasterMk cId="3650452161" sldId="2147483749"/>
              <pc:sldLayoutMk cId="1362308706" sldId="2147483755"/>
              <ac:spMk id="4" creationId="{172DB3A4-16D5-184C-B3EB-EA32995DF657}"/>
            </ac:spMkLst>
          </pc:spChg>
          <pc:spChg chg="del">
            <ac:chgData name="张 智" userId="36bdf691fd3510be" providerId="LiveId" clId="{60D4F08A-1EBA-4F14-89F4-32FE0C142F72}" dt="2023-07-19T07:22:08.943" v="9630" actId="478"/>
            <ac:spMkLst>
              <pc:docMk/>
              <pc:sldMasterMk cId="3650452161" sldId="2147483749"/>
              <pc:sldLayoutMk cId="1362308706" sldId="2147483755"/>
              <ac:spMk id="5" creationId="{B8544ABB-BCC9-7A4D-93DE-604B0E7C9D2B}"/>
            </ac:spMkLst>
          </pc:spChg>
        </pc:sldLayoutChg>
        <pc:sldLayoutChg chg="delSp mod">
          <pc:chgData name="张 智" userId="36bdf691fd3510be" providerId="LiveId" clId="{60D4F08A-1EBA-4F14-89F4-32FE0C142F72}" dt="2023-07-19T07:22:13.344" v="9633" actId="478"/>
          <pc:sldLayoutMkLst>
            <pc:docMk/>
            <pc:sldMasterMk cId="3650452161" sldId="2147483749"/>
            <pc:sldLayoutMk cId="3444259792" sldId="2147483756"/>
          </pc:sldLayoutMkLst>
          <pc:spChg chg="del">
            <ac:chgData name="张 智" userId="36bdf691fd3510be" providerId="LiveId" clId="{60D4F08A-1EBA-4F14-89F4-32FE0C142F72}" dt="2023-07-19T07:22:11.182" v="9631" actId="478"/>
            <ac:spMkLst>
              <pc:docMk/>
              <pc:sldMasterMk cId="3650452161" sldId="2147483749"/>
              <pc:sldLayoutMk cId="3444259792" sldId="2147483756"/>
              <ac:spMk id="2" creationId="{DAEBE71F-FBEB-E94B-B6E1-A5918E7F50E3}"/>
            </ac:spMkLst>
          </pc:spChg>
          <pc:spChg chg="del">
            <ac:chgData name="张 智" userId="36bdf691fd3510be" providerId="LiveId" clId="{60D4F08A-1EBA-4F14-89F4-32FE0C142F72}" dt="2023-07-19T07:22:12.165" v="9632" actId="478"/>
            <ac:spMkLst>
              <pc:docMk/>
              <pc:sldMasterMk cId="3650452161" sldId="2147483749"/>
              <pc:sldLayoutMk cId="3444259792" sldId="2147483756"/>
              <ac:spMk id="3" creationId="{55CDA98F-39BF-0D43-898B-4E5704C3123C}"/>
            </ac:spMkLst>
          </pc:spChg>
          <pc:spChg chg="del">
            <ac:chgData name="张 智" userId="36bdf691fd3510be" providerId="LiveId" clId="{60D4F08A-1EBA-4F14-89F4-32FE0C142F72}" dt="2023-07-19T07:22:13.344" v="9633" actId="478"/>
            <ac:spMkLst>
              <pc:docMk/>
              <pc:sldMasterMk cId="3650452161" sldId="2147483749"/>
              <pc:sldLayoutMk cId="3444259792" sldId="2147483756"/>
              <ac:spMk id="4" creationId="{3F0C0072-FCAC-994A-846A-2C60133F077A}"/>
            </ac:spMkLst>
          </pc:spChg>
        </pc:sldLayoutChg>
        <pc:sldLayoutChg chg="delSp mod">
          <pc:chgData name="张 智" userId="36bdf691fd3510be" providerId="LiveId" clId="{60D4F08A-1EBA-4F14-89F4-32FE0C142F72}" dt="2023-07-19T07:22:17.348" v="9636" actId="478"/>
          <pc:sldLayoutMkLst>
            <pc:docMk/>
            <pc:sldMasterMk cId="3650452161" sldId="2147483749"/>
            <pc:sldLayoutMk cId="4107872391" sldId="2147483757"/>
          </pc:sldLayoutMkLst>
          <pc:spChg chg="del">
            <ac:chgData name="张 智" userId="36bdf691fd3510be" providerId="LiveId" clId="{60D4F08A-1EBA-4F14-89F4-32FE0C142F72}" dt="2023-07-19T07:22:15.931" v="9634" actId="478"/>
            <ac:spMkLst>
              <pc:docMk/>
              <pc:sldMasterMk cId="3650452161" sldId="2147483749"/>
              <pc:sldLayoutMk cId="4107872391" sldId="2147483757"/>
              <ac:spMk id="5" creationId="{4A3BB282-F60C-8F4B-8F0F-A617B44DCE20}"/>
            </ac:spMkLst>
          </pc:spChg>
          <pc:spChg chg="del">
            <ac:chgData name="张 智" userId="36bdf691fd3510be" providerId="LiveId" clId="{60D4F08A-1EBA-4F14-89F4-32FE0C142F72}" dt="2023-07-19T07:22:16.529" v="9635" actId="478"/>
            <ac:spMkLst>
              <pc:docMk/>
              <pc:sldMasterMk cId="3650452161" sldId="2147483749"/>
              <pc:sldLayoutMk cId="4107872391" sldId="2147483757"/>
              <ac:spMk id="6" creationId="{021018CF-3422-B440-97B8-22DAB5C950F6}"/>
            </ac:spMkLst>
          </pc:spChg>
          <pc:spChg chg="del">
            <ac:chgData name="张 智" userId="36bdf691fd3510be" providerId="LiveId" clId="{60D4F08A-1EBA-4F14-89F4-32FE0C142F72}" dt="2023-07-19T07:22:17.348" v="9636" actId="478"/>
            <ac:spMkLst>
              <pc:docMk/>
              <pc:sldMasterMk cId="3650452161" sldId="2147483749"/>
              <pc:sldLayoutMk cId="4107872391" sldId="2147483757"/>
              <ac:spMk id="7" creationId="{0C45705F-2491-E24A-82E5-D1515269CCF9}"/>
            </ac:spMkLst>
          </pc:spChg>
        </pc:sldLayoutChg>
        <pc:sldLayoutChg chg="delSp mod">
          <pc:chgData name="张 智" userId="36bdf691fd3510be" providerId="LiveId" clId="{60D4F08A-1EBA-4F14-89F4-32FE0C142F72}" dt="2023-07-19T07:22:21.763" v="9639" actId="478"/>
          <pc:sldLayoutMkLst>
            <pc:docMk/>
            <pc:sldMasterMk cId="3650452161" sldId="2147483749"/>
            <pc:sldLayoutMk cId="4050115166" sldId="2147483758"/>
          </pc:sldLayoutMkLst>
          <pc:spChg chg="del">
            <ac:chgData name="张 智" userId="36bdf691fd3510be" providerId="LiveId" clId="{60D4F08A-1EBA-4F14-89F4-32FE0C142F72}" dt="2023-07-19T07:22:19.944" v="9637" actId="478"/>
            <ac:spMkLst>
              <pc:docMk/>
              <pc:sldMasterMk cId="3650452161" sldId="2147483749"/>
              <pc:sldLayoutMk cId="4050115166" sldId="2147483758"/>
              <ac:spMk id="5" creationId="{3D9BA84C-FC8F-7741-A076-566ABAC00C99}"/>
            </ac:spMkLst>
          </pc:spChg>
          <pc:spChg chg="del">
            <ac:chgData name="张 智" userId="36bdf691fd3510be" providerId="LiveId" clId="{60D4F08A-1EBA-4F14-89F4-32FE0C142F72}" dt="2023-07-19T07:22:20.943" v="9638" actId="478"/>
            <ac:spMkLst>
              <pc:docMk/>
              <pc:sldMasterMk cId="3650452161" sldId="2147483749"/>
              <pc:sldLayoutMk cId="4050115166" sldId="2147483758"/>
              <ac:spMk id="6" creationId="{EE7CCC83-89C5-7549-B93E-BED00BA66368}"/>
            </ac:spMkLst>
          </pc:spChg>
          <pc:spChg chg="del">
            <ac:chgData name="张 智" userId="36bdf691fd3510be" providerId="LiveId" clId="{60D4F08A-1EBA-4F14-89F4-32FE0C142F72}" dt="2023-07-19T07:22:21.763" v="9639" actId="478"/>
            <ac:spMkLst>
              <pc:docMk/>
              <pc:sldMasterMk cId="3650452161" sldId="2147483749"/>
              <pc:sldLayoutMk cId="4050115166" sldId="2147483758"/>
              <ac:spMk id="7" creationId="{183A8234-63AA-D749-A9B5-EBE3E59F5645}"/>
            </ac:spMkLst>
          </pc:spChg>
        </pc:sldLayoutChg>
        <pc:sldLayoutChg chg="delSp mod">
          <pc:chgData name="张 智" userId="36bdf691fd3510be" providerId="LiveId" clId="{60D4F08A-1EBA-4F14-89F4-32FE0C142F72}" dt="2023-07-19T07:22:25.852" v="9642" actId="478"/>
          <pc:sldLayoutMkLst>
            <pc:docMk/>
            <pc:sldMasterMk cId="3650452161" sldId="2147483749"/>
            <pc:sldLayoutMk cId="1085153594" sldId="2147483759"/>
          </pc:sldLayoutMkLst>
          <pc:spChg chg="del">
            <ac:chgData name="张 智" userId="36bdf691fd3510be" providerId="LiveId" clId="{60D4F08A-1EBA-4F14-89F4-32FE0C142F72}" dt="2023-07-19T07:22:24.556" v="9640" actId="478"/>
            <ac:spMkLst>
              <pc:docMk/>
              <pc:sldMasterMk cId="3650452161" sldId="2147483749"/>
              <pc:sldLayoutMk cId="1085153594" sldId="2147483759"/>
              <ac:spMk id="4" creationId="{7F73C3B5-137F-3645-B54C-830A0D113796}"/>
            </ac:spMkLst>
          </pc:spChg>
          <pc:spChg chg="del">
            <ac:chgData name="张 智" userId="36bdf691fd3510be" providerId="LiveId" clId="{60D4F08A-1EBA-4F14-89F4-32FE0C142F72}" dt="2023-07-19T07:22:25.087" v="9641" actId="478"/>
            <ac:spMkLst>
              <pc:docMk/>
              <pc:sldMasterMk cId="3650452161" sldId="2147483749"/>
              <pc:sldLayoutMk cId="1085153594" sldId="2147483759"/>
              <ac:spMk id="5" creationId="{722120A1-DA5C-604C-8390-C028E63B2923}"/>
            </ac:spMkLst>
          </pc:spChg>
          <pc:spChg chg="del">
            <ac:chgData name="张 智" userId="36bdf691fd3510be" providerId="LiveId" clId="{60D4F08A-1EBA-4F14-89F4-32FE0C142F72}" dt="2023-07-19T07:22:25.852" v="9642" actId="478"/>
            <ac:spMkLst>
              <pc:docMk/>
              <pc:sldMasterMk cId="3650452161" sldId="2147483749"/>
              <pc:sldLayoutMk cId="1085153594" sldId="2147483759"/>
              <ac:spMk id="6" creationId="{E0F88CC2-1B4B-1848-B767-E09C932C2BFB}"/>
            </ac:spMkLst>
          </pc:spChg>
        </pc:sldLayoutChg>
        <pc:sldLayoutChg chg="delSp mod">
          <pc:chgData name="张 智" userId="36bdf691fd3510be" providerId="LiveId" clId="{60D4F08A-1EBA-4F14-89F4-32FE0C142F72}" dt="2023-07-19T07:22:30.919" v="9645" actId="478"/>
          <pc:sldLayoutMkLst>
            <pc:docMk/>
            <pc:sldMasterMk cId="3650452161" sldId="2147483749"/>
            <pc:sldLayoutMk cId="1197725532" sldId="2147483760"/>
          </pc:sldLayoutMkLst>
          <pc:spChg chg="del">
            <ac:chgData name="张 智" userId="36bdf691fd3510be" providerId="LiveId" clId="{60D4F08A-1EBA-4F14-89F4-32FE0C142F72}" dt="2023-07-19T07:22:29.183" v="9643" actId="478"/>
            <ac:spMkLst>
              <pc:docMk/>
              <pc:sldMasterMk cId="3650452161" sldId="2147483749"/>
              <pc:sldLayoutMk cId="1197725532" sldId="2147483760"/>
              <ac:spMk id="4" creationId="{3EDCAF8C-0C60-BD4E-8218-2A4B52886B24}"/>
            </ac:spMkLst>
          </pc:spChg>
          <pc:spChg chg="del">
            <ac:chgData name="张 智" userId="36bdf691fd3510be" providerId="LiveId" clId="{60D4F08A-1EBA-4F14-89F4-32FE0C142F72}" dt="2023-07-19T07:22:29.962" v="9644" actId="478"/>
            <ac:spMkLst>
              <pc:docMk/>
              <pc:sldMasterMk cId="3650452161" sldId="2147483749"/>
              <pc:sldLayoutMk cId="1197725532" sldId="2147483760"/>
              <ac:spMk id="5" creationId="{E5F967C7-47C5-2241-BDCC-49AACDD06AD0}"/>
            </ac:spMkLst>
          </pc:spChg>
          <pc:spChg chg="del">
            <ac:chgData name="张 智" userId="36bdf691fd3510be" providerId="LiveId" clId="{60D4F08A-1EBA-4F14-89F4-32FE0C142F72}" dt="2023-07-19T07:22:30.919" v="9645" actId="478"/>
            <ac:spMkLst>
              <pc:docMk/>
              <pc:sldMasterMk cId="3650452161" sldId="2147483749"/>
              <pc:sldLayoutMk cId="1197725532" sldId="2147483760"/>
              <ac:spMk id="6" creationId="{6369F25A-C5F2-C74A-8B44-1A0A883B031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68631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974671" y="4561803"/>
            <a:ext cx="5365858" cy="43183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159845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51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152071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11</a:t>
            </a:fld>
            <a:endParaRPr lang="en-US"/>
          </a:p>
        </p:txBody>
      </p:sp>
    </p:spTree>
    <p:extLst>
      <p:ext uri="{BB962C8B-B14F-4D97-AF65-F5344CB8AC3E}">
        <p14:creationId xmlns:p14="http://schemas.microsoft.com/office/powerpoint/2010/main" val="757333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12</a:t>
            </a:fld>
            <a:endParaRPr lang="en-US"/>
          </a:p>
        </p:txBody>
      </p:sp>
    </p:spTree>
    <p:extLst>
      <p:ext uri="{BB962C8B-B14F-4D97-AF65-F5344CB8AC3E}">
        <p14:creationId xmlns:p14="http://schemas.microsoft.com/office/powerpoint/2010/main" val="1697197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13</a:t>
            </a:fld>
            <a:endParaRPr lang="en-US"/>
          </a:p>
        </p:txBody>
      </p:sp>
    </p:spTree>
    <p:extLst>
      <p:ext uri="{BB962C8B-B14F-4D97-AF65-F5344CB8AC3E}">
        <p14:creationId xmlns:p14="http://schemas.microsoft.com/office/powerpoint/2010/main" val="652567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14</a:t>
            </a:fld>
            <a:endParaRPr lang="en-US"/>
          </a:p>
        </p:txBody>
      </p:sp>
    </p:spTree>
    <p:extLst>
      <p:ext uri="{BB962C8B-B14F-4D97-AF65-F5344CB8AC3E}">
        <p14:creationId xmlns:p14="http://schemas.microsoft.com/office/powerpoint/2010/main" val="38251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15</a:t>
            </a:fld>
            <a:endParaRPr lang="en-US"/>
          </a:p>
        </p:txBody>
      </p:sp>
    </p:spTree>
    <p:extLst>
      <p:ext uri="{BB962C8B-B14F-4D97-AF65-F5344CB8AC3E}">
        <p14:creationId xmlns:p14="http://schemas.microsoft.com/office/powerpoint/2010/main" val="2273152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16</a:t>
            </a:fld>
            <a:endParaRPr lang="en-US"/>
          </a:p>
        </p:txBody>
      </p:sp>
    </p:spTree>
    <p:extLst>
      <p:ext uri="{BB962C8B-B14F-4D97-AF65-F5344CB8AC3E}">
        <p14:creationId xmlns:p14="http://schemas.microsoft.com/office/powerpoint/2010/main" val="226303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17</a:t>
            </a:fld>
            <a:endParaRPr lang="en-US"/>
          </a:p>
        </p:txBody>
      </p:sp>
    </p:spTree>
    <p:extLst>
      <p:ext uri="{BB962C8B-B14F-4D97-AF65-F5344CB8AC3E}">
        <p14:creationId xmlns:p14="http://schemas.microsoft.com/office/powerpoint/2010/main" val="2389331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18</a:t>
            </a:fld>
            <a:endParaRPr lang="en-US"/>
          </a:p>
        </p:txBody>
      </p:sp>
    </p:spTree>
    <p:extLst>
      <p:ext uri="{BB962C8B-B14F-4D97-AF65-F5344CB8AC3E}">
        <p14:creationId xmlns:p14="http://schemas.microsoft.com/office/powerpoint/2010/main" val="2030441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19</a:t>
            </a:fld>
            <a:endParaRPr lang="en-US"/>
          </a:p>
        </p:txBody>
      </p:sp>
    </p:spTree>
    <p:extLst>
      <p:ext uri="{BB962C8B-B14F-4D97-AF65-F5344CB8AC3E}">
        <p14:creationId xmlns:p14="http://schemas.microsoft.com/office/powerpoint/2010/main" val="3806718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66389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20</a:t>
            </a:fld>
            <a:endParaRPr lang="en-US"/>
          </a:p>
        </p:txBody>
      </p:sp>
    </p:spTree>
    <p:extLst>
      <p:ext uri="{BB962C8B-B14F-4D97-AF65-F5344CB8AC3E}">
        <p14:creationId xmlns:p14="http://schemas.microsoft.com/office/powerpoint/2010/main" val="2896380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200353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extLst>
      <p:ext uri="{BB962C8B-B14F-4D97-AF65-F5344CB8AC3E}">
        <p14:creationId xmlns:p14="http://schemas.microsoft.com/office/powerpoint/2010/main" val="1450780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23</a:t>
            </a:fld>
            <a:endParaRPr lang="en-US"/>
          </a:p>
        </p:txBody>
      </p:sp>
    </p:spTree>
    <p:extLst>
      <p:ext uri="{BB962C8B-B14F-4D97-AF65-F5344CB8AC3E}">
        <p14:creationId xmlns:p14="http://schemas.microsoft.com/office/powerpoint/2010/main" val="946275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extLst>
      <p:ext uri="{BB962C8B-B14F-4D97-AF65-F5344CB8AC3E}">
        <p14:creationId xmlns:p14="http://schemas.microsoft.com/office/powerpoint/2010/main" val="1645282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1231394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26</a:t>
            </a:fld>
            <a:endParaRPr lang="en-US"/>
          </a:p>
        </p:txBody>
      </p:sp>
    </p:spTree>
    <p:extLst>
      <p:ext uri="{BB962C8B-B14F-4D97-AF65-F5344CB8AC3E}">
        <p14:creationId xmlns:p14="http://schemas.microsoft.com/office/powerpoint/2010/main" val="3331536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27</a:t>
            </a:fld>
            <a:endParaRPr lang="en-US"/>
          </a:p>
        </p:txBody>
      </p:sp>
    </p:spTree>
    <p:extLst>
      <p:ext uri="{BB962C8B-B14F-4D97-AF65-F5344CB8AC3E}">
        <p14:creationId xmlns:p14="http://schemas.microsoft.com/office/powerpoint/2010/main" val="1949430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28</a:t>
            </a:fld>
            <a:endParaRPr lang="en-US"/>
          </a:p>
        </p:txBody>
      </p:sp>
    </p:spTree>
    <p:extLst>
      <p:ext uri="{BB962C8B-B14F-4D97-AF65-F5344CB8AC3E}">
        <p14:creationId xmlns:p14="http://schemas.microsoft.com/office/powerpoint/2010/main" val="2400486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29</a:t>
            </a:fld>
            <a:endParaRPr lang="en-US"/>
          </a:p>
        </p:txBody>
      </p:sp>
    </p:spTree>
    <p:extLst>
      <p:ext uri="{BB962C8B-B14F-4D97-AF65-F5344CB8AC3E}">
        <p14:creationId xmlns:p14="http://schemas.microsoft.com/office/powerpoint/2010/main" val="1852734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4008647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1085147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幻灯片编号占位符 3"/>
          <p:cNvSpPr>
            <a:spLocks noGrp="1"/>
          </p:cNvSpPr>
          <p:nvPr>
            <p:ph type="sldNum" sz="quarter" idx="10"/>
          </p:nvPr>
        </p:nvSpPr>
        <p:spPr/>
        <p:txBody>
          <a:bodyPr/>
          <a:lstStyle/>
          <a:p>
            <a:fld id="{D906AB83-A9BE-45DA-B7AF-45B94295F4B6}" type="slidenum">
              <a:rPr lang="en-AU" smtClean="0"/>
              <a:t>31</a:t>
            </a:fld>
            <a:endParaRPr lang="en-AU"/>
          </a:p>
        </p:txBody>
      </p:sp>
    </p:spTree>
    <p:extLst>
      <p:ext uri="{BB962C8B-B14F-4D97-AF65-F5344CB8AC3E}">
        <p14:creationId xmlns:p14="http://schemas.microsoft.com/office/powerpoint/2010/main" val="2041057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幻灯片编号占位符 3"/>
          <p:cNvSpPr>
            <a:spLocks noGrp="1"/>
          </p:cNvSpPr>
          <p:nvPr>
            <p:ph type="sldNum" sz="quarter" idx="10"/>
          </p:nvPr>
        </p:nvSpPr>
        <p:spPr/>
        <p:txBody>
          <a:bodyPr/>
          <a:lstStyle/>
          <a:p>
            <a:fld id="{D906AB83-A9BE-45DA-B7AF-45B94295F4B6}" type="slidenum">
              <a:rPr lang="en-AU" smtClean="0"/>
              <a:t>32</a:t>
            </a:fld>
            <a:endParaRPr lang="en-AU"/>
          </a:p>
        </p:txBody>
      </p:sp>
    </p:spTree>
    <p:extLst>
      <p:ext uri="{BB962C8B-B14F-4D97-AF65-F5344CB8AC3E}">
        <p14:creationId xmlns:p14="http://schemas.microsoft.com/office/powerpoint/2010/main" val="3313773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6703529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871402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3163363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26223634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818626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3352491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227706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21009528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906AB83-A9BE-45DA-B7AF-45B94295F4B6}" type="slidenum">
              <a:rPr lang="en-AU" smtClean="0"/>
              <a:t>40</a:t>
            </a:fld>
            <a:endParaRPr lang="en-AU"/>
          </a:p>
        </p:txBody>
      </p:sp>
    </p:spTree>
    <p:extLst>
      <p:ext uri="{BB962C8B-B14F-4D97-AF65-F5344CB8AC3E}">
        <p14:creationId xmlns:p14="http://schemas.microsoft.com/office/powerpoint/2010/main" val="22331989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幻灯片编号占位符 3"/>
          <p:cNvSpPr>
            <a:spLocks noGrp="1"/>
          </p:cNvSpPr>
          <p:nvPr>
            <p:ph type="sldNum" sz="quarter" idx="10"/>
          </p:nvPr>
        </p:nvSpPr>
        <p:spPr/>
        <p:txBody>
          <a:bodyPr/>
          <a:lstStyle/>
          <a:p>
            <a:fld id="{3E1E779A-2456-2E4C-BB3D-6DE9E15F6573}" type="slidenum">
              <a:rPr kumimoji="1" lang="zh-CN" altLang="en-US" smtClean="0"/>
              <a:t>41</a:t>
            </a:fld>
            <a:endParaRPr kumimoji="1" lang="zh-CN" altLang="en-US"/>
          </a:p>
        </p:txBody>
      </p:sp>
    </p:spTree>
    <p:extLst>
      <p:ext uri="{BB962C8B-B14F-4D97-AF65-F5344CB8AC3E}">
        <p14:creationId xmlns:p14="http://schemas.microsoft.com/office/powerpoint/2010/main" val="7609572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6AB83-A9BE-45DA-B7AF-45B94295F4B6}" type="slidenum">
              <a:rPr lang="en-AU" smtClean="0"/>
              <a:t>42</a:t>
            </a:fld>
            <a:endParaRPr lang="en-AU"/>
          </a:p>
        </p:txBody>
      </p:sp>
    </p:spTree>
    <p:extLst>
      <p:ext uri="{BB962C8B-B14F-4D97-AF65-F5344CB8AC3E}">
        <p14:creationId xmlns:p14="http://schemas.microsoft.com/office/powerpoint/2010/main" val="559599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7000"/>
              </a:lnSpc>
              <a:spcAft>
                <a:spcPts val="800"/>
              </a:spcAft>
            </a:pPr>
            <a:endParaRPr lang="zh-CN" altLang="en-US" dirty="0"/>
          </a:p>
        </p:txBody>
      </p:sp>
      <p:sp>
        <p:nvSpPr>
          <p:cNvPr id="4" name="幻灯片编号占位符 3"/>
          <p:cNvSpPr>
            <a:spLocks noGrp="1"/>
          </p:cNvSpPr>
          <p:nvPr>
            <p:ph type="sldNum" sz="quarter" idx="10"/>
          </p:nvPr>
        </p:nvSpPr>
        <p:spPr/>
        <p:txBody>
          <a:bodyPr/>
          <a:lstStyle/>
          <a:p>
            <a:fld id="{3E1E779A-2456-2E4C-BB3D-6DE9E15F6573}" type="slidenum">
              <a:rPr kumimoji="1" lang="zh-CN" altLang="en-US" smtClean="0"/>
              <a:t>43</a:t>
            </a:fld>
            <a:endParaRPr kumimoji="1" lang="zh-CN" altLang="en-US"/>
          </a:p>
        </p:txBody>
      </p:sp>
    </p:spTree>
    <p:extLst>
      <p:ext uri="{BB962C8B-B14F-4D97-AF65-F5344CB8AC3E}">
        <p14:creationId xmlns:p14="http://schemas.microsoft.com/office/powerpoint/2010/main" val="24526229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6AB83-A9BE-45DA-B7AF-45B94295F4B6}" type="slidenum">
              <a:rPr lang="en-AU" smtClean="0"/>
              <a:t>44</a:t>
            </a:fld>
            <a:endParaRPr lang="en-AU"/>
          </a:p>
        </p:txBody>
      </p:sp>
    </p:spTree>
    <p:extLst>
      <p:ext uri="{BB962C8B-B14F-4D97-AF65-F5344CB8AC3E}">
        <p14:creationId xmlns:p14="http://schemas.microsoft.com/office/powerpoint/2010/main" val="919425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6AB83-A9BE-45DA-B7AF-45B94295F4B6}" type="slidenum">
              <a:rPr lang="en-AU" smtClean="0"/>
              <a:t>45</a:t>
            </a:fld>
            <a:endParaRPr lang="en-AU"/>
          </a:p>
        </p:txBody>
      </p:sp>
    </p:spTree>
    <p:extLst>
      <p:ext uri="{BB962C8B-B14F-4D97-AF65-F5344CB8AC3E}">
        <p14:creationId xmlns:p14="http://schemas.microsoft.com/office/powerpoint/2010/main" val="89080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906AB83-A9BE-45DA-B7AF-45B94295F4B6}" type="slidenum">
              <a:rPr lang="en-AU" smtClean="0"/>
              <a:t>46</a:t>
            </a:fld>
            <a:endParaRPr lang="en-AU"/>
          </a:p>
        </p:txBody>
      </p:sp>
    </p:spTree>
    <p:extLst>
      <p:ext uri="{BB962C8B-B14F-4D97-AF65-F5344CB8AC3E}">
        <p14:creationId xmlns:p14="http://schemas.microsoft.com/office/powerpoint/2010/main" val="11355097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906AB83-A9BE-45DA-B7AF-45B94295F4B6}" type="slidenum">
              <a:rPr lang="en-AU" smtClean="0"/>
              <a:t>47</a:t>
            </a:fld>
            <a:endParaRPr lang="en-AU"/>
          </a:p>
        </p:txBody>
      </p:sp>
    </p:spTree>
    <p:extLst>
      <p:ext uri="{BB962C8B-B14F-4D97-AF65-F5344CB8AC3E}">
        <p14:creationId xmlns:p14="http://schemas.microsoft.com/office/powerpoint/2010/main" val="14464700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26532938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2500093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 typeface="+mj-lt"/>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18588686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50</a:t>
            </a:fld>
            <a:endParaRPr lang="en-AU"/>
          </a:p>
        </p:txBody>
      </p:sp>
    </p:spTree>
    <p:extLst>
      <p:ext uri="{BB962C8B-B14F-4D97-AF65-F5344CB8AC3E}">
        <p14:creationId xmlns:p14="http://schemas.microsoft.com/office/powerpoint/2010/main" val="5384797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51</a:t>
            </a:fld>
            <a:endParaRPr lang="en-AU"/>
          </a:p>
        </p:txBody>
      </p:sp>
    </p:spTree>
    <p:extLst>
      <p:ext uri="{BB962C8B-B14F-4D97-AF65-F5344CB8AC3E}">
        <p14:creationId xmlns:p14="http://schemas.microsoft.com/office/powerpoint/2010/main" val="29177253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52</a:t>
            </a:fld>
            <a:endParaRPr lang="en-AU"/>
          </a:p>
        </p:txBody>
      </p:sp>
    </p:spTree>
    <p:extLst>
      <p:ext uri="{BB962C8B-B14F-4D97-AF65-F5344CB8AC3E}">
        <p14:creationId xmlns:p14="http://schemas.microsoft.com/office/powerpoint/2010/main" val="14363036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53</a:t>
            </a:fld>
            <a:endParaRPr lang="en-AU"/>
          </a:p>
        </p:txBody>
      </p:sp>
    </p:spTree>
    <p:extLst>
      <p:ext uri="{BB962C8B-B14F-4D97-AF65-F5344CB8AC3E}">
        <p14:creationId xmlns:p14="http://schemas.microsoft.com/office/powerpoint/2010/main" val="4694428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54</a:t>
            </a:fld>
            <a:endParaRPr lang="en-AU"/>
          </a:p>
        </p:txBody>
      </p:sp>
    </p:spTree>
    <p:extLst>
      <p:ext uri="{BB962C8B-B14F-4D97-AF65-F5344CB8AC3E}">
        <p14:creationId xmlns:p14="http://schemas.microsoft.com/office/powerpoint/2010/main" val="19730843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55</a:t>
            </a:fld>
            <a:endParaRPr lang="en-AU" sz="1200" b="0" strike="noStrike" spc="-1">
              <a:latin typeface="Times New Roman"/>
            </a:endParaRPr>
          </a:p>
        </p:txBody>
      </p:sp>
    </p:spTree>
    <p:extLst>
      <p:ext uri="{BB962C8B-B14F-4D97-AF65-F5344CB8AC3E}">
        <p14:creationId xmlns:p14="http://schemas.microsoft.com/office/powerpoint/2010/main" val="27809881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56</a:t>
            </a:fld>
            <a:endParaRPr lang="en-AU" sz="1200" b="0" strike="noStrike" spc="-1">
              <a:latin typeface="Times New Roman"/>
            </a:endParaRPr>
          </a:p>
        </p:txBody>
      </p:sp>
    </p:spTree>
    <p:extLst>
      <p:ext uri="{BB962C8B-B14F-4D97-AF65-F5344CB8AC3E}">
        <p14:creationId xmlns:p14="http://schemas.microsoft.com/office/powerpoint/2010/main" val="11397370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57</a:t>
            </a:fld>
            <a:endParaRPr lang="en-AU" sz="1200" b="0" strike="noStrike" spc="-1">
              <a:latin typeface="Times New Roman"/>
            </a:endParaRPr>
          </a:p>
        </p:txBody>
      </p:sp>
    </p:spTree>
    <p:extLst>
      <p:ext uri="{BB962C8B-B14F-4D97-AF65-F5344CB8AC3E}">
        <p14:creationId xmlns:p14="http://schemas.microsoft.com/office/powerpoint/2010/main" val="36467871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58</a:t>
            </a:fld>
            <a:endParaRPr lang="en-AU" sz="1200" b="0" strike="noStrike" spc="-1">
              <a:latin typeface="Times New Roman"/>
            </a:endParaRPr>
          </a:p>
        </p:txBody>
      </p:sp>
    </p:spTree>
    <p:extLst>
      <p:ext uri="{BB962C8B-B14F-4D97-AF65-F5344CB8AC3E}">
        <p14:creationId xmlns:p14="http://schemas.microsoft.com/office/powerpoint/2010/main" val="36130072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59</a:t>
            </a:fld>
            <a:endParaRPr lang="en-AU" sz="1200" b="0" strike="noStrike" spc="-1">
              <a:latin typeface="Times New Roman"/>
            </a:endParaRPr>
          </a:p>
        </p:txBody>
      </p:sp>
    </p:spTree>
    <p:extLst>
      <p:ext uri="{BB962C8B-B14F-4D97-AF65-F5344CB8AC3E}">
        <p14:creationId xmlns:p14="http://schemas.microsoft.com/office/powerpoint/2010/main" val="1008597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33855510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rtl="0">
              <a:spcBef>
                <a:spcPts val="1200"/>
              </a:spcBef>
              <a:spcAft>
                <a:spcPts val="1200"/>
              </a:spcAft>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60</a:t>
            </a:fld>
            <a:endParaRPr lang="en-AU" sz="1200" b="0" strike="noStrike" spc="-1">
              <a:latin typeface="Times New Roman"/>
            </a:endParaRPr>
          </a:p>
        </p:txBody>
      </p:sp>
    </p:spTree>
    <p:extLst>
      <p:ext uri="{BB962C8B-B14F-4D97-AF65-F5344CB8AC3E}">
        <p14:creationId xmlns:p14="http://schemas.microsoft.com/office/powerpoint/2010/main" val="30448346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61</a:t>
            </a:fld>
            <a:endParaRPr lang="en-AU" sz="1200" b="0" strike="noStrike" spc="-1">
              <a:latin typeface="Times New Roman"/>
            </a:endParaRPr>
          </a:p>
        </p:txBody>
      </p:sp>
    </p:spTree>
    <p:extLst>
      <p:ext uri="{BB962C8B-B14F-4D97-AF65-F5344CB8AC3E}">
        <p14:creationId xmlns:p14="http://schemas.microsoft.com/office/powerpoint/2010/main" val="14759465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62</a:t>
            </a:fld>
            <a:endParaRPr lang="en-AU" sz="1200" b="0" strike="noStrike" spc="-1">
              <a:latin typeface="Times New Roman"/>
            </a:endParaRPr>
          </a:p>
        </p:txBody>
      </p:sp>
    </p:spTree>
    <p:extLst>
      <p:ext uri="{BB962C8B-B14F-4D97-AF65-F5344CB8AC3E}">
        <p14:creationId xmlns:p14="http://schemas.microsoft.com/office/powerpoint/2010/main" val="459324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63</a:t>
            </a:fld>
            <a:endParaRPr lang="en-AU" sz="1200" b="0" strike="noStrike" spc="-1">
              <a:latin typeface="Times New Roman"/>
            </a:endParaRPr>
          </a:p>
        </p:txBody>
      </p:sp>
    </p:spTree>
    <p:extLst>
      <p:ext uri="{BB962C8B-B14F-4D97-AF65-F5344CB8AC3E}">
        <p14:creationId xmlns:p14="http://schemas.microsoft.com/office/powerpoint/2010/main" val="17737314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64</a:t>
            </a:fld>
            <a:endParaRPr lang="en-AU" sz="1200" b="0" strike="noStrike" spc="-1">
              <a:latin typeface="Times New Roman"/>
            </a:endParaRPr>
          </a:p>
        </p:txBody>
      </p:sp>
    </p:spTree>
    <p:extLst>
      <p:ext uri="{BB962C8B-B14F-4D97-AF65-F5344CB8AC3E}">
        <p14:creationId xmlns:p14="http://schemas.microsoft.com/office/powerpoint/2010/main" val="11705944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65</a:t>
            </a:fld>
            <a:endParaRPr lang="en-AU" sz="1200" b="0" strike="noStrike" spc="-1">
              <a:latin typeface="Times New Roman"/>
            </a:endParaRPr>
          </a:p>
        </p:txBody>
      </p:sp>
    </p:spTree>
    <p:extLst>
      <p:ext uri="{BB962C8B-B14F-4D97-AF65-F5344CB8AC3E}">
        <p14:creationId xmlns:p14="http://schemas.microsoft.com/office/powerpoint/2010/main" val="20949954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66</a:t>
            </a:fld>
            <a:endParaRPr lang="en-AU" sz="1200" b="0" strike="noStrike" spc="-1">
              <a:latin typeface="Times New Roman"/>
            </a:endParaRPr>
          </a:p>
        </p:txBody>
      </p:sp>
    </p:spTree>
    <p:extLst>
      <p:ext uri="{BB962C8B-B14F-4D97-AF65-F5344CB8AC3E}">
        <p14:creationId xmlns:p14="http://schemas.microsoft.com/office/powerpoint/2010/main" val="11766802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67</a:t>
            </a:fld>
            <a:endParaRPr lang="en-AU" sz="1200" b="0" strike="noStrike" spc="-1">
              <a:latin typeface="Times New Roman"/>
            </a:endParaRPr>
          </a:p>
        </p:txBody>
      </p:sp>
    </p:spTree>
    <p:extLst>
      <p:ext uri="{BB962C8B-B14F-4D97-AF65-F5344CB8AC3E}">
        <p14:creationId xmlns:p14="http://schemas.microsoft.com/office/powerpoint/2010/main" val="6539523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68</a:t>
            </a:fld>
            <a:endParaRPr lang="en-AU" sz="1200" b="0" strike="noStrike" spc="-1">
              <a:latin typeface="Times New Roman"/>
            </a:endParaRPr>
          </a:p>
        </p:txBody>
      </p:sp>
    </p:spTree>
    <p:extLst>
      <p:ext uri="{BB962C8B-B14F-4D97-AF65-F5344CB8AC3E}">
        <p14:creationId xmlns:p14="http://schemas.microsoft.com/office/powerpoint/2010/main" val="34051621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69</a:t>
            </a:fld>
            <a:endParaRPr lang="en-AU" sz="1200" b="0" strike="noStrike" spc="-1">
              <a:latin typeface="Times New Roman"/>
            </a:endParaRPr>
          </a:p>
        </p:txBody>
      </p:sp>
    </p:spTree>
    <p:extLst>
      <p:ext uri="{BB962C8B-B14F-4D97-AF65-F5344CB8AC3E}">
        <p14:creationId xmlns:p14="http://schemas.microsoft.com/office/powerpoint/2010/main" val="108126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916079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70</a:t>
            </a:fld>
            <a:endParaRPr lang="en-AU" sz="1200" b="0" strike="noStrike" spc="-1">
              <a:latin typeface="Times New Roman"/>
            </a:endParaRPr>
          </a:p>
        </p:txBody>
      </p:sp>
    </p:spTree>
    <p:extLst>
      <p:ext uri="{BB962C8B-B14F-4D97-AF65-F5344CB8AC3E}">
        <p14:creationId xmlns:p14="http://schemas.microsoft.com/office/powerpoint/2010/main" val="10202904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71</a:t>
            </a:fld>
            <a:endParaRPr lang="en-US"/>
          </a:p>
        </p:txBody>
      </p:sp>
    </p:spTree>
    <p:extLst>
      <p:ext uri="{BB962C8B-B14F-4D97-AF65-F5344CB8AC3E}">
        <p14:creationId xmlns:p14="http://schemas.microsoft.com/office/powerpoint/2010/main" val="185140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132397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189295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EC0-117D-3241-9E7D-7E6821D75D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8BABFE-96D0-7B40-B735-5F4FAB79CB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2435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3E80-82A4-3443-B954-4879D00F6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CDACE-B35B-844C-BFF1-9309B1AFF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153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4A55E-2B7B-C049-932A-E7AB359B8CD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AADDF-398C-2843-AF28-44AF2CA89AA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7255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a:t>Click to edit Master title style</a:t>
            </a:r>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pic>
        <p:nvPicPr>
          <p:cNvPr id="11" name="Picture 10" descr="Penn shield.gif"/>
          <p:cNvPicPr>
            <a:picLocks noChangeAspect="1"/>
          </p:cNvPicPr>
          <p:nvPr userDrawn="1"/>
        </p:nvPicPr>
        <p:blipFill>
          <a:blip r:embed="rId2" cstate="print"/>
          <a:stretch>
            <a:fillRect/>
          </a:stretch>
        </p:blipFill>
        <p:spPr>
          <a:xfrm>
            <a:off x="375795" y="2612508"/>
            <a:ext cx="659107" cy="74019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F9E0-7368-FE48-ABC7-7B6CDC72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E819C-9B63-C844-BF9E-99C8984B84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7717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6403-B80C-AD47-8E92-DDB417F06A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5250AC-A367-404A-9102-99599C42457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691761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C6CB-6DF2-8E45-BBD4-FD2B8F872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0ED82-904D-A742-BD00-B51BABB90C2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25BE2-D9D3-B946-983C-CFAA431FCFD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51911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34E9-A2C0-5149-97FE-8B67B9ADBC7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F9C92-1B00-EC40-83B5-DD8E878C4E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2F2A3F-35FE-1246-AE60-0FCFAE0218F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2D0A6-1D92-BF47-BDCA-991F540C287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6B092DB-3336-8042-BAA3-836B640A2E6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2554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816E-19A0-DE4F-B259-15305AD21A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23087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E461-B255-F441-9A84-2E5FD8A0C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3E02D54-45C4-214C-A1CA-08827EECD0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D2236-160D-CC4C-9D2D-B26FB86D57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10787239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0ED-8E34-1B45-93BE-4FE24E422B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2E54B50-CC6F-EB47-A9B6-AB8F32766B9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18F83A-ED88-614E-852D-02667E1E78B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05011516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6B61A-66B2-BF48-888C-025882E8E1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4478A-031A-F047-B581-67CB51BB79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4521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65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scholar.google.com/citations?hl=en&amp;user=pXIJXmwAAAAJ&amp;view_op=list_works&amp;sortby=pubdate"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498348"/>
            <a:ext cx="7426997"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9144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62EA9A19-EA4A-3140-9F24-20270B76E6C0}"/>
              </a:ext>
            </a:extLst>
          </p:cNvPr>
          <p:cNvSpPr>
            <a:spLocks noGrp="1"/>
          </p:cNvSpPr>
          <p:nvPr>
            <p:ph type="subTitle" idx="1"/>
          </p:nvPr>
        </p:nvSpPr>
        <p:spPr>
          <a:xfrm>
            <a:off x="1143000" y="4495800"/>
            <a:ext cx="6858000" cy="762000"/>
          </a:xfrm>
        </p:spPr>
        <p:txBody>
          <a:bodyPr>
            <a:normAutofit/>
          </a:bodyPr>
          <a:lstStyle/>
          <a:p>
            <a:r>
              <a:rPr lang="en-US" dirty="0"/>
              <a:t>D</a:t>
            </a:r>
            <a:r>
              <a:rPr lang="en-AU" dirty="0"/>
              <a:t>r</a:t>
            </a:r>
            <a:r>
              <a:rPr lang="zh-CN" altLang="en-US" dirty="0"/>
              <a:t> </a:t>
            </a:r>
            <a:r>
              <a:rPr lang="en-AU" altLang="zh-CN" dirty="0" err="1"/>
              <a:t>Zhi</a:t>
            </a:r>
            <a:r>
              <a:rPr lang="en-AU" altLang="zh-CN" dirty="0"/>
              <a:t> Zhang</a:t>
            </a:r>
            <a:endParaRPr lang="en-US" dirty="0"/>
          </a:p>
        </p:txBody>
      </p:sp>
      <p:sp>
        <p:nvSpPr>
          <p:cNvPr id="14" name="Title 1">
            <a:extLst>
              <a:ext uri="{FF2B5EF4-FFF2-40B4-BE49-F238E27FC236}">
                <a16:creationId xmlns:a16="http://schemas.microsoft.com/office/drawing/2014/main" id="{A9600650-6680-49D3-9469-763C5995063D}"/>
              </a:ext>
            </a:extLst>
          </p:cNvPr>
          <p:cNvSpPr txBox="1">
            <a:spLocks/>
          </p:cNvSpPr>
          <p:nvPr/>
        </p:nvSpPr>
        <p:spPr>
          <a:xfrm>
            <a:off x="1143000" y="2776538"/>
            <a:ext cx="6858000" cy="138118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buClrTx/>
              <a:buSzTx/>
              <a:buFontTx/>
            </a:pPr>
            <a:r>
              <a:rPr lang="en-US" sz="3500" dirty="0">
                <a:solidFill>
                  <a:schemeClr val="bg2"/>
                </a:solidFill>
              </a:rPr>
              <a:t>CITS5503 AWS API Gateway</a:t>
            </a:r>
          </a:p>
        </p:txBody>
      </p:sp>
    </p:spTree>
    <p:extLst>
      <p:ext uri="{BB962C8B-B14F-4D97-AF65-F5344CB8AC3E}">
        <p14:creationId xmlns:p14="http://schemas.microsoft.com/office/powerpoint/2010/main" val="8116337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78" y="178709"/>
            <a:ext cx="5652079" cy="532030"/>
          </a:xfrm>
        </p:spPr>
        <p:txBody>
          <a:bodyPr>
            <a:normAutofit/>
          </a:bodyPr>
          <a:lstStyle/>
          <a:p>
            <a:r>
              <a:rPr lang="en-AU" sz="3200" b="1" dirty="0"/>
              <a:t>What</a:t>
            </a:r>
            <a:r>
              <a:rPr lang="zh-CN" altLang="en-US" sz="3200" b="1" dirty="0"/>
              <a:t> </a:t>
            </a:r>
            <a:r>
              <a:rPr lang="en-AU" altLang="zh-CN" sz="3200" b="1" dirty="0"/>
              <a:t>is</a:t>
            </a:r>
            <a:r>
              <a:rPr lang="zh-CN" altLang="en-US" sz="3200" b="1" dirty="0"/>
              <a:t> </a:t>
            </a:r>
            <a:r>
              <a:rPr lang="en-US" sz="3200" b="1" dirty="0"/>
              <a:t>REST/RESTful API</a:t>
            </a:r>
            <a:r>
              <a:rPr lang="en-AU" sz="3200" b="1" dirty="0"/>
              <a:t>?</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141978" y="803296"/>
            <a:ext cx="8770835" cy="978881"/>
          </a:xfrm>
        </p:spPr>
        <p:txBody>
          <a:bodyPr>
            <a:noAutofit/>
          </a:bodyPr>
          <a:lstStyle/>
          <a:p>
            <a:pPr algn="l"/>
            <a:r>
              <a:rPr lang="en-US" sz="2400" spc="-1" dirty="0">
                <a:solidFill>
                  <a:srgbClr val="000000"/>
                </a:solidFill>
              </a:rPr>
              <a:t>Representational State Transfer (REST) API is a software architecture that manages http(s)-based communications over the web.</a:t>
            </a:r>
          </a:p>
          <a:p>
            <a:pPr algn="l"/>
            <a:endParaRPr lang="en-US" sz="2400" spc="-1" dirty="0">
              <a:solidFill>
                <a:srgbClr val="000000"/>
              </a:solidFill>
            </a:endParaRPr>
          </a:p>
          <a:p>
            <a:pPr marL="342900" lvl="1" indent="0">
              <a:buNone/>
            </a:pPr>
            <a:endParaRPr lang="en-US" sz="2400" spc="-1" dirty="0">
              <a:solidFill>
                <a:srgbClr val="000000"/>
              </a:solidFill>
            </a:endParaRPr>
          </a:p>
        </p:txBody>
      </p:sp>
      <p:pic>
        <p:nvPicPr>
          <p:cNvPr id="4" name="Picture 3">
            <a:extLst>
              <a:ext uri="{FF2B5EF4-FFF2-40B4-BE49-F238E27FC236}">
                <a16:creationId xmlns:a16="http://schemas.microsoft.com/office/drawing/2014/main" id="{0D01A838-7C9A-4174-8DD2-AE47245C2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589" y="1627158"/>
            <a:ext cx="7208822" cy="5052133"/>
          </a:xfrm>
          <a:prstGeom prst="rect">
            <a:avLst/>
          </a:prstGeom>
        </p:spPr>
      </p:pic>
      <p:sp>
        <p:nvSpPr>
          <p:cNvPr id="5" name="Rectangle 4">
            <a:extLst>
              <a:ext uri="{FF2B5EF4-FFF2-40B4-BE49-F238E27FC236}">
                <a16:creationId xmlns:a16="http://schemas.microsoft.com/office/drawing/2014/main" id="{EBFC1D70-2A8B-4E14-A3D9-3725CECE8250}"/>
              </a:ext>
            </a:extLst>
          </p:cNvPr>
          <p:cNvSpPr/>
          <p:nvPr/>
        </p:nvSpPr>
        <p:spPr>
          <a:xfrm>
            <a:off x="1948473" y="1923376"/>
            <a:ext cx="4363115" cy="557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86C34797-D090-4A0D-B056-1B3F33564038}"/>
              </a:ext>
            </a:extLst>
          </p:cNvPr>
          <p:cNvSpPr/>
          <p:nvPr/>
        </p:nvSpPr>
        <p:spPr>
          <a:xfrm>
            <a:off x="4130031" y="5874266"/>
            <a:ext cx="4363115" cy="557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B5600006-A44E-4BE5-84AB-69A8FFF7D0A4}"/>
              </a:ext>
            </a:extLst>
          </p:cNvPr>
          <p:cNvSpPr txBox="1"/>
          <p:nvPr/>
        </p:nvSpPr>
        <p:spPr>
          <a:xfrm>
            <a:off x="5823946" y="6519446"/>
            <a:ext cx="3320054" cy="338554"/>
          </a:xfrm>
          <a:prstGeom prst="rect">
            <a:avLst/>
          </a:prstGeom>
          <a:noFill/>
        </p:spPr>
        <p:txBody>
          <a:bodyPr wrap="square">
            <a:spAutoFit/>
          </a:bodyPr>
          <a:lstStyle/>
          <a:p>
            <a:r>
              <a:rPr lang="en-AU" sz="1600" dirty="0">
                <a:latin typeface="Arial" panose="020B0604020202020204" pitchFamily="34" charset="0"/>
                <a:cs typeface="Arial" panose="020B0604020202020204" pitchFamily="34" charset="0"/>
              </a:rPr>
              <a:t>https://mannhowie.com/rest-api</a:t>
            </a:r>
          </a:p>
        </p:txBody>
      </p:sp>
      <p:cxnSp>
        <p:nvCxnSpPr>
          <p:cNvPr id="11" name="Straight Arrow Connector 10">
            <a:extLst>
              <a:ext uri="{FF2B5EF4-FFF2-40B4-BE49-F238E27FC236}">
                <a16:creationId xmlns:a16="http://schemas.microsoft.com/office/drawing/2014/main" id="{5D23CF62-03A0-49CB-8637-77900B14B8A5}"/>
              </a:ext>
            </a:extLst>
          </p:cNvPr>
          <p:cNvCxnSpPr>
            <a:cxnSpLocks/>
            <a:endCxn id="17" idx="2"/>
          </p:cNvCxnSpPr>
          <p:nvPr/>
        </p:nvCxnSpPr>
        <p:spPr>
          <a:xfrm flipH="1" flipV="1">
            <a:off x="3261655" y="2463522"/>
            <a:ext cx="306298" cy="5499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52379B5-908C-406F-A005-9B05B032C415}"/>
              </a:ext>
            </a:extLst>
          </p:cNvPr>
          <p:cNvCxnSpPr>
            <a:cxnSpLocks/>
            <a:endCxn id="19" idx="2"/>
          </p:cNvCxnSpPr>
          <p:nvPr/>
        </p:nvCxnSpPr>
        <p:spPr>
          <a:xfrm flipV="1">
            <a:off x="4979142" y="2469859"/>
            <a:ext cx="426795" cy="48109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BB3A07C-4ED2-41E8-8C6B-408AD7FA8347}"/>
              </a:ext>
            </a:extLst>
          </p:cNvPr>
          <p:cNvCxnSpPr>
            <a:cxnSpLocks/>
          </p:cNvCxnSpPr>
          <p:nvPr/>
        </p:nvCxnSpPr>
        <p:spPr>
          <a:xfrm flipH="1">
            <a:off x="2968016" y="5396850"/>
            <a:ext cx="564081" cy="19712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15284E8-4F84-466B-8B62-3A0924289B1F}"/>
              </a:ext>
            </a:extLst>
          </p:cNvPr>
          <p:cNvSpPr/>
          <p:nvPr/>
        </p:nvSpPr>
        <p:spPr>
          <a:xfrm>
            <a:off x="2581835" y="1886752"/>
            <a:ext cx="1359639" cy="576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HTTP verb</a:t>
            </a:r>
          </a:p>
        </p:txBody>
      </p:sp>
      <p:sp>
        <p:nvSpPr>
          <p:cNvPr id="19" name="Rectangle 18">
            <a:extLst>
              <a:ext uri="{FF2B5EF4-FFF2-40B4-BE49-F238E27FC236}">
                <a16:creationId xmlns:a16="http://schemas.microsoft.com/office/drawing/2014/main" id="{041DFEE5-D745-44E2-B23C-75B6EB97E546}"/>
              </a:ext>
            </a:extLst>
          </p:cNvPr>
          <p:cNvSpPr/>
          <p:nvPr/>
        </p:nvSpPr>
        <p:spPr>
          <a:xfrm>
            <a:off x="4541974" y="1893089"/>
            <a:ext cx="1727926" cy="576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URL endpoint</a:t>
            </a:r>
          </a:p>
        </p:txBody>
      </p:sp>
      <p:sp>
        <p:nvSpPr>
          <p:cNvPr id="22" name="Rectangle 21">
            <a:extLst>
              <a:ext uri="{FF2B5EF4-FFF2-40B4-BE49-F238E27FC236}">
                <a16:creationId xmlns:a16="http://schemas.microsoft.com/office/drawing/2014/main" id="{A52F0D0F-E0D2-4528-94FF-E8A4853B5018}"/>
              </a:ext>
            </a:extLst>
          </p:cNvPr>
          <p:cNvSpPr/>
          <p:nvPr/>
        </p:nvSpPr>
        <p:spPr>
          <a:xfrm>
            <a:off x="1667435" y="5347991"/>
            <a:ext cx="1300581" cy="576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solidFill>
                  <a:schemeClr val="tx1"/>
                </a:solidFill>
              </a:rPr>
              <a:t>message</a:t>
            </a:r>
            <a:endParaRPr lang="en-AU" dirty="0">
              <a:solidFill>
                <a:schemeClr val="tx1"/>
              </a:solidFill>
            </a:endParaRPr>
          </a:p>
        </p:txBody>
      </p:sp>
    </p:spTree>
    <p:extLst>
      <p:ext uri="{BB962C8B-B14F-4D97-AF65-F5344CB8AC3E}">
        <p14:creationId xmlns:p14="http://schemas.microsoft.com/office/powerpoint/2010/main" val="275274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48" y="456782"/>
            <a:ext cx="3910681" cy="532030"/>
          </a:xfrm>
        </p:spPr>
        <p:txBody>
          <a:bodyPr>
            <a:normAutofit/>
          </a:bodyPr>
          <a:lstStyle/>
          <a:p>
            <a:r>
              <a:rPr lang="en-US" sz="3200" b="1" dirty="0"/>
              <a:t>HTTP verbs</a:t>
            </a:r>
          </a:p>
        </p:txBody>
      </p:sp>
      <p:sp>
        <p:nvSpPr>
          <p:cNvPr id="5" name="TextBox 4">
            <a:extLst>
              <a:ext uri="{FF2B5EF4-FFF2-40B4-BE49-F238E27FC236}">
                <a16:creationId xmlns:a16="http://schemas.microsoft.com/office/drawing/2014/main" id="{39A83934-3D14-4682-93C3-6C840AFE9428}"/>
              </a:ext>
            </a:extLst>
          </p:cNvPr>
          <p:cNvSpPr txBox="1"/>
          <p:nvPr/>
        </p:nvSpPr>
        <p:spPr>
          <a:xfrm>
            <a:off x="374448" y="1242356"/>
            <a:ext cx="7693175" cy="2394502"/>
          </a:xfrm>
          <a:prstGeom prst="rect">
            <a:avLst/>
          </a:prstGeom>
          <a:noFill/>
        </p:spPr>
        <p:txBody>
          <a:bodyPr wrap="square">
            <a:spAutoFit/>
          </a:bodyPr>
          <a:lstStyle/>
          <a:p>
            <a:pPr algn="l"/>
            <a:r>
              <a:rPr lang="en-US" sz="2200" b="1" spc="-1" dirty="0">
                <a:solidFill>
                  <a:srgbClr val="000000"/>
                </a:solidFill>
                <a:latin typeface="+mn-lt"/>
              </a:rPr>
              <a:t>GET:</a:t>
            </a:r>
            <a:r>
              <a:rPr lang="en-US" sz="2200" spc="-1" dirty="0">
                <a:solidFill>
                  <a:srgbClr val="000000"/>
                </a:solidFill>
                <a:latin typeface="+mn-lt"/>
              </a:rPr>
              <a:t> make a read only request to view a resource from the server</a:t>
            </a:r>
          </a:p>
          <a:p>
            <a:pPr algn="l"/>
            <a:r>
              <a:rPr lang="en-US" sz="2200" b="1" spc="-1" dirty="0">
                <a:solidFill>
                  <a:srgbClr val="000000"/>
                </a:solidFill>
                <a:latin typeface="+mn-lt"/>
              </a:rPr>
              <a:t>POST: </a:t>
            </a:r>
            <a:r>
              <a:rPr lang="en-US" sz="2200" spc="-1" dirty="0">
                <a:solidFill>
                  <a:srgbClr val="000000"/>
                </a:solidFill>
                <a:latin typeface="+mn-lt"/>
              </a:rPr>
              <a:t>create a new resource specified in the request</a:t>
            </a:r>
          </a:p>
          <a:p>
            <a:pPr algn="l"/>
            <a:r>
              <a:rPr lang="en-US" sz="2200" b="1" spc="-1" dirty="0">
                <a:solidFill>
                  <a:srgbClr val="000000"/>
                </a:solidFill>
                <a:latin typeface="+mn-lt"/>
              </a:rPr>
              <a:t>DELETE: </a:t>
            </a:r>
            <a:r>
              <a:rPr lang="en-US" sz="2200" spc="-1" dirty="0">
                <a:solidFill>
                  <a:srgbClr val="000000"/>
                </a:solidFill>
                <a:latin typeface="+mn-lt"/>
              </a:rPr>
              <a:t>destroy a specified resource on the server</a:t>
            </a:r>
          </a:p>
          <a:p>
            <a:pPr algn="l"/>
            <a:r>
              <a:rPr lang="en-US" sz="2200" b="1" spc="-1" dirty="0">
                <a:solidFill>
                  <a:srgbClr val="000000"/>
                </a:solidFill>
                <a:latin typeface="+mn-lt"/>
              </a:rPr>
              <a:t>PUT:</a:t>
            </a:r>
            <a:r>
              <a:rPr lang="en-US" sz="2200" spc="-1" dirty="0">
                <a:solidFill>
                  <a:srgbClr val="000000"/>
                </a:solidFill>
                <a:latin typeface="+mn-lt"/>
              </a:rPr>
              <a:t> update the resource based on the request or create a new one if not exist</a:t>
            </a:r>
          </a:p>
          <a:p>
            <a:pPr algn="l"/>
            <a:r>
              <a:rPr lang="en-US" sz="2200" b="1" spc="-1" dirty="0">
                <a:solidFill>
                  <a:srgbClr val="000000"/>
                </a:solidFill>
                <a:latin typeface="+mn-lt"/>
              </a:rPr>
              <a:t>PATCH:</a:t>
            </a:r>
            <a:r>
              <a:rPr lang="en-US" sz="2200" spc="-1" dirty="0">
                <a:solidFill>
                  <a:srgbClr val="000000"/>
                </a:solidFill>
                <a:latin typeface="+mn-lt"/>
              </a:rPr>
              <a:t> update the resource if it exists</a:t>
            </a:r>
          </a:p>
        </p:txBody>
      </p:sp>
    </p:spTree>
    <p:extLst>
      <p:ext uri="{BB962C8B-B14F-4D97-AF65-F5344CB8AC3E}">
        <p14:creationId xmlns:p14="http://schemas.microsoft.com/office/powerpoint/2010/main" val="358677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78" y="163690"/>
            <a:ext cx="5652079" cy="532030"/>
          </a:xfrm>
        </p:spPr>
        <p:txBody>
          <a:bodyPr>
            <a:normAutofit/>
          </a:bodyPr>
          <a:lstStyle/>
          <a:p>
            <a:pPr algn="l"/>
            <a:r>
              <a:rPr lang="en-AU" sz="3200" b="1" dirty="0"/>
              <a:t>URL endpoints</a:t>
            </a:r>
          </a:p>
        </p:txBody>
      </p:sp>
      <p:sp>
        <p:nvSpPr>
          <p:cNvPr id="5" name="Content Placeholder 2">
            <a:extLst>
              <a:ext uri="{FF2B5EF4-FFF2-40B4-BE49-F238E27FC236}">
                <a16:creationId xmlns:a16="http://schemas.microsoft.com/office/drawing/2014/main" id="{2A9B1FCC-4604-41F8-85A9-13D9D85C4D80}"/>
              </a:ext>
            </a:extLst>
          </p:cNvPr>
          <p:cNvSpPr>
            <a:spLocks noGrp="1"/>
          </p:cNvSpPr>
          <p:nvPr>
            <p:ph idx="1"/>
          </p:nvPr>
        </p:nvSpPr>
        <p:spPr>
          <a:xfrm>
            <a:off x="141978" y="803296"/>
            <a:ext cx="8770835" cy="978881"/>
          </a:xfrm>
        </p:spPr>
        <p:txBody>
          <a:bodyPr>
            <a:noAutofit/>
          </a:bodyPr>
          <a:lstStyle/>
          <a:p>
            <a:pPr algn="l"/>
            <a:r>
              <a:rPr lang="en-US" sz="2200" spc="-1" dirty="0">
                <a:solidFill>
                  <a:srgbClr val="000000"/>
                </a:solidFill>
              </a:rPr>
              <a:t>A URL endpoint represents any given resource one HTTP verb can access</a:t>
            </a:r>
          </a:p>
          <a:p>
            <a:pPr lvl="1"/>
            <a:r>
              <a:rPr lang="en-US" sz="2200" spc="-1" dirty="0">
                <a:solidFill>
                  <a:srgbClr val="000000"/>
                </a:solidFill>
              </a:rPr>
              <a:t>e.g., example.com/surveys, example.com/surveys/123/responses </a:t>
            </a:r>
          </a:p>
          <a:p>
            <a:pPr marL="342900" lvl="1" indent="0">
              <a:buNone/>
            </a:pPr>
            <a:endParaRPr lang="en-US" sz="2400" spc="-1" dirty="0">
              <a:solidFill>
                <a:srgbClr val="000000"/>
              </a:solidFill>
            </a:endParaRPr>
          </a:p>
        </p:txBody>
      </p:sp>
    </p:spTree>
    <p:extLst>
      <p:ext uri="{BB962C8B-B14F-4D97-AF65-F5344CB8AC3E}">
        <p14:creationId xmlns:p14="http://schemas.microsoft.com/office/powerpoint/2010/main" val="4252078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257"/>
            <a:ext cx="5652079" cy="532030"/>
          </a:xfrm>
        </p:spPr>
        <p:txBody>
          <a:bodyPr>
            <a:normAutofit/>
          </a:bodyPr>
          <a:lstStyle/>
          <a:p>
            <a:pPr algn="l"/>
            <a:r>
              <a:rPr lang="en-AU" sz="3200" b="1" dirty="0"/>
              <a:t>Common HTTP status codes</a:t>
            </a:r>
          </a:p>
        </p:txBody>
      </p:sp>
      <p:graphicFrame>
        <p:nvGraphicFramePr>
          <p:cNvPr id="3" name="Table 2">
            <a:extLst>
              <a:ext uri="{FF2B5EF4-FFF2-40B4-BE49-F238E27FC236}">
                <a16:creationId xmlns:a16="http://schemas.microsoft.com/office/drawing/2014/main" id="{17167362-1125-4C89-A12E-51FC52F40080}"/>
              </a:ext>
            </a:extLst>
          </p:cNvPr>
          <p:cNvGraphicFramePr>
            <a:graphicFrameLocks noGrp="1"/>
          </p:cNvGraphicFramePr>
          <p:nvPr>
            <p:extLst>
              <p:ext uri="{D42A27DB-BD31-4B8C-83A1-F6EECF244321}">
                <p14:modId xmlns:p14="http://schemas.microsoft.com/office/powerpoint/2010/main" val="1920442401"/>
              </p:ext>
            </p:extLst>
          </p:nvPr>
        </p:nvGraphicFramePr>
        <p:xfrm>
          <a:off x="304800" y="1050249"/>
          <a:ext cx="8420100" cy="3807484"/>
        </p:xfrm>
        <a:graphic>
          <a:graphicData uri="http://schemas.openxmlformats.org/drawingml/2006/table">
            <a:tbl>
              <a:tblPr/>
              <a:tblGrid>
                <a:gridCol w="3943350">
                  <a:extLst>
                    <a:ext uri="{9D8B030D-6E8A-4147-A177-3AD203B41FA5}">
                      <a16:colId xmlns:a16="http://schemas.microsoft.com/office/drawing/2014/main" val="1675754723"/>
                    </a:ext>
                  </a:extLst>
                </a:gridCol>
                <a:gridCol w="4476750">
                  <a:extLst>
                    <a:ext uri="{9D8B030D-6E8A-4147-A177-3AD203B41FA5}">
                      <a16:colId xmlns:a16="http://schemas.microsoft.com/office/drawing/2014/main" val="1477357755"/>
                    </a:ext>
                  </a:extLst>
                </a:gridCol>
              </a:tblGrid>
              <a:tr h="318042">
                <a:tc>
                  <a:txBody>
                    <a:bodyPr/>
                    <a:lstStyle/>
                    <a:p>
                      <a:r>
                        <a:rPr lang="en-AU" sz="2400" b="1" kern="1200" dirty="0">
                          <a:solidFill>
                            <a:schemeClr val="tx1"/>
                          </a:solidFill>
                          <a:effectLst/>
                          <a:latin typeface="+mn-lt"/>
                          <a:ea typeface="+mn-ea"/>
                          <a:cs typeface="+mn-cs"/>
                        </a:rPr>
                        <a:t>Status code</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400" b="1" kern="1200" dirty="0">
                          <a:solidFill>
                            <a:schemeClr val="tx1"/>
                          </a:solidFill>
                          <a:effectLst/>
                          <a:latin typeface="+mn-lt"/>
                          <a:ea typeface="+mn-ea"/>
                          <a:cs typeface="+mn-cs"/>
                        </a:rPr>
                        <a:t>Meaning</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1519690"/>
                  </a:ext>
                </a:extLst>
              </a:tr>
              <a:tr h="318042">
                <a:tc>
                  <a:txBody>
                    <a:bodyPr/>
                    <a:lstStyle/>
                    <a:p>
                      <a:r>
                        <a:rPr lang="en-AU" sz="2000" b="0" kern="1200" dirty="0">
                          <a:solidFill>
                            <a:schemeClr val="tx1"/>
                          </a:solidFill>
                          <a:effectLst/>
                          <a:latin typeface="+mn-lt"/>
                          <a:ea typeface="+mn-ea"/>
                          <a:cs typeface="+mn-cs"/>
                        </a:rPr>
                        <a:t>200 OK</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b="0" kern="1200" dirty="0">
                          <a:solidFill>
                            <a:schemeClr val="tx1"/>
                          </a:solidFill>
                          <a:effectLst/>
                          <a:latin typeface="+mn-lt"/>
                          <a:ea typeface="+mn-ea"/>
                          <a:cs typeface="+mn-cs"/>
                        </a:rPr>
                        <a:t>A successful request.</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3313375"/>
                  </a:ext>
                </a:extLst>
              </a:tr>
              <a:tr h="318042">
                <a:tc>
                  <a:txBody>
                    <a:bodyPr/>
                    <a:lstStyle/>
                    <a:p>
                      <a:r>
                        <a:rPr lang="en-AU" sz="2000" b="0" kern="1200" dirty="0">
                          <a:solidFill>
                            <a:schemeClr val="tx1"/>
                          </a:solidFill>
                          <a:effectLst/>
                          <a:latin typeface="+mn-lt"/>
                          <a:ea typeface="+mn-ea"/>
                          <a:cs typeface="+mn-cs"/>
                        </a:rPr>
                        <a:t>401 Unauthorized</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2000" b="0" kern="1200" dirty="0">
                          <a:solidFill>
                            <a:schemeClr val="tx1"/>
                          </a:solidFill>
                          <a:effectLst/>
                          <a:latin typeface="+mn-lt"/>
                          <a:ea typeface="+mn-ea"/>
                          <a:cs typeface="+mn-cs"/>
                        </a:rPr>
                        <a:t>Server requires authentication.</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6315001"/>
                  </a:ext>
                </a:extLst>
              </a:tr>
              <a:tr h="522497">
                <a:tc>
                  <a:txBody>
                    <a:bodyPr/>
                    <a:lstStyle/>
                    <a:p>
                      <a:r>
                        <a:rPr lang="en-AU" sz="2000" b="0" kern="1200" dirty="0">
                          <a:solidFill>
                            <a:schemeClr val="tx1"/>
                          </a:solidFill>
                          <a:effectLst/>
                          <a:latin typeface="+mn-lt"/>
                          <a:ea typeface="+mn-ea"/>
                          <a:cs typeface="+mn-cs"/>
                        </a:rPr>
                        <a:t>403 Forbidden</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a:solidFill>
                            <a:schemeClr val="tx1"/>
                          </a:solidFill>
                          <a:effectLst/>
                          <a:latin typeface="+mn-lt"/>
                          <a:ea typeface="+mn-ea"/>
                          <a:cs typeface="+mn-cs"/>
                        </a:rPr>
                        <a:t>Client authenticated but does not have permissions to view certain resources.</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6687206"/>
                  </a:ext>
                </a:extLst>
              </a:tr>
              <a:tr h="522497">
                <a:tc>
                  <a:txBody>
                    <a:bodyPr/>
                    <a:lstStyle/>
                    <a:p>
                      <a:r>
                        <a:rPr lang="en-AU" sz="2000" b="0" kern="1200">
                          <a:solidFill>
                            <a:schemeClr val="tx1"/>
                          </a:solidFill>
                          <a:effectLst/>
                          <a:latin typeface="+mn-lt"/>
                          <a:ea typeface="+mn-ea"/>
                          <a:cs typeface="+mn-cs"/>
                        </a:rPr>
                        <a:t>404 Not Found</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a:solidFill>
                            <a:schemeClr val="tx1"/>
                          </a:solidFill>
                          <a:effectLst/>
                          <a:latin typeface="+mn-lt"/>
                          <a:ea typeface="+mn-ea"/>
                          <a:cs typeface="+mn-cs"/>
                        </a:rPr>
                        <a:t>Page not found because no search results or may be out of stock.</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0912825"/>
                  </a:ext>
                </a:extLst>
              </a:tr>
              <a:tr h="522497">
                <a:tc>
                  <a:txBody>
                    <a:bodyPr/>
                    <a:lstStyle/>
                    <a:p>
                      <a:r>
                        <a:rPr lang="en-AU" sz="2000" b="0" kern="1200">
                          <a:solidFill>
                            <a:schemeClr val="tx1"/>
                          </a:solidFill>
                          <a:effectLst/>
                          <a:latin typeface="+mn-lt"/>
                          <a:ea typeface="+mn-ea"/>
                          <a:cs typeface="+mn-cs"/>
                        </a:rPr>
                        <a:t>500 Internal Server Error</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a:solidFill>
                            <a:schemeClr val="tx1"/>
                          </a:solidFill>
                          <a:effectLst/>
                          <a:latin typeface="+mn-lt"/>
                          <a:ea typeface="+mn-ea"/>
                          <a:cs typeface="+mn-cs"/>
                        </a:rPr>
                        <a:t>Server side error. </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8403024"/>
                  </a:ext>
                </a:extLst>
              </a:tr>
              <a:tr h="522497">
                <a:tc>
                  <a:txBody>
                    <a:bodyPr/>
                    <a:lstStyle/>
                    <a:p>
                      <a:r>
                        <a:rPr lang="en-AU" sz="2000" b="0" kern="1200" dirty="0">
                          <a:solidFill>
                            <a:schemeClr val="tx1"/>
                          </a:solidFill>
                          <a:effectLst/>
                          <a:latin typeface="+mn-lt"/>
                          <a:ea typeface="+mn-ea"/>
                          <a:cs typeface="+mn-cs"/>
                        </a:rPr>
                        <a:t>503 Server Unavailable</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a:solidFill>
                            <a:schemeClr val="tx1"/>
                          </a:solidFill>
                          <a:effectLst/>
                          <a:latin typeface="+mn-lt"/>
                          <a:ea typeface="+mn-ea"/>
                          <a:cs typeface="+mn-cs"/>
                        </a:rPr>
                        <a:t>Server side error. </a:t>
                      </a:r>
                    </a:p>
                  </a:txBody>
                  <a:tcPr marL="123052" marR="123052" marT="56793" marB="567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3846468"/>
                  </a:ext>
                </a:extLst>
              </a:tr>
            </a:tbl>
          </a:graphicData>
        </a:graphic>
      </p:graphicFrame>
    </p:spTree>
    <p:extLst>
      <p:ext uri="{BB962C8B-B14F-4D97-AF65-F5344CB8AC3E}">
        <p14:creationId xmlns:p14="http://schemas.microsoft.com/office/powerpoint/2010/main" val="111597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141978" y="426174"/>
            <a:ext cx="8770835" cy="850536"/>
          </a:xfrm>
        </p:spPr>
        <p:txBody>
          <a:bodyPr>
            <a:noAutofit/>
          </a:bodyPr>
          <a:lstStyle/>
          <a:p>
            <a:pPr algn="l"/>
            <a:r>
              <a:rPr lang="en-US" sz="2400" spc="-1" dirty="0">
                <a:solidFill>
                  <a:srgbClr val="000000"/>
                </a:solidFill>
              </a:rPr>
              <a:t>REST API: </a:t>
            </a:r>
            <a:r>
              <a:rPr lang="en-US" sz="2200" spc="-1" dirty="0">
                <a:solidFill>
                  <a:srgbClr val="000000"/>
                </a:solidFill>
              </a:rPr>
              <a:t>employs a request/response model where a client sends a request to a web service and the service responds back synchronously.</a:t>
            </a:r>
            <a:endParaRPr lang="en-US" sz="2400" spc="-1" dirty="0">
              <a:solidFill>
                <a:srgbClr val="000000"/>
              </a:solidFill>
            </a:endParaRPr>
          </a:p>
          <a:p>
            <a:pPr marL="342900" lvl="1" indent="0">
              <a:buNone/>
            </a:pPr>
            <a:endParaRPr lang="en-US" sz="2400" spc="-1" dirty="0">
              <a:solidFill>
                <a:srgbClr val="000000"/>
              </a:solidFill>
            </a:endParaRPr>
          </a:p>
        </p:txBody>
      </p:sp>
      <p:sp>
        <p:nvSpPr>
          <p:cNvPr id="7" name="Rectangle 6">
            <a:extLst>
              <a:ext uri="{FF2B5EF4-FFF2-40B4-BE49-F238E27FC236}">
                <a16:creationId xmlns:a16="http://schemas.microsoft.com/office/drawing/2014/main" id="{86C34797-D090-4A0D-B056-1B3F33564038}"/>
              </a:ext>
            </a:extLst>
          </p:cNvPr>
          <p:cNvSpPr/>
          <p:nvPr/>
        </p:nvSpPr>
        <p:spPr>
          <a:xfrm>
            <a:off x="4130031" y="5874266"/>
            <a:ext cx="4363115" cy="557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Content Placeholder 2">
            <a:extLst>
              <a:ext uri="{FF2B5EF4-FFF2-40B4-BE49-F238E27FC236}">
                <a16:creationId xmlns:a16="http://schemas.microsoft.com/office/drawing/2014/main" id="{3D2EC80F-3972-4B15-8E8C-67547D31CC91}"/>
              </a:ext>
            </a:extLst>
          </p:cNvPr>
          <p:cNvSpPr txBox="1">
            <a:spLocks/>
          </p:cNvSpPr>
          <p:nvPr/>
        </p:nvSpPr>
        <p:spPr>
          <a:xfrm>
            <a:off x="186582" y="1511234"/>
            <a:ext cx="8770835" cy="85053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endParaRPr lang="en-US" sz="2200" spc="-1" dirty="0">
              <a:solidFill>
                <a:srgbClr val="000000"/>
              </a:solidFill>
            </a:endParaRPr>
          </a:p>
        </p:txBody>
      </p:sp>
    </p:spTree>
    <p:extLst>
      <p:ext uri="{BB962C8B-B14F-4D97-AF65-F5344CB8AC3E}">
        <p14:creationId xmlns:p14="http://schemas.microsoft.com/office/powerpoint/2010/main" val="2061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141978" y="426174"/>
            <a:ext cx="8770835" cy="850536"/>
          </a:xfrm>
        </p:spPr>
        <p:txBody>
          <a:bodyPr>
            <a:noAutofit/>
          </a:bodyPr>
          <a:lstStyle/>
          <a:p>
            <a:pPr algn="l"/>
            <a:r>
              <a:rPr lang="en-US" sz="2400" spc="-1" dirty="0">
                <a:solidFill>
                  <a:srgbClr val="000000"/>
                </a:solidFill>
              </a:rPr>
              <a:t>REST API: </a:t>
            </a:r>
            <a:r>
              <a:rPr lang="en-US" sz="2200" spc="-1" dirty="0">
                <a:solidFill>
                  <a:srgbClr val="000000"/>
                </a:solidFill>
              </a:rPr>
              <a:t>employs a request/response model where a client sends a request to a web service and the service responds back synchronously.</a:t>
            </a:r>
            <a:endParaRPr lang="en-US" sz="2400" spc="-1" dirty="0">
              <a:solidFill>
                <a:srgbClr val="000000"/>
              </a:solidFill>
            </a:endParaRPr>
          </a:p>
          <a:p>
            <a:pPr marL="342900" lvl="1" indent="0">
              <a:buNone/>
            </a:pPr>
            <a:endParaRPr lang="en-US" sz="2400" spc="-1" dirty="0">
              <a:solidFill>
                <a:srgbClr val="000000"/>
              </a:solidFill>
            </a:endParaRPr>
          </a:p>
        </p:txBody>
      </p:sp>
      <p:sp>
        <p:nvSpPr>
          <p:cNvPr id="7" name="Rectangle 6">
            <a:extLst>
              <a:ext uri="{FF2B5EF4-FFF2-40B4-BE49-F238E27FC236}">
                <a16:creationId xmlns:a16="http://schemas.microsoft.com/office/drawing/2014/main" id="{86C34797-D090-4A0D-B056-1B3F33564038}"/>
              </a:ext>
            </a:extLst>
          </p:cNvPr>
          <p:cNvSpPr/>
          <p:nvPr/>
        </p:nvSpPr>
        <p:spPr>
          <a:xfrm>
            <a:off x="4130031" y="5874266"/>
            <a:ext cx="4363115" cy="557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Content Placeholder 2">
            <a:extLst>
              <a:ext uri="{FF2B5EF4-FFF2-40B4-BE49-F238E27FC236}">
                <a16:creationId xmlns:a16="http://schemas.microsoft.com/office/drawing/2014/main" id="{3D2EC80F-3972-4B15-8E8C-67547D31CC91}"/>
              </a:ext>
            </a:extLst>
          </p:cNvPr>
          <p:cNvSpPr txBox="1">
            <a:spLocks/>
          </p:cNvSpPr>
          <p:nvPr/>
        </p:nvSpPr>
        <p:spPr>
          <a:xfrm>
            <a:off x="186582" y="1511234"/>
            <a:ext cx="8770835" cy="85053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400" b="1" spc="-1" dirty="0">
                <a:solidFill>
                  <a:srgbClr val="000000"/>
                </a:solidFill>
              </a:rPr>
              <a:t>WebSocket API: </a:t>
            </a:r>
            <a:r>
              <a:rPr lang="en-US" sz="2200" spc="-1" dirty="0">
                <a:solidFill>
                  <a:srgbClr val="000000"/>
                </a:solidFill>
              </a:rPr>
              <a:t>employs a bidirectional model: clients can send messages to a web service, and the service can also independently send messages to clients.</a:t>
            </a:r>
          </a:p>
        </p:txBody>
      </p:sp>
    </p:spTree>
    <p:extLst>
      <p:ext uri="{BB962C8B-B14F-4D97-AF65-F5344CB8AC3E}">
        <p14:creationId xmlns:p14="http://schemas.microsoft.com/office/powerpoint/2010/main" val="420355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141978" y="426174"/>
            <a:ext cx="8770835" cy="850536"/>
          </a:xfrm>
        </p:spPr>
        <p:txBody>
          <a:bodyPr>
            <a:noAutofit/>
          </a:bodyPr>
          <a:lstStyle/>
          <a:p>
            <a:pPr algn="l"/>
            <a:r>
              <a:rPr lang="en-US" sz="2400" spc="-1" dirty="0">
                <a:solidFill>
                  <a:srgbClr val="000000"/>
                </a:solidFill>
              </a:rPr>
              <a:t>REST API: </a:t>
            </a:r>
            <a:r>
              <a:rPr lang="en-US" sz="2200" spc="-1" dirty="0">
                <a:solidFill>
                  <a:srgbClr val="000000"/>
                </a:solidFill>
              </a:rPr>
              <a:t>employs a request/response model where a client sends a request to a web service and the service responds back synchronously.</a:t>
            </a:r>
            <a:endParaRPr lang="en-US" sz="2400" spc="-1" dirty="0">
              <a:solidFill>
                <a:srgbClr val="000000"/>
              </a:solidFill>
            </a:endParaRPr>
          </a:p>
          <a:p>
            <a:pPr marL="342900" lvl="1" indent="0">
              <a:buNone/>
            </a:pPr>
            <a:endParaRPr lang="en-US" sz="2400" spc="-1" dirty="0">
              <a:solidFill>
                <a:srgbClr val="000000"/>
              </a:solidFill>
            </a:endParaRPr>
          </a:p>
        </p:txBody>
      </p:sp>
      <p:sp>
        <p:nvSpPr>
          <p:cNvPr id="7" name="Rectangle 6">
            <a:extLst>
              <a:ext uri="{FF2B5EF4-FFF2-40B4-BE49-F238E27FC236}">
                <a16:creationId xmlns:a16="http://schemas.microsoft.com/office/drawing/2014/main" id="{86C34797-D090-4A0D-B056-1B3F33564038}"/>
              </a:ext>
            </a:extLst>
          </p:cNvPr>
          <p:cNvSpPr/>
          <p:nvPr/>
        </p:nvSpPr>
        <p:spPr>
          <a:xfrm>
            <a:off x="4130031" y="5874266"/>
            <a:ext cx="4363115" cy="557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Content Placeholder 2">
            <a:extLst>
              <a:ext uri="{FF2B5EF4-FFF2-40B4-BE49-F238E27FC236}">
                <a16:creationId xmlns:a16="http://schemas.microsoft.com/office/drawing/2014/main" id="{3D2EC80F-3972-4B15-8E8C-67547D31CC91}"/>
              </a:ext>
            </a:extLst>
          </p:cNvPr>
          <p:cNvSpPr txBox="1">
            <a:spLocks/>
          </p:cNvSpPr>
          <p:nvPr/>
        </p:nvSpPr>
        <p:spPr>
          <a:xfrm>
            <a:off x="186582" y="1511234"/>
            <a:ext cx="8770835" cy="85053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400" spc="-1" dirty="0">
                <a:solidFill>
                  <a:srgbClr val="000000"/>
                </a:solidFill>
              </a:rPr>
              <a:t>WebSocket API: </a:t>
            </a:r>
            <a:r>
              <a:rPr lang="en-US" sz="2200" spc="-1" dirty="0">
                <a:solidFill>
                  <a:srgbClr val="000000"/>
                </a:solidFill>
              </a:rPr>
              <a:t>employs a bidirectional model: clients can send messages to a web service, and the service can also independently send messages to clients.</a:t>
            </a:r>
          </a:p>
        </p:txBody>
      </p:sp>
      <p:sp>
        <p:nvSpPr>
          <p:cNvPr id="16" name="Content Placeholder 2">
            <a:extLst>
              <a:ext uri="{FF2B5EF4-FFF2-40B4-BE49-F238E27FC236}">
                <a16:creationId xmlns:a16="http://schemas.microsoft.com/office/drawing/2014/main" id="{2B6BE0D9-AB0C-489E-839E-FE83729D0671}"/>
              </a:ext>
            </a:extLst>
          </p:cNvPr>
          <p:cNvSpPr txBox="1">
            <a:spLocks/>
          </p:cNvSpPr>
          <p:nvPr/>
        </p:nvSpPr>
        <p:spPr>
          <a:xfrm>
            <a:off x="186582" y="3003732"/>
            <a:ext cx="8553703" cy="85053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400" spc="-1" dirty="0">
                <a:solidFill>
                  <a:srgbClr val="000000"/>
                </a:solidFill>
              </a:rPr>
              <a:t>WebSocket: </a:t>
            </a:r>
            <a:r>
              <a:rPr lang="en-US" sz="2200" spc="-1" dirty="0">
                <a:solidFill>
                  <a:srgbClr val="000000"/>
                </a:solidFill>
              </a:rPr>
              <a:t>a bidirectional, full-duplex network protocol that is also used in the web scenarios.</a:t>
            </a:r>
          </a:p>
          <a:p>
            <a:pPr fontAlgn="auto">
              <a:spcAft>
                <a:spcPts val="0"/>
              </a:spcAft>
              <a:buClrTx/>
              <a:buSzTx/>
            </a:pPr>
            <a:r>
              <a:rPr lang="en-US" sz="2200" spc="-1" dirty="0">
                <a:solidFill>
                  <a:srgbClr val="000000"/>
                </a:solidFill>
              </a:rPr>
              <a:t>Two main differences between HTTP(S) and WebSocket</a:t>
            </a:r>
          </a:p>
          <a:p>
            <a:pPr lvl="1" fontAlgn="auto">
              <a:spcAft>
                <a:spcPts val="0"/>
              </a:spcAft>
              <a:buClrTx/>
              <a:buSzTx/>
            </a:pPr>
            <a:r>
              <a:rPr lang="en-US" sz="2200" spc="-1" dirty="0">
                <a:solidFill>
                  <a:srgbClr val="000000"/>
                </a:solidFill>
              </a:rPr>
              <a:t>HTTP(S) request starts with http(s)://, WebSocket request starts with </a:t>
            </a:r>
            <a:r>
              <a:rPr lang="en-US" sz="2200" spc="-1" dirty="0" err="1">
                <a:solidFill>
                  <a:srgbClr val="000000"/>
                </a:solidFill>
              </a:rPr>
              <a:t>ws</a:t>
            </a:r>
            <a:r>
              <a:rPr lang="en-US" sz="2200" spc="-1" dirty="0">
                <a:solidFill>
                  <a:srgbClr val="000000"/>
                </a:solidFill>
              </a:rPr>
              <a:t>(s)://</a:t>
            </a:r>
          </a:p>
          <a:p>
            <a:pPr marL="342900" lvl="1" indent="0" fontAlgn="auto">
              <a:spcAft>
                <a:spcPts val="0"/>
              </a:spcAft>
              <a:buClrTx/>
              <a:buSzTx/>
              <a:buNone/>
            </a:pPr>
            <a:endParaRPr lang="en-US" sz="2200" spc="-1" dirty="0">
              <a:solidFill>
                <a:srgbClr val="000000"/>
              </a:solidFill>
            </a:endParaRPr>
          </a:p>
          <a:p>
            <a:pPr lvl="1" fontAlgn="auto">
              <a:spcAft>
                <a:spcPts val="0"/>
              </a:spcAft>
              <a:buClrTx/>
              <a:buSzTx/>
            </a:pPr>
            <a:r>
              <a:rPr lang="en-US" sz="2200" spc="-1" dirty="0">
                <a:solidFill>
                  <a:srgbClr val="000000"/>
                </a:solidFill>
              </a:rPr>
              <a:t>While HTTP(S) is a stateless protocol, WebSocket is stateful.</a:t>
            </a:r>
          </a:p>
        </p:txBody>
      </p:sp>
    </p:spTree>
    <p:extLst>
      <p:ext uri="{BB962C8B-B14F-4D97-AF65-F5344CB8AC3E}">
        <p14:creationId xmlns:p14="http://schemas.microsoft.com/office/powerpoint/2010/main" val="125001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4CEC2BB-C984-4C00-BDDC-AB908F0B3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00" y="548640"/>
            <a:ext cx="8483600" cy="5090160"/>
          </a:xfrm>
          <a:prstGeom prst="rect">
            <a:avLst/>
          </a:prstGeom>
        </p:spPr>
      </p:pic>
      <p:sp>
        <p:nvSpPr>
          <p:cNvPr id="19" name="TextBox 18">
            <a:extLst>
              <a:ext uri="{FF2B5EF4-FFF2-40B4-BE49-F238E27FC236}">
                <a16:creationId xmlns:a16="http://schemas.microsoft.com/office/drawing/2014/main" id="{A469F22D-C236-4005-B2A5-1FADD6CE2340}"/>
              </a:ext>
            </a:extLst>
          </p:cNvPr>
          <p:cNvSpPr txBox="1"/>
          <p:nvPr/>
        </p:nvSpPr>
        <p:spPr>
          <a:xfrm>
            <a:off x="2933700" y="6550223"/>
            <a:ext cx="6210300"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https://www.wallarm.com/what/a-simple-explanation-of-what-a-websocket-is</a:t>
            </a:r>
          </a:p>
        </p:txBody>
      </p:sp>
      <p:sp>
        <p:nvSpPr>
          <p:cNvPr id="20" name="Rectangle 19">
            <a:extLst>
              <a:ext uri="{FF2B5EF4-FFF2-40B4-BE49-F238E27FC236}">
                <a16:creationId xmlns:a16="http://schemas.microsoft.com/office/drawing/2014/main" id="{0386598B-394E-457D-A6EA-61A5820408AE}"/>
              </a:ext>
            </a:extLst>
          </p:cNvPr>
          <p:cNvSpPr/>
          <p:nvPr/>
        </p:nvSpPr>
        <p:spPr>
          <a:xfrm>
            <a:off x="0" y="381000"/>
            <a:ext cx="2667000" cy="742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9481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15" y="230283"/>
            <a:ext cx="5652079" cy="532030"/>
          </a:xfrm>
        </p:spPr>
        <p:txBody>
          <a:bodyPr>
            <a:normAutofit/>
          </a:bodyPr>
          <a:lstStyle/>
          <a:p>
            <a:r>
              <a:rPr lang="en-AU" sz="3200" b="1" dirty="0"/>
              <a:t>How AWS API Gateway works</a:t>
            </a:r>
            <a:endParaRPr lang="en-US" sz="3200" b="1" dirty="0"/>
          </a:p>
        </p:txBody>
      </p:sp>
      <p:pic>
        <p:nvPicPr>
          <p:cNvPr id="6" name="Picture 5">
            <a:extLst>
              <a:ext uri="{FF2B5EF4-FFF2-40B4-BE49-F238E27FC236}">
                <a16:creationId xmlns:a16="http://schemas.microsoft.com/office/drawing/2014/main" id="{02EB6FCE-6028-4B7B-8586-FFD6A242F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32" y="1155940"/>
            <a:ext cx="8057072" cy="4554747"/>
          </a:xfrm>
          <a:prstGeom prst="rect">
            <a:avLst/>
          </a:prstGeom>
        </p:spPr>
      </p:pic>
    </p:spTree>
    <p:extLst>
      <p:ext uri="{BB962C8B-B14F-4D97-AF65-F5344CB8AC3E}">
        <p14:creationId xmlns:p14="http://schemas.microsoft.com/office/powerpoint/2010/main" val="411991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78" y="220273"/>
            <a:ext cx="5652079" cy="532030"/>
          </a:xfrm>
        </p:spPr>
        <p:txBody>
          <a:bodyPr>
            <a:normAutofit/>
          </a:bodyPr>
          <a:lstStyle/>
          <a:p>
            <a:r>
              <a:rPr lang="en-AU" sz="3200" b="1" dirty="0"/>
              <a:t>An example: HTTP API Gateway</a:t>
            </a:r>
            <a:endParaRPr lang="en-US" sz="3200" b="1" dirty="0"/>
          </a:p>
        </p:txBody>
      </p:sp>
      <p:pic>
        <p:nvPicPr>
          <p:cNvPr id="4" name="Picture 3">
            <a:extLst>
              <a:ext uri="{FF2B5EF4-FFF2-40B4-BE49-F238E27FC236}">
                <a16:creationId xmlns:a16="http://schemas.microsoft.com/office/drawing/2014/main" id="{B122B10D-D3D9-4E16-8BA7-558BF0A97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45" y="1426535"/>
            <a:ext cx="7328709" cy="1803990"/>
          </a:xfrm>
          <a:prstGeom prst="rect">
            <a:avLst/>
          </a:prstGeom>
        </p:spPr>
      </p:pic>
    </p:spTree>
    <p:extLst>
      <p:ext uri="{BB962C8B-B14F-4D97-AF65-F5344CB8AC3E}">
        <p14:creationId xmlns:p14="http://schemas.microsoft.com/office/powerpoint/2010/main" val="333066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411761" y="1172613"/>
            <a:ext cx="7112989" cy="1894437"/>
          </a:xfrm>
        </p:spPr>
        <p:txBody>
          <a:bodyPr>
            <a:normAutofit/>
          </a:bodyPr>
          <a:lstStyle/>
          <a:p>
            <a:pPr indent="-171180">
              <a:spcBef>
                <a:spcPts val="751"/>
              </a:spcBef>
              <a:buClr>
                <a:srgbClr val="000000"/>
              </a:buClr>
              <a:buFont typeface="Arial"/>
              <a:buChar char="•"/>
            </a:pPr>
            <a:r>
              <a:rPr lang="en-US" sz="2400" spc="-1" dirty="0">
                <a:solidFill>
                  <a:srgbClr val="000000"/>
                </a:solidFill>
                <a:latin typeface="Calibri"/>
              </a:rPr>
              <a:t>API gateway</a:t>
            </a:r>
          </a:p>
          <a:p>
            <a:pPr indent="-171180">
              <a:spcBef>
                <a:spcPts val="751"/>
              </a:spcBef>
              <a:buClr>
                <a:srgbClr val="000000"/>
              </a:buClr>
              <a:buFont typeface="Arial"/>
              <a:buChar char="•"/>
            </a:pPr>
            <a:r>
              <a:rPr lang="en-US" sz="2400" spc="-1" dirty="0">
                <a:solidFill>
                  <a:srgbClr val="000000"/>
                </a:solidFill>
                <a:latin typeface="Calibri"/>
              </a:rPr>
              <a:t>M</a:t>
            </a:r>
            <a:r>
              <a:rPr lang="en-AU" sz="2400" spc="-1" dirty="0">
                <a:solidFill>
                  <a:srgbClr val="000000"/>
                </a:solidFill>
                <a:latin typeface="Calibri"/>
              </a:rPr>
              <a:t>y</a:t>
            </a:r>
            <a:r>
              <a:rPr lang="zh-CN" altLang="en-US" sz="2400" spc="-1" dirty="0">
                <a:solidFill>
                  <a:srgbClr val="000000"/>
                </a:solidFill>
                <a:latin typeface="Calibri"/>
              </a:rPr>
              <a:t> </a:t>
            </a:r>
            <a:r>
              <a:rPr lang="en-AU" altLang="zh-CN" sz="2400" spc="-1" dirty="0">
                <a:solidFill>
                  <a:srgbClr val="000000"/>
                </a:solidFill>
                <a:latin typeface="Calibri"/>
              </a:rPr>
              <a:t>research</a:t>
            </a:r>
            <a:r>
              <a:rPr lang="zh-CN" altLang="en-US" sz="2400" spc="-1" dirty="0">
                <a:solidFill>
                  <a:srgbClr val="000000"/>
                </a:solidFill>
                <a:latin typeface="Calibri"/>
              </a:rPr>
              <a:t> </a:t>
            </a:r>
            <a:r>
              <a:rPr lang="en-AU" altLang="zh-CN" sz="2400" spc="-1" dirty="0">
                <a:solidFill>
                  <a:srgbClr val="000000"/>
                </a:solidFill>
                <a:latin typeface="Calibri"/>
              </a:rPr>
              <a:t>on</a:t>
            </a:r>
            <a:r>
              <a:rPr lang="zh-CN" altLang="en-US" sz="2400" spc="-1" dirty="0">
                <a:solidFill>
                  <a:srgbClr val="000000"/>
                </a:solidFill>
                <a:latin typeface="Calibri"/>
              </a:rPr>
              <a:t> </a:t>
            </a:r>
            <a:r>
              <a:rPr lang="en-AU" altLang="zh-CN" sz="2400" spc="-1" dirty="0">
                <a:solidFill>
                  <a:srgbClr val="000000"/>
                </a:solidFill>
                <a:latin typeface="Calibri"/>
              </a:rPr>
              <a:t>cloud security</a:t>
            </a:r>
            <a:r>
              <a:rPr lang="zh-CN" altLang="en-US" sz="2400" spc="-1" dirty="0">
                <a:solidFill>
                  <a:srgbClr val="000000"/>
                </a:solidFill>
                <a:latin typeface="Calibri"/>
              </a:rPr>
              <a:t> </a:t>
            </a:r>
            <a:endParaRPr lang="en-US" sz="2400" spc="-1" dirty="0">
              <a:solidFill>
                <a:srgbClr val="000000"/>
              </a:solidFill>
              <a:latin typeface="Calibri"/>
            </a:endParaRPr>
          </a:p>
          <a:p>
            <a:pPr indent="-171180">
              <a:spcBef>
                <a:spcPts val="751"/>
              </a:spcBef>
              <a:buClr>
                <a:srgbClr val="000000"/>
              </a:buClr>
              <a:buFont typeface="Arial"/>
              <a:buChar char="•"/>
            </a:pPr>
            <a:r>
              <a:rPr lang="en-US" sz="2400" spc="-1" dirty="0">
                <a:solidFill>
                  <a:srgbClr val="000000"/>
                </a:solidFill>
                <a:latin typeface="Calibri"/>
              </a:rPr>
              <a:t>Final exam</a:t>
            </a:r>
          </a:p>
          <a:p>
            <a:pPr indent="-171180">
              <a:spcBef>
                <a:spcPts val="751"/>
              </a:spcBef>
              <a:buClr>
                <a:srgbClr val="000000"/>
              </a:buClr>
              <a:buFont typeface="Arial"/>
              <a:buChar char="•"/>
            </a:pPr>
            <a:r>
              <a:rPr lang="en-US" sz="2400" spc="-1" dirty="0">
                <a:solidFill>
                  <a:srgbClr val="000000"/>
                </a:solidFill>
                <a:latin typeface="Calibri"/>
              </a:rPr>
              <a:t>Practice questions</a:t>
            </a:r>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411761" y="284025"/>
            <a:ext cx="2443795" cy="572648"/>
          </a:xfrm>
          <a:prstGeom prst="rect">
            <a:avLst/>
          </a:prstGeom>
        </p:spPr>
        <p:txBody>
          <a:bodyPr>
            <a:normAutofit/>
          </a:bodyPr>
          <a:lstStyle/>
          <a:p>
            <a:r>
              <a:rPr lang="en-AU" sz="2400" b="1" dirty="0"/>
              <a:t>Overview</a:t>
            </a:r>
            <a:endParaRPr sz="2100" b="1" dirty="0"/>
          </a:p>
        </p:txBody>
      </p:sp>
    </p:spTree>
    <p:extLst>
      <p:ext uri="{BB962C8B-B14F-4D97-AF65-F5344CB8AC3E}">
        <p14:creationId xmlns:p14="http://schemas.microsoft.com/office/powerpoint/2010/main" val="230914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1"/>
            <a:ext cx="5691301" cy="619028"/>
          </a:xfrm>
        </p:spPr>
        <p:txBody>
          <a:bodyPr>
            <a:normAutofit/>
          </a:bodyPr>
          <a:lstStyle/>
          <a:p>
            <a:r>
              <a:rPr lang="en-AU" sz="3200" b="1" dirty="0"/>
              <a:t>Step1: </a:t>
            </a:r>
            <a:r>
              <a:rPr lang="en-US" sz="3200" b="1" dirty="0"/>
              <a:t>create a Lambda function</a:t>
            </a:r>
          </a:p>
        </p:txBody>
      </p:sp>
      <p:pic>
        <p:nvPicPr>
          <p:cNvPr id="4" name="Picture 3">
            <a:extLst>
              <a:ext uri="{FF2B5EF4-FFF2-40B4-BE49-F238E27FC236}">
                <a16:creationId xmlns:a16="http://schemas.microsoft.com/office/drawing/2014/main" id="{7C845ED2-067F-4FB7-B9FE-6805D6229986}"/>
              </a:ext>
            </a:extLst>
          </p:cNvPr>
          <p:cNvPicPr>
            <a:picLocks noChangeAspect="1"/>
          </p:cNvPicPr>
          <p:nvPr/>
        </p:nvPicPr>
        <p:blipFill>
          <a:blip r:embed="rId3"/>
          <a:stretch>
            <a:fillRect/>
          </a:stretch>
        </p:blipFill>
        <p:spPr>
          <a:xfrm>
            <a:off x="1676401" y="988696"/>
            <a:ext cx="4808818" cy="5399973"/>
          </a:xfrm>
          <a:prstGeom prst="rect">
            <a:avLst/>
          </a:prstGeom>
        </p:spPr>
      </p:pic>
    </p:spTree>
    <p:extLst>
      <p:ext uri="{BB962C8B-B14F-4D97-AF65-F5344CB8AC3E}">
        <p14:creationId xmlns:p14="http://schemas.microsoft.com/office/powerpoint/2010/main" val="35061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1"/>
            <a:ext cx="5691301" cy="619028"/>
          </a:xfrm>
        </p:spPr>
        <p:txBody>
          <a:bodyPr>
            <a:normAutofit/>
          </a:bodyPr>
          <a:lstStyle/>
          <a:p>
            <a:r>
              <a:rPr lang="en-AU" sz="3200" b="1" dirty="0"/>
              <a:t>Step1: </a:t>
            </a:r>
            <a:r>
              <a:rPr lang="en-US" sz="3200" b="1" dirty="0"/>
              <a:t>create a Lambda function</a:t>
            </a:r>
          </a:p>
        </p:txBody>
      </p:sp>
      <p:pic>
        <p:nvPicPr>
          <p:cNvPr id="12" name="Picture 11">
            <a:extLst>
              <a:ext uri="{FF2B5EF4-FFF2-40B4-BE49-F238E27FC236}">
                <a16:creationId xmlns:a16="http://schemas.microsoft.com/office/drawing/2014/main" id="{EAD5C6A2-C32D-4445-9C2B-1F9C20F82421}"/>
              </a:ext>
            </a:extLst>
          </p:cNvPr>
          <p:cNvPicPr>
            <a:picLocks noChangeAspect="1"/>
          </p:cNvPicPr>
          <p:nvPr/>
        </p:nvPicPr>
        <p:blipFill>
          <a:blip r:embed="rId3"/>
          <a:stretch>
            <a:fillRect/>
          </a:stretch>
        </p:blipFill>
        <p:spPr>
          <a:xfrm>
            <a:off x="789531" y="1249140"/>
            <a:ext cx="7564937" cy="3374506"/>
          </a:xfrm>
          <a:prstGeom prst="rect">
            <a:avLst/>
          </a:prstGeom>
        </p:spPr>
      </p:pic>
    </p:spTree>
    <p:extLst>
      <p:ext uri="{BB962C8B-B14F-4D97-AF65-F5344CB8AC3E}">
        <p14:creationId xmlns:p14="http://schemas.microsoft.com/office/powerpoint/2010/main" val="337441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1"/>
            <a:ext cx="5691301" cy="619028"/>
          </a:xfrm>
        </p:spPr>
        <p:txBody>
          <a:bodyPr>
            <a:normAutofit/>
          </a:bodyPr>
          <a:lstStyle/>
          <a:p>
            <a:r>
              <a:rPr lang="en-AU" sz="3200" b="1" dirty="0"/>
              <a:t>Step1: </a:t>
            </a:r>
            <a:r>
              <a:rPr lang="en-US" sz="3200" b="1" dirty="0"/>
              <a:t>create a Lambda function</a:t>
            </a:r>
          </a:p>
        </p:txBody>
      </p:sp>
      <p:sp>
        <p:nvSpPr>
          <p:cNvPr id="4" name="Content Placeholder 2">
            <a:extLst>
              <a:ext uri="{FF2B5EF4-FFF2-40B4-BE49-F238E27FC236}">
                <a16:creationId xmlns:a16="http://schemas.microsoft.com/office/drawing/2014/main" id="{3C48D39C-476A-40E6-A713-7D72FFF46D96}"/>
              </a:ext>
            </a:extLst>
          </p:cNvPr>
          <p:cNvSpPr>
            <a:spLocks noGrp="1"/>
          </p:cNvSpPr>
          <p:nvPr>
            <p:ph idx="1"/>
          </p:nvPr>
        </p:nvSpPr>
        <p:spPr>
          <a:xfrm>
            <a:off x="373165" y="4875622"/>
            <a:ext cx="8186635" cy="940978"/>
          </a:xfrm>
        </p:spPr>
        <p:txBody>
          <a:bodyPr>
            <a:noAutofit/>
          </a:bodyPr>
          <a:lstStyle/>
          <a:p>
            <a:r>
              <a:rPr lang="en-AU" sz="2400" spc="-1" dirty="0">
                <a:solidFill>
                  <a:srgbClr val="000000"/>
                </a:solidFill>
              </a:rPr>
              <a:t>When the handler lambda function is invoked, it returns </a:t>
            </a:r>
            <a:r>
              <a:rPr lang="en-US" sz="2400" spc="-1" dirty="0">
                <a:solidFill>
                  <a:srgbClr val="000000"/>
                </a:solidFill>
              </a:rPr>
              <a:t>a status code of 200 and a JSON message of Hello from Lambda.</a:t>
            </a:r>
          </a:p>
        </p:txBody>
      </p:sp>
      <p:pic>
        <p:nvPicPr>
          <p:cNvPr id="5" name="Picture 4">
            <a:extLst>
              <a:ext uri="{FF2B5EF4-FFF2-40B4-BE49-F238E27FC236}">
                <a16:creationId xmlns:a16="http://schemas.microsoft.com/office/drawing/2014/main" id="{BD12E399-E014-4D68-8B9A-36839D6FE0FC}"/>
              </a:ext>
            </a:extLst>
          </p:cNvPr>
          <p:cNvPicPr>
            <a:picLocks noChangeAspect="1"/>
          </p:cNvPicPr>
          <p:nvPr/>
        </p:nvPicPr>
        <p:blipFill>
          <a:blip r:embed="rId3"/>
          <a:stretch>
            <a:fillRect/>
          </a:stretch>
        </p:blipFill>
        <p:spPr>
          <a:xfrm>
            <a:off x="417695" y="1041400"/>
            <a:ext cx="7577035" cy="3379902"/>
          </a:xfrm>
          <a:prstGeom prst="rect">
            <a:avLst/>
          </a:prstGeom>
        </p:spPr>
      </p:pic>
    </p:spTree>
    <p:extLst>
      <p:ext uri="{BB962C8B-B14F-4D97-AF65-F5344CB8AC3E}">
        <p14:creationId xmlns:p14="http://schemas.microsoft.com/office/powerpoint/2010/main" val="3395818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6599203" cy="784299"/>
          </a:xfrm>
        </p:spPr>
        <p:txBody>
          <a:bodyPr>
            <a:normAutofit/>
          </a:bodyPr>
          <a:lstStyle/>
          <a:p>
            <a:r>
              <a:rPr lang="en-AU" sz="3200" b="1" dirty="0"/>
              <a:t>Step2: create an HTTP API</a:t>
            </a:r>
            <a:endParaRPr lang="en-US" sz="3200" b="1" dirty="0"/>
          </a:p>
        </p:txBody>
      </p:sp>
      <p:pic>
        <p:nvPicPr>
          <p:cNvPr id="4" name="Picture 3">
            <a:extLst>
              <a:ext uri="{FF2B5EF4-FFF2-40B4-BE49-F238E27FC236}">
                <a16:creationId xmlns:a16="http://schemas.microsoft.com/office/drawing/2014/main" id="{FC17B4EB-11A5-4ED3-B676-4AFC1214448A}"/>
              </a:ext>
            </a:extLst>
          </p:cNvPr>
          <p:cNvPicPr>
            <a:picLocks noChangeAspect="1"/>
          </p:cNvPicPr>
          <p:nvPr/>
        </p:nvPicPr>
        <p:blipFill>
          <a:blip r:embed="rId3"/>
          <a:stretch>
            <a:fillRect/>
          </a:stretch>
        </p:blipFill>
        <p:spPr>
          <a:xfrm>
            <a:off x="284197" y="1255299"/>
            <a:ext cx="8174003" cy="3280602"/>
          </a:xfrm>
          <a:prstGeom prst="rect">
            <a:avLst/>
          </a:prstGeom>
        </p:spPr>
      </p:pic>
      <p:sp>
        <p:nvSpPr>
          <p:cNvPr id="5" name="Oval 4">
            <a:extLst>
              <a:ext uri="{FF2B5EF4-FFF2-40B4-BE49-F238E27FC236}">
                <a16:creationId xmlns:a16="http://schemas.microsoft.com/office/drawing/2014/main" id="{EF893BBF-45AE-4293-960A-14E7B2C94B92}"/>
              </a:ext>
            </a:extLst>
          </p:cNvPr>
          <p:cNvSpPr/>
          <p:nvPr/>
        </p:nvSpPr>
        <p:spPr>
          <a:xfrm>
            <a:off x="7340600" y="3683000"/>
            <a:ext cx="1117600" cy="11684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89532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7379912" cy="885900"/>
          </a:xfrm>
        </p:spPr>
        <p:txBody>
          <a:bodyPr>
            <a:normAutofit/>
          </a:bodyPr>
          <a:lstStyle/>
          <a:p>
            <a:r>
              <a:rPr lang="en-AU" sz="3200" b="1" dirty="0"/>
              <a:t>Step2.1: create and configure integrations</a:t>
            </a:r>
            <a:endParaRPr lang="en-US" sz="3200" b="1" dirty="0"/>
          </a:p>
        </p:txBody>
      </p:sp>
      <p:pic>
        <p:nvPicPr>
          <p:cNvPr id="6" name="Picture 5">
            <a:extLst>
              <a:ext uri="{FF2B5EF4-FFF2-40B4-BE49-F238E27FC236}">
                <a16:creationId xmlns:a16="http://schemas.microsoft.com/office/drawing/2014/main" id="{91B11D2C-565B-455D-94CD-22E6C870B94E}"/>
              </a:ext>
            </a:extLst>
          </p:cNvPr>
          <p:cNvPicPr>
            <a:picLocks noChangeAspect="1"/>
          </p:cNvPicPr>
          <p:nvPr/>
        </p:nvPicPr>
        <p:blipFill>
          <a:blip r:embed="rId3"/>
          <a:stretch>
            <a:fillRect/>
          </a:stretch>
        </p:blipFill>
        <p:spPr>
          <a:xfrm>
            <a:off x="284197" y="1341410"/>
            <a:ext cx="7379912" cy="4175180"/>
          </a:xfrm>
          <a:prstGeom prst="rect">
            <a:avLst/>
          </a:prstGeom>
        </p:spPr>
      </p:pic>
      <p:sp>
        <p:nvSpPr>
          <p:cNvPr id="7" name="Oval 6">
            <a:extLst>
              <a:ext uri="{FF2B5EF4-FFF2-40B4-BE49-F238E27FC236}">
                <a16:creationId xmlns:a16="http://schemas.microsoft.com/office/drawing/2014/main" id="{F332A701-5DF6-494E-8C82-226D2F89F1AD}"/>
              </a:ext>
            </a:extLst>
          </p:cNvPr>
          <p:cNvSpPr/>
          <p:nvPr/>
        </p:nvSpPr>
        <p:spPr>
          <a:xfrm>
            <a:off x="182597" y="4495801"/>
            <a:ext cx="2128803" cy="130018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D6255B5E-322A-4367-87FD-2301EB5CC0D1}"/>
              </a:ext>
            </a:extLst>
          </p:cNvPr>
          <p:cNvCxnSpPr/>
          <p:nvPr/>
        </p:nvCxnSpPr>
        <p:spPr>
          <a:xfrm>
            <a:off x="284197" y="2587925"/>
            <a:ext cx="7082761"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9862544-1B13-44BD-BD6B-817AA07655D8}"/>
              </a:ext>
            </a:extLst>
          </p:cNvPr>
          <p:cNvCxnSpPr>
            <a:cxnSpLocks/>
          </p:cNvCxnSpPr>
          <p:nvPr/>
        </p:nvCxnSpPr>
        <p:spPr>
          <a:xfrm>
            <a:off x="284197" y="2878348"/>
            <a:ext cx="2027203"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438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7379912" cy="885900"/>
          </a:xfrm>
        </p:spPr>
        <p:txBody>
          <a:bodyPr>
            <a:normAutofit/>
          </a:bodyPr>
          <a:lstStyle/>
          <a:p>
            <a:r>
              <a:rPr lang="en-AU" sz="3200" b="1" dirty="0"/>
              <a:t>Step2.1: create and configure integrations</a:t>
            </a:r>
            <a:endParaRPr lang="en-US" sz="3200" b="1" dirty="0"/>
          </a:p>
        </p:txBody>
      </p:sp>
      <p:pic>
        <p:nvPicPr>
          <p:cNvPr id="4" name="Picture 3">
            <a:extLst>
              <a:ext uri="{FF2B5EF4-FFF2-40B4-BE49-F238E27FC236}">
                <a16:creationId xmlns:a16="http://schemas.microsoft.com/office/drawing/2014/main" id="{464238DD-EA78-4BCF-8F0B-98B80D6110DC}"/>
              </a:ext>
            </a:extLst>
          </p:cNvPr>
          <p:cNvPicPr>
            <a:picLocks noChangeAspect="1"/>
          </p:cNvPicPr>
          <p:nvPr/>
        </p:nvPicPr>
        <p:blipFill>
          <a:blip r:embed="rId3"/>
          <a:stretch>
            <a:fillRect/>
          </a:stretch>
        </p:blipFill>
        <p:spPr>
          <a:xfrm>
            <a:off x="284197" y="1270000"/>
            <a:ext cx="7677726" cy="3378200"/>
          </a:xfrm>
          <a:prstGeom prst="rect">
            <a:avLst/>
          </a:prstGeom>
        </p:spPr>
      </p:pic>
    </p:spTree>
    <p:extLst>
      <p:ext uri="{BB962C8B-B14F-4D97-AF65-F5344CB8AC3E}">
        <p14:creationId xmlns:p14="http://schemas.microsoft.com/office/powerpoint/2010/main" val="846331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7379912" cy="885900"/>
          </a:xfrm>
        </p:spPr>
        <p:txBody>
          <a:bodyPr>
            <a:normAutofit/>
          </a:bodyPr>
          <a:lstStyle/>
          <a:p>
            <a:r>
              <a:rPr lang="en-AU" sz="3200" b="1" dirty="0"/>
              <a:t>Step2.2: create the API name</a:t>
            </a:r>
            <a:endParaRPr lang="en-US" sz="3200" b="1" dirty="0"/>
          </a:p>
        </p:txBody>
      </p:sp>
      <p:pic>
        <p:nvPicPr>
          <p:cNvPr id="8" name="Picture 7">
            <a:extLst>
              <a:ext uri="{FF2B5EF4-FFF2-40B4-BE49-F238E27FC236}">
                <a16:creationId xmlns:a16="http://schemas.microsoft.com/office/drawing/2014/main" id="{032F5CFC-C847-4C96-8696-99D84141F5B6}"/>
              </a:ext>
            </a:extLst>
          </p:cNvPr>
          <p:cNvPicPr>
            <a:picLocks noChangeAspect="1"/>
          </p:cNvPicPr>
          <p:nvPr/>
        </p:nvPicPr>
        <p:blipFill>
          <a:blip r:embed="rId3"/>
          <a:stretch>
            <a:fillRect/>
          </a:stretch>
        </p:blipFill>
        <p:spPr>
          <a:xfrm>
            <a:off x="284197" y="1387197"/>
            <a:ext cx="7906875" cy="2448203"/>
          </a:xfrm>
          <a:prstGeom prst="rect">
            <a:avLst/>
          </a:prstGeom>
        </p:spPr>
      </p:pic>
      <p:sp>
        <p:nvSpPr>
          <p:cNvPr id="4" name="Oval 3">
            <a:extLst>
              <a:ext uri="{FF2B5EF4-FFF2-40B4-BE49-F238E27FC236}">
                <a16:creationId xmlns:a16="http://schemas.microsoft.com/office/drawing/2014/main" id="{5CA3006A-B470-4874-9E54-CA3A33ED2000}"/>
              </a:ext>
            </a:extLst>
          </p:cNvPr>
          <p:cNvSpPr/>
          <p:nvPr/>
        </p:nvSpPr>
        <p:spPr>
          <a:xfrm>
            <a:off x="6860834" y="3143250"/>
            <a:ext cx="1416050" cy="80489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32437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7379912" cy="885900"/>
          </a:xfrm>
        </p:spPr>
        <p:txBody>
          <a:bodyPr>
            <a:normAutofit/>
          </a:bodyPr>
          <a:lstStyle/>
          <a:p>
            <a:r>
              <a:rPr lang="en-AU" sz="3200" b="1" dirty="0"/>
              <a:t>Step2.3: create routes</a:t>
            </a:r>
            <a:endParaRPr lang="en-US" sz="3200" b="1" dirty="0"/>
          </a:p>
        </p:txBody>
      </p:sp>
      <p:pic>
        <p:nvPicPr>
          <p:cNvPr id="5" name="Picture 4">
            <a:extLst>
              <a:ext uri="{FF2B5EF4-FFF2-40B4-BE49-F238E27FC236}">
                <a16:creationId xmlns:a16="http://schemas.microsoft.com/office/drawing/2014/main" id="{05463995-8477-4C9B-B302-14776531D54A}"/>
              </a:ext>
            </a:extLst>
          </p:cNvPr>
          <p:cNvPicPr>
            <a:picLocks noChangeAspect="1"/>
          </p:cNvPicPr>
          <p:nvPr/>
        </p:nvPicPr>
        <p:blipFill>
          <a:blip r:embed="rId3"/>
          <a:stretch>
            <a:fillRect/>
          </a:stretch>
        </p:blipFill>
        <p:spPr>
          <a:xfrm>
            <a:off x="487396" y="1041400"/>
            <a:ext cx="7379911" cy="4028336"/>
          </a:xfrm>
          <a:prstGeom prst="rect">
            <a:avLst/>
          </a:prstGeom>
        </p:spPr>
      </p:pic>
      <p:cxnSp>
        <p:nvCxnSpPr>
          <p:cNvPr id="4" name="Straight Connector 3">
            <a:extLst>
              <a:ext uri="{FF2B5EF4-FFF2-40B4-BE49-F238E27FC236}">
                <a16:creationId xmlns:a16="http://schemas.microsoft.com/office/drawing/2014/main" id="{D5902499-1C9E-44F8-BC16-3F626F703C43}"/>
              </a:ext>
            </a:extLst>
          </p:cNvPr>
          <p:cNvCxnSpPr/>
          <p:nvPr/>
        </p:nvCxnSpPr>
        <p:spPr>
          <a:xfrm>
            <a:off x="685800" y="1409700"/>
            <a:ext cx="622935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9714586-DE3C-4CAF-916E-9238A58CBB8A}"/>
              </a:ext>
            </a:extLst>
          </p:cNvPr>
          <p:cNvCxnSpPr/>
          <p:nvPr/>
        </p:nvCxnSpPr>
        <p:spPr>
          <a:xfrm>
            <a:off x="685800" y="1714500"/>
            <a:ext cx="622935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038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7379912" cy="657300"/>
          </a:xfrm>
        </p:spPr>
        <p:txBody>
          <a:bodyPr>
            <a:normAutofit/>
          </a:bodyPr>
          <a:lstStyle/>
          <a:p>
            <a:r>
              <a:rPr lang="en-AU" sz="3200" b="1" dirty="0"/>
              <a:t>Step3: test the HTTP API</a:t>
            </a:r>
            <a:endParaRPr lang="en-US" sz="3200" b="1" dirty="0"/>
          </a:p>
        </p:txBody>
      </p:sp>
      <p:pic>
        <p:nvPicPr>
          <p:cNvPr id="4" name="Picture 3">
            <a:extLst>
              <a:ext uri="{FF2B5EF4-FFF2-40B4-BE49-F238E27FC236}">
                <a16:creationId xmlns:a16="http://schemas.microsoft.com/office/drawing/2014/main" id="{14128D61-F23A-4FA8-8D6B-27BB77333A74}"/>
              </a:ext>
            </a:extLst>
          </p:cNvPr>
          <p:cNvPicPr>
            <a:picLocks noChangeAspect="1"/>
          </p:cNvPicPr>
          <p:nvPr/>
        </p:nvPicPr>
        <p:blipFill>
          <a:blip r:embed="rId3"/>
          <a:stretch>
            <a:fillRect/>
          </a:stretch>
        </p:blipFill>
        <p:spPr>
          <a:xfrm>
            <a:off x="284197" y="1016000"/>
            <a:ext cx="7767603" cy="2876519"/>
          </a:xfrm>
          <a:prstGeom prst="rect">
            <a:avLst/>
          </a:prstGeom>
        </p:spPr>
      </p:pic>
      <p:sp>
        <p:nvSpPr>
          <p:cNvPr id="6" name="Oval 5">
            <a:extLst>
              <a:ext uri="{FF2B5EF4-FFF2-40B4-BE49-F238E27FC236}">
                <a16:creationId xmlns:a16="http://schemas.microsoft.com/office/drawing/2014/main" id="{9E8FC3A8-712F-4DFE-97EE-D517D4EB4D91}"/>
              </a:ext>
            </a:extLst>
          </p:cNvPr>
          <p:cNvSpPr/>
          <p:nvPr/>
        </p:nvSpPr>
        <p:spPr>
          <a:xfrm>
            <a:off x="1600200" y="2241519"/>
            <a:ext cx="2844800" cy="180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ontent Placeholder 2">
            <a:extLst>
              <a:ext uri="{FF2B5EF4-FFF2-40B4-BE49-F238E27FC236}">
                <a16:creationId xmlns:a16="http://schemas.microsoft.com/office/drawing/2014/main" id="{418E767C-7268-45A0-80CA-46088E07432E}"/>
              </a:ext>
            </a:extLst>
          </p:cNvPr>
          <p:cNvSpPr>
            <a:spLocks noGrp="1"/>
          </p:cNvSpPr>
          <p:nvPr>
            <p:ph idx="1"/>
          </p:nvPr>
        </p:nvSpPr>
        <p:spPr>
          <a:xfrm>
            <a:off x="284197" y="4329460"/>
            <a:ext cx="8402603" cy="1156940"/>
          </a:xfrm>
        </p:spPr>
        <p:txBody>
          <a:bodyPr>
            <a:noAutofit/>
          </a:bodyPr>
          <a:lstStyle/>
          <a:p>
            <a:r>
              <a:rPr lang="en-AU" sz="2400" i="0" dirty="0">
                <a:solidFill>
                  <a:srgbClr val="16191F"/>
                </a:solidFill>
                <a:effectLst/>
              </a:rPr>
              <a:t>Full URL:</a:t>
            </a:r>
          </a:p>
          <a:p>
            <a:pPr marL="342900" lvl="1" indent="0">
              <a:buNone/>
            </a:pPr>
            <a:r>
              <a:rPr lang="en-AU" sz="2200" b="0" i="0" u="none" strike="noStrike" dirty="0">
                <a:effectLst/>
              </a:rPr>
              <a:t>https://7j8542940g.execute-api.ap-northeast-1.amazonaws.com/lambda_httpAPI</a:t>
            </a:r>
            <a:endParaRPr lang="en-US" sz="2200" i="0" spc="-1" dirty="0">
              <a:solidFill>
                <a:srgbClr val="000000"/>
              </a:solidFill>
              <a:effectLst/>
            </a:endParaRPr>
          </a:p>
          <a:p>
            <a:endParaRPr lang="en-US" sz="2400" spc="-1" dirty="0">
              <a:solidFill>
                <a:srgbClr val="000000"/>
              </a:solidFill>
            </a:endParaRPr>
          </a:p>
        </p:txBody>
      </p:sp>
    </p:spTree>
    <p:extLst>
      <p:ext uri="{BB962C8B-B14F-4D97-AF65-F5344CB8AC3E}">
        <p14:creationId xmlns:p14="http://schemas.microsoft.com/office/powerpoint/2010/main" val="2912643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97" y="155500"/>
            <a:ext cx="7379912" cy="657300"/>
          </a:xfrm>
        </p:spPr>
        <p:txBody>
          <a:bodyPr>
            <a:normAutofit/>
          </a:bodyPr>
          <a:lstStyle/>
          <a:p>
            <a:r>
              <a:rPr lang="en-AU" sz="3200" b="1" dirty="0"/>
              <a:t>Step3: test the HTTP API</a:t>
            </a:r>
            <a:endParaRPr lang="en-US" sz="3200" b="1" dirty="0"/>
          </a:p>
        </p:txBody>
      </p:sp>
      <p:pic>
        <p:nvPicPr>
          <p:cNvPr id="4" name="Picture 3">
            <a:extLst>
              <a:ext uri="{FF2B5EF4-FFF2-40B4-BE49-F238E27FC236}">
                <a16:creationId xmlns:a16="http://schemas.microsoft.com/office/drawing/2014/main" id="{14128D61-F23A-4FA8-8D6B-27BB77333A74}"/>
              </a:ext>
            </a:extLst>
          </p:cNvPr>
          <p:cNvPicPr>
            <a:picLocks noChangeAspect="1"/>
          </p:cNvPicPr>
          <p:nvPr/>
        </p:nvPicPr>
        <p:blipFill>
          <a:blip r:embed="rId3"/>
          <a:stretch>
            <a:fillRect/>
          </a:stretch>
        </p:blipFill>
        <p:spPr>
          <a:xfrm>
            <a:off x="284197" y="1016001"/>
            <a:ext cx="7767603" cy="2743200"/>
          </a:xfrm>
          <a:prstGeom prst="rect">
            <a:avLst/>
          </a:prstGeom>
        </p:spPr>
      </p:pic>
      <p:pic>
        <p:nvPicPr>
          <p:cNvPr id="9" name="Picture 8">
            <a:extLst>
              <a:ext uri="{FF2B5EF4-FFF2-40B4-BE49-F238E27FC236}">
                <a16:creationId xmlns:a16="http://schemas.microsoft.com/office/drawing/2014/main" id="{2286BDBF-D582-4575-B6ED-14A44A3C0B11}"/>
              </a:ext>
            </a:extLst>
          </p:cNvPr>
          <p:cNvPicPr>
            <a:picLocks noChangeAspect="1"/>
          </p:cNvPicPr>
          <p:nvPr/>
        </p:nvPicPr>
        <p:blipFill>
          <a:blip r:embed="rId4"/>
          <a:stretch>
            <a:fillRect/>
          </a:stretch>
        </p:blipFill>
        <p:spPr>
          <a:xfrm>
            <a:off x="458651" y="4572001"/>
            <a:ext cx="7031003" cy="1455884"/>
          </a:xfrm>
          <a:prstGeom prst="rect">
            <a:avLst/>
          </a:prstGeom>
        </p:spPr>
      </p:pic>
      <p:sp>
        <p:nvSpPr>
          <p:cNvPr id="11" name="Oval 10">
            <a:extLst>
              <a:ext uri="{FF2B5EF4-FFF2-40B4-BE49-F238E27FC236}">
                <a16:creationId xmlns:a16="http://schemas.microsoft.com/office/drawing/2014/main" id="{FE7242B8-3451-4FF0-BF6A-F4031805B835}"/>
              </a:ext>
            </a:extLst>
          </p:cNvPr>
          <p:cNvSpPr/>
          <p:nvPr/>
        </p:nvSpPr>
        <p:spPr>
          <a:xfrm>
            <a:off x="1498599" y="4210050"/>
            <a:ext cx="6165509" cy="10200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2442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FFD8E2-702B-4A56-AA11-2F25B8CE7E5E}"/>
              </a:ext>
            </a:extLst>
          </p:cNvPr>
          <p:cNvPicPr>
            <a:picLocks noChangeAspect="1"/>
          </p:cNvPicPr>
          <p:nvPr/>
        </p:nvPicPr>
        <p:blipFill>
          <a:blip r:embed="rId3"/>
          <a:stretch>
            <a:fillRect/>
          </a:stretch>
        </p:blipFill>
        <p:spPr>
          <a:xfrm>
            <a:off x="871201" y="171809"/>
            <a:ext cx="7401597" cy="3390541"/>
          </a:xfrm>
          <a:prstGeom prst="rect">
            <a:avLst/>
          </a:prstGeom>
        </p:spPr>
      </p:pic>
      <p:cxnSp>
        <p:nvCxnSpPr>
          <p:cNvPr id="7" name="Straight Connector 6">
            <a:extLst>
              <a:ext uri="{FF2B5EF4-FFF2-40B4-BE49-F238E27FC236}">
                <a16:creationId xmlns:a16="http://schemas.microsoft.com/office/drawing/2014/main" id="{5B40FDA4-5270-44F0-8C0F-E0A83245C62C}"/>
              </a:ext>
            </a:extLst>
          </p:cNvPr>
          <p:cNvCxnSpPr/>
          <p:nvPr/>
        </p:nvCxnSpPr>
        <p:spPr>
          <a:xfrm>
            <a:off x="1100667" y="2218267"/>
            <a:ext cx="26246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8856476-C2DA-46FE-8C25-1FB4B7DDA0EE}"/>
              </a:ext>
            </a:extLst>
          </p:cNvPr>
          <p:cNvPicPr>
            <a:picLocks noChangeAspect="1"/>
          </p:cNvPicPr>
          <p:nvPr/>
        </p:nvPicPr>
        <p:blipFill>
          <a:blip r:embed="rId4"/>
          <a:stretch>
            <a:fillRect/>
          </a:stretch>
        </p:blipFill>
        <p:spPr>
          <a:xfrm>
            <a:off x="871201" y="3733192"/>
            <a:ext cx="7401597" cy="2446380"/>
          </a:xfrm>
          <a:prstGeom prst="rect">
            <a:avLst/>
          </a:prstGeom>
        </p:spPr>
      </p:pic>
      <p:cxnSp>
        <p:nvCxnSpPr>
          <p:cNvPr id="10" name="Straight Connector 9">
            <a:extLst>
              <a:ext uri="{FF2B5EF4-FFF2-40B4-BE49-F238E27FC236}">
                <a16:creationId xmlns:a16="http://schemas.microsoft.com/office/drawing/2014/main" id="{A26654A4-B7C4-4F77-9CAE-3E17C57E9961}"/>
              </a:ext>
            </a:extLst>
          </p:cNvPr>
          <p:cNvCxnSpPr>
            <a:cxnSpLocks/>
          </p:cNvCxnSpPr>
          <p:nvPr/>
        </p:nvCxnSpPr>
        <p:spPr>
          <a:xfrm>
            <a:off x="3577849" y="5115505"/>
            <a:ext cx="283769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44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411761" y="1172613"/>
            <a:ext cx="7112989" cy="1894437"/>
          </a:xfrm>
        </p:spPr>
        <p:txBody>
          <a:bodyPr>
            <a:normAutofit/>
          </a:bodyPr>
          <a:lstStyle/>
          <a:p>
            <a:pPr indent="-171180">
              <a:spcBef>
                <a:spcPts val="751"/>
              </a:spcBef>
              <a:buClr>
                <a:srgbClr val="000000"/>
              </a:buClr>
              <a:buFont typeface="Arial"/>
              <a:buChar char="•"/>
            </a:pPr>
            <a:r>
              <a:rPr lang="en-US" sz="2400" spc="-1" dirty="0">
                <a:solidFill>
                  <a:srgbClr val="000000"/>
                </a:solidFill>
                <a:latin typeface="Calibri"/>
              </a:rPr>
              <a:t>API gateway</a:t>
            </a:r>
          </a:p>
          <a:p>
            <a:pPr indent="-171180">
              <a:spcBef>
                <a:spcPts val="751"/>
              </a:spcBef>
              <a:buClr>
                <a:srgbClr val="000000"/>
              </a:buClr>
              <a:buFont typeface="Arial"/>
              <a:buChar char="•"/>
            </a:pPr>
            <a:r>
              <a:rPr lang="en-US" sz="2400" b="1" spc="-1" dirty="0">
                <a:solidFill>
                  <a:srgbClr val="000000"/>
                </a:solidFill>
                <a:latin typeface="Calibri"/>
              </a:rPr>
              <a:t>M</a:t>
            </a:r>
            <a:r>
              <a:rPr lang="en-AU" sz="2400" b="1" spc="-1" dirty="0">
                <a:solidFill>
                  <a:srgbClr val="000000"/>
                </a:solidFill>
                <a:latin typeface="Calibri"/>
              </a:rPr>
              <a:t>y</a:t>
            </a:r>
            <a:r>
              <a:rPr lang="zh-CN" altLang="en-US" sz="2400" b="1" spc="-1" dirty="0">
                <a:solidFill>
                  <a:srgbClr val="000000"/>
                </a:solidFill>
                <a:latin typeface="Calibri"/>
              </a:rPr>
              <a:t> </a:t>
            </a:r>
            <a:r>
              <a:rPr lang="en-AU" altLang="zh-CN" sz="2400" b="1" spc="-1" dirty="0">
                <a:solidFill>
                  <a:srgbClr val="000000"/>
                </a:solidFill>
                <a:latin typeface="Calibri"/>
              </a:rPr>
              <a:t>research</a:t>
            </a:r>
            <a:r>
              <a:rPr lang="zh-CN" altLang="en-US" sz="2400" b="1" spc="-1" dirty="0">
                <a:solidFill>
                  <a:srgbClr val="000000"/>
                </a:solidFill>
                <a:latin typeface="Calibri"/>
              </a:rPr>
              <a:t> </a:t>
            </a:r>
            <a:r>
              <a:rPr lang="en-AU" altLang="zh-CN" sz="2400" b="1" spc="-1" dirty="0">
                <a:solidFill>
                  <a:srgbClr val="000000"/>
                </a:solidFill>
                <a:latin typeface="Calibri"/>
              </a:rPr>
              <a:t>on</a:t>
            </a:r>
            <a:r>
              <a:rPr lang="zh-CN" altLang="en-US" sz="2400" b="1" spc="-1" dirty="0">
                <a:solidFill>
                  <a:srgbClr val="000000"/>
                </a:solidFill>
                <a:latin typeface="Calibri"/>
              </a:rPr>
              <a:t> </a:t>
            </a:r>
            <a:r>
              <a:rPr lang="en-AU" altLang="zh-CN" sz="2400" b="1" spc="-1" dirty="0">
                <a:solidFill>
                  <a:srgbClr val="000000"/>
                </a:solidFill>
                <a:latin typeface="Calibri"/>
              </a:rPr>
              <a:t>cloud security</a:t>
            </a:r>
            <a:r>
              <a:rPr lang="zh-CN" altLang="en-US" sz="2400" b="1" spc="-1" dirty="0">
                <a:solidFill>
                  <a:srgbClr val="000000"/>
                </a:solidFill>
                <a:latin typeface="Calibri"/>
              </a:rPr>
              <a:t> </a:t>
            </a:r>
            <a:endParaRPr lang="en-US" sz="2400" b="1" spc="-1" dirty="0">
              <a:solidFill>
                <a:srgbClr val="000000"/>
              </a:solidFill>
              <a:latin typeface="Calibri"/>
            </a:endParaRPr>
          </a:p>
          <a:p>
            <a:pPr indent="-171180">
              <a:spcBef>
                <a:spcPts val="751"/>
              </a:spcBef>
              <a:buClr>
                <a:srgbClr val="000000"/>
              </a:buClr>
              <a:buFont typeface="Arial"/>
              <a:buChar char="•"/>
            </a:pPr>
            <a:r>
              <a:rPr lang="en-US" sz="2400" spc="-1" dirty="0">
                <a:solidFill>
                  <a:srgbClr val="000000"/>
                </a:solidFill>
                <a:latin typeface="Calibri"/>
              </a:rPr>
              <a:t>Final exam</a:t>
            </a:r>
          </a:p>
          <a:p>
            <a:pPr indent="-171180">
              <a:spcBef>
                <a:spcPts val="751"/>
              </a:spcBef>
              <a:buClr>
                <a:srgbClr val="000000"/>
              </a:buClr>
              <a:buFont typeface="Arial"/>
              <a:buChar char="•"/>
            </a:pPr>
            <a:r>
              <a:rPr lang="en-US" sz="2400" spc="-1" dirty="0">
                <a:solidFill>
                  <a:srgbClr val="000000"/>
                </a:solidFill>
                <a:latin typeface="Calibri"/>
              </a:rPr>
              <a:t>Practice questions</a:t>
            </a:r>
          </a:p>
        </p:txBody>
      </p:sp>
    </p:spTree>
    <p:extLst>
      <p:ext uri="{BB962C8B-B14F-4D97-AF65-F5344CB8AC3E}">
        <p14:creationId xmlns:p14="http://schemas.microsoft.com/office/powerpoint/2010/main" val="3443943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1A16768-2ACF-4876-871D-5FE311CCE896}"/>
              </a:ext>
            </a:extLst>
          </p:cNvPr>
          <p:cNvSpPr>
            <a:spLocks noGrp="1"/>
          </p:cNvSpPr>
          <p:nvPr>
            <p:ph idx="1"/>
          </p:nvPr>
        </p:nvSpPr>
        <p:spPr>
          <a:xfrm>
            <a:off x="235390" y="56885"/>
            <a:ext cx="8445206" cy="491755"/>
          </a:xfrm>
        </p:spPr>
        <p:txBody>
          <a:bodyPr>
            <a:normAutofit lnSpcReduction="10000"/>
          </a:bodyPr>
          <a:lstStyle/>
          <a:p>
            <a:pPr marL="0" indent="0">
              <a:buNone/>
            </a:pPr>
            <a:r>
              <a:rPr lang="en-AU" sz="3200" b="1" dirty="0" err="1">
                <a:latin typeface="+mj-lt"/>
                <a:ea typeface="+mj-ea"/>
                <a:cs typeface="+mj-cs"/>
              </a:rPr>
              <a:t>csrankings.org</a:t>
            </a:r>
            <a:r>
              <a:rPr lang="en-AU" sz="3200" b="1" dirty="0">
                <a:latin typeface="+mj-lt"/>
                <a:ea typeface="+mj-ea"/>
                <a:cs typeface="+mj-cs"/>
              </a:rPr>
              <a:t>:   </a:t>
            </a:r>
          </a:p>
          <a:p>
            <a:endParaRPr lang="en-AU" dirty="0"/>
          </a:p>
        </p:txBody>
      </p:sp>
      <p:pic>
        <p:nvPicPr>
          <p:cNvPr id="6" name="Picture 5">
            <a:extLst>
              <a:ext uri="{FF2B5EF4-FFF2-40B4-BE49-F238E27FC236}">
                <a16:creationId xmlns:a16="http://schemas.microsoft.com/office/drawing/2014/main" id="{F462D3DA-904B-43A6-B094-C359716C68CB}"/>
              </a:ext>
            </a:extLst>
          </p:cNvPr>
          <p:cNvPicPr>
            <a:picLocks noChangeAspect="1"/>
          </p:cNvPicPr>
          <p:nvPr/>
        </p:nvPicPr>
        <p:blipFill>
          <a:blip r:embed="rId3"/>
          <a:stretch>
            <a:fillRect/>
          </a:stretch>
        </p:blipFill>
        <p:spPr>
          <a:xfrm>
            <a:off x="235391" y="4798163"/>
            <a:ext cx="2304610" cy="2002951"/>
          </a:xfrm>
          <a:prstGeom prst="rect">
            <a:avLst/>
          </a:prstGeom>
        </p:spPr>
      </p:pic>
      <p:pic>
        <p:nvPicPr>
          <p:cNvPr id="12" name="Picture 11">
            <a:extLst>
              <a:ext uri="{FF2B5EF4-FFF2-40B4-BE49-F238E27FC236}">
                <a16:creationId xmlns:a16="http://schemas.microsoft.com/office/drawing/2014/main" id="{C3320746-3784-407D-8885-A86380713604}"/>
              </a:ext>
            </a:extLst>
          </p:cNvPr>
          <p:cNvPicPr>
            <a:picLocks noChangeAspect="1"/>
          </p:cNvPicPr>
          <p:nvPr/>
        </p:nvPicPr>
        <p:blipFill>
          <a:blip r:embed="rId4"/>
          <a:stretch>
            <a:fillRect/>
          </a:stretch>
        </p:blipFill>
        <p:spPr>
          <a:xfrm>
            <a:off x="194750" y="489137"/>
            <a:ext cx="8673219" cy="4309026"/>
          </a:xfrm>
          <a:prstGeom prst="rect">
            <a:avLst/>
          </a:prstGeom>
        </p:spPr>
      </p:pic>
    </p:spTree>
    <p:extLst>
      <p:ext uri="{BB962C8B-B14F-4D97-AF65-F5344CB8AC3E}">
        <p14:creationId xmlns:p14="http://schemas.microsoft.com/office/powerpoint/2010/main" val="1707896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69BB017-817B-4F65-8B29-1603BD6B2EB2}"/>
              </a:ext>
            </a:extLst>
          </p:cNvPr>
          <p:cNvPicPr>
            <a:picLocks noChangeAspect="1"/>
          </p:cNvPicPr>
          <p:nvPr/>
        </p:nvPicPr>
        <p:blipFill>
          <a:blip r:embed="rId3"/>
          <a:stretch>
            <a:fillRect/>
          </a:stretch>
        </p:blipFill>
        <p:spPr>
          <a:xfrm>
            <a:off x="514866" y="2940931"/>
            <a:ext cx="2274919" cy="3405925"/>
          </a:xfrm>
          <a:prstGeom prst="rect">
            <a:avLst/>
          </a:prstGeom>
        </p:spPr>
      </p:pic>
      <p:pic>
        <p:nvPicPr>
          <p:cNvPr id="18" name="Picture 17">
            <a:extLst>
              <a:ext uri="{FF2B5EF4-FFF2-40B4-BE49-F238E27FC236}">
                <a16:creationId xmlns:a16="http://schemas.microsoft.com/office/drawing/2014/main" id="{024BE5F2-1DC0-47F9-A877-F3A712DD7A43}"/>
              </a:ext>
            </a:extLst>
          </p:cNvPr>
          <p:cNvPicPr>
            <a:picLocks noChangeAspect="1"/>
          </p:cNvPicPr>
          <p:nvPr/>
        </p:nvPicPr>
        <p:blipFill>
          <a:blip r:embed="rId4"/>
          <a:stretch>
            <a:fillRect/>
          </a:stretch>
        </p:blipFill>
        <p:spPr>
          <a:xfrm>
            <a:off x="3009305" y="2940931"/>
            <a:ext cx="2592041" cy="3405925"/>
          </a:xfrm>
          <a:prstGeom prst="rect">
            <a:avLst/>
          </a:prstGeom>
        </p:spPr>
      </p:pic>
      <p:pic>
        <p:nvPicPr>
          <p:cNvPr id="3" name="Picture 2">
            <a:extLst>
              <a:ext uri="{FF2B5EF4-FFF2-40B4-BE49-F238E27FC236}">
                <a16:creationId xmlns:a16="http://schemas.microsoft.com/office/drawing/2014/main" id="{DA09DCE5-70DC-48ED-A373-1B215C4418EB}"/>
              </a:ext>
            </a:extLst>
          </p:cNvPr>
          <p:cNvPicPr>
            <a:picLocks noChangeAspect="1"/>
          </p:cNvPicPr>
          <p:nvPr/>
        </p:nvPicPr>
        <p:blipFill>
          <a:blip r:embed="rId5"/>
          <a:stretch>
            <a:fillRect/>
          </a:stretch>
        </p:blipFill>
        <p:spPr>
          <a:xfrm>
            <a:off x="514866" y="165867"/>
            <a:ext cx="4988879" cy="2775064"/>
          </a:xfrm>
          <a:prstGeom prst="rect">
            <a:avLst/>
          </a:prstGeom>
        </p:spPr>
      </p:pic>
      <p:sp>
        <p:nvSpPr>
          <p:cNvPr id="6" name="Content Placeholder 2">
            <a:extLst>
              <a:ext uri="{FF2B5EF4-FFF2-40B4-BE49-F238E27FC236}">
                <a16:creationId xmlns:a16="http://schemas.microsoft.com/office/drawing/2014/main" id="{9D93E881-74EB-4509-A46E-08519CA38696}"/>
              </a:ext>
            </a:extLst>
          </p:cNvPr>
          <p:cNvSpPr>
            <a:spLocks noGrp="1"/>
          </p:cNvSpPr>
          <p:nvPr>
            <p:ph idx="1"/>
          </p:nvPr>
        </p:nvSpPr>
        <p:spPr>
          <a:xfrm>
            <a:off x="5601346" y="6155488"/>
            <a:ext cx="2647638" cy="382736"/>
          </a:xfrm>
        </p:spPr>
        <p:txBody>
          <a:bodyPr>
            <a:normAutofit/>
          </a:bodyPr>
          <a:lstStyle/>
          <a:p>
            <a:r>
              <a:rPr lang="en-AU" sz="1500" dirty="0">
                <a:solidFill>
                  <a:srgbClr val="358E9F"/>
                </a:solidFill>
                <a:hlinkClick r:id="rId6">
                  <a:extLst>
                    <a:ext uri="{A12FA001-AC4F-418D-AE19-62706E023703}">
                      <ahyp:hlinkClr xmlns:ahyp="http://schemas.microsoft.com/office/drawing/2018/hyperlinkcolor" val="tx"/>
                    </a:ext>
                  </a:extLst>
                </a:hlinkClick>
              </a:rPr>
              <a:t>‪</a:t>
            </a:r>
            <a:r>
              <a:rPr lang="en-AU" sz="1500" dirty="0">
                <a:solidFill>
                  <a:schemeClr val="accent1"/>
                </a:solidFill>
                <a:hlinkClick r:id="rId6">
                  <a:extLst>
                    <a:ext uri="{A12FA001-AC4F-418D-AE19-62706E023703}">
                      <ahyp:hlinkClr xmlns:ahyp="http://schemas.microsoft.com/office/drawing/2018/hyperlinkcolor" val="tx"/>
                    </a:ext>
                  </a:extLst>
                </a:hlinkClick>
              </a:rPr>
              <a:t>Zhi Zhang‬ - ‪Google Scholar</a:t>
            </a:r>
            <a:r>
              <a:rPr lang="en-AU" sz="1500" dirty="0">
                <a:solidFill>
                  <a:srgbClr val="358E9F"/>
                </a:solidFill>
                <a:hlinkClick r:id="rId6">
                  <a:extLst>
                    <a:ext uri="{A12FA001-AC4F-418D-AE19-62706E023703}">
                      <ahyp:hlinkClr xmlns:ahyp="http://schemas.microsoft.com/office/drawing/2018/hyperlinkcolor" val="tx"/>
                    </a:ext>
                  </a:extLst>
                </a:hlinkClick>
              </a:rPr>
              <a:t>‬</a:t>
            </a:r>
            <a:endParaRPr lang="en-AU" sz="1950" dirty="0"/>
          </a:p>
        </p:txBody>
      </p:sp>
    </p:spTree>
    <p:extLst>
      <p:ext uri="{BB962C8B-B14F-4D97-AF65-F5344CB8AC3E}">
        <p14:creationId xmlns:p14="http://schemas.microsoft.com/office/powerpoint/2010/main" val="3857276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621311" y="1305963"/>
            <a:ext cx="6708177" cy="1230619"/>
          </a:xfrm>
        </p:spPr>
        <p:txBody>
          <a:bodyPr>
            <a:normAutofit/>
          </a:bodyPr>
          <a:lstStyle/>
          <a:p>
            <a:pPr indent="-171180">
              <a:spcBef>
                <a:spcPts val="751"/>
              </a:spcBef>
              <a:buClr>
                <a:srgbClr val="000000"/>
              </a:buClr>
              <a:buFont typeface="Arial"/>
              <a:buChar char="•"/>
            </a:pPr>
            <a:r>
              <a:rPr lang="en-US" spc="-1" dirty="0">
                <a:solidFill>
                  <a:srgbClr val="000000"/>
                </a:solidFill>
                <a:latin typeface="Calibri"/>
              </a:rPr>
              <a:t>Introduction to important terms in public cloud security</a:t>
            </a:r>
          </a:p>
          <a:p>
            <a:pPr indent="-171180">
              <a:spcBef>
                <a:spcPts val="751"/>
              </a:spcBef>
              <a:buClr>
                <a:srgbClr val="000000"/>
              </a:buClr>
              <a:buFont typeface="Arial"/>
              <a:buChar char="•"/>
            </a:pPr>
            <a:r>
              <a:rPr lang="en-US" spc="-1" dirty="0">
                <a:solidFill>
                  <a:srgbClr val="000000"/>
                </a:solidFill>
                <a:latin typeface="Calibri"/>
              </a:rPr>
              <a:t>A Cross-VM attack</a:t>
            </a:r>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621311" y="386602"/>
            <a:ext cx="3645888" cy="572648"/>
          </a:xfrm>
          <a:prstGeom prst="rect">
            <a:avLst/>
          </a:prstGeom>
        </p:spPr>
        <p:txBody>
          <a:bodyPr>
            <a:normAutofit/>
          </a:bodyPr>
          <a:lstStyle/>
          <a:p>
            <a:r>
              <a:rPr lang="en-AU" sz="2400" b="1" dirty="0"/>
              <a:t>Research on cloud security</a:t>
            </a:r>
            <a:endParaRPr sz="2100" b="1" dirty="0"/>
          </a:p>
        </p:txBody>
      </p:sp>
    </p:spTree>
    <p:extLst>
      <p:ext uri="{BB962C8B-B14F-4D97-AF65-F5344CB8AC3E}">
        <p14:creationId xmlns:p14="http://schemas.microsoft.com/office/powerpoint/2010/main" val="572067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179059" y="359707"/>
            <a:ext cx="5539459" cy="712695"/>
          </a:xfrm>
          <a:prstGeom prst="rect">
            <a:avLst/>
          </a:prstGeom>
        </p:spPr>
        <p:txBody>
          <a:bodyPr>
            <a:normAutofit/>
          </a:bodyPr>
          <a:lstStyle/>
          <a:p>
            <a:r>
              <a:rPr lang="en-AU" sz="2400" b="1" dirty="0"/>
              <a:t>Public cloud becomes tempting target</a:t>
            </a:r>
            <a:endParaRPr sz="2100" b="1" dirty="0"/>
          </a:p>
        </p:txBody>
      </p:sp>
      <p:pic>
        <p:nvPicPr>
          <p:cNvPr id="9" name="Picture 8">
            <a:extLst>
              <a:ext uri="{FF2B5EF4-FFF2-40B4-BE49-F238E27FC236}">
                <a16:creationId xmlns:a16="http://schemas.microsoft.com/office/drawing/2014/main" id="{910CC4C3-5365-4A94-8502-A2BD66A4B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375" y="1497443"/>
            <a:ext cx="5394284" cy="2600688"/>
          </a:xfrm>
          <a:prstGeom prst="rect">
            <a:avLst/>
          </a:prstGeom>
        </p:spPr>
      </p:pic>
      <p:sp>
        <p:nvSpPr>
          <p:cNvPr id="10" name="Content Placeholder 2">
            <a:extLst>
              <a:ext uri="{FF2B5EF4-FFF2-40B4-BE49-F238E27FC236}">
                <a16:creationId xmlns:a16="http://schemas.microsoft.com/office/drawing/2014/main" id="{B6628E02-B2EA-4492-A406-07A472382C1B}"/>
              </a:ext>
            </a:extLst>
          </p:cNvPr>
          <p:cNvSpPr>
            <a:spLocks noGrp="1"/>
          </p:cNvSpPr>
          <p:nvPr>
            <p:ph idx="1"/>
          </p:nvPr>
        </p:nvSpPr>
        <p:spPr>
          <a:xfrm>
            <a:off x="443472" y="4523172"/>
            <a:ext cx="6505630" cy="1262426"/>
          </a:xfrm>
        </p:spPr>
        <p:txBody>
          <a:bodyPr>
            <a:normAutofit/>
          </a:bodyPr>
          <a:lstStyle/>
          <a:p>
            <a:pPr indent="-171180">
              <a:spcBef>
                <a:spcPts val="751"/>
              </a:spcBef>
              <a:buClr>
                <a:srgbClr val="000000"/>
              </a:buClr>
              <a:buFont typeface="Arial"/>
              <a:buChar char="•"/>
            </a:pPr>
            <a:r>
              <a:rPr lang="en-US" sz="2000" spc="-1" dirty="0">
                <a:solidFill>
                  <a:srgbClr val="000000"/>
                </a:solidFill>
                <a:latin typeface="Calibri"/>
              </a:rPr>
              <a:t>Valuable targets:</a:t>
            </a:r>
          </a:p>
          <a:p>
            <a:pPr lvl="1" indent="-171180">
              <a:spcBef>
                <a:spcPts val="751"/>
              </a:spcBef>
              <a:buClr>
                <a:srgbClr val="000000"/>
              </a:buClr>
              <a:buFont typeface="Arial"/>
              <a:buChar char="•"/>
            </a:pPr>
            <a:r>
              <a:rPr lang="en-US" sz="2000" spc="-1" dirty="0">
                <a:solidFill>
                  <a:srgbClr val="000000"/>
                </a:solidFill>
                <a:latin typeface="Calibri"/>
              </a:rPr>
              <a:t>banking, medical information, DNN models</a:t>
            </a:r>
            <a:endParaRPr lang="en-US" sz="2000" spc="-1" dirty="0">
              <a:solidFill>
                <a:srgbClr val="FF0000"/>
              </a:solidFill>
              <a:latin typeface="Calibri"/>
            </a:endParaRPr>
          </a:p>
        </p:txBody>
      </p:sp>
    </p:spTree>
    <p:extLst>
      <p:ext uri="{BB962C8B-B14F-4D97-AF65-F5344CB8AC3E}">
        <p14:creationId xmlns:p14="http://schemas.microsoft.com/office/powerpoint/2010/main" val="1621257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340907" y="186047"/>
            <a:ext cx="2720606" cy="436838"/>
          </a:xfrm>
        </p:spPr>
        <p:txBody>
          <a:bodyPr>
            <a:normAutofit/>
          </a:bodyPr>
          <a:lstStyle/>
          <a:p>
            <a:r>
              <a:rPr lang="en-US" sz="2400" b="1" dirty="0"/>
              <a:t>Key Terms</a:t>
            </a:r>
          </a:p>
        </p:txBody>
      </p:sp>
      <p:sp>
        <p:nvSpPr>
          <p:cNvPr id="3" name="Content Placeholder 2">
            <a:extLst>
              <a:ext uri="{FF2B5EF4-FFF2-40B4-BE49-F238E27FC236}">
                <a16:creationId xmlns:a16="http://schemas.microsoft.com/office/drawing/2014/main" id="{3FE16A9C-2324-5945-B4B8-0E9FCC57A6F7}"/>
              </a:ext>
            </a:extLst>
          </p:cNvPr>
          <p:cNvSpPr>
            <a:spLocks noGrp="1"/>
          </p:cNvSpPr>
          <p:nvPr>
            <p:ph idx="1"/>
          </p:nvPr>
        </p:nvSpPr>
        <p:spPr>
          <a:xfrm>
            <a:off x="340907" y="906292"/>
            <a:ext cx="7947059" cy="4109075"/>
          </a:xfrm>
        </p:spPr>
        <p:txBody>
          <a:bodyPr>
            <a:normAutofit/>
          </a:bodyPr>
          <a:lstStyle/>
          <a:p>
            <a:r>
              <a:rPr lang="en-AU" sz="1800" b="1" dirty="0">
                <a:solidFill>
                  <a:srgbClr val="16191F"/>
                </a:solidFill>
              </a:rPr>
              <a:t>Multi-tenancy</a:t>
            </a:r>
            <a:r>
              <a:rPr lang="en-US" sz="1800" dirty="0"/>
              <a:t>:</a:t>
            </a:r>
          </a:p>
          <a:p>
            <a:pPr lvl="1"/>
            <a:r>
              <a:rPr lang="en-US" sz="1650" dirty="0"/>
              <a:t>IaaS clouds multiplex virtual machines (VMs) of disjoint customers upon the same physical machines.</a:t>
            </a:r>
            <a:endParaRPr lang="en-AU" sz="1650" dirty="0"/>
          </a:p>
          <a:p>
            <a:r>
              <a:rPr lang="en-AU" sz="1800" b="1" dirty="0">
                <a:solidFill>
                  <a:srgbClr val="16191F"/>
                </a:solidFill>
              </a:rPr>
              <a:t>Co-residency</a:t>
            </a:r>
            <a:r>
              <a:rPr lang="en-US" sz="1800" dirty="0"/>
              <a:t>:</a:t>
            </a:r>
          </a:p>
          <a:p>
            <a:pPr lvl="1"/>
            <a:r>
              <a:rPr lang="en-US" sz="1650" dirty="0">
                <a:solidFill>
                  <a:srgbClr val="16191F"/>
                </a:solidFill>
              </a:rPr>
              <a:t>A malicious VM is co-resident with a target VM upon the same physical machine.</a:t>
            </a:r>
            <a:endParaRPr lang="en-AU" sz="1650" u="sng" dirty="0"/>
          </a:p>
          <a:p>
            <a:pPr lvl="1"/>
            <a:endParaRPr lang="en-US" u="sng" dirty="0"/>
          </a:p>
          <a:p>
            <a:pPr marL="342900" lvl="1" indent="0">
              <a:buNone/>
            </a:pPr>
            <a:endParaRPr lang="en-US" u="sng" dirty="0"/>
          </a:p>
        </p:txBody>
      </p:sp>
      <p:pic>
        <p:nvPicPr>
          <p:cNvPr id="5" name="Picture 4">
            <a:extLst>
              <a:ext uri="{FF2B5EF4-FFF2-40B4-BE49-F238E27FC236}">
                <a16:creationId xmlns:a16="http://schemas.microsoft.com/office/drawing/2014/main" id="{48DD91E4-C06B-4D8A-B163-D99C181D7AE6}"/>
              </a:ext>
            </a:extLst>
          </p:cNvPr>
          <p:cNvPicPr>
            <a:picLocks noChangeAspect="1"/>
          </p:cNvPicPr>
          <p:nvPr/>
        </p:nvPicPr>
        <p:blipFill>
          <a:blip r:embed="rId3"/>
          <a:stretch>
            <a:fillRect/>
          </a:stretch>
        </p:blipFill>
        <p:spPr>
          <a:xfrm>
            <a:off x="2409093" y="2698067"/>
            <a:ext cx="3349450" cy="3397238"/>
          </a:xfrm>
          <a:prstGeom prst="rect">
            <a:avLst/>
          </a:prstGeom>
        </p:spPr>
      </p:pic>
      <p:sp>
        <p:nvSpPr>
          <p:cNvPr id="7" name="TextBox 6">
            <a:extLst>
              <a:ext uri="{FF2B5EF4-FFF2-40B4-BE49-F238E27FC236}">
                <a16:creationId xmlns:a16="http://schemas.microsoft.com/office/drawing/2014/main" id="{E2F8D66F-FF26-4574-B5F5-F79E838A09AC}"/>
              </a:ext>
            </a:extLst>
          </p:cNvPr>
          <p:cNvSpPr txBox="1"/>
          <p:nvPr/>
        </p:nvSpPr>
        <p:spPr>
          <a:xfrm>
            <a:off x="5453267" y="6570811"/>
            <a:ext cx="3794089" cy="253916"/>
          </a:xfrm>
          <a:prstGeom prst="rect">
            <a:avLst/>
          </a:prstGeom>
          <a:noFill/>
        </p:spPr>
        <p:txBody>
          <a:bodyPr wrap="square">
            <a:spAutoFit/>
          </a:bodyPr>
          <a:lstStyle/>
          <a:p>
            <a:r>
              <a:rPr lang="en-AU" sz="1050" dirty="0">
                <a:latin typeface="Arial" panose="020B0604020202020204" pitchFamily="34" charset="0"/>
                <a:cs typeface="Arial" panose="020B0604020202020204" pitchFamily="34" charset="0"/>
              </a:rPr>
              <a:t>https://www.techtarget.com/whatis/definition/multi-tenancy</a:t>
            </a:r>
          </a:p>
        </p:txBody>
      </p:sp>
      <p:sp>
        <p:nvSpPr>
          <p:cNvPr id="4" name="Rectangle 3">
            <a:extLst>
              <a:ext uri="{FF2B5EF4-FFF2-40B4-BE49-F238E27FC236}">
                <a16:creationId xmlns:a16="http://schemas.microsoft.com/office/drawing/2014/main" id="{A147BF8C-E606-426A-AC33-2A37EE7263BF}"/>
              </a:ext>
            </a:extLst>
          </p:cNvPr>
          <p:cNvSpPr/>
          <p:nvPr/>
        </p:nvSpPr>
        <p:spPr>
          <a:xfrm>
            <a:off x="3390900" y="3478448"/>
            <a:ext cx="667503" cy="1174749"/>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8" name="Rectangle 7">
            <a:extLst>
              <a:ext uri="{FF2B5EF4-FFF2-40B4-BE49-F238E27FC236}">
                <a16:creationId xmlns:a16="http://schemas.microsoft.com/office/drawing/2014/main" id="{CF9D91C0-20C6-40B5-B1A7-93DD43265A5C}"/>
              </a:ext>
            </a:extLst>
          </p:cNvPr>
          <p:cNvSpPr/>
          <p:nvPr/>
        </p:nvSpPr>
        <p:spPr>
          <a:xfrm>
            <a:off x="4065506" y="3478448"/>
            <a:ext cx="667503" cy="1174749"/>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9" name="Rectangle 8">
            <a:extLst>
              <a:ext uri="{FF2B5EF4-FFF2-40B4-BE49-F238E27FC236}">
                <a16:creationId xmlns:a16="http://schemas.microsoft.com/office/drawing/2014/main" id="{CF9482F5-066B-4B3B-BD22-A574A0FEA470}"/>
              </a:ext>
            </a:extLst>
          </p:cNvPr>
          <p:cNvSpPr/>
          <p:nvPr/>
        </p:nvSpPr>
        <p:spPr>
          <a:xfrm>
            <a:off x="4733009" y="3478448"/>
            <a:ext cx="667503" cy="1174749"/>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Tree>
    <p:extLst>
      <p:ext uri="{BB962C8B-B14F-4D97-AF65-F5344CB8AC3E}">
        <p14:creationId xmlns:p14="http://schemas.microsoft.com/office/powerpoint/2010/main" val="114439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200229" y="269480"/>
            <a:ext cx="2720606" cy="436838"/>
          </a:xfrm>
        </p:spPr>
        <p:txBody>
          <a:bodyPr>
            <a:normAutofit/>
          </a:bodyPr>
          <a:lstStyle/>
          <a:p>
            <a:r>
              <a:rPr lang="en-US" sz="2400" b="1" dirty="0"/>
              <a:t>Key Terms</a:t>
            </a:r>
          </a:p>
        </p:txBody>
      </p:sp>
      <p:sp>
        <p:nvSpPr>
          <p:cNvPr id="3" name="Content Placeholder 2">
            <a:extLst>
              <a:ext uri="{FF2B5EF4-FFF2-40B4-BE49-F238E27FC236}">
                <a16:creationId xmlns:a16="http://schemas.microsoft.com/office/drawing/2014/main" id="{3FE16A9C-2324-5945-B4B8-0E9FCC57A6F7}"/>
              </a:ext>
            </a:extLst>
          </p:cNvPr>
          <p:cNvSpPr>
            <a:spLocks noGrp="1"/>
          </p:cNvSpPr>
          <p:nvPr>
            <p:ph idx="1"/>
          </p:nvPr>
        </p:nvSpPr>
        <p:spPr>
          <a:xfrm>
            <a:off x="247481" y="1056405"/>
            <a:ext cx="8649037" cy="4109075"/>
          </a:xfrm>
        </p:spPr>
        <p:txBody>
          <a:bodyPr>
            <a:normAutofit/>
          </a:bodyPr>
          <a:lstStyle/>
          <a:p>
            <a:r>
              <a:rPr lang="en-AU" sz="1800" dirty="0">
                <a:solidFill>
                  <a:srgbClr val="16191F"/>
                </a:solidFill>
              </a:rPr>
              <a:t>Multi-tenancy</a:t>
            </a:r>
            <a:r>
              <a:rPr lang="en-US" sz="1800" dirty="0"/>
              <a:t>:</a:t>
            </a:r>
          </a:p>
          <a:p>
            <a:r>
              <a:rPr lang="en-AU" sz="1800" dirty="0">
                <a:solidFill>
                  <a:srgbClr val="16191F"/>
                </a:solidFill>
              </a:rPr>
              <a:t>Co-residency</a:t>
            </a:r>
            <a:r>
              <a:rPr lang="en-US" sz="1800" dirty="0"/>
              <a:t>:</a:t>
            </a:r>
          </a:p>
          <a:p>
            <a:r>
              <a:rPr lang="en-AU" sz="1800" b="1" dirty="0">
                <a:solidFill>
                  <a:srgbClr val="16191F"/>
                </a:solidFill>
              </a:rPr>
              <a:t>Placement</a:t>
            </a:r>
            <a:r>
              <a:rPr lang="en-AU" sz="1800" dirty="0">
                <a:solidFill>
                  <a:srgbClr val="16191F"/>
                </a:solidFill>
              </a:rPr>
              <a:t>:</a:t>
            </a:r>
            <a:endParaRPr lang="en-AU" sz="1800" dirty="0"/>
          </a:p>
          <a:p>
            <a:pPr marL="342900" lvl="1" indent="0">
              <a:buNone/>
            </a:pPr>
            <a:endParaRPr lang="en-US" u="sng" dirty="0"/>
          </a:p>
        </p:txBody>
      </p:sp>
    </p:spTree>
    <p:extLst>
      <p:ext uri="{BB962C8B-B14F-4D97-AF65-F5344CB8AC3E}">
        <p14:creationId xmlns:p14="http://schemas.microsoft.com/office/powerpoint/2010/main" val="2882353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340907" y="374988"/>
            <a:ext cx="2720606" cy="436838"/>
          </a:xfrm>
        </p:spPr>
        <p:txBody>
          <a:bodyPr>
            <a:normAutofit/>
          </a:bodyPr>
          <a:lstStyle/>
          <a:p>
            <a:r>
              <a:rPr lang="en-US" sz="2400" b="1" dirty="0"/>
              <a:t>Key Terms</a:t>
            </a:r>
          </a:p>
        </p:txBody>
      </p:sp>
      <p:sp>
        <p:nvSpPr>
          <p:cNvPr id="3" name="Content Placeholder 2">
            <a:extLst>
              <a:ext uri="{FF2B5EF4-FFF2-40B4-BE49-F238E27FC236}">
                <a16:creationId xmlns:a16="http://schemas.microsoft.com/office/drawing/2014/main" id="{3FE16A9C-2324-5945-B4B8-0E9FCC57A6F7}"/>
              </a:ext>
            </a:extLst>
          </p:cNvPr>
          <p:cNvSpPr>
            <a:spLocks noGrp="1"/>
          </p:cNvSpPr>
          <p:nvPr>
            <p:ph idx="1"/>
          </p:nvPr>
        </p:nvSpPr>
        <p:spPr>
          <a:xfrm>
            <a:off x="340906" y="1003652"/>
            <a:ext cx="8462187" cy="4109075"/>
          </a:xfrm>
        </p:spPr>
        <p:txBody>
          <a:bodyPr>
            <a:normAutofit/>
          </a:bodyPr>
          <a:lstStyle/>
          <a:p>
            <a:r>
              <a:rPr lang="en-AU" sz="1800" dirty="0">
                <a:solidFill>
                  <a:srgbClr val="16191F"/>
                </a:solidFill>
              </a:rPr>
              <a:t>Multi-tenancy</a:t>
            </a:r>
            <a:r>
              <a:rPr lang="en-US" sz="1800" dirty="0"/>
              <a:t>:</a:t>
            </a:r>
          </a:p>
          <a:p>
            <a:r>
              <a:rPr lang="en-AU" sz="1800" dirty="0">
                <a:solidFill>
                  <a:srgbClr val="16191F"/>
                </a:solidFill>
              </a:rPr>
              <a:t>Co-residency</a:t>
            </a:r>
            <a:r>
              <a:rPr lang="en-US" sz="1800" dirty="0"/>
              <a:t>:</a:t>
            </a:r>
          </a:p>
          <a:p>
            <a:r>
              <a:rPr lang="en-AU" sz="1800" dirty="0">
                <a:solidFill>
                  <a:srgbClr val="16191F"/>
                </a:solidFill>
              </a:rPr>
              <a:t>Placement:</a:t>
            </a:r>
            <a:endParaRPr lang="en-AU" sz="1800" dirty="0"/>
          </a:p>
          <a:p>
            <a:r>
              <a:rPr lang="en-US" sz="1800" dirty="0">
                <a:solidFill>
                  <a:srgbClr val="16191F"/>
                </a:solidFill>
              </a:rPr>
              <a:t>Cross-VM attack </a:t>
            </a:r>
            <a:r>
              <a:rPr lang="en-AU" sz="1800" dirty="0">
                <a:solidFill>
                  <a:srgbClr val="16191F"/>
                </a:solidFill>
              </a:rPr>
              <a:t>:</a:t>
            </a:r>
            <a:endParaRPr lang="en-AU" sz="1800" dirty="0"/>
          </a:p>
          <a:p>
            <a:pPr lvl="1"/>
            <a:r>
              <a:rPr lang="en-US" b="0" i="0" dirty="0">
                <a:solidFill>
                  <a:srgbClr val="16191F"/>
                </a:solidFill>
                <a:effectLst/>
              </a:rPr>
              <a:t>The adversary from the malicious VM breaks data confidentiality or integrity against the target </a:t>
            </a:r>
            <a:r>
              <a:rPr lang="en-US" dirty="0">
                <a:solidFill>
                  <a:srgbClr val="16191F"/>
                </a:solidFill>
              </a:rPr>
              <a:t>VM, so-called </a:t>
            </a:r>
            <a:r>
              <a:rPr lang="en-US" b="0" i="0" dirty="0">
                <a:solidFill>
                  <a:srgbClr val="16191F"/>
                </a:solidFill>
                <a:effectLst/>
              </a:rPr>
              <a:t>cross-VM attack.</a:t>
            </a:r>
          </a:p>
          <a:p>
            <a:pPr lvl="2"/>
            <a:r>
              <a:rPr lang="en-US" sz="1800" dirty="0">
                <a:solidFill>
                  <a:srgbClr val="16191F"/>
                </a:solidFill>
              </a:rPr>
              <a:t>e.g., side-channel, hardware fault</a:t>
            </a:r>
          </a:p>
          <a:p>
            <a:pPr lvl="1"/>
            <a:r>
              <a:rPr lang="en-US" b="1" dirty="0">
                <a:solidFill>
                  <a:srgbClr val="16191F"/>
                </a:solidFill>
              </a:rPr>
              <a:t>Side-channel attacks: </a:t>
            </a:r>
            <a:r>
              <a:rPr lang="en-US" dirty="0">
                <a:solidFill>
                  <a:srgbClr val="16191F"/>
                </a:solidFill>
              </a:rPr>
              <a:t>the adversary attempts to infer a secret from a victim by gathering information about security-critical operations performed by the victim.</a:t>
            </a:r>
          </a:p>
          <a:p>
            <a:pPr lvl="2"/>
            <a:r>
              <a:rPr lang="en-US" sz="1800" dirty="0">
                <a:solidFill>
                  <a:srgbClr val="16191F"/>
                </a:solidFill>
              </a:rPr>
              <a:t>e.g., power consumption based side channel</a:t>
            </a:r>
          </a:p>
          <a:p>
            <a:pPr lvl="1"/>
            <a:r>
              <a:rPr lang="en-US" dirty="0">
                <a:solidFill>
                  <a:srgbClr val="16191F"/>
                </a:solidFill>
              </a:rPr>
              <a:t>Hardware-fault attacks</a:t>
            </a:r>
            <a:r>
              <a:rPr lang="en-US" b="1" dirty="0">
                <a:solidFill>
                  <a:srgbClr val="16191F"/>
                </a:solidFill>
              </a:rPr>
              <a:t>: </a:t>
            </a:r>
            <a:r>
              <a:rPr lang="en-US" dirty="0">
                <a:solidFill>
                  <a:srgbClr val="16191F"/>
                </a:solidFill>
              </a:rPr>
              <a:t>the adversary disrupts the normal operations of the computer hardware, compromising the integrity of the victim or the whole system.</a:t>
            </a:r>
          </a:p>
          <a:p>
            <a:pPr lvl="2"/>
            <a:r>
              <a:rPr lang="en-US" sz="1800" dirty="0">
                <a:solidFill>
                  <a:srgbClr val="16191F"/>
                </a:solidFill>
              </a:rPr>
              <a:t>e.g., </a:t>
            </a:r>
            <a:r>
              <a:rPr lang="en-US" sz="1800" dirty="0" err="1">
                <a:solidFill>
                  <a:srgbClr val="16191F"/>
                </a:solidFill>
              </a:rPr>
              <a:t>rowhammer</a:t>
            </a:r>
            <a:r>
              <a:rPr lang="en-US" sz="1800" dirty="0">
                <a:solidFill>
                  <a:srgbClr val="16191F"/>
                </a:solidFill>
              </a:rPr>
              <a:t> </a:t>
            </a:r>
          </a:p>
          <a:p>
            <a:pPr lvl="1"/>
            <a:endParaRPr lang="en-US" sz="1650" u="sng" dirty="0"/>
          </a:p>
          <a:p>
            <a:pPr lvl="1"/>
            <a:endParaRPr lang="en-US" u="sng" dirty="0"/>
          </a:p>
          <a:p>
            <a:pPr marL="342900" lvl="1" indent="0">
              <a:buNone/>
            </a:pPr>
            <a:endParaRPr lang="en-US" u="sng" dirty="0"/>
          </a:p>
        </p:txBody>
      </p:sp>
    </p:spTree>
    <p:extLst>
      <p:ext uri="{BB962C8B-B14F-4D97-AF65-F5344CB8AC3E}">
        <p14:creationId xmlns:p14="http://schemas.microsoft.com/office/powerpoint/2010/main" val="2231895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340907" y="304649"/>
            <a:ext cx="5471249" cy="575911"/>
          </a:xfrm>
        </p:spPr>
        <p:txBody>
          <a:bodyPr>
            <a:normAutofit/>
          </a:bodyPr>
          <a:lstStyle/>
          <a:p>
            <a:r>
              <a:rPr lang="en-US" sz="2400" b="1" dirty="0"/>
              <a:t>Achieve placement</a:t>
            </a:r>
          </a:p>
        </p:txBody>
      </p:sp>
      <p:pic>
        <p:nvPicPr>
          <p:cNvPr id="6" name="Picture 5">
            <a:extLst>
              <a:ext uri="{FF2B5EF4-FFF2-40B4-BE49-F238E27FC236}">
                <a16:creationId xmlns:a16="http://schemas.microsoft.com/office/drawing/2014/main" id="{48DFF0E4-E5C9-4A2B-B4A1-8158D7358725}"/>
              </a:ext>
            </a:extLst>
          </p:cNvPr>
          <p:cNvPicPr>
            <a:picLocks noChangeAspect="1"/>
          </p:cNvPicPr>
          <p:nvPr/>
        </p:nvPicPr>
        <p:blipFill>
          <a:blip r:embed="rId3"/>
          <a:stretch>
            <a:fillRect/>
          </a:stretch>
        </p:blipFill>
        <p:spPr>
          <a:xfrm>
            <a:off x="675731" y="1314155"/>
            <a:ext cx="7792537" cy="4229690"/>
          </a:xfrm>
          <a:prstGeom prst="rect">
            <a:avLst/>
          </a:prstGeom>
        </p:spPr>
      </p:pic>
      <p:sp>
        <p:nvSpPr>
          <p:cNvPr id="7" name="TextBox 6">
            <a:extLst>
              <a:ext uri="{FF2B5EF4-FFF2-40B4-BE49-F238E27FC236}">
                <a16:creationId xmlns:a16="http://schemas.microsoft.com/office/drawing/2014/main" id="{97B4C170-5538-433B-B776-15C87A97539A}"/>
              </a:ext>
            </a:extLst>
          </p:cNvPr>
          <p:cNvSpPr txBox="1"/>
          <p:nvPr/>
        </p:nvSpPr>
        <p:spPr>
          <a:xfrm>
            <a:off x="6627628" y="6519446"/>
            <a:ext cx="2516372" cy="338554"/>
          </a:xfrm>
          <a:prstGeom prst="rect">
            <a:avLst/>
          </a:prstGeom>
          <a:noFill/>
        </p:spPr>
        <p:txBody>
          <a:bodyPr wrap="square">
            <a:spAutoFit/>
          </a:bodyPr>
          <a:lstStyle/>
          <a:p>
            <a:r>
              <a:rPr lang="en-AU" sz="1600" dirty="0" err="1">
                <a:latin typeface="Arial" panose="020B0604020202020204" pitchFamily="34" charset="0"/>
                <a:cs typeface="Arial" panose="020B0604020202020204" pitchFamily="34" charset="0"/>
              </a:rPr>
              <a:t>Ristenpart</a:t>
            </a:r>
            <a:r>
              <a:rPr lang="en-AU" sz="1600" dirty="0">
                <a:latin typeface="Arial" panose="020B0604020202020204" pitchFamily="34" charset="0"/>
                <a:cs typeface="Arial" panose="020B0604020202020204" pitchFamily="34" charset="0"/>
              </a:rPr>
              <a:t> et al. [CCS’09]</a:t>
            </a:r>
          </a:p>
        </p:txBody>
      </p:sp>
      <p:sp>
        <p:nvSpPr>
          <p:cNvPr id="8" name="Oval 7">
            <a:extLst>
              <a:ext uri="{FF2B5EF4-FFF2-40B4-BE49-F238E27FC236}">
                <a16:creationId xmlns:a16="http://schemas.microsoft.com/office/drawing/2014/main" id="{EF5FF64B-E780-4659-B4EB-32F21A803CD1}"/>
              </a:ext>
            </a:extLst>
          </p:cNvPr>
          <p:cNvSpPr/>
          <p:nvPr/>
        </p:nvSpPr>
        <p:spPr>
          <a:xfrm>
            <a:off x="1133062" y="1490869"/>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1</a:t>
            </a:r>
          </a:p>
        </p:txBody>
      </p:sp>
      <p:sp>
        <p:nvSpPr>
          <p:cNvPr id="12" name="Oval 11">
            <a:extLst>
              <a:ext uri="{FF2B5EF4-FFF2-40B4-BE49-F238E27FC236}">
                <a16:creationId xmlns:a16="http://schemas.microsoft.com/office/drawing/2014/main" id="{35DBB533-DE03-4C20-9F17-B41E4074BE01}"/>
              </a:ext>
            </a:extLst>
          </p:cNvPr>
          <p:cNvSpPr/>
          <p:nvPr/>
        </p:nvSpPr>
        <p:spPr>
          <a:xfrm>
            <a:off x="3495263" y="938788"/>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2</a:t>
            </a:r>
          </a:p>
        </p:txBody>
      </p:sp>
    </p:spTree>
    <p:extLst>
      <p:ext uri="{BB962C8B-B14F-4D97-AF65-F5344CB8AC3E}">
        <p14:creationId xmlns:p14="http://schemas.microsoft.com/office/powerpoint/2010/main" val="3265685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340907" y="304649"/>
            <a:ext cx="5471249" cy="575911"/>
          </a:xfrm>
        </p:spPr>
        <p:txBody>
          <a:bodyPr>
            <a:normAutofit/>
          </a:bodyPr>
          <a:lstStyle/>
          <a:p>
            <a:r>
              <a:rPr lang="en-US" sz="2400" b="1" dirty="0"/>
              <a:t>Achieve placement</a:t>
            </a:r>
          </a:p>
        </p:txBody>
      </p:sp>
      <p:pic>
        <p:nvPicPr>
          <p:cNvPr id="6" name="Picture 5">
            <a:extLst>
              <a:ext uri="{FF2B5EF4-FFF2-40B4-BE49-F238E27FC236}">
                <a16:creationId xmlns:a16="http://schemas.microsoft.com/office/drawing/2014/main" id="{48DFF0E4-E5C9-4A2B-B4A1-8158D7358725}"/>
              </a:ext>
            </a:extLst>
          </p:cNvPr>
          <p:cNvPicPr>
            <a:picLocks noChangeAspect="1"/>
          </p:cNvPicPr>
          <p:nvPr/>
        </p:nvPicPr>
        <p:blipFill>
          <a:blip r:embed="rId3"/>
          <a:stretch>
            <a:fillRect/>
          </a:stretch>
        </p:blipFill>
        <p:spPr>
          <a:xfrm>
            <a:off x="675731" y="1314155"/>
            <a:ext cx="7792537" cy="4229690"/>
          </a:xfrm>
          <a:prstGeom prst="rect">
            <a:avLst/>
          </a:prstGeom>
        </p:spPr>
      </p:pic>
      <p:sp>
        <p:nvSpPr>
          <p:cNvPr id="7" name="TextBox 6">
            <a:extLst>
              <a:ext uri="{FF2B5EF4-FFF2-40B4-BE49-F238E27FC236}">
                <a16:creationId xmlns:a16="http://schemas.microsoft.com/office/drawing/2014/main" id="{97B4C170-5538-433B-B776-15C87A97539A}"/>
              </a:ext>
            </a:extLst>
          </p:cNvPr>
          <p:cNvSpPr txBox="1"/>
          <p:nvPr/>
        </p:nvSpPr>
        <p:spPr>
          <a:xfrm>
            <a:off x="6627628" y="6519446"/>
            <a:ext cx="2516372" cy="338554"/>
          </a:xfrm>
          <a:prstGeom prst="rect">
            <a:avLst/>
          </a:prstGeom>
          <a:noFill/>
        </p:spPr>
        <p:txBody>
          <a:bodyPr wrap="square">
            <a:spAutoFit/>
          </a:bodyPr>
          <a:lstStyle/>
          <a:p>
            <a:r>
              <a:rPr lang="en-AU" sz="1600" dirty="0" err="1">
                <a:latin typeface="Arial" panose="020B0604020202020204" pitchFamily="34" charset="0"/>
                <a:cs typeface="Arial" panose="020B0604020202020204" pitchFamily="34" charset="0"/>
              </a:rPr>
              <a:t>Ristenpart</a:t>
            </a:r>
            <a:r>
              <a:rPr lang="en-AU" sz="1600" dirty="0">
                <a:latin typeface="Arial" panose="020B0604020202020204" pitchFamily="34" charset="0"/>
                <a:cs typeface="Arial" panose="020B0604020202020204" pitchFamily="34" charset="0"/>
              </a:rPr>
              <a:t> et al. [CCS’09]</a:t>
            </a:r>
          </a:p>
        </p:txBody>
      </p:sp>
      <p:sp>
        <p:nvSpPr>
          <p:cNvPr id="8" name="Oval 7">
            <a:extLst>
              <a:ext uri="{FF2B5EF4-FFF2-40B4-BE49-F238E27FC236}">
                <a16:creationId xmlns:a16="http://schemas.microsoft.com/office/drawing/2014/main" id="{EF5FF64B-E780-4659-B4EB-32F21A803CD1}"/>
              </a:ext>
            </a:extLst>
          </p:cNvPr>
          <p:cNvSpPr/>
          <p:nvPr/>
        </p:nvSpPr>
        <p:spPr>
          <a:xfrm>
            <a:off x="1133062" y="1490869"/>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1</a:t>
            </a:r>
          </a:p>
        </p:txBody>
      </p:sp>
      <p:sp>
        <p:nvSpPr>
          <p:cNvPr id="9" name="Oval 8">
            <a:extLst>
              <a:ext uri="{FF2B5EF4-FFF2-40B4-BE49-F238E27FC236}">
                <a16:creationId xmlns:a16="http://schemas.microsoft.com/office/drawing/2014/main" id="{2DB976BE-81FD-443B-B16C-AA1D1723954D}"/>
              </a:ext>
            </a:extLst>
          </p:cNvPr>
          <p:cNvSpPr/>
          <p:nvPr/>
        </p:nvSpPr>
        <p:spPr>
          <a:xfrm>
            <a:off x="6712228" y="4406348"/>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5</a:t>
            </a:r>
          </a:p>
        </p:txBody>
      </p:sp>
      <p:sp>
        <p:nvSpPr>
          <p:cNvPr id="10" name="Oval 9">
            <a:extLst>
              <a:ext uri="{FF2B5EF4-FFF2-40B4-BE49-F238E27FC236}">
                <a16:creationId xmlns:a16="http://schemas.microsoft.com/office/drawing/2014/main" id="{ECAF4241-5802-4643-8D94-9637B7C682A1}"/>
              </a:ext>
            </a:extLst>
          </p:cNvPr>
          <p:cNvSpPr/>
          <p:nvPr/>
        </p:nvSpPr>
        <p:spPr>
          <a:xfrm>
            <a:off x="6418906" y="1490869"/>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3</a:t>
            </a:r>
          </a:p>
        </p:txBody>
      </p:sp>
      <p:sp>
        <p:nvSpPr>
          <p:cNvPr id="11" name="Oval 10">
            <a:extLst>
              <a:ext uri="{FF2B5EF4-FFF2-40B4-BE49-F238E27FC236}">
                <a16:creationId xmlns:a16="http://schemas.microsoft.com/office/drawing/2014/main" id="{5BD3CB65-64E0-4357-81E7-4990FD7247FC}"/>
              </a:ext>
            </a:extLst>
          </p:cNvPr>
          <p:cNvSpPr/>
          <p:nvPr/>
        </p:nvSpPr>
        <p:spPr>
          <a:xfrm>
            <a:off x="2738601" y="3468756"/>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4</a:t>
            </a:r>
          </a:p>
        </p:txBody>
      </p:sp>
      <p:sp>
        <p:nvSpPr>
          <p:cNvPr id="12" name="Oval 11">
            <a:extLst>
              <a:ext uri="{FF2B5EF4-FFF2-40B4-BE49-F238E27FC236}">
                <a16:creationId xmlns:a16="http://schemas.microsoft.com/office/drawing/2014/main" id="{35DBB533-DE03-4C20-9F17-B41E4074BE01}"/>
              </a:ext>
            </a:extLst>
          </p:cNvPr>
          <p:cNvSpPr/>
          <p:nvPr/>
        </p:nvSpPr>
        <p:spPr>
          <a:xfrm>
            <a:off x="3495263" y="938788"/>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2</a:t>
            </a:r>
          </a:p>
        </p:txBody>
      </p:sp>
    </p:spTree>
    <p:extLst>
      <p:ext uri="{BB962C8B-B14F-4D97-AF65-F5344CB8AC3E}">
        <p14:creationId xmlns:p14="http://schemas.microsoft.com/office/powerpoint/2010/main" val="315607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71B7F30-6752-4F0E-96D7-4B1A9D40F6A0}"/>
              </a:ext>
            </a:extLst>
          </p:cNvPr>
          <p:cNvPicPr>
            <a:picLocks noChangeAspect="1"/>
          </p:cNvPicPr>
          <p:nvPr/>
        </p:nvPicPr>
        <p:blipFill>
          <a:blip r:embed="rId3"/>
          <a:stretch>
            <a:fillRect/>
          </a:stretch>
        </p:blipFill>
        <p:spPr>
          <a:xfrm>
            <a:off x="425062" y="231095"/>
            <a:ext cx="7906138" cy="2788154"/>
          </a:xfrm>
          <a:prstGeom prst="rect">
            <a:avLst/>
          </a:prstGeom>
        </p:spPr>
      </p:pic>
      <p:cxnSp>
        <p:nvCxnSpPr>
          <p:cNvPr id="10" name="Straight Connector 9">
            <a:extLst>
              <a:ext uri="{FF2B5EF4-FFF2-40B4-BE49-F238E27FC236}">
                <a16:creationId xmlns:a16="http://schemas.microsoft.com/office/drawing/2014/main" id="{A26654A4-B7C4-4F77-9CAE-3E17C57E9961}"/>
              </a:ext>
            </a:extLst>
          </p:cNvPr>
          <p:cNvCxnSpPr>
            <a:cxnSpLocks/>
          </p:cNvCxnSpPr>
          <p:nvPr/>
        </p:nvCxnSpPr>
        <p:spPr>
          <a:xfrm>
            <a:off x="1028100" y="1727201"/>
            <a:ext cx="31326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9DCD27C-5A8A-454F-A796-F7447FFECB28}"/>
              </a:ext>
            </a:extLst>
          </p:cNvPr>
          <p:cNvPicPr>
            <a:picLocks noChangeAspect="1"/>
          </p:cNvPicPr>
          <p:nvPr/>
        </p:nvPicPr>
        <p:blipFill>
          <a:blip r:embed="rId4"/>
          <a:stretch>
            <a:fillRect/>
          </a:stretch>
        </p:blipFill>
        <p:spPr>
          <a:xfrm>
            <a:off x="425062" y="3429000"/>
            <a:ext cx="7906138" cy="3277057"/>
          </a:xfrm>
          <a:prstGeom prst="rect">
            <a:avLst/>
          </a:prstGeom>
        </p:spPr>
      </p:pic>
      <p:cxnSp>
        <p:nvCxnSpPr>
          <p:cNvPr id="8" name="Straight Connector 7">
            <a:extLst>
              <a:ext uri="{FF2B5EF4-FFF2-40B4-BE49-F238E27FC236}">
                <a16:creationId xmlns:a16="http://schemas.microsoft.com/office/drawing/2014/main" id="{1820D722-DCE9-4FAC-94A8-A21892C4DA1A}"/>
              </a:ext>
            </a:extLst>
          </p:cNvPr>
          <p:cNvCxnSpPr>
            <a:cxnSpLocks/>
          </p:cNvCxnSpPr>
          <p:nvPr/>
        </p:nvCxnSpPr>
        <p:spPr>
          <a:xfrm>
            <a:off x="425062" y="5367868"/>
            <a:ext cx="51290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262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AFFCB64-FF66-6944-8BE3-6DBDEEE4156B}"/>
              </a:ext>
            </a:extLst>
          </p:cNvPr>
          <p:cNvSpPr>
            <a:spLocks noGrp="1"/>
          </p:cNvSpPr>
          <p:nvPr>
            <p:ph type="title"/>
          </p:nvPr>
        </p:nvSpPr>
        <p:spPr>
          <a:xfrm>
            <a:off x="1077350" y="2434828"/>
            <a:ext cx="6989300" cy="994172"/>
          </a:xfrm>
        </p:spPr>
        <p:txBody>
          <a:bodyPr>
            <a:normAutofit/>
          </a:bodyPr>
          <a:lstStyle/>
          <a:p>
            <a:r>
              <a:rPr lang="en-AU" sz="2400" b="1" dirty="0">
                <a:ea typeface="+mn-ea"/>
                <a:cs typeface="+mn-cs"/>
              </a:rPr>
              <a:t>Power consumption-based deep-learning model stealing</a:t>
            </a:r>
          </a:p>
        </p:txBody>
      </p:sp>
      <p:sp>
        <p:nvSpPr>
          <p:cNvPr id="3" name="Title 1">
            <a:extLst>
              <a:ext uri="{FF2B5EF4-FFF2-40B4-BE49-F238E27FC236}">
                <a16:creationId xmlns:a16="http://schemas.microsoft.com/office/drawing/2014/main" id="{0BAEC0F8-FE14-47DF-9448-F9E254406298}"/>
              </a:ext>
            </a:extLst>
          </p:cNvPr>
          <p:cNvSpPr txBox="1">
            <a:spLocks/>
          </p:cNvSpPr>
          <p:nvPr/>
        </p:nvSpPr>
        <p:spPr>
          <a:xfrm>
            <a:off x="340907" y="392572"/>
            <a:ext cx="5471249" cy="57591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ClrTx/>
              <a:buSzTx/>
              <a:buFontTx/>
            </a:pPr>
            <a:r>
              <a:rPr lang="en-US" sz="2400" b="1" dirty="0"/>
              <a:t>Cross-VM attack</a:t>
            </a:r>
          </a:p>
        </p:txBody>
      </p:sp>
    </p:spTree>
    <p:extLst>
      <p:ext uri="{BB962C8B-B14F-4D97-AF65-F5344CB8AC3E}">
        <p14:creationId xmlns:p14="http://schemas.microsoft.com/office/powerpoint/2010/main" val="2913647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2D0FFA6-598B-4E55-92C4-DA6EDA7944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7865" y="3842706"/>
            <a:ext cx="1322237" cy="880781"/>
          </a:xfrm>
          <a:prstGeom prst="rect">
            <a:avLst/>
          </a:prstGeom>
        </p:spPr>
      </p:pic>
      <p:pic>
        <p:nvPicPr>
          <p:cNvPr id="24" name="Picture 23">
            <a:extLst>
              <a:ext uri="{FF2B5EF4-FFF2-40B4-BE49-F238E27FC236}">
                <a16:creationId xmlns:a16="http://schemas.microsoft.com/office/drawing/2014/main" id="{BEF19F9F-E2F0-44B4-9D62-5E4BAF6197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938292">
            <a:off x="4212701" y="3688477"/>
            <a:ext cx="982232" cy="1189241"/>
          </a:xfrm>
          <a:prstGeom prst="rect">
            <a:avLst/>
          </a:prstGeom>
        </p:spPr>
      </p:pic>
      <p:pic>
        <p:nvPicPr>
          <p:cNvPr id="6" name="Picture 5">
            <a:extLst>
              <a:ext uri="{FF2B5EF4-FFF2-40B4-BE49-F238E27FC236}">
                <a16:creationId xmlns:a16="http://schemas.microsoft.com/office/drawing/2014/main" id="{E40BA2B2-B8A9-44B5-99BB-110A425076DF}"/>
              </a:ext>
            </a:extLst>
          </p:cNvPr>
          <p:cNvPicPr>
            <a:picLocks noChangeAspect="1"/>
          </p:cNvPicPr>
          <p:nvPr/>
        </p:nvPicPr>
        <p:blipFill>
          <a:blip r:embed="rId5"/>
          <a:stretch>
            <a:fillRect/>
          </a:stretch>
        </p:blipFill>
        <p:spPr>
          <a:xfrm>
            <a:off x="1896829" y="1887950"/>
            <a:ext cx="685896" cy="650172"/>
          </a:xfrm>
          <a:prstGeom prst="rect">
            <a:avLst/>
          </a:prstGeom>
        </p:spPr>
      </p:pic>
      <p:pic>
        <p:nvPicPr>
          <p:cNvPr id="4" name="Picture 3">
            <a:extLst>
              <a:ext uri="{FF2B5EF4-FFF2-40B4-BE49-F238E27FC236}">
                <a16:creationId xmlns:a16="http://schemas.microsoft.com/office/drawing/2014/main" id="{97F6ABE6-1271-4F11-80A5-282226368F2A}"/>
              </a:ext>
            </a:extLst>
          </p:cNvPr>
          <p:cNvPicPr>
            <a:picLocks noChangeAspect="1"/>
          </p:cNvPicPr>
          <p:nvPr/>
        </p:nvPicPr>
        <p:blipFill>
          <a:blip r:embed="rId6"/>
          <a:stretch>
            <a:fillRect/>
          </a:stretch>
        </p:blipFill>
        <p:spPr>
          <a:xfrm>
            <a:off x="3457159" y="1565210"/>
            <a:ext cx="3008471" cy="1295653"/>
          </a:xfrm>
          <a:prstGeom prst="rect">
            <a:avLst/>
          </a:prstGeom>
        </p:spPr>
      </p:pic>
      <p:sp>
        <p:nvSpPr>
          <p:cNvPr id="5" name="Rectangle 4">
            <a:extLst>
              <a:ext uri="{FF2B5EF4-FFF2-40B4-BE49-F238E27FC236}">
                <a16:creationId xmlns:a16="http://schemas.microsoft.com/office/drawing/2014/main" id="{3EC996C5-F860-4546-8268-F32A012183C1}"/>
              </a:ext>
            </a:extLst>
          </p:cNvPr>
          <p:cNvSpPr/>
          <p:nvPr/>
        </p:nvSpPr>
        <p:spPr>
          <a:xfrm>
            <a:off x="1521929" y="1519327"/>
            <a:ext cx="1396084" cy="14032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9" name="Rectangle 8">
            <a:extLst>
              <a:ext uri="{FF2B5EF4-FFF2-40B4-BE49-F238E27FC236}">
                <a16:creationId xmlns:a16="http://schemas.microsoft.com/office/drawing/2014/main" id="{40E5F8B3-527F-4A12-B547-583E2E2AE91F}"/>
              </a:ext>
            </a:extLst>
          </p:cNvPr>
          <p:cNvSpPr/>
          <p:nvPr/>
        </p:nvSpPr>
        <p:spPr>
          <a:xfrm>
            <a:off x="3234522" y="1519327"/>
            <a:ext cx="3453745" cy="14032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10" name="Rectangle 9">
            <a:extLst>
              <a:ext uri="{FF2B5EF4-FFF2-40B4-BE49-F238E27FC236}">
                <a16:creationId xmlns:a16="http://schemas.microsoft.com/office/drawing/2014/main" id="{C5C03BE2-A5D2-4697-93E5-EDC9FEBA03AF}"/>
              </a:ext>
            </a:extLst>
          </p:cNvPr>
          <p:cNvSpPr/>
          <p:nvPr/>
        </p:nvSpPr>
        <p:spPr>
          <a:xfrm>
            <a:off x="6865774" y="3297306"/>
            <a:ext cx="853524" cy="40618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SW</a:t>
            </a:r>
          </a:p>
        </p:txBody>
      </p:sp>
      <p:sp>
        <p:nvSpPr>
          <p:cNvPr id="11" name="Rectangle 10">
            <a:extLst>
              <a:ext uri="{FF2B5EF4-FFF2-40B4-BE49-F238E27FC236}">
                <a16:creationId xmlns:a16="http://schemas.microsoft.com/office/drawing/2014/main" id="{D127FBCD-FEBD-4174-A1FB-D933ACA74988}"/>
              </a:ext>
            </a:extLst>
          </p:cNvPr>
          <p:cNvSpPr/>
          <p:nvPr/>
        </p:nvSpPr>
        <p:spPr>
          <a:xfrm>
            <a:off x="4263351" y="1081116"/>
            <a:ext cx="1396084" cy="48409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Victim VM</a:t>
            </a:r>
          </a:p>
        </p:txBody>
      </p:sp>
      <p:sp>
        <p:nvSpPr>
          <p:cNvPr id="12" name="Rectangle 11">
            <a:extLst>
              <a:ext uri="{FF2B5EF4-FFF2-40B4-BE49-F238E27FC236}">
                <a16:creationId xmlns:a16="http://schemas.microsoft.com/office/drawing/2014/main" id="{23933339-07F6-4232-B646-E984AD0F6025}"/>
              </a:ext>
            </a:extLst>
          </p:cNvPr>
          <p:cNvSpPr/>
          <p:nvPr/>
        </p:nvSpPr>
        <p:spPr>
          <a:xfrm>
            <a:off x="1317811" y="3781984"/>
            <a:ext cx="5615882" cy="880781"/>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dirty="0">
              <a:solidFill>
                <a:schemeClr val="tx1"/>
              </a:solidFill>
            </a:endParaRPr>
          </a:p>
        </p:txBody>
      </p:sp>
      <p:cxnSp>
        <p:nvCxnSpPr>
          <p:cNvPr id="14" name="Straight Connector 13">
            <a:extLst>
              <a:ext uri="{FF2B5EF4-FFF2-40B4-BE49-F238E27FC236}">
                <a16:creationId xmlns:a16="http://schemas.microsoft.com/office/drawing/2014/main" id="{12AD464C-5F77-455B-938C-B40718AB51C8}"/>
              </a:ext>
            </a:extLst>
          </p:cNvPr>
          <p:cNvCxnSpPr>
            <a:cxnSpLocks/>
          </p:cNvCxnSpPr>
          <p:nvPr/>
        </p:nvCxnSpPr>
        <p:spPr>
          <a:xfrm>
            <a:off x="995081" y="3681131"/>
            <a:ext cx="66025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DA59361-9600-43F6-A3F9-81F13476A456}"/>
              </a:ext>
            </a:extLst>
          </p:cNvPr>
          <p:cNvSpPr/>
          <p:nvPr/>
        </p:nvSpPr>
        <p:spPr>
          <a:xfrm>
            <a:off x="1546660" y="1079150"/>
            <a:ext cx="1396084" cy="48409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Malicious VM</a:t>
            </a:r>
          </a:p>
        </p:txBody>
      </p:sp>
      <p:sp>
        <p:nvSpPr>
          <p:cNvPr id="16" name="Rectangle 15">
            <a:extLst>
              <a:ext uri="{FF2B5EF4-FFF2-40B4-BE49-F238E27FC236}">
                <a16:creationId xmlns:a16="http://schemas.microsoft.com/office/drawing/2014/main" id="{9D536A84-EE51-484D-A597-F7A80D8BD6A6}"/>
              </a:ext>
            </a:extLst>
          </p:cNvPr>
          <p:cNvSpPr/>
          <p:nvPr/>
        </p:nvSpPr>
        <p:spPr>
          <a:xfrm>
            <a:off x="6865775" y="3697542"/>
            <a:ext cx="853524" cy="40618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HW</a:t>
            </a:r>
          </a:p>
        </p:txBody>
      </p:sp>
      <p:sp>
        <p:nvSpPr>
          <p:cNvPr id="17" name="Rectangle 16">
            <a:extLst>
              <a:ext uri="{FF2B5EF4-FFF2-40B4-BE49-F238E27FC236}">
                <a16:creationId xmlns:a16="http://schemas.microsoft.com/office/drawing/2014/main" id="{C3B82710-BAF9-4CF6-A609-CD364B87583E}"/>
              </a:ext>
            </a:extLst>
          </p:cNvPr>
          <p:cNvSpPr/>
          <p:nvPr/>
        </p:nvSpPr>
        <p:spPr>
          <a:xfrm>
            <a:off x="1317811" y="3115965"/>
            <a:ext cx="5615882" cy="50308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                                                                                     VMM/hypervisor</a:t>
            </a:r>
          </a:p>
        </p:txBody>
      </p:sp>
      <p:pic>
        <p:nvPicPr>
          <p:cNvPr id="19" name="Picture 18">
            <a:extLst>
              <a:ext uri="{FF2B5EF4-FFF2-40B4-BE49-F238E27FC236}">
                <a16:creationId xmlns:a16="http://schemas.microsoft.com/office/drawing/2014/main" id="{C0E75793-CF59-499D-947B-A1EF006B73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1986" y="3958964"/>
            <a:ext cx="744835" cy="680282"/>
          </a:xfrm>
          <a:prstGeom prst="rect">
            <a:avLst/>
          </a:prstGeom>
        </p:spPr>
      </p:pic>
      <p:pic>
        <p:nvPicPr>
          <p:cNvPr id="26" name="Picture 25">
            <a:extLst>
              <a:ext uri="{FF2B5EF4-FFF2-40B4-BE49-F238E27FC236}">
                <a16:creationId xmlns:a16="http://schemas.microsoft.com/office/drawing/2014/main" id="{2AE17E4C-E6E5-4B6A-AD8D-92D96554378A}"/>
              </a:ext>
            </a:extLst>
          </p:cNvPr>
          <p:cNvPicPr>
            <a:picLocks noChangeAspect="1"/>
          </p:cNvPicPr>
          <p:nvPr/>
        </p:nvPicPr>
        <p:blipFill>
          <a:blip r:embed="rId8"/>
          <a:stretch>
            <a:fillRect/>
          </a:stretch>
        </p:blipFill>
        <p:spPr>
          <a:xfrm>
            <a:off x="1424702" y="3900633"/>
            <a:ext cx="1278258" cy="592159"/>
          </a:xfrm>
          <a:prstGeom prst="rect">
            <a:avLst/>
          </a:prstGeom>
        </p:spPr>
      </p:pic>
      <p:cxnSp>
        <p:nvCxnSpPr>
          <p:cNvPr id="28" name="Connector: Curved 27">
            <a:extLst>
              <a:ext uri="{FF2B5EF4-FFF2-40B4-BE49-F238E27FC236}">
                <a16:creationId xmlns:a16="http://schemas.microsoft.com/office/drawing/2014/main" id="{E3BF622B-9191-4A6E-9016-65A09711D86E}"/>
              </a:ext>
            </a:extLst>
          </p:cNvPr>
          <p:cNvCxnSpPr>
            <a:cxnSpLocks/>
          </p:cNvCxnSpPr>
          <p:nvPr/>
        </p:nvCxnSpPr>
        <p:spPr>
          <a:xfrm rot="16200000" flipH="1">
            <a:off x="2141320" y="2744164"/>
            <a:ext cx="539861" cy="342951"/>
          </a:xfrm>
          <a:prstGeom prst="curvedConnector3">
            <a:avLst>
              <a:gd name="adj1" fmla="val 50000"/>
            </a:avLst>
          </a:prstGeom>
          <a:ln>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7C6A1FB2-FE4D-433D-8D77-40BE8D521F27}"/>
              </a:ext>
            </a:extLst>
          </p:cNvPr>
          <p:cNvCxnSpPr>
            <a:cxnSpLocks/>
            <a:stCxn id="19" idx="1"/>
            <a:endCxn id="23" idx="2"/>
          </p:cNvCxnSpPr>
          <p:nvPr/>
        </p:nvCxnSpPr>
        <p:spPr>
          <a:xfrm rot="10800000">
            <a:off x="3005398" y="3454556"/>
            <a:ext cx="176588" cy="844550"/>
          </a:xfrm>
          <a:prstGeom prst="curvedConnector2">
            <a:avLst/>
          </a:prstGeom>
          <a:ln>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48C9FD1A-BEA8-4909-A67E-0C32848D35A8}"/>
              </a:ext>
            </a:extLst>
          </p:cNvPr>
          <p:cNvSpPr>
            <a:spLocks noGrp="1"/>
          </p:cNvSpPr>
          <p:nvPr>
            <p:ph idx="1"/>
          </p:nvPr>
        </p:nvSpPr>
        <p:spPr>
          <a:xfrm>
            <a:off x="1317811" y="4852401"/>
            <a:ext cx="5856722" cy="880780"/>
          </a:xfrm>
          <a:solidFill>
            <a:schemeClr val="bg1"/>
          </a:solidFill>
        </p:spPr>
        <p:txBody>
          <a:bodyPr>
            <a:normAutofit/>
          </a:bodyPr>
          <a:lstStyle/>
          <a:p>
            <a:pPr marL="0" indent="0">
              <a:lnSpc>
                <a:spcPct val="150000"/>
              </a:lnSpc>
              <a:spcBef>
                <a:spcPts val="0"/>
              </a:spcBef>
              <a:buNone/>
            </a:pPr>
            <a:r>
              <a:rPr lang="en-US" sz="1800" dirty="0"/>
              <a:t>CPU and DRAM power consumption are available to VMs via Intel RAPL (Running Average Power Limit) framework.</a:t>
            </a:r>
          </a:p>
        </p:txBody>
      </p:sp>
      <p:cxnSp>
        <p:nvCxnSpPr>
          <p:cNvPr id="7" name="Connector: Curved 6">
            <a:extLst>
              <a:ext uri="{FF2B5EF4-FFF2-40B4-BE49-F238E27FC236}">
                <a16:creationId xmlns:a16="http://schemas.microsoft.com/office/drawing/2014/main" id="{865D5FFE-1F07-4FE8-B4EE-6DF82486C0D8}"/>
              </a:ext>
            </a:extLst>
          </p:cNvPr>
          <p:cNvCxnSpPr>
            <a:cxnSpLocks/>
            <a:stCxn id="23" idx="2"/>
            <a:endCxn id="24" idx="3"/>
          </p:cNvCxnSpPr>
          <p:nvPr/>
        </p:nvCxnSpPr>
        <p:spPr>
          <a:xfrm rot="16200000" flipH="1">
            <a:off x="3771888" y="2688064"/>
            <a:ext cx="600288" cy="2133270"/>
          </a:xfrm>
          <a:prstGeom prst="curvedConnector4">
            <a:avLst>
              <a:gd name="adj1" fmla="val 19484"/>
              <a:gd name="adj2" fmla="val 74744"/>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CFA9CC8-D851-4583-99F6-56EB5D1C90B0}"/>
              </a:ext>
            </a:extLst>
          </p:cNvPr>
          <p:cNvSpPr/>
          <p:nvPr/>
        </p:nvSpPr>
        <p:spPr>
          <a:xfrm>
            <a:off x="2018189" y="3185568"/>
            <a:ext cx="1974417" cy="268987"/>
          </a:xfrm>
          <a:prstGeom prst="rect">
            <a:avLst/>
          </a:prstGeom>
          <a:solidFill>
            <a:schemeClr val="accent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Intel RAPL framework</a:t>
            </a:r>
          </a:p>
        </p:txBody>
      </p:sp>
      <p:sp>
        <p:nvSpPr>
          <p:cNvPr id="22" name="Title 1">
            <a:extLst>
              <a:ext uri="{FF2B5EF4-FFF2-40B4-BE49-F238E27FC236}">
                <a16:creationId xmlns:a16="http://schemas.microsoft.com/office/drawing/2014/main" id="{6F09DCD1-F483-44F3-A52B-CF1F6F50ECE3}"/>
              </a:ext>
            </a:extLst>
          </p:cNvPr>
          <p:cNvSpPr>
            <a:spLocks noGrp="1"/>
          </p:cNvSpPr>
          <p:nvPr>
            <p:ph type="title"/>
          </p:nvPr>
        </p:nvSpPr>
        <p:spPr>
          <a:xfrm>
            <a:off x="432171" y="166624"/>
            <a:ext cx="6989300" cy="850439"/>
          </a:xfrm>
        </p:spPr>
        <p:txBody>
          <a:bodyPr>
            <a:normAutofit/>
          </a:bodyPr>
          <a:lstStyle/>
          <a:p>
            <a:r>
              <a:rPr lang="en-AU" sz="2400" b="1" dirty="0">
                <a:ea typeface="+mn-ea"/>
                <a:cs typeface="+mn-cs"/>
              </a:rPr>
              <a:t>Power consumption-based deep-learning model stealing</a:t>
            </a:r>
          </a:p>
        </p:txBody>
      </p:sp>
    </p:spTree>
    <p:extLst>
      <p:ext uri="{BB962C8B-B14F-4D97-AF65-F5344CB8AC3E}">
        <p14:creationId xmlns:p14="http://schemas.microsoft.com/office/powerpoint/2010/main" val="1276195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66F2FA-FE0D-4B9D-BFC8-5FF03AD0458B}"/>
              </a:ext>
            </a:extLst>
          </p:cNvPr>
          <p:cNvSpPr txBox="1">
            <a:spLocks noGrp="1"/>
          </p:cNvSpPr>
          <p:nvPr>
            <p:ph type="title"/>
          </p:nvPr>
        </p:nvSpPr>
        <p:spPr>
          <a:xfrm>
            <a:off x="393124" y="435589"/>
            <a:ext cx="4064989" cy="427785"/>
          </a:xfrm>
          <a:prstGeom prst="rect">
            <a:avLst/>
          </a:prstGeom>
        </p:spPr>
        <p:txBody>
          <a:bodyPr>
            <a:normAutofit/>
          </a:bodyPr>
          <a:lstStyle/>
          <a:p>
            <a:pPr marL="270">
              <a:spcBef>
                <a:spcPts val="751"/>
              </a:spcBef>
              <a:buClr>
                <a:srgbClr val="000000"/>
              </a:buClr>
            </a:pPr>
            <a:r>
              <a:rPr lang="en-US" sz="2400" b="1" spc="-1" dirty="0">
                <a:solidFill>
                  <a:srgbClr val="000000"/>
                </a:solidFill>
              </a:rPr>
              <a:t>DNN key terms</a:t>
            </a:r>
          </a:p>
        </p:txBody>
      </p:sp>
      <p:sp>
        <p:nvSpPr>
          <p:cNvPr id="5" name="Content Placeholder 2">
            <a:extLst>
              <a:ext uri="{FF2B5EF4-FFF2-40B4-BE49-F238E27FC236}">
                <a16:creationId xmlns:a16="http://schemas.microsoft.com/office/drawing/2014/main" id="{62A00533-6CA6-4852-9D17-206B9E793CEC}"/>
              </a:ext>
            </a:extLst>
          </p:cNvPr>
          <p:cNvSpPr txBox="1">
            <a:spLocks/>
          </p:cNvSpPr>
          <p:nvPr/>
        </p:nvSpPr>
        <p:spPr>
          <a:xfrm>
            <a:off x="507011" y="1106579"/>
            <a:ext cx="7902203" cy="3065372"/>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Clr>
                <a:schemeClr val="tx1"/>
              </a:buClr>
              <a:buSzPct val="100000"/>
            </a:pPr>
            <a:r>
              <a:rPr lang="en-AU" sz="2400" b="1" dirty="0"/>
              <a:t>Training</a:t>
            </a:r>
            <a:r>
              <a:rPr lang="en-AU" sz="2400" dirty="0"/>
              <a:t>: </a:t>
            </a:r>
            <a:r>
              <a:rPr lang="en-US" sz="2400" dirty="0"/>
              <a:t>feed-forward and back-propagation</a:t>
            </a:r>
            <a:endParaRPr lang="en-AU" sz="2400" dirty="0"/>
          </a:p>
          <a:p>
            <a:pPr lvl="1">
              <a:buClr>
                <a:schemeClr val="tx1"/>
              </a:buClr>
              <a:buSzPct val="100000"/>
            </a:pPr>
            <a:r>
              <a:rPr lang="en-AU" dirty="0"/>
              <a:t>For</a:t>
            </a:r>
            <a:r>
              <a:rPr lang="zh-CN" altLang="en-US" dirty="0"/>
              <a:t> </a:t>
            </a:r>
            <a:r>
              <a:rPr lang="en-AU" altLang="zh-CN" dirty="0"/>
              <a:t>given</a:t>
            </a:r>
            <a:r>
              <a:rPr lang="zh-CN" altLang="en-US" dirty="0"/>
              <a:t> </a:t>
            </a:r>
            <a:r>
              <a:rPr lang="en-AU" altLang="zh-CN" dirty="0"/>
              <a:t>input</a:t>
            </a:r>
            <a:r>
              <a:rPr lang="zh-CN" altLang="en-US" dirty="0"/>
              <a:t> </a:t>
            </a:r>
            <a:r>
              <a:rPr lang="en-AU" altLang="zh-CN" dirty="0"/>
              <a:t>data,</a:t>
            </a:r>
            <a:r>
              <a:rPr lang="zh-CN" altLang="en-US" dirty="0"/>
              <a:t> </a:t>
            </a:r>
            <a:r>
              <a:rPr lang="en-AU" altLang="zh-CN" dirty="0"/>
              <a:t>it </a:t>
            </a:r>
            <a:r>
              <a:rPr lang="en-AU" dirty="0"/>
              <a:t>goes through from the input layer to the output layer (feed-forward). The resultant output is compared against </a:t>
            </a:r>
            <a:r>
              <a:rPr lang="en-US" dirty="0"/>
              <a:t>ground truth</a:t>
            </a:r>
            <a:r>
              <a:rPr lang="en-AU" dirty="0"/>
              <a:t> via </a:t>
            </a:r>
            <a:r>
              <a:rPr lang="en-US" dirty="0"/>
              <a:t>a loss function. To minimize the loss, the weights of the network are updated accordingly</a:t>
            </a:r>
            <a:r>
              <a:rPr lang="en-AU" dirty="0"/>
              <a:t> (back-propagation).</a:t>
            </a:r>
          </a:p>
          <a:p>
            <a:pPr>
              <a:buClr>
                <a:schemeClr val="tx1"/>
              </a:buClr>
              <a:buSzPct val="100000"/>
            </a:pPr>
            <a:endParaRPr lang="en-AU" sz="2400" b="1" dirty="0"/>
          </a:p>
          <a:p>
            <a:pPr>
              <a:buClr>
                <a:schemeClr val="tx1"/>
              </a:buClr>
              <a:buSzPct val="100000"/>
            </a:pPr>
            <a:r>
              <a:rPr lang="en-AU" sz="2400" b="1" dirty="0"/>
              <a:t>Inference</a:t>
            </a:r>
            <a:r>
              <a:rPr lang="en-AU" sz="2400" dirty="0"/>
              <a:t>: a well-trained model </a:t>
            </a:r>
            <a:r>
              <a:rPr lang="en-US" sz="2400" dirty="0"/>
              <a:t>is used to infer real-world unseen data</a:t>
            </a:r>
            <a:endParaRPr lang="en-AU" sz="2400" dirty="0"/>
          </a:p>
          <a:p>
            <a:pPr lvl="1">
              <a:buClr>
                <a:schemeClr val="tx1"/>
              </a:buClr>
              <a:buSzPct val="100000"/>
            </a:pPr>
            <a:endParaRPr lang="en-AU" sz="1800" dirty="0"/>
          </a:p>
          <a:p>
            <a:pPr marL="0" indent="0" algn="ctr">
              <a:buNone/>
            </a:pPr>
            <a:endParaRPr lang="en-US" sz="1800" dirty="0">
              <a:latin typeface="Comic Sans MS" panose="030F0702030302020204" pitchFamily="66" charset="0"/>
            </a:endParaRPr>
          </a:p>
        </p:txBody>
      </p:sp>
    </p:spTree>
    <p:extLst>
      <p:ext uri="{BB962C8B-B14F-4D97-AF65-F5344CB8AC3E}">
        <p14:creationId xmlns:p14="http://schemas.microsoft.com/office/powerpoint/2010/main" val="1995856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4B184AF-3D61-41E8-A529-A9E6462B542D}"/>
              </a:ext>
            </a:extLst>
          </p:cNvPr>
          <p:cNvSpPr txBox="1"/>
          <p:nvPr/>
        </p:nvSpPr>
        <p:spPr>
          <a:xfrm>
            <a:off x="221398" y="346446"/>
            <a:ext cx="3493352" cy="461665"/>
          </a:xfrm>
          <a:prstGeom prst="rect">
            <a:avLst/>
          </a:prstGeom>
          <a:noFill/>
        </p:spPr>
        <p:txBody>
          <a:bodyPr wrap="square">
            <a:spAutoFit/>
          </a:bodyPr>
          <a:lstStyle/>
          <a:p>
            <a:r>
              <a:rPr lang="en-AU" sz="2400" b="1" dirty="0">
                <a:latin typeface="+mj-lt"/>
              </a:rPr>
              <a:t>A well-trained DNN model</a:t>
            </a:r>
          </a:p>
        </p:txBody>
      </p:sp>
      <p:pic>
        <p:nvPicPr>
          <p:cNvPr id="7" name="Content Placeholder 6">
            <a:extLst>
              <a:ext uri="{FF2B5EF4-FFF2-40B4-BE49-F238E27FC236}">
                <a16:creationId xmlns:a16="http://schemas.microsoft.com/office/drawing/2014/main" id="{0115D815-9407-4613-B7C3-3EEB8705C97F}"/>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128487" y="1249870"/>
            <a:ext cx="6277426" cy="3295649"/>
          </a:xfrm>
          <a:prstGeom prst="rect">
            <a:avLst/>
          </a:prstGeom>
        </p:spPr>
      </p:pic>
    </p:spTree>
    <p:extLst>
      <p:ext uri="{BB962C8B-B14F-4D97-AF65-F5344CB8AC3E}">
        <p14:creationId xmlns:p14="http://schemas.microsoft.com/office/powerpoint/2010/main" val="1303103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66F2FA-FE0D-4B9D-BFC8-5FF03AD0458B}"/>
              </a:ext>
            </a:extLst>
          </p:cNvPr>
          <p:cNvSpPr txBox="1">
            <a:spLocks noGrp="1"/>
          </p:cNvSpPr>
          <p:nvPr>
            <p:ph type="title"/>
          </p:nvPr>
        </p:nvSpPr>
        <p:spPr>
          <a:xfrm>
            <a:off x="507011" y="294074"/>
            <a:ext cx="4064989" cy="427785"/>
          </a:xfrm>
          <a:prstGeom prst="rect">
            <a:avLst/>
          </a:prstGeom>
        </p:spPr>
        <p:txBody>
          <a:bodyPr>
            <a:normAutofit/>
          </a:bodyPr>
          <a:lstStyle/>
          <a:p>
            <a:pPr marL="270">
              <a:spcBef>
                <a:spcPts val="751"/>
              </a:spcBef>
              <a:buClr>
                <a:srgbClr val="000000"/>
              </a:buClr>
            </a:pPr>
            <a:r>
              <a:rPr lang="en-US" sz="2400" b="1" spc="-1" dirty="0">
                <a:solidFill>
                  <a:srgbClr val="000000"/>
                </a:solidFill>
              </a:rPr>
              <a:t>DNN key terms</a:t>
            </a:r>
          </a:p>
        </p:txBody>
      </p:sp>
      <p:sp>
        <p:nvSpPr>
          <p:cNvPr id="5" name="Content Placeholder 2">
            <a:extLst>
              <a:ext uri="{FF2B5EF4-FFF2-40B4-BE49-F238E27FC236}">
                <a16:creationId xmlns:a16="http://schemas.microsoft.com/office/drawing/2014/main" id="{62A00533-6CA6-4852-9D17-206B9E793CEC}"/>
              </a:ext>
            </a:extLst>
          </p:cNvPr>
          <p:cNvSpPr txBox="1">
            <a:spLocks/>
          </p:cNvSpPr>
          <p:nvPr/>
        </p:nvSpPr>
        <p:spPr>
          <a:xfrm>
            <a:off x="507011" y="997722"/>
            <a:ext cx="7951189" cy="496764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Clr>
                <a:schemeClr val="tx1"/>
              </a:buClr>
              <a:buSzPct val="100000"/>
              <a:buFont typeface="Arial" panose="020B0604020202020204" pitchFamily="34" charset="0"/>
              <a:buChar char="•"/>
            </a:pPr>
            <a:r>
              <a:rPr lang="en-US" sz="2400" b="1" dirty="0"/>
              <a:t>DNN architecture</a:t>
            </a:r>
            <a:r>
              <a:rPr lang="en-US" sz="2400" dirty="0"/>
              <a:t>: the whole set of processing layers. </a:t>
            </a:r>
          </a:p>
          <a:p>
            <a:pPr marL="900000" lvl="2">
              <a:buClr>
                <a:schemeClr val="tx1"/>
              </a:buClr>
              <a:buSzPct val="100000"/>
            </a:pPr>
            <a:r>
              <a:rPr lang="en-US" sz="2400" dirty="0"/>
              <a:t>layers: the number of layers and the type of each layer, e.g., convolutional </a:t>
            </a:r>
            <a:r>
              <a:rPr lang="en-AU" sz="2400" dirty="0"/>
              <a:t>layer, pooling layer, and </a:t>
            </a:r>
            <a:r>
              <a:rPr lang="en-US" sz="2400" dirty="0"/>
              <a:t>fully-connected layer.</a:t>
            </a:r>
          </a:p>
          <a:p>
            <a:pPr marL="900000" lvl="2">
              <a:buClr>
                <a:schemeClr val="tx1"/>
              </a:buClr>
              <a:buSzPct val="100000"/>
            </a:pPr>
            <a:r>
              <a:rPr lang="en-US" sz="2400" dirty="0"/>
              <a:t>layer-wise hyperparameters, e.g., the neuron number for a fully-connected layer. </a:t>
            </a:r>
          </a:p>
          <a:p>
            <a:pPr algn="l">
              <a:buClr>
                <a:schemeClr val="tx1"/>
              </a:buClr>
              <a:buSzPct val="100000"/>
            </a:pPr>
            <a:endParaRPr lang="en-US" sz="1800" dirty="0"/>
          </a:p>
          <a:p>
            <a:pPr marL="0" indent="0" algn="ctr">
              <a:buNone/>
            </a:pPr>
            <a:endParaRPr lang="en-US" sz="1800" dirty="0">
              <a:latin typeface="Comic Sans MS" panose="030F0702030302020204" pitchFamily="66" charset="0"/>
            </a:endParaRPr>
          </a:p>
        </p:txBody>
      </p:sp>
    </p:spTree>
    <p:extLst>
      <p:ext uri="{BB962C8B-B14F-4D97-AF65-F5344CB8AC3E}">
        <p14:creationId xmlns:p14="http://schemas.microsoft.com/office/powerpoint/2010/main" val="318857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360E185-CAE0-4EDF-8B1E-4BF265F0A1BB}"/>
              </a:ext>
            </a:extLst>
          </p:cNvPr>
          <p:cNvSpPr txBox="1">
            <a:spLocks noGrp="1"/>
          </p:cNvSpPr>
          <p:nvPr>
            <p:ph type="title"/>
          </p:nvPr>
        </p:nvSpPr>
        <p:spPr>
          <a:xfrm>
            <a:off x="336832" y="362925"/>
            <a:ext cx="5171339" cy="464389"/>
          </a:xfrm>
          <a:prstGeom prst="rect">
            <a:avLst/>
          </a:prstGeom>
        </p:spPr>
        <p:txBody>
          <a:bodyPr>
            <a:normAutofit/>
          </a:bodyPr>
          <a:lstStyle/>
          <a:p>
            <a:pPr marL="270">
              <a:spcBef>
                <a:spcPts val="751"/>
              </a:spcBef>
              <a:buClr>
                <a:srgbClr val="000000"/>
              </a:buClr>
            </a:pPr>
            <a:r>
              <a:rPr lang="en-US" sz="2400" b="1" spc="-1" dirty="0">
                <a:solidFill>
                  <a:srgbClr val="000000"/>
                </a:solidFill>
              </a:rPr>
              <a:t>The flow of model architecture stealing</a:t>
            </a:r>
          </a:p>
        </p:txBody>
      </p:sp>
      <p:pic>
        <p:nvPicPr>
          <p:cNvPr id="11" name="Picture 10">
            <a:extLst>
              <a:ext uri="{FF2B5EF4-FFF2-40B4-BE49-F238E27FC236}">
                <a16:creationId xmlns:a16="http://schemas.microsoft.com/office/drawing/2014/main" id="{04CE4C9E-5CCA-45AB-A206-1C57988579B3}"/>
              </a:ext>
            </a:extLst>
          </p:cNvPr>
          <p:cNvPicPr>
            <a:picLocks noChangeAspect="1"/>
          </p:cNvPicPr>
          <p:nvPr/>
        </p:nvPicPr>
        <p:blipFill>
          <a:blip r:embed="rId3"/>
          <a:stretch>
            <a:fillRect/>
          </a:stretch>
        </p:blipFill>
        <p:spPr>
          <a:xfrm>
            <a:off x="534268" y="1349156"/>
            <a:ext cx="8075463" cy="3443507"/>
          </a:xfrm>
          <a:prstGeom prst="rect">
            <a:avLst/>
          </a:prstGeom>
        </p:spPr>
      </p:pic>
      <p:sp>
        <p:nvSpPr>
          <p:cNvPr id="5" name="TextBox 4">
            <a:extLst>
              <a:ext uri="{FF2B5EF4-FFF2-40B4-BE49-F238E27FC236}">
                <a16:creationId xmlns:a16="http://schemas.microsoft.com/office/drawing/2014/main" id="{04A9B225-2A3A-434C-9380-A0D32E5F8505}"/>
              </a:ext>
            </a:extLst>
          </p:cNvPr>
          <p:cNvSpPr txBox="1"/>
          <p:nvPr/>
        </p:nvSpPr>
        <p:spPr>
          <a:xfrm>
            <a:off x="7318821" y="6581001"/>
            <a:ext cx="1825179" cy="276999"/>
          </a:xfrm>
          <a:prstGeom prst="rect">
            <a:avLst/>
          </a:prstGeom>
          <a:noFill/>
        </p:spPr>
        <p:txBody>
          <a:bodyPr wrap="square">
            <a:spAutoFit/>
          </a:bodyPr>
          <a:lstStyle/>
          <a:p>
            <a:r>
              <a:rPr lang="en-AU" sz="1200" dirty="0">
                <a:latin typeface="Arial" panose="020B0604020202020204" pitchFamily="34" charset="0"/>
                <a:cs typeface="Arial" panose="020B0604020202020204" pitchFamily="34" charset="0"/>
              </a:rPr>
              <a:t>Zhang et al. (S&amp;P’24) </a:t>
            </a:r>
          </a:p>
        </p:txBody>
      </p:sp>
    </p:spTree>
    <p:extLst>
      <p:ext uri="{BB962C8B-B14F-4D97-AF65-F5344CB8AC3E}">
        <p14:creationId xmlns:p14="http://schemas.microsoft.com/office/powerpoint/2010/main" val="1528803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746519-B8D0-4E8E-B69B-C85F88A15FB5}"/>
              </a:ext>
            </a:extLst>
          </p:cNvPr>
          <p:cNvPicPr>
            <a:picLocks noChangeAspect="1"/>
          </p:cNvPicPr>
          <p:nvPr/>
        </p:nvPicPr>
        <p:blipFill>
          <a:blip r:embed="rId3"/>
          <a:stretch>
            <a:fillRect/>
          </a:stretch>
        </p:blipFill>
        <p:spPr>
          <a:xfrm>
            <a:off x="654475" y="2441792"/>
            <a:ext cx="6933776" cy="1646100"/>
          </a:xfrm>
          <a:prstGeom prst="rect">
            <a:avLst/>
          </a:prstGeom>
        </p:spPr>
      </p:pic>
      <p:sp>
        <p:nvSpPr>
          <p:cNvPr id="5" name="TextBox 4">
            <a:extLst>
              <a:ext uri="{FF2B5EF4-FFF2-40B4-BE49-F238E27FC236}">
                <a16:creationId xmlns:a16="http://schemas.microsoft.com/office/drawing/2014/main" id="{F5765982-AD98-47D4-BE2C-71FBE745BF4F}"/>
              </a:ext>
            </a:extLst>
          </p:cNvPr>
          <p:cNvSpPr txBox="1"/>
          <p:nvPr/>
        </p:nvSpPr>
        <p:spPr>
          <a:xfrm>
            <a:off x="416423" y="1154585"/>
            <a:ext cx="7409879" cy="461665"/>
          </a:xfrm>
          <a:prstGeom prst="rect">
            <a:avLst/>
          </a:prstGeom>
          <a:noFill/>
        </p:spPr>
        <p:txBody>
          <a:bodyPr wrap="square">
            <a:spAutoFit/>
          </a:bodyPr>
          <a:lstStyle/>
          <a:p>
            <a:pPr algn="l"/>
            <a:r>
              <a:rPr lang="en-US" sz="2400" spc="-1" dirty="0">
                <a:solidFill>
                  <a:srgbClr val="000000"/>
                </a:solidFill>
                <a:latin typeface="+mj-lt"/>
                <a:ea typeface="+mj-ea"/>
                <a:cs typeface="+mj-cs"/>
              </a:rPr>
              <a:t>some (not all) EC2 instances have provided access to </a:t>
            </a:r>
            <a:r>
              <a:rPr lang="en-AU" sz="2400" spc="-1" dirty="0">
                <a:solidFill>
                  <a:srgbClr val="000000"/>
                </a:solidFill>
                <a:latin typeface="+mj-lt"/>
                <a:ea typeface="+mj-ea"/>
                <a:cs typeface="+mj-cs"/>
              </a:rPr>
              <a:t>RAPL</a:t>
            </a:r>
          </a:p>
        </p:txBody>
      </p:sp>
      <p:sp>
        <p:nvSpPr>
          <p:cNvPr id="4" name="Title 1">
            <a:extLst>
              <a:ext uri="{FF2B5EF4-FFF2-40B4-BE49-F238E27FC236}">
                <a16:creationId xmlns:a16="http://schemas.microsoft.com/office/drawing/2014/main" id="{5DA92390-4DEC-4588-8A6A-D6B9BFF56D69}"/>
              </a:ext>
            </a:extLst>
          </p:cNvPr>
          <p:cNvSpPr txBox="1">
            <a:spLocks noGrp="1"/>
          </p:cNvSpPr>
          <p:nvPr>
            <p:ph type="title"/>
          </p:nvPr>
        </p:nvSpPr>
        <p:spPr>
          <a:xfrm>
            <a:off x="336832" y="362925"/>
            <a:ext cx="4064989" cy="427785"/>
          </a:xfrm>
          <a:prstGeom prst="rect">
            <a:avLst/>
          </a:prstGeom>
        </p:spPr>
        <p:txBody>
          <a:bodyPr>
            <a:normAutofit/>
          </a:bodyPr>
          <a:lstStyle/>
          <a:p>
            <a:pPr marL="270">
              <a:spcBef>
                <a:spcPts val="751"/>
              </a:spcBef>
              <a:buClr>
                <a:srgbClr val="000000"/>
              </a:buClr>
            </a:pPr>
            <a:r>
              <a:rPr lang="en-US" sz="2400" b="1" spc="-1" dirty="0">
                <a:solidFill>
                  <a:srgbClr val="000000"/>
                </a:solidFill>
              </a:rPr>
              <a:t>Our key observation</a:t>
            </a:r>
          </a:p>
        </p:txBody>
      </p:sp>
    </p:spTree>
    <p:extLst>
      <p:ext uri="{BB962C8B-B14F-4D97-AF65-F5344CB8AC3E}">
        <p14:creationId xmlns:p14="http://schemas.microsoft.com/office/powerpoint/2010/main" val="1617008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131D97-79D0-41F3-A93A-F033B58A80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7865" y="4077264"/>
            <a:ext cx="1322237" cy="880781"/>
          </a:xfrm>
          <a:prstGeom prst="rect">
            <a:avLst/>
          </a:prstGeom>
        </p:spPr>
      </p:pic>
      <p:pic>
        <p:nvPicPr>
          <p:cNvPr id="6" name="Picture 5">
            <a:extLst>
              <a:ext uri="{FF2B5EF4-FFF2-40B4-BE49-F238E27FC236}">
                <a16:creationId xmlns:a16="http://schemas.microsoft.com/office/drawing/2014/main" id="{FF43614A-710F-4910-98CB-381788D278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938292">
            <a:off x="4212701" y="3853766"/>
            <a:ext cx="982232" cy="1189241"/>
          </a:xfrm>
          <a:prstGeom prst="rect">
            <a:avLst/>
          </a:prstGeom>
        </p:spPr>
      </p:pic>
      <p:pic>
        <p:nvPicPr>
          <p:cNvPr id="7" name="Picture 6">
            <a:extLst>
              <a:ext uri="{FF2B5EF4-FFF2-40B4-BE49-F238E27FC236}">
                <a16:creationId xmlns:a16="http://schemas.microsoft.com/office/drawing/2014/main" id="{6BBCDC0B-0FB4-4BAD-AD8D-07D195D92197}"/>
              </a:ext>
            </a:extLst>
          </p:cNvPr>
          <p:cNvPicPr>
            <a:picLocks noChangeAspect="1"/>
          </p:cNvPicPr>
          <p:nvPr/>
        </p:nvPicPr>
        <p:blipFill>
          <a:blip r:embed="rId5"/>
          <a:stretch>
            <a:fillRect/>
          </a:stretch>
        </p:blipFill>
        <p:spPr>
          <a:xfrm>
            <a:off x="1963928" y="1719809"/>
            <a:ext cx="685896" cy="650172"/>
          </a:xfrm>
          <a:prstGeom prst="rect">
            <a:avLst/>
          </a:prstGeom>
        </p:spPr>
      </p:pic>
      <p:pic>
        <p:nvPicPr>
          <p:cNvPr id="8" name="Picture 7">
            <a:extLst>
              <a:ext uri="{FF2B5EF4-FFF2-40B4-BE49-F238E27FC236}">
                <a16:creationId xmlns:a16="http://schemas.microsoft.com/office/drawing/2014/main" id="{72906881-ACEB-498C-96F3-F833026FB8C6}"/>
              </a:ext>
            </a:extLst>
          </p:cNvPr>
          <p:cNvPicPr>
            <a:picLocks noChangeAspect="1"/>
          </p:cNvPicPr>
          <p:nvPr/>
        </p:nvPicPr>
        <p:blipFill>
          <a:blip r:embed="rId6"/>
          <a:stretch>
            <a:fillRect/>
          </a:stretch>
        </p:blipFill>
        <p:spPr>
          <a:xfrm>
            <a:off x="3524257" y="1397069"/>
            <a:ext cx="3008471" cy="1295653"/>
          </a:xfrm>
          <a:prstGeom prst="rect">
            <a:avLst/>
          </a:prstGeom>
        </p:spPr>
      </p:pic>
      <p:sp>
        <p:nvSpPr>
          <p:cNvPr id="9" name="Rectangle 8">
            <a:extLst>
              <a:ext uri="{FF2B5EF4-FFF2-40B4-BE49-F238E27FC236}">
                <a16:creationId xmlns:a16="http://schemas.microsoft.com/office/drawing/2014/main" id="{DA9F8F5E-D04D-4DAC-9426-0B27AC842580}"/>
              </a:ext>
            </a:extLst>
          </p:cNvPr>
          <p:cNvSpPr/>
          <p:nvPr/>
        </p:nvSpPr>
        <p:spPr>
          <a:xfrm>
            <a:off x="1589028" y="1351186"/>
            <a:ext cx="1396084" cy="14032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10" name="Rectangle 9">
            <a:extLst>
              <a:ext uri="{FF2B5EF4-FFF2-40B4-BE49-F238E27FC236}">
                <a16:creationId xmlns:a16="http://schemas.microsoft.com/office/drawing/2014/main" id="{E9D09B1D-5BE7-4DB0-B86D-CBF83A4EA497}"/>
              </a:ext>
            </a:extLst>
          </p:cNvPr>
          <p:cNvSpPr/>
          <p:nvPr/>
        </p:nvSpPr>
        <p:spPr>
          <a:xfrm>
            <a:off x="3301620" y="1351186"/>
            <a:ext cx="3453745" cy="14032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11" name="Rectangle 10">
            <a:extLst>
              <a:ext uri="{FF2B5EF4-FFF2-40B4-BE49-F238E27FC236}">
                <a16:creationId xmlns:a16="http://schemas.microsoft.com/office/drawing/2014/main" id="{4B77022D-5F15-49C5-9FDF-EB0F2524E272}"/>
              </a:ext>
            </a:extLst>
          </p:cNvPr>
          <p:cNvSpPr/>
          <p:nvPr/>
        </p:nvSpPr>
        <p:spPr>
          <a:xfrm>
            <a:off x="6865774" y="3297306"/>
            <a:ext cx="853524" cy="40618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SW</a:t>
            </a:r>
          </a:p>
        </p:txBody>
      </p:sp>
      <p:sp>
        <p:nvSpPr>
          <p:cNvPr id="12" name="Rectangle 11">
            <a:extLst>
              <a:ext uri="{FF2B5EF4-FFF2-40B4-BE49-F238E27FC236}">
                <a16:creationId xmlns:a16="http://schemas.microsoft.com/office/drawing/2014/main" id="{1372DEAB-B480-40FB-A7DA-14E9EF94B6A0}"/>
              </a:ext>
            </a:extLst>
          </p:cNvPr>
          <p:cNvSpPr/>
          <p:nvPr/>
        </p:nvSpPr>
        <p:spPr>
          <a:xfrm>
            <a:off x="4330450" y="912975"/>
            <a:ext cx="1703109" cy="48409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Victim Container</a:t>
            </a:r>
          </a:p>
        </p:txBody>
      </p:sp>
      <p:sp>
        <p:nvSpPr>
          <p:cNvPr id="13" name="Rectangle 12">
            <a:extLst>
              <a:ext uri="{FF2B5EF4-FFF2-40B4-BE49-F238E27FC236}">
                <a16:creationId xmlns:a16="http://schemas.microsoft.com/office/drawing/2014/main" id="{90CA8AEC-8F01-4C21-9E73-5D780DB84777}"/>
              </a:ext>
            </a:extLst>
          </p:cNvPr>
          <p:cNvSpPr/>
          <p:nvPr/>
        </p:nvSpPr>
        <p:spPr>
          <a:xfrm>
            <a:off x="1317811" y="4016542"/>
            <a:ext cx="5615882" cy="880781"/>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dirty="0">
              <a:solidFill>
                <a:schemeClr val="tx1"/>
              </a:solidFill>
            </a:endParaRPr>
          </a:p>
        </p:txBody>
      </p:sp>
      <p:cxnSp>
        <p:nvCxnSpPr>
          <p:cNvPr id="14" name="Straight Connector 13">
            <a:extLst>
              <a:ext uri="{FF2B5EF4-FFF2-40B4-BE49-F238E27FC236}">
                <a16:creationId xmlns:a16="http://schemas.microsoft.com/office/drawing/2014/main" id="{D29159D9-319B-49AB-8700-7296F07DAA73}"/>
              </a:ext>
            </a:extLst>
          </p:cNvPr>
          <p:cNvCxnSpPr>
            <a:cxnSpLocks/>
          </p:cNvCxnSpPr>
          <p:nvPr/>
        </p:nvCxnSpPr>
        <p:spPr>
          <a:xfrm>
            <a:off x="995081" y="3915689"/>
            <a:ext cx="66025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58EE2DC-25B0-478D-81C6-F4CCC7FF9CD9}"/>
              </a:ext>
            </a:extLst>
          </p:cNvPr>
          <p:cNvSpPr/>
          <p:nvPr/>
        </p:nvSpPr>
        <p:spPr>
          <a:xfrm>
            <a:off x="1401314" y="912975"/>
            <a:ext cx="1703108" cy="48409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Malicious Container</a:t>
            </a:r>
          </a:p>
        </p:txBody>
      </p:sp>
      <p:sp>
        <p:nvSpPr>
          <p:cNvPr id="16" name="Rectangle 15">
            <a:extLst>
              <a:ext uri="{FF2B5EF4-FFF2-40B4-BE49-F238E27FC236}">
                <a16:creationId xmlns:a16="http://schemas.microsoft.com/office/drawing/2014/main" id="{58FE7305-1038-40A1-8AEA-79D7258EBE5D}"/>
              </a:ext>
            </a:extLst>
          </p:cNvPr>
          <p:cNvSpPr/>
          <p:nvPr/>
        </p:nvSpPr>
        <p:spPr>
          <a:xfrm>
            <a:off x="6865775" y="3932100"/>
            <a:ext cx="853524" cy="40618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HW</a:t>
            </a:r>
          </a:p>
        </p:txBody>
      </p:sp>
      <p:sp>
        <p:nvSpPr>
          <p:cNvPr id="17" name="Rectangle 16">
            <a:extLst>
              <a:ext uri="{FF2B5EF4-FFF2-40B4-BE49-F238E27FC236}">
                <a16:creationId xmlns:a16="http://schemas.microsoft.com/office/drawing/2014/main" id="{E31B4977-4050-4B4C-8C58-9C4C04521988}"/>
              </a:ext>
            </a:extLst>
          </p:cNvPr>
          <p:cNvSpPr/>
          <p:nvPr/>
        </p:nvSpPr>
        <p:spPr>
          <a:xfrm>
            <a:off x="1317811" y="3294324"/>
            <a:ext cx="5615882" cy="50308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                                       Host OS</a:t>
            </a:r>
          </a:p>
        </p:txBody>
      </p:sp>
      <p:pic>
        <p:nvPicPr>
          <p:cNvPr id="18" name="Picture 17">
            <a:extLst>
              <a:ext uri="{FF2B5EF4-FFF2-40B4-BE49-F238E27FC236}">
                <a16:creationId xmlns:a16="http://schemas.microsoft.com/office/drawing/2014/main" id="{8B433EA1-5447-4224-873E-FE3D3241A0F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2292" y="4127087"/>
            <a:ext cx="744835" cy="680282"/>
          </a:xfrm>
          <a:prstGeom prst="rect">
            <a:avLst/>
          </a:prstGeom>
        </p:spPr>
      </p:pic>
      <p:pic>
        <p:nvPicPr>
          <p:cNvPr id="19" name="Picture 18">
            <a:extLst>
              <a:ext uri="{FF2B5EF4-FFF2-40B4-BE49-F238E27FC236}">
                <a16:creationId xmlns:a16="http://schemas.microsoft.com/office/drawing/2014/main" id="{08505C15-E634-46BC-9078-90608E7A019D}"/>
              </a:ext>
            </a:extLst>
          </p:cNvPr>
          <p:cNvPicPr>
            <a:picLocks noChangeAspect="1"/>
          </p:cNvPicPr>
          <p:nvPr/>
        </p:nvPicPr>
        <p:blipFill>
          <a:blip r:embed="rId8"/>
          <a:stretch>
            <a:fillRect/>
          </a:stretch>
        </p:blipFill>
        <p:spPr>
          <a:xfrm>
            <a:off x="1424702" y="4135191"/>
            <a:ext cx="1278258" cy="592159"/>
          </a:xfrm>
          <a:prstGeom prst="rect">
            <a:avLst/>
          </a:prstGeom>
        </p:spPr>
      </p:pic>
      <p:cxnSp>
        <p:nvCxnSpPr>
          <p:cNvPr id="20" name="Connector: Curved 19">
            <a:extLst>
              <a:ext uri="{FF2B5EF4-FFF2-40B4-BE49-F238E27FC236}">
                <a16:creationId xmlns:a16="http://schemas.microsoft.com/office/drawing/2014/main" id="{211A59C8-749E-414A-A7F5-280FC3B906FC}"/>
              </a:ext>
            </a:extLst>
          </p:cNvPr>
          <p:cNvCxnSpPr>
            <a:cxnSpLocks/>
          </p:cNvCxnSpPr>
          <p:nvPr/>
        </p:nvCxnSpPr>
        <p:spPr>
          <a:xfrm rot="16200000" flipH="1">
            <a:off x="2234603" y="2650882"/>
            <a:ext cx="695525" cy="685179"/>
          </a:xfrm>
          <a:prstGeom prst="curvedConnector3">
            <a:avLst>
              <a:gd name="adj1" fmla="val 50000"/>
            </a:avLst>
          </a:prstGeom>
          <a:ln>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672E0A55-E377-4A85-93B3-73063CC796CF}"/>
              </a:ext>
            </a:extLst>
          </p:cNvPr>
          <p:cNvCxnSpPr>
            <a:cxnSpLocks/>
            <a:stCxn id="18" idx="1"/>
            <a:endCxn id="24" idx="2"/>
          </p:cNvCxnSpPr>
          <p:nvPr/>
        </p:nvCxnSpPr>
        <p:spPr>
          <a:xfrm rot="10800000">
            <a:off x="3005398" y="3632915"/>
            <a:ext cx="176894" cy="834314"/>
          </a:xfrm>
          <a:prstGeom prst="curvedConnector2">
            <a:avLst/>
          </a:prstGeom>
          <a:ln>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AA5FF807-8353-486F-892A-21AD73457EDF}"/>
              </a:ext>
            </a:extLst>
          </p:cNvPr>
          <p:cNvSpPr>
            <a:spLocks noGrp="1"/>
          </p:cNvSpPr>
          <p:nvPr>
            <p:ph idx="1"/>
          </p:nvPr>
        </p:nvSpPr>
        <p:spPr>
          <a:xfrm>
            <a:off x="97971" y="5142536"/>
            <a:ext cx="8948057" cy="1049307"/>
          </a:xfrm>
          <a:solidFill>
            <a:schemeClr val="bg1"/>
          </a:solidFill>
        </p:spPr>
        <p:txBody>
          <a:bodyPr>
            <a:normAutofit/>
          </a:bodyPr>
          <a:lstStyle/>
          <a:p>
            <a:pPr marL="0" indent="0" algn="ctr">
              <a:lnSpc>
                <a:spcPct val="150000"/>
              </a:lnSpc>
              <a:spcBef>
                <a:spcPts val="0"/>
              </a:spcBef>
              <a:buNone/>
            </a:pPr>
            <a:r>
              <a:rPr lang="en-US" sz="1800" dirty="0"/>
              <a:t>A proof-of-concept (PoC) attack (</a:t>
            </a:r>
            <a:r>
              <a:rPr lang="en-AU" sz="1800" dirty="0"/>
              <a:t>https://github.com/LearningMaker/DeepTheft</a:t>
            </a:r>
            <a:r>
              <a:rPr lang="en-US" sz="1800" dirty="0"/>
              <a:t>) </a:t>
            </a:r>
          </a:p>
          <a:p>
            <a:pPr marL="0" indent="0" algn="ctr">
              <a:lnSpc>
                <a:spcPct val="150000"/>
              </a:lnSpc>
              <a:spcBef>
                <a:spcPts val="0"/>
              </a:spcBef>
              <a:buNone/>
            </a:pPr>
            <a:r>
              <a:rPr lang="en-US" sz="1800" dirty="0"/>
              <a:t>has been demonstrated in a recent docker environment, i.e., v</a:t>
            </a:r>
            <a:r>
              <a:rPr lang="en-AU" sz="1800" dirty="0" err="1"/>
              <a:t>ersion</a:t>
            </a:r>
            <a:r>
              <a:rPr lang="en-AU" sz="1800" dirty="0"/>
              <a:t> 20.10.1</a:t>
            </a:r>
            <a:endParaRPr lang="en-US" sz="1800" dirty="0"/>
          </a:p>
        </p:txBody>
      </p:sp>
      <p:cxnSp>
        <p:nvCxnSpPr>
          <p:cNvPr id="23" name="Connector: Curved 22">
            <a:extLst>
              <a:ext uri="{FF2B5EF4-FFF2-40B4-BE49-F238E27FC236}">
                <a16:creationId xmlns:a16="http://schemas.microsoft.com/office/drawing/2014/main" id="{6E83E3B9-4A23-4D5C-870D-7E37A045D130}"/>
              </a:ext>
            </a:extLst>
          </p:cNvPr>
          <p:cNvCxnSpPr>
            <a:cxnSpLocks/>
            <a:stCxn id="24" idx="2"/>
            <a:endCxn id="6" idx="3"/>
          </p:cNvCxnSpPr>
          <p:nvPr/>
        </p:nvCxnSpPr>
        <p:spPr>
          <a:xfrm rot="16200000" flipH="1">
            <a:off x="3778423" y="2859888"/>
            <a:ext cx="587219" cy="2133270"/>
          </a:xfrm>
          <a:prstGeom prst="curvedConnector4">
            <a:avLst>
              <a:gd name="adj1" fmla="val 18805"/>
              <a:gd name="adj2" fmla="val 110674"/>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4B39C63-EA60-4EEE-B965-A3AE86896AF9}"/>
              </a:ext>
            </a:extLst>
          </p:cNvPr>
          <p:cNvSpPr/>
          <p:nvPr/>
        </p:nvSpPr>
        <p:spPr>
          <a:xfrm>
            <a:off x="2018189" y="3363927"/>
            <a:ext cx="1974417" cy="268987"/>
          </a:xfrm>
          <a:prstGeom prst="rect">
            <a:avLst/>
          </a:prstGeom>
          <a:solidFill>
            <a:schemeClr val="accent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Intel RAPL framework</a:t>
            </a:r>
          </a:p>
        </p:txBody>
      </p:sp>
      <p:sp>
        <p:nvSpPr>
          <p:cNvPr id="27" name="Rectangle 26">
            <a:extLst>
              <a:ext uri="{FF2B5EF4-FFF2-40B4-BE49-F238E27FC236}">
                <a16:creationId xmlns:a16="http://schemas.microsoft.com/office/drawing/2014/main" id="{152F1552-925B-4151-917B-835EDDDADD45}"/>
              </a:ext>
            </a:extLst>
          </p:cNvPr>
          <p:cNvSpPr/>
          <p:nvPr/>
        </p:nvSpPr>
        <p:spPr>
          <a:xfrm>
            <a:off x="1317811" y="2822180"/>
            <a:ext cx="5615882" cy="41820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                                Docker engine</a:t>
            </a:r>
          </a:p>
        </p:txBody>
      </p:sp>
      <p:sp>
        <p:nvSpPr>
          <p:cNvPr id="25" name="TextBox 24">
            <a:extLst>
              <a:ext uri="{FF2B5EF4-FFF2-40B4-BE49-F238E27FC236}">
                <a16:creationId xmlns:a16="http://schemas.microsoft.com/office/drawing/2014/main" id="{C3266E1B-A350-411D-967D-D9A63CB5320A}"/>
              </a:ext>
            </a:extLst>
          </p:cNvPr>
          <p:cNvSpPr txBox="1"/>
          <p:nvPr/>
        </p:nvSpPr>
        <p:spPr>
          <a:xfrm>
            <a:off x="7318821" y="6581001"/>
            <a:ext cx="1825179" cy="276999"/>
          </a:xfrm>
          <a:prstGeom prst="rect">
            <a:avLst/>
          </a:prstGeom>
          <a:noFill/>
        </p:spPr>
        <p:txBody>
          <a:bodyPr wrap="square">
            <a:spAutoFit/>
          </a:bodyPr>
          <a:lstStyle/>
          <a:p>
            <a:r>
              <a:rPr lang="en-AU" sz="1200" dirty="0">
                <a:latin typeface="Arial" panose="020B0604020202020204" pitchFamily="34" charset="0"/>
                <a:cs typeface="Arial" panose="020B0604020202020204" pitchFamily="34" charset="0"/>
              </a:rPr>
              <a:t>Zhang et al. (S&amp;P’24) </a:t>
            </a:r>
          </a:p>
        </p:txBody>
      </p:sp>
    </p:spTree>
    <p:extLst>
      <p:ext uri="{BB962C8B-B14F-4D97-AF65-F5344CB8AC3E}">
        <p14:creationId xmlns:p14="http://schemas.microsoft.com/office/powerpoint/2010/main" val="4416539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42" y="199109"/>
            <a:ext cx="2753054" cy="549828"/>
          </a:xfrm>
        </p:spPr>
        <p:txBody>
          <a:bodyPr>
            <a:normAutofit/>
          </a:bodyPr>
          <a:lstStyle/>
          <a:p>
            <a:r>
              <a:rPr lang="en-US" sz="2400" b="1" dirty="0"/>
              <a:t>Docker container</a:t>
            </a:r>
          </a:p>
        </p:txBody>
      </p:sp>
      <p:pic>
        <p:nvPicPr>
          <p:cNvPr id="4" name="Picture 3">
            <a:extLst>
              <a:ext uri="{FF2B5EF4-FFF2-40B4-BE49-F238E27FC236}">
                <a16:creationId xmlns:a16="http://schemas.microsoft.com/office/drawing/2014/main" id="{515869AA-33FA-4A08-845A-1ED0DE8E4F7C}"/>
              </a:ext>
            </a:extLst>
          </p:cNvPr>
          <p:cNvPicPr>
            <a:picLocks noChangeAspect="1"/>
          </p:cNvPicPr>
          <p:nvPr/>
        </p:nvPicPr>
        <p:blipFill>
          <a:blip r:embed="rId3"/>
          <a:stretch>
            <a:fillRect/>
          </a:stretch>
        </p:blipFill>
        <p:spPr>
          <a:xfrm>
            <a:off x="294542" y="748937"/>
            <a:ext cx="8239858" cy="2032363"/>
          </a:xfrm>
          <a:prstGeom prst="rect">
            <a:avLst/>
          </a:prstGeom>
        </p:spPr>
      </p:pic>
    </p:spTree>
    <p:extLst>
      <p:ext uri="{BB962C8B-B14F-4D97-AF65-F5344CB8AC3E}">
        <p14:creationId xmlns:p14="http://schemas.microsoft.com/office/powerpoint/2010/main" val="2620275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73" y="238700"/>
            <a:ext cx="2753054" cy="473768"/>
          </a:xfrm>
        </p:spPr>
        <p:txBody>
          <a:bodyPr>
            <a:normAutofit/>
          </a:bodyPr>
          <a:lstStyle/>
          <a:p>
            <a:r>
              <a:rPr lang="en-US" sz="2400" b="1" dirty="0"/>
              <a:t>Docker container</a:t>
            </a:r>
          </a:p>
        </p:txBody>
      </p:sp>
      <p:sp>
        <p:nvSpPr>
          <p:cNvPr id="5" name="TextBox 4">
            <a:extLst>
              <a:ext uri="{FF2B5EF4-FFF2-40B4-BE49-F238E27FC236}">
                <a16:creationId xmlns:a16="http://schemas.microsoft.com/office/drawing/2014/main" id="{D9D372C7-1E32-4363-BB28-534202CF8844}"/>
              </a:ext>
            </a:extLst>
          </p:cNvPr>
          <p:cNvSpPr txBox="1"/>
          <p:nvPr/>
        </p:nvSpPr>
        <p:spPr>
          <a:xfrm>
            <a:off x="335573" y="4941328"/>
            <a:ext cx="8789378" cy="369332"/>
          </a:xfrm>
          <a:prstGeom prst="rect">
            <a:avLst/>
          </a:prstGeom>
          <a:noFill/>
        </p:spPr>
        <p:txBody>
          <a:bodyPr wrap="square">
            <a:spAutoFit/>
          </a:bodyPr>
          <a:lstStyle/>
          <a:p>
            <a:r>
              <a:rPr lang="en-AU" sz="1800" dirty="0">
                <a:latin typeface="+mj-lt"/>
              </a:rPr>
              <a:t>https://github.com/moby/moby/security/advisories/GHSA-jq35-85cj-fj4p#event-104999</a:t>
            </a:r>
          </a:p>
        </p:txBody>
      </p:sp>
      <p:pic>
        <p:nvPicPr>
          <p:cNvPr id="6" name="Picture 5">
            <a:extLst>
              <a:ext uri="{FF2B5EF4-FFF2-40B4-BE49-F238E27FC236}">
                <a16:creationId xmlns:a16="http://schemas.microsoft.com/office/drawing/2014/main" id="{1FD80B36-9F36-42D3-A7EE-02E8E6A6BCEB}"/>
              </a:ext>
            </a:extLst>
          </p:cNvPr>
          <p:cNvPicPr>
            <a:picLocks noChangeAspect="1"/>
          </p:cNvPicPr>
          <p:nvPr/>
        </p:nvPicPr>
        <p:blipFill>
          <a:blip r:embed="rId3"/>
          <a:stretch>
            <a:fillRect/>
          </a:stretch>
        </p:blipFill>
        <p:spPr>
          <a:xfrm>
            <a:off x="335573" y="959721"/>
            <a:ext cx="8332177" cy="3734354"/>
          </a:xfrm>
          <a:prstGeom prst="rect">
            <a:avLst/>
          </a:prstGeom>
        </p:spPr>
      </p:pic>
    </p:spTree>
    <p:extLst>
      <p:ext uri="{BB962C8B-B14F-4D97-AF65-F5344CB8AC3E}">
        <p14:creationId xmlns:p14="http://schemas.microsoft.com/office/powerpoint/2010/main" val="262550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A69E98-DB37-4CFF-8CEE-2CA39A3263B6}"/>
              </a:ext>
            </a:extLst>
          </p:cNvPr>
          <p:cNvPicPr>
            <a:picLocks noChangeAspect="1"/>
          </p:cNvPicPr>
          <p:nvPr/>
        </p:nvPicPr>
        <p:blipFill>
          <a:blip r:embed="rId3"/>
          <a:stretch>
            <a:fillRect/>
          </a:stretch>
        </p:blipFill>
        <p:spPr>
          <a:xfrm>
            <a:off x="1165122" y="261592"/>
            <a:ext cx="6813755" cy="1463164"/>
          </a:xfrm>
          <a:prstGeom prst="rect">
            <a:avLst/>
          </a:prstGeom>
        </p:spPr>
      </p:pic>
      <p:pic>
        <p:nvPicPr>
          <p:cNvPr id="5" name="Picture 4">
            <a:extLst>
              <a:ext uri="{FF2B5EF4-FFF2-40B4-BE49-F238E27FC236}">
                <a16:creationId xmlns:a16="http://schemas.microsoft.com/office/drawing/2014/main" id="{3B4AF859-2399-4EEC-9217-B5590F4AEA88}"/>
              </a:ext>
            </a:extLst>
          </p:cNvPr>
          <p:cNvPicPr>
            <a:picLocks noChangeAspect="1"/>
          </p:cNvPicPr>
          <p:nvPr/>
        </p:nvPicPr>
        <p:blipFill>
          <a:blip r:embed="rId4"/>
          <a:stretch>
            <a:fillRect/>
          </a:stretch>
        </p:blipFill>
        <p:spPr>
          <a:xfrm>
            <a:off x="1165121" y="1883270"/>
            <a:ext cx="6813755" cy="4069905"/>
          </a:xfrm>
          <a:prstGeom prst="rect">
            <a:avLst/>
          </a:prstGeom>
        </p:spPr>
      </p:pic>
      <p:sp>
        <p:nvSpPr>
          <p:cNvPr id="7" name="Rectangle 6">
            <a:extLst>
              <a:ext uri="{FF2B5EF4-FFF2-40B4-BE49-F238E27FC236}">
                <a16:creationId xmlns:a16="http://schemas.microsoft.com/office/drawing/2014/main" id="{EA06E812-13B8-40B9-9B66-735BFEBC0292}"/>
              </a:ext>
            </a:extLst>
          </p:cNvPr>
          <p:cNvSpPr/>
          <p:nvPr/>
        </p:nvSpPr>
        <p:spPr>
          <a:xfrm>
            <a:off x="4697360" y="4904644"/>
            <a:ext cx="3775587" cy="457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tx1"/>
                </a:solidFill>
              </a:rPr>
              <a:t>lambda_function.change_handler</a:t>
            </a:r>
            <a:endParaRPr lang="en-AU" dirty="0">
              <a:solidFill>
                <a:schemeClr val="tx1"/>
              </a:solidFill>
            </a:endParaRPr>
          </a:p>
        </p:txBody>
      </p:sp>
      <p:sp>
        <p:nvSpPr>
          <p:cNvPr id="12" name="Rectangle 11">
            <a:extLst>
              <a:ext uri="{FF2B5EF4-FFF2-40B4-BE49-F238E27FC236}">
                <a16:creationId xmlns:a16="http://schemas.microsoft.com/office/drawing/2014/main" id="{D3E863C1-89D8-4EE8-84E9-8F4CBD03C02B}"/>
              </a:ext>
            </a:extLst>
          </p:cNvPr>
          <p:cNvSpPr/>
          <p:nvPr/>
        </p:nvSpPr>
        <p:spPr>
          <a:xfrm>
            <a:off x="5515897" y="261592"/>
            <a:ext cx="501443" cy="4610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Arrow Connector 13">
            <a:extLst>
              <a:ext uri="{FF2B5EF4-FFF2-40B4-BE49-F238E27FC236}">
                <a16:creationId xmlns:a16="http://schemas.microsoft.com/office/drawing/2014/main" id="{357FC769-FEE4-4C04-9D5D-DC6649F534B8}"/>
              </a:ext>
            </a:extLst>
          </p:cNvPr>
          <p:cNvCxnSpPr>
            <a:cxnSpLocks/>
            <a:endCxn id="7" idx="1"/>
          </p:cNvCxnSpPr>
          <p:nvPr/>
        </p:nvCxnSpPr>
        <p:spPr>
          <a:xfrm>
            <a:off x="3377381" y="4734233"/>
            <a:ext cx="1319979" cy="399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848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411761" y="1172613"/>
            <a:ext cx="7112989" cy="1894437"/>
          </a:xfrm>
        </p:spPr>
        <p:txBody>
          <a:bodyPr>
            <a:normAutofit/>
          </a:bodyPr>
          <a:lstStyle/>
          <a:p>
            <a:pPr indent="-171180">
              <a:spcBef>
                <a:spcPts val="751"/>
              </a:spcBef>
              <a:buClr>
                <a:srgbClr val="000000"/>
              </a:buClr>
              <a:buFont typeface="Arial"/>
              <a:buChar char="•"/>
            </a:pPr>
            <a:r>
              <a:rPr lang="en-US" sz="2400" spc="-1" dirty="0">
                <a:solidFill>
                  <a:srgbClr val="000000"/>
                </a:solidFill>
                <a:latin typeface="Calibri"/>
              </a:rPr>
              <a:t>API gateway</a:t>
            </a:r>
          </a:p>
          <a:p>
            <a:pPr indent="-171180">
              <a:spcBef>
                <a:spcPts val="751"/>
              </a:spcBef>
              <a:buClr>
                <a:srgbClr val="000000"/>
              </a:buClr>
              <a:buFont typeface="Arial"/>
              <a:buChar char="•"/>
            </a:pPr>
            <a:r>
              <a:rPr lang="en-US" sz="2400" spc="-1" dirty="0">
                <a:solidFill>
                  <a:srgbClr val="000000"/>
                </a:solidFill>
                <a:latin typeface="Calibri"/>
              </a:rPr>
              <a:t>M</a:t>
            </a:r>
            <a:r>
              <a:rPr lang="en-AU" sz="2400" spc="-1" dirty="0">
                <a:solidFill>
                  <a:srgbClr val="000000"/>
                </a:solidFill>
                <a:latin typeface="Calibri"/>
              </a:rPr>
              <a:t>y</a:t>
            </a:r>
            <a:r>
              <a:rPr lang="zh-CN" altLang="en-US" sz="2400" spc="-1" dirty="0">
                <a:solidFill>
                  <a:srgbClr val="000000"/>
                </a:solidFill>
                <a:latin typeface="Calibri"/>
              </a:rPr>
              <a:t> </a:t>
            </a:r>
            <a:r>
              <a:rPr lang="en-AU" altLang="zh-CN" sz="2400" spc="-1" dirty="0">
                <a:solidFill>
                  <a:srgbClr val="000000"/>
                </a:solidFill>
                <a:latin typeface="Calibri"/>
              </a:rPr>
              <a:t>research</a:t>
            </a:r>
            <a:r>
              <a:rPr lang="zh-CN" altLang="en-US" sz="2400" spc="-1" dirty="0">
                <a:solidFill>
                  <a:srgbClr val="000000"/>
                </a:solidFill>
                <a:latin typeface="Calibri"/>
              </a:rPr>
              <a:t> </a:t>
            </a:r>
            <a:r>
              <a:rPr lang="en-AU" altLang="zh-CN" sz="2400" spc="-1" dirty="0">
                <a:solidFill>
                  <a:srgbClr val="000000"/>
                </a:solidFill>
                <a:latin typeface="Calibri"/>
              </a:rPr>
              <a:t>on</a:t>
            </a:r>
            <a:r>
              <a:rPr lang="zh-CN" altLang="en-US" sz="2400" spc="-1" dirty="0">
                <a:solidFill>
                  <a:srgbClr val="000000"/>
                </a:solidFill>
                <a:latin typeface="Calibri"/>
              </a:rPr>
              <a:t> </a:t>
            </a:r>
            <a:r>
              <a:rPr lang="en-AU" altLang="zh-CN" sz="2400" spc="-1" dirty="0">
                <a:solidFill>
                  <a:srgbClr val="000000"/>
                </a:solidFill>
                <a:latin typeface="Calibri"/>
              </a:rPr>
              <a:t>cloud security</a:t>
            </a:r>
            <a:r>
              <a:rPr lang="zh-CN" altLang="en-US" sz="2400" spc="-1" dirty="0">
                <a:solidFill>
                  <a:srgbClr val="000000"/>
                </a:solidFill>
                <a:latin typeface="Calibri"/>
              </a:rPr>
              <a:t> </a:t>
            </a:r>
            <a:endParaRPr lang="en-US" sz="2400" spc="-1" dirty="0">
              <a:solidFill>
                <a:srgbClr val="000000"/>
              </a:solidFill>
              <a:latin typeface="Calibri"/>
            </a:endParaRPr>
          </a:p>
          <a:p>
            <a:pPr indent="-171180">
              <a:spcBef>
                <a:spcPts val="751"/>
              </a:spcBef>
              <a:buClr>
                <a:srgbClr val="000000"/>
              </a:buClr>
              <a:buFont typeface="Arial"/>
              <a:buChar char="•"/>
            </a:pPr>
            <a:r>
              <a:rPr lang="en-US" sz="2400" b="1" spc="-1" dirty="0">
                <a:solidFill>
                  <a:srgbClr val="000000"/>
                </a:solidFill>
                <a:latin typeface="Calibri"/>
              </a:rPr>
              <a:t>Final exam</a:t>
            </a:r>
          </a:p>
          <a:p>
            <a:pPr indent="-171180">
              <a:spcBef>
                <a:spcPts val="751"/>
              </a:spcBef>
              <a:buClr>
                <a:srgbClr val="000000"/>
              </a:buClr>
              <a:buFont typeface="Arial"/>
              <a:buChar char="•"/>
            </a:pPr>
            <a:r>
              <a:rPr lang="en-US" sz="2400" spc="-1" dirty="0">
                <a:solidFill>
                  <a:srgbClr val="000000"/>
                </a:solidFill>
                <a:latin typeface="Calibri"/>
              </a:rPr>
              <a:t>Practice questions</a:t>
            </a:r>
          </a:p>
        </p:txBody>
      </p:sp>
    </p:spTree>
    <p:extLst>
      <p:ext uri="{BB962C8B-B14F-4D97-AF65-F5344CB8AC3E}">
        <p14:creationId xmlns:p14="http://schemas.microsoft.com/office/powerpoint/2010/main" val="225832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442458" y="199969"/>
            <a:ext cx="3443742" cy="544383"/>
          </a:xfrm>
        </p:spPr>
        <p:txBody>
          <a:bodyPr>
            <a:normAutofit/>
          </a:bodyPr>
          <a:lstStyle/>
          <a:p>
            <a:r>
              <a:rPr lang="en-AU" sz="3200" b="1" dirty="0"/>
              <a:t>Exam Format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442458" y="967068"/>
            <a:ext cx="8172905" cy="3181186"/>
          </a:xfrm>
        </p:spPr>
        <p:txBody>
          <a:bodyPr>
            <a:normAutofit/>
          </a:bodyPr>
          <a:lstStyle/>
          <a:p>
            <a:r>
              <a:rPr lang="en-AU" sz="2400" dirty="0"/>
              <a:t>The exam is F2F and has a time limit of 2 hours</a:t>
            </a:r>
          </a:p>
          <a:p>
            <a:r>
              <a:rPr lang="en-AU" sz="2400" dirty="0"/>
              <a:t>The exam is marked out of 100 points and is worth 50% of the overall unit mark.</a:t>
            </a:r>
          </a:p>
          <a:p>
            <a:r>
              <a:rPr lang="en-AU" sz="2400" dirty="0"/>
              <a:t>The exam is open book: any printed or written materials are allowed (no page limit). </a:t>
            </a:r>
          </a:p>
          <a:p>
            <a:r>
              <a:rPr lang="en-AU" sz="2400" dirty="0"/>
              <a:t>UWA approved calculators with stickers are NOT needed.</a:t>
            </a:r>
          </a:p>
          <a:p>
            <a:pPr lvl="1"/>
            <a:r>
              <a:rPr lang="en-AU" sz="2400" dirty="0"/>
              <a:t>e.g., 2^5  - 2 or 32 -2 or 30.</a:t>
            </a:r>
          </a:p>
          <a:p>
            <a:pPr marL="27675" indent="0">
              <a:buNone/>
            </a:pPr>
            <a:endParaRPr lang="en-AU" dirty="0"/>
          </a:p>
        </p:txBody>
      </p:sp>
    </p:spTree>
    <p:extLst>
      <p:ext uri="{BB962C8B-B14F-4D97-AF65-F5344CB8AC3E}">
        <p14:creationId xmlns:p14="http://schemas.microsoft.com/office/powerpoint/2010/main" val="1112541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455424" y="240987"/>
            <a:ext cx="7765322" cy="544383"/>
          </a:xfrm>
        </p:spPr>
        <p:txBody>
          <a:bodyPr>
            <a:normAutofit/>
          </a:bodyPr>
          <a:lstStyle/>
          <a:p>
            <a:r>
              <a:rPr lang="en-AU" sz="3200" b="1" dirty="0"/>
              <a:t>Exam Instructions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144528" y="1063337"/>
            <a:ext cx="7765322" cy="4170494"/>
          </a:xfrm>
        </p:spPr>
        <p:txBody>
          <a:bodyPr>
            <a:normAutofit/>
          </a:bodyPr>
          <a:lstStyle/>
          <a:p>
            <a:pPr lvl="1"/>
            <a:r>
              <a:rPr lang="en-AU" sz="2400" dirty="0"/>
              <a:t>You will be provided with an answer booklet</a:t>
            </a:r>
          </a:p>
          <a:p>
            <a:pPr lvl="1"/>
            <a:r>
              <a:rPr lang="en-AU" sz="2400" dirty="0"/>
              <a:t>You should clearly state which questions of the final exam you are answering.</a:t>
            </a:r>
          </a:p>
          <a:p>
            <a:pPr lvl="1"/>
            <a:r>
              <a:rPr lang="en-AU" sz="2400" dirty="0"/>
              <a:t>Please do NOT use a pencil or a red pen.</a:t>
            </a:r>
          </a:p>
          <a:p>
            <a:pPr lvl="1"/>
            <a:r>
              <a:rPr lang="en-AU" sz="2400" dirty="0"/>
              <a:t>Please use readable handwriting. What cannot be read cannot be marked.</a:t>
            </a:r>
          </a:p>
          <a:p>
            <a:endParaRPr lang="en-AU" dirty="0"/>
          </a:p>
          <a:p>
            <a:pPr marL="27675" indent="0">
              <a:buNone/>
            </a:pPr>
            <a:endParaRPr lang="en-AU" dirty="0"/>
          </a:p>
        </p:txBody>
      </p:sp>
    </p:spTree>
    <p:extLst>
      <p:ext uri="{BB962C8B-B14F-4D97-AF65-F5344CB8AC3E}">
        <p14:creationId xmlns:p14="http://schemas.microsoft.com/office/powerpoint/2010/main" val="1306094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9085" y="43717"/>
            <a:ext cx="3261148" cy="632547"/>
          </a:xfrm>
        </p:spPr>
        <p:txBody>
          <a:bodyPr>
            <a:normAutofit/>
          </a:bodyPr>
          <a:lstStyle/>
          <a:p>
            <a:r>
              <a:rPr lang="en-AU" sz="3200" b="1" dirty="0"/>
              <a:t>Exam Topics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9083" y="2318657"/>
            <a:ext cx="8391774" cy="2729417"/>
          </a:xfrm>
        </p:spPr>
        <p:txBody>
          <a:bodyPr>
            <a:noAutofit/>
          </a:bodyPr>
          <a:lstStyle/>
          <a:p>
            <a:r>
              <a:rPr lang="en-AU" sz="2200" dirty="0"/>
              <a:t>Each themed question will assess one of the following topics from certain lecture notes and labs (excluding optional steps):</a:t>
            </a:r>
          </a:p>
          <a:p>
            <a:pPr lvl="1"/>
            <a:r>
              <a:rPr lang="en-AU" sz="2200" dirty="0"/>
              <a:t>Networking  (Week 7)</a:t>
            </a:r>
          </a:p>
          <a:p>
            <a:pPr lvl="1"/>
            <a:r>
              <a:rPr lang="en-AU" sz="2200" dirty="0"/>
              <a:t>IAM  (Week 5)</a:t>
            </a:r>
          </a:p>
          <a:p>
            <a:pPr lvl="1"/>
            <a:r>
              <a:rPr lang="en-AU" sz="2200" dirty="0"/>
              <a:t>Miscellaneous </a:t>
            </a:r>
          </a:p>
          <a:p>
            <a:pPr lvl="2"/>
            <a:r>
              <a:rPr lang="en-AU" sz="2200" dirty="0"/>
              <a:t>(Week 5 + Week 7 + Lab 5)</a:t>
            </a:r>
          </a:p>
          <a:p>
            <a:pPr lvl="1"/>
            <a:r>
              <a:rPr lang="en-AU" sz="2200" dirty="0"/>
              <a:t>AI (Week 8 + Labs 8&amp;9)</a:t>
            </a:r>
          </a:p>
          <a:p>
            <a:pPr lvl="1"/>
            <a:r>
              <a:rPr lang="en-AU" sz="2200" dirty="0"/>
              <a:t>DevOps (Week 10 + Lab 7)</a:t>
            </a:r>
          </a:p>
          <a:p>
            <a:pPr lvl="1"/>
            <a:r>
              <a:rPr lang="en-AU" sz="2200" dirty="0"/>
              <a:t>Miscellaneous </a:t>
            </a:r>
          </a:p>
          <a:p>
            <a:pPr lvl="2"/>
            <a:r>
              <a:rPr lang="en-AU" sz="2200" dirty="0"/>
              <a:t>(Week 7 + Week 9 + Lab 6)</a:t>
            </a:r>
          </a:p>
        </p:txBody>
      </p:sp>
      <p:sp>
        <p:nvSpPr>
          <p:cNvPr id="5" name="Content Placeholder 2">
            <a:extLst>
              <a:ext uri="{FF2B5EF4-FFF2-40B4-BE49-F238E27FC236}">
                <a16:creationId xmlns:a16="http://schemas.microsoft.com/office/drawing/2014/main" id="{8C9C6D78-A7AF-43B1-9C80-897CD4444D06}"/>
              </a:ext>
            </a:extLst>
          </p:cNvPr>
          <p:cNvSpPr txBox="1">
            <a:spLocks/>
          </p:cNvSpPr>
          <p:nvPr/>
        </p:nvSpPr>
        <p:spPr>
          <a:xfrm>
            <a:off x="99083" y="779504"/>
            <a:ext cx="8721065" cy="153915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themed questions in total and each themed question describes a scenario, based on which, some sub-questions are asked. </a:t>
            </a:r>
          </a:p>
          <a:p>
            <a:pPr fontAlgn="auto">
              <a:spcAft>
                <a:spcPts val="0"/>
              </a:spcAft>
              <a:buClrTx/>
              <a:buSzTx/>
            </a:pPr>
            <a:r>
              <a:rPr lang="en-AU" sz="2200" dirty="0"/>
              <a:t>The format of sub questions is similar to that of part C in the mid-</a:t>
            </a:r>
            <a:r>
              <a:rPr lang="en-AU" sz="2200" dirty="0" err="1"/>
              <a:t>sem</a:t>
            </a:r>
            <a:r>
              <a:rPr lang="en-AU" sz="2200" dirty="0"/>
              <a:t> test, i.e., short answer questions. </a:t>
            </a:r>
          </a:p>
        </p:txBody>
      </p:sp>
    </p:spTree>
    <p:extLst>
      <p:ext uri="{BB962C8B-B14F-4D97-AF65-F5344CB8AC3E}">
        <p14:creationId xmlns:p14="http://schemas.microsoft.com/office/powerpoint/2010/main" val="4009072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4D2F35-C098-4538-B402-6D7BB4777C95}"/>
              </a:ext>
            </a:extLst>
          </p:cNvPr>
          <p:cNvSpPr txBox="1">
            <a:spLocks/>
          </p:cNvSpPr>
          <p:nvPr/>
        </p:nvSpPr>
        <p:spPr>
          <a:xfrm>
            <a:off x="190523" y="259819"/>
            <a:ext cx="4206215" cy="63254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ClrTx/>
              <a:buSzTx/>
              <a:buFontTx/>
            </a:pPr>
            <a:r>
              <a:rPr lang="en-AU" sz="3200" b="1" dirty="0"/>
              <a:t>To prepare for the exam</a:t>
            </a:r>
          </a:p>
        </p:txBody>
      </p:sp>
      <p:sp>
        <p:nvSpPr>
          <p:cNvPr id="6" name="Content Placeholder 2">
            <a:extLst>
              <a:ext uri="{FF2B5EF4-FFF2-40B4-BE49-F238E27FC236}">
                <a16:creationId xmlns:a16="http://schemas.microsoft.com/office/drawing/2014/main" id="{F3846B40-ACEA-4508-B266-0BCE7844BA45}"/>
              </a:ext>
            </a:extLst>
          </p:cNvPr>
          <p:cNvSpPr txBox="1">
            <a:spLocks/>
          </p:cNvSpPr>
          <p:nvPr/>
        </p:nvSpPr>
        <p:spPr>
          <a:xfrm>
            <a:off x="190523" y="892366"/>
            <a:ext cx="8721065" cy="46029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Carefully review relevant lectures and labs (excluding optional steps).</a:t>
            </a:r>
          </a:p>
          <a:p>
            <a:pPr fontAlgn="auto">
              <a:spcAft>
                <a:spcPts val="0"/>
              </a:spcAft>
              <a:buClrTx/>
              <a:buSzTx/>
            </a:pPr>
            <a:r>
              <a:rPr lang="en-AU" sz="2200" dirty="0"/>
              <a:t>Practice questions from last year.</a:t>
            </a:r>
          </a:p>
          <a:p>
            <a:pPr fontAlgn="auto">
              <a:spcAft>
                <a:spcPts val="0"/>
              </a:spcAft>
              <a:buClrTx/>
              <a:buSzTx/>
            </a:pPr>
            <a:endParaRPr lang="en-AU" sz="2200" dirty="0"/>
          </a:p>
        </p:txBody>
      </p:sp>
    </p:spTree>
    <p:extLst>
      <p:ext uri="{BB962C8B-B14F-4D97-AF65-F5344CB8AC3E}">
        <p14:creationId xmlns:p14="http://schemas.microsoft.com/office/powerpoint/2010/main" val="288001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3831818"/>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1. Suppose the public IPv4 address has a CIDR notation of 212.114.20.0/24, this specifies the subnet where the IPv4 address resides. How many IPv4 addresses does this subnet have? Justify your answer.</a:t>
            </a:r>
          </a:p>
          <a:p>
            <a:pPr algn="l">
              <a:spcBef>
                <a:spcPts val="900"/>
              </a:spcBef>
              <a:spcAft>
                <a:spcPts val="900"/>
              </a:spcAft>
            </a:pPr>
            <a:r>
              <a:rPr lang="en-US" sz="1800" spc="-1" dirty="0">
                <a:solidFill>
                  <a:srgbClr val="000000"/>
                </a:solidFill>
                <a:latin typeface="Calibri"/>
              </a:rPr>
              <a:t>Part 2. If the Internet service provider divides the original /24 subnet using /27, how many small subnets will be created? For each created subnet, how many IPv4 addresses does it have? Justify your answer.</a:t>
            </a:r>
          </a:p>
          <a:p>
            <a:pPr algn="l">
              <a:spcBef>
                <a:spcPts val="900"/>
              </a:spcBef>
              <a:spcAft>
                <a:spcPts val="900"/>
              </a:spcAft>
            </a:pPr>
            <a:r>
              <a:rPr lang="en-US" sz="1800" spc="-1" dirty="0">
                <a:solidFill>
                  <a:srgbClr val="000000"/>
                </a:solidFill>
                <a:latin typeface="Calibri"/>
              </a:rPr>
              <a:t>Part 3. When a user message is being sent from a host machine, it goes forward through layers in the 5-layer TCP/IP model. Which layers in the model will add their header/trailer into the message?</a:t>
            </a:r>
          </a:p>
        </p:txBody>
      </p:sp>
    </p:spTree>
    <p:extLst>
      <p:ext uri="{BB962C8B-B14F-4D97-AF65-F5344CB8AC3E}">
        <p14:creationId xmlns:p14="http://schemas.microsoft.com/office/powerpoint/2010/main" val="7489381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3323987"/>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1. Suppose the public IPv4 address has a CIDR notation of 212.114.20.0/24, this specifies the subnet where the IPv4 address resides. How many IPv4 addresses does this subnet have? Justify your answer.</a:t>
            </a:r>
          </a:p>
          <a:p>
            <a:pPr algn="l">
              <a:spcBef>
                <a:spcPts val="0"/>
              </a:spcBef>
              <a:spcAft>
                <a:spcPts val="0"/>
              </a:spcAft>
            </a:pPr>
            <a:r>
              <a:rPr lang="en-US" sz="1800" spc="-1" dirty="0">
                <a:solidFill>
                  <a:srgbClr val="FF0000"/>
                </a:solidFill>
                <a:latin typeface="Calibri"/>
              </a:rPr>
              <a:t>Answer: </a:t>
            </a:r>
          </a:p>
          <a:p>
            <a:pPr algn="l">
              <a:spcBef>
                <a:spcPts val="0"/>
              </a:spcBef>
              <a:spcAft>
                <a:spcPts val="0"/>
              </a:spcAft>
            </a:pPr>
            <a:endParaRPr lang="en-US" sz="1800" spc="-1" dirty="0">
              <a:solidFill>
                <a:srgbClr val="FF0000"/>
              </a:solidFill>
              <a:latin typeface="Calibri"/>
            </a:endParaRPr>
          </a:p>
          <a:p>
            <a:pPr algn="l">
              <a:spcBef>
                <a:spcPts val="0"/>
              </a:spcBef>
              <a:spcAft>
                <a:spcPts val="0"/>
              </a:spcAft>
            </a:pPr>
            <a:r>
              <a:rPr lang="en-US" sz="1800" b="0" i="0" u="none" strike="noStrike" dirty="0">
                <a:solidFill>
                  <a:srgbClr val="FF0000"/>
                </a:solidFill>
                <a:effectLst/>
                <a:latin typeface="+mn-lt"/>
              </a:rPr>
              <a:t>the notation "/24" indicates a subnet mask of 24 bits, leaving 32-24 = 8 bits for the host portion of the IP address. Total IPv4 Addresses in a /24 subnet: 2^8 = 256 addresses.</a:t>
            </a:r>
            <a:endParaRPr lang="en-US" sz="1600" b="1" dirty="0">
              <a:effectLst/>
              <a:latin typeface="+mn-lt"/>
            </a:endParaRPr>
          </a:p>
          <a:p>
            <a:pPr algn="l">
              <a:spcBef>
                <a:spcPts val="900"/>
              </a:spcBef>
              <a:spcAft>
                <a:spcPts val="900"/>
              </a:spcAft>
            </a:pPr>
            <a:endParaRPr lang="en-US" sz="1800" spc="-1" dirty="0">
              <a:solidFill>
                <a:srgbClr val="000000"/>
              </a:solidFill>
              <a:latin typeface="Calibri"/>
            </a:endParaRPr>
          </a:p>
        </p:txBody>
      </p:sp>
    </p:spTree>
    <p:extLst>
      <p:ext uri="{BB962C8B-B14F-4D97-AF65-F5344CB8AC3E}">
        <p14:creationId xmlns:p14="http://schemas.microsoft.com/office/powerpoint/2010/main" val="602432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4431983"/>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2. If the Internet service provider divides the original /24 subnet using /27, how many small subnets will be further created? For each created subnet, how many IPv4 addresses does it have? Justify your answer.</a:t>
            </a:r>
          </a:p>
          <a:p>
            <a:pPr algn="just" rtl="0">
              <a:spcBef>
                <a:spcPts val="0"/>
              </a:spcBef>
              <a:spcAft>
                <a:spcPts val="0"/>
              </a:spcAft>
            </a:pPr>
            <a:r>
              <a:rPr lang="en-US" sz="1800" spc="-1" dirty="0">
                <a:solidFill>
                  <a:srgbClr val="FF0000"/>
                </a:solidFill>
                <a:latin typeface="Calibri"/>
              </a:rPr>
              <a:t>Answer: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when dividing a /24 subnet into /27 subnets, the ISP is using an additional 3 bits to create small subnets (27 - 24 = 3). The number of subnets created: 2^(27 - 24) = 2^3 = 8 subnets.</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Within each of the small /27 subnets, 5 (32 - 27) bits are available for host addresses. Total IPv4 Addresses per /27 Subnet: 2^5 = 32.</a:t>
            </a:r>
          </a:p>
          <a:p>
            <a:pPr algn="l">
              <a:spcBef>
                <a:spcPts val="900"/>
              </a:spcBef>
              <a:spcAft>
                <a:spcPts val="900"/>
              </a:spcAft>
            </a:pPr>
            <a:endParaRPr lang="en-US" sz="1800" spc="-1" dirty="0">
              <a:solidFill>
                <a:srgbClr val="000000"/>
              </a:solidFill>
              <a:latin typeface="Calibri"/>
            </a:endParaRPr>
          </a:p>
        </p:txBody>
      </p:sp>
    </p:spTree>
    <p:extLst>
      <p:ext uri="{BB962C8B-B14F-4D97-AF65-F5344CB8AC3E}">
        <p14:creationId xmlns:p14="http://schemas.microsoft.com/office/powerpoint/2010/main" val="219775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2800767"/>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3. When a user message is being sent from a host machine, it goes forward through layers in the 5-layer TCP/IP model. Which layers in the model will add their header/trailer into the message?</a:t>
            </a:r>
          </a:p>
          <a:p>
            <a:pPr algn="just" rtl="0">
              <a:spcBef>
                <a:spcPts val="1200"/>
              </a:spcBef>
              <a:spcAft>
                <a:spcPts val="1200"/>
              </a:spcAft>
            </a:pPr>
            <a:r>
              <a:rPr lang="en-AU" sz="1800" b="0" i="0" u="none" strike="noStrike" dirty="0">
                <a:solidFill>
                  <a:srgbClr val="FF0000"/>
                </a:solidFill>
                <a:effectLst/>
                <a:latin typeface="+mn-lt"/>
              </a:rPr>
              <a:t>Answer:</a:t>
            </a:r>
            <a:r>
              <a:rPr lang="en-AU" sz="1600" b="1" dirty="0">
                <a:latin typeface="+mn-lt"/>
              </a:rPr>
              <a:t> </a:t>
            </a:r>
            <a:r>
              <a:rPr lang="en-AU" sz="1800" dirty="0">
                <a:solidFill>
                  <a:srgbClr val="FF0000"/>
                </a:solidFill>
                <a:latin typeface="+mn-lt"/>
              </a:rPr>
              <a:t>Transport Layer, Network Layer, Data Link Layer</a:t>
            </a:r>
          </a:p>
          <a:p>
            <a:pPr algn="l">
              <a:spcBef>
                <a:spcPts val="900"/>
              </a:spcBef>
              <a:spcAft>
                <a:spcPts val="900"/>
              </a:spcAft>
            </a:pPr>
            <a:endParaRPr lang="en-US" sz="1800" spc="-1" dirty="0">
              <a:solidFill>
                <a:srgbClr val="000000"/>
              </a:solidFill>
              <a:latin typeface="Calibri"/>
            </a:endParaRPr>
          </a:p>
        </p:txBody>
      </p:sp>
      <p:pic>
        <p:nvPicPr>
          <p:cNvPr id="3" name="Picture 2">
            <a:extLst>
              <a:ext uri="{FF2B5EF4-FFF2-40B4-BE49-F238E27FC236}">
                <a16:creationId xmlns:a16="http://schemas.microsoft.com/office/drawing/2014/main" id="{912B6097-B9AC-4EA0-9B4A-0176E2E1C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385" y="2710746"/>
            <a:ext cx="6596667" cy="3786306"/>
          </a:xfrm>
          <a:prstGeom prst="rect">
            <a:avLst/>
          </a:prstGeom>
        </p:spPr>
      </p:pic>
    </p:spTree>
    <p:extLst>
      <p:ext uri="{BB962C8B-B14F-4D97-AF65-F5344CB8AC3E}">
        <p14:creationId xmlns:p14="http://schemas.microsoft.com/office/powerpoint/2010/main" val="38062451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5439951"/>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Security and IAM</a:t>
            </a:r>
          </a:p>
          <a:p>
            <a:pPr algn="just" rtl="0">
              <a:spcBef>
                <a:spcPts val="1200"/>
              </a:spcBef>
              <a:spcAft>
                <a:spcPts val="1200"/>
              </a:spcAft>
            </a:pPr>
            <a:r>
              <a:rPr lang="en-US" sz="1800" spc="-1" dirty="0">
                <a:solidFill>
                  <a:srgbClr val="000000"/>
                </a:solidFill>
                <a:latin typeface="Calibri"/>
              </a:rPr>
              <a:t>Bob is a system engineer at an internet company. One of his main jobs is to maintain their e-commerce applications that are hosted by AWS cloud. Thus, he is responsible for managing AWS resources including the AWS accounts in his company.</a:t>
            </a:r>
          </a:p>
          <a:p>
            <a:pPr algn="just" rtl="0">
              <a:spcBef>
                <a:spcPts val="1200"/>
              </a:spcBef>
              <a:spcAft>
                <a:spcPts val="1200"/>
              </a:spcAft>
            </a:pPr>
            <a:r>
              <a:rPr lang="en-US" sz="1800" spc="-1" dirty="0">
                <a:solidFill>
                  <a:srgbClr val="000000"/>
                </a:solidFill>
                <a:latin typeface="Calibri"/>
              </a:rPr>
              <a:t>Part 1. His boss doesn't have much knowledge about cloud computing and is concerned about the security of AWS. Help Bob list and describe 3 critical security measures implemented by AWS.</a:t>
            </a:r>
          </a:p>
          <a:p>
            <a:pPr algn="just" rtl="0">
              <a:spcBef>
                <a:spcPts val="1200"/>
              </a:spcBef>
              <a:spcAft>
                <a:spcPts val="1200"/>
              </a:spcAft>
            </a:pPr>
            <a:r>
              <a:rPr lang="en-US" sz="1800" spc="-1" dirty="0">
                <a:solidFill>
                  <a:srgbClr val="000000"/>
                </a:solidFill>
                <a:latin typeface="Calibri"/>
              </a:rPr>
              <a:t>Part 2: Bob needs to attach an identity-based policy to Alice. Explain the role of Action and Condition in a policy.</a:t>
            </a:r>
          </a:p>
          <a:p>
            <a:pPr algn="just" rtl="0">
              <a:spcBef>
                <a:spcPts val="1200"/>
              </a:spcBef>
              <a:spcAft>
                <a:spcPts val="1200"/>
              </a:spcAft>
            </a:pPr>
            <a:r>
              <a:rPr lang="en-US" sz="1800" spc="-1" dirty="0">
                <a:solidFill>
                  <a:srgbClr val="000000"/>
                </a:solidFill>
                <a:latin typeface="Calibri"/>
              </a:rPr>
              <a:t>Part 3. To better manage AWS user accounts, Bob has implemented an identity-based policy for a group of certain developers within his company. The policy is called </a:t>
            </a:r>
            <a:r>
              <a:rPr lang="en-US" sz="1800" spc="-1" dirty="0" err="1">
                <a:solidFill>
                  <a:srgbClr val="000000"/>
                </a:solidFill>
                <a:latin typeface="Calibri"/>
              </a:rPr>
              <a:t>DeveloperGroup_Policy</a:t>
            </a:r>
            <a:r>
              <a:rPr lang="en-US" sz="1800" spc="-1" dirty="0">
                <a:solidFill>
                  <a:srgbClr val="000000"/>
                </a:solidFill>
                <a:latin typeface="Calibri"/>
              </a:rPr>
              <a:t>. Then, Bob adds Alice into the group. To set the maximum permissions that </a:t>
            </a:r>
            <a:r>
              <a:rPr lang="en-US" sz="1800" spc="-1" dirty="0" err="1">
                <a:solidFill>
                  <a:srgbClr val="000000"/>
                </a:solidFill>
                <a:latin typeface="Calibri"/>
              </a:rPr>
              <a:t>DeveloperGroup_Policy</a:t>
            </a:r>
            <a:r>
              <a:rPr lang="en-US" sz="1800" spc="-1" dirty="0">
                <a:solidFill>
                  <a:srgbClr val="000000"/>
                </a:solidFill>
                <a:latin typeface="Calibri"/>
              </a:rPr>
              <a:t> can grant, Bob attaches a permissions-boundary policy to Alice. The policy is called </a:t>
            </a:r>
            <a:r>
              <a:rPr lang="en-US" sz="1800" spc="-1" dirty="0" err="1">
                <a:solidFill>
                  <a:srgbClr val="000000"/>
                </a:solidFill>
                <a:latin typeface="Calibri"/>
              </a:rPr>
              <a:t>PermissionsBoundary_Policy</a:t>
            </a:r>
            <a:r>
              <a:rPr lang="en-US" sz="1800" spc="-1" dirty="0">
                <a:solidFill>
                  <a:srgbClr val="000000"/>
                </a:solidFill>
                <a:latin typeface="Calibri"/>
              </a:rPr>
              <a:t>. What are the effective permissions that Alice can perform? Justify your answer.</a:t>
            </a:r>
          </a:p>
        </p:txBody>
      </p:sp>
    </p:spTree>
    <p:extLst>
      <p:ext uri="{BB962C8B-B14F-4D97-AF65-F5344CB8AC3E}">
        <p14:creationId xmlns:p14="http://schemas.microsoft.com/office/powerpoint/2010/main" val="221636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71B7F30-6752-4F0E-96D7-4B1A9D40F6A0}"/>
              </a:ext>
            </a:extLst>
          </p:cNvPr>
          <p:cNvPicPr>
            <a:picLocks noChangeAspect="1"/>
          </p:cNvPicPr>
          <p:nvPr/>
        </p:nvPicPr>
        <p:blipFill>
          <a:blip r:embed="rId3"/>
          <a:stretch>
            <a:fillRect/>
          </a:stretch>
        </p:blipFill>
        <p:spPr>
          <a:xfrm>
            <a:off x="425062" y="231095"/>
            <a:ext cx="7906138" cy="2788154"/>
          </a:xfrm>
          <a:prstGeom prst="rect">
            <a:avLst/>
          </a:prstGeom>
        </p:spPr>
      </p:pic>
      <p:cxnSp>
        <p:nvCxnSpPr>
          <p:cNvPr id="10" name="Straight Connector 9">
            <a:extLst>
              <a:ext uri="{FF2B5EF4-FFF2-40B4-BE49-F238E27FC236}">
                <a16:creationId xmlns:a16="http://schemas.microsoft.com/office/drawing/2014/main" id="{A26654A4-B7C4-4F77-9CAE-3E17C57E9961}"/>
              </a:ext>
            </a:extLst>
          </p:cNvPr>
          <p:cNvCxnSpPr>
            <a:cxnSpLocks/>
          </p:cNvCxnSpPr>
          <p:nvPr/>
        </p:nvCxnSpPr>
        <p:spPr>
          <a:xfrm>
            <a:off x="1028100" y="1727201"/>
            <a:ext cx="31326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8A03E1E-628D-4535-B1FB-7952BF30DA7A}"/>
              </a:ext>
            </a:extLst>
          </p:cNvPr>
          <p:cNvPicPr>
            <a:picLocks noChangeAspect="1"/>
          </p:cNvPicPr>
          <p:nvPr/>
        </p:nvPicPr>
        <p:blipFill>
          <a:blip r:embed="rId4"/>
          <a:stretch>
            <a:fillRect/>
          </a:stretch>
        </p:blipFill>
        <p:spPr>
          <a:xfrm>
            <a:off x="425062" y="3223307"/>
            <a:ext cx="7906138" cy="2788153"/>
          </a:xfrm>
          <a:prstGeom prst="rect">
            <a:avLst/>
          </a:prstGeom>
        </p:spPr>
      </p:pic>
      <p:sp>
        <p:nvSpPr>
          <p:cNvPr id="12" name="Rectangle 11">
            <a:extLst>
              <a:ext uri="{FF2B5EF4-FFF2-40B4-BE49-F238E27FC236}">
                <a16:creationId xmlns:a16="http://schemas.microsoft.com/office/drawing/2014/main" id="{F3CE7907-73EA-4F6A-AFD8-0D3C74552F77}"/>
              </a:ext>
            </a:extLst>
          </p:cNvPr>
          <p:cNvSpPr/>
          <p:nvPr/>
        </p:nvSpPr>
        <p:spPr>
          <a:xfrm>
            <a:off x="425062" y="4734232"/>
            <a:ext cx="1462732" cy="5014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83724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6086282"/>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Security and IAM</a:t>
            </a:r>
          </a:p>
          <a:p>
            <a:pPr algn="just" rtl="0">
              <a:spcBef>
                <a:spcPts val="1200"/>
              </a:spcBef>
              <a:spcAft>
                <a:spcPts val="1200"/>
              </a:spcAft>
            </a:pPr>
            <a:r>
              <a:rPr lang="en-US" sz="1800" spc="-1" dirty="0">
                <a:solidFill>
                  <a:srgbClr val="000000"/>
                </a:solidFill>
                <a:latin typeface="Calibri"/>
              </a:rPr>
              <a:t>Bob is a system engineer at an internet company. One of his main jobs is to maintain their e-commerce applications that are hosted by AWS cloud. Thus, he is responsible for managing AWS resources including the AWS accounts in his company.</a:t>
            </a:r>
          </a:p>
          <a:p>
            <a:pPr algn="just" rtl="0">
              <a:spcBef>
                <a:spcPts val="1200"/>
              </a:spcBef>
              <a:spcAft>
                <a:spcPts val="1200"/>
              </a:spcAft>
            </a:pPr>
            <a:r>
              <a:rPr lang="en-US" sz="1800" spc="-1" dirty="0">
                <a:solidFill>
                  <a:srgbClr val="000000"/>
                </a:solidFill>
                <a:latin typeface="Calibri"/>
              </a:rPr>
              <a:t>Part 1. His boss doesn't have much knowledge about cloud computing and is concerned about the security of AWS. Help Bob list and describe 3 critical security measures implemented by AWS.</a:t>
            </a:r>
          </a:p>
          <a:p>
            <a:pPr algn="just" rtl="0">
              <a:spcBef>
                <a:spcPts val="0"/>
              </a:spcBef>
              <a:spcAft>
                <a:spcPts val="0"/>
              </a:spcAft>
            </a:pPr>
            <a:r>
              <a:rPr lang="en-US" sz="1800" spc="-1" dirty="0">
                <a:solidFill>
                  <a:srgbClr val="FF0000"/>
                </a:solidFill>
                <a:latin typeface="Calibri"/>
              </a:rPr>
              <a:t>Answer: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Data Encryption: AWS uses various encryption algorithms such as AES and RSA to encrypt data, ensuring the confidentiality of data during transmission and storage.</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Instance/Container Isolation. AWS allows virtual machines or containers to run in their isolated and secure environments, mitigating mutual interference among them and reducing security risks from attacks by unauthorized users.</a:t>
            </a:r>
          </a:p>
          <a:p>
            <a:pPr algn="just" rtl="0">
              <a:spcBef>
                <a:spcPts val="0"/>
              </a:spcBef>
              <a:spcAft>
                <a:spcPts val="0"/>
              </a:spcAft>
            </a:pPr>
            <a:endParaRPr lang="en-US" sz="1800" spc="-1" dirty="0">
              <a:solidFill>
                <a:srgbClr val="FF0000"/>
              </a:solidFill>
              <a:latin typeface="Calibri"/>
            </a:endParaRPr>
          </a:p>
          <a:p>
            <a:pPr algn="just">
              <a:spcBef>
                <a:spcPts val="0"/>
              </a:spcBef>
              <a:spcAft>
                <a:spcPts val="0"/>
              </a:spcAft>
            </a:pPr>
            <a:r>
              <a:rPr lang="en-US" sz="1800" spc="-1" dirty="0">
                <a:solidFill>
                  <a:srgbClr val="FF0000"/>
                </a:solidFill>
                <a:latin typeface="Calibri"/>
              </a:rPr>
              <a:t>Authorization: AWS uses policies to determine what actions or resources authenticated users are allowed to access or perform, preventing damage due to the unauthorized actions of legitimate users.</a:t>
            </a:r>
          </a:p>
        </p:txBody>
      </p:sp>
    </p:spTree>
    <p:extLst>
      <p:ext uri="{BB962C8B-B14F-4D97-AF65-F5344CB8AC3E}">
        <p14:creationId xmlns:p14="http://schemas.microsoft.com/office/powerpoint/2010/main" val="26238685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4996752"/>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Security and IAM</a:t>
            </a:r>
          </a:p>
          <a:p>
            <a:pPr algn="just" rtl="0">
              <a:spcBef>
                <a:spcPts val="1200"/>
              </a:spcBef>
              <a:spcAft>
                <a:spcPts val="1200"/>
              </a:spcAft>
            </a:pPr>
            <a:r>
              <a:rPr lang="en-US" sz="1800" spc="-1" dirty="0">
                <a:solidFill>
                  <a:srgbClr val="000000"/>
                </a:solidFill>
                <a:latin typeface="Calibri"/>
              </a:rPr>
              <a:t>Bob is a system engineer at an internet company. One of his main jobs is to maintain their e-commerce applications that are hosted by AWS cloud. Thus, he is responsible for managing AWS resources including the AWS accounts in his company.</a:t>
            </a:r>
          </a:p>
          <a:p>
            <a:pPr algn="just" rtl="0">
              <a:spcBef>
                <a:spcPts val="1200"/>
              </a:spcBef>
              <a:spcAft>
                <a:spcPts val="1200"/>
              </a:spcAft>
            </a:pPr>
            <a:r>
              <a:rPr lang="en-US" sz="1800" spc="-1" dirty="0">
                <a:solidFill>
                  <a:srgbClr val="000000"/>
                </a:solidFill>
                <a:latin typeface="Calibri"/>
              </a:rPr>
              <a:t>Part 2: Bob needs to attach an identity-based policy to Alice. Explain the role of Action and Condition in a policy.</a:t>
            </a:r>
          </a:p>
          <a:p>
            <a:pPr algn="just" rtl="0">
              <a:spcBef>
                <a:spcPts val="0"/>
              </a:spcBef>
              <a:spcAft>
                <a:spcPts val="0"/>
              </a:spcAft>
            </a:pPr>
            <a:r>
              <a:rPr lang="en-US" sz="1800" spc="-1" dirty="0">
                <a:solidFill>
                  <a:srgbClr val="FF0000"/>
                </a:solidFill>
                <a:latin typeface="Calibri"/>
              </a:rPr>
              <a:t>Answer:</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Action: defines a set of resource operations a user/application is allowed (or denied) to perform.</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Condition: is a set of criteria or rules that are specified to further refine or control the access permissions granted.</a:t>
            </a:r>
          </a:p>
          <a:p>
            <a:br>
              <a:rPr lang="en-US" sz="1600" dirty="0"/>
            </a:br>
            <a:endParaRPr lang="en-US" sz="1800" spc="-1" dirty="0">
              <a:solidFill>
                <a:srgbClr val="000000"/>
              </a:solidFill>
              <a:latin typeface="Calibri"/>
            </a:endParaRPr>
          </a:p>
        </p:txBody>
      </p:sp>
    </p:spTree>
    <p:extLst>
      <p:ext uri="{BB962C8B-B14F-4D97-AF65-F5344CB8AC3E}">
        <p14:creationId xmlns:p14="http://schemas.microsoft.com/office/powerpoint/2010/main" val="1537833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2300630"/>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Security and IAM</a:t>
            </a:r>
          </a:p>
          <a:p>
            <a:pPr algn="just" rtl="0">
              <a:spcBef>
                <a:spcPts val="1200"/>
              </a:spcBef>
              <a:spcAft>
                <a:spcPts val="1200"/>
              </a:spcAft>
            </a:pPr>
            <a:r>
              <a:rPr lang="en-US" sz="1800" spc="-1" dirty="0">
                <a:solidFill>
                  <a:srgbClr val="000000"/>
                </a:solidFill>
                <a:latin typeface="Calibri"/>
              </a:rPr>
              <a:t>Part 3. To better manage AWS user accounts, Bob has implemented an identity-based policy for a group of certain developers within his company. The policy is called </a:t>
            </a:r>
            <a:r>
              <a:rPr lang="en-US" sz="1800" spc="-1" dirty="0" err="1">
                <a:solidFill>
                  <a:srgbClr val="000000"/>
                </a:solidFill>
                <a:latin typeface="Calibri"/>
              </a:rPr>
              <a:t>DeveloperGroup_Policy</a:t>
            </a:r>
            <a:r>
              <a:rPr lang="en-US" sz="1800" spc="-1" dirty="0">
                <a:solidFill>
                  <a:srgbClr val="000000"/>
                </a:solidFill>
                <a:latin typeface="Calibri"/>
              </a:rPr>
              <a:t>. Then, Bob adds Alice into the group. To set the maximum permissions that </a:t>
            </a:r>
            <a:r>
              <a:rPr lang="en-US" sz="1800" spc="-1" dirty="0" err="1">
                <a:solidFill>
                  <a:srgbClr val="000000"/>
                </a:solidFill>
                <a:latin typeface="Calibri"/>
              </a:rPr>
              <a:t>DeveloperGroup_Policy</a:t>
            </a:r>
            <a:r>
              <a:rPr lang="en-US" sz="1800" spc="-1" dirty="0">
                <a:solidFill>
                  <a:srgbClr val="000000"/>
                </a:solidFill>
                <a:latin typeface="Calibri"/>
              </a:rPr>
              <a:t> can grant, Bob attaches a permissions-boundary policy to Alice. The policy is called </a:t>
            </a:r>
            <a:r>
              <a:rPr lang="en-US" sz="1800" spc="-1" dirty="0" err="1">
                <a:solidFill>
                  <a:srgbClr val="000000"/>
                </a:solidFill>
                <a:latin typeface="Calibri"/>
              </a:rPr>
              <a:t>PermissionsBoundary_Policy</a:t>
            </a:r>
            <a:r>
              <a:rPr lang="en-US" sz="1800" spc="-1" dirty="0">
                <a:solidFill>
                  <a:srgbClr val="000000"/>
                </a:solidFill>
                <a:latin typeface="Calibri"/>
              </a:rPr>
              <a:t>. What are the effective permissions that Alice can perform? Justify your answer.</a:t>
            </a:r>
          </a:p>
        </p:txBody>
      </p:sp>
      <p:pic>
        <p:nvPicPr>
          <p:cNvPr id="1026" name="Picture 2">
            <a:extLst>
              <a:ext uri="{FF2B5EF4-FFF2-40B4-BE49-F238E27FC236}">
                <a16:creationId xmlns:a16="http://schemas.microsoft.com/office/drawing/2014/main" id="{4F1FBE46-D9B2-4D82-946C-A5E7543D6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10" y="2687462"/>
            <a:ext cx="6343779" cy="3619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754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161365" y="164646"/>
            <a:ext cx="2506665" cy="369332"/>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Security and IAM</a:t>
            </a:r>
          </a:p>
        </p:txBody>
      </p:sp>
      <p:pic>
        <p:nvPicPr>
          <p:cNvPr id="1026" name="Picture 2">
            <a:extLst>
              <a:ext uri="{FF2B5EF4-FFF2-40B4-BE49-F238E27FC236}">
                <a16:creationId xmlns:a16="http://schemas.microsoft.com/office/drawing/2014/main" id="{4F1FBE46-D9B2-4D82-946C-A5E7543D6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497" y="666652"/>
            <a:ext cx="6063006" cy="35960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23EE56-3C75-4B68-9CB9-61099AA7DCFF}"/>
              </a:ext>
            </a:extLst>
          </p:cNvPr>
          <p:cNvSpPr txBox="1"/>
          <p:nvPr/>
        </p:nvSpPr>
        <p:spPr>
          <a:xfrm>
            <a:off x="329453" y="4473501"/>
            <a:ext cx="8485094" cy="2062103"/>
          </a:xfrm>
          <a:prstGeom prst="rect">
            <a:avLst/>
          </a:prstGeom>
          <a:noFill/>
        </p:spPr>
        <p:txBody>
          <a:bodyPr wrap="square">
            <a:spAutoFit/>
          </a:bodyPr>
          <a:lstStyle/>
          <a:p>
            <a:pPr algn="just" rtl="0">
              <a:spcBef>
                <a:spcPts val="1200"/>
              </a:spcBef>
              <a:spcAft>
                <a:spcPts val="1200"/>
              </a:spcAft>
            </a:pPr>
            <a:r>
              <a:rPr lang="en-US" sz="1800" spc="-1" dirty="0">
                <a:solidFill>
                  <a:srgbClr val="FF0000"/>
                </a:solidFill>
                <a:latin typeface="Calibri"/>
              </a:rPr>
              <a:t>Alice is only allowed to perform any action to EC2. </a:t>
            </a:r>
          </a:p>
          <a:p>
            <a:pPr algn="just" rtl="0">
              <a:spcBef>
                <a:spcPts val="1200"/>
              </a:spcBef>
              <a:spcAft>
                <a:spcPts val="1200"/>
              </a:spcAft>
            </a:pPr>
            <a:r>
              <a:rPr lang="en-US" sz="1800" spc="-1" dirty="0">
                <a:solidFill>
                  <a:srgbClr val="FF0000"/>
                </a:solidFill>
                <a:latin typeface="Calibri"/>
              </a:rPr>
              <a:t>According to the </a:t>
            </a:r>
            <a:r>
              <a:rPr lang="en-US" sz="1800" spc="-1" dirty="0" err="1">
                <a:solidFill>
                  <a:srgbClr val="FF0000"/>
                </a:solidFill>
                <a:latin typeface="Calibri"/>
              </a:rPr>
              <a:t>DeveloperGroup</a:t>
            </a:r>
            <a:r>
              <a:rPr lang="en-US" sz="1800" spc="-1" dirty="0">
                <a:solidFill>
                  <a:srgbClr val="FF0000"/>
                </a:solidFill>
                <a:latin typeface="Calibri"/>
              </a:rPr>
              <a:t> _Policy, Alice can perform any actions to kms, s3 and ec2. However, Alice is attached with a permissions boundary that restricts her to any ec2-related actions. Considering that effective permissions are determined by the intersection of Identity-based policy and permissions boundary, Alice is limited to performing actions to ec2 only.</a:t>
            </a:r>
            <a:endParaRPr lang="en-AU" sz="1800" spc="-1" dirty="0">
              <a:solidFill>
                <a:srgbClr val="FF0000"/>
              </a:solidFill>
              <a:latin typeface="Calibri"/>
            </a:endParaRPr>
          </a:p>
        </p:txBody>
      </p:sp>
    </p:spTree>
    <p:extLst>
      <p:ext uri="{BB962C8B-B14F-4D97-AF65-F5344CB8AC3E}">
        <p14:creationId xmlns:p14="http://schemas.microsoft.com/office/powerpoint/2010/main" val="2410171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5410712"/>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3 Fine-turning</a:t>
            </a:r>
          </a:p>
          <a:p>
            <a:pPr algn="just"/>
            <a:r>
              <a:rPr lang="en-US" sz="1800" spc="-1" dirty="0">
                <a:solidFill>
                  <a:srgbClr val="000000"/>
                </a:solidFill>
                <a:latin typeface="Calibri"/>
              </a:rPr>
              <a:t>Part 1. Hyperparameters are important in (re)training a model. To fine-tune a pre-trained model, you should retrieve its default hyperparameters and then update them based on your specific task and dataset. List 2 hyperparameters and explain their role in fine-tuning the pre-trained model.</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Answer:</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Learning Rate: it determines the step size at which the model's parameters (e.g., weights and biases) are updated during training.</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Optimizer: it updates the model's parameters (e.g., weights and biases) during training.</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Training Epochs: it represents the number of times the entire training dataset is passed forward and backward through the model during training. One epoch corresponds to one complete iteration through the entire dataset.</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Batch size: it defines the number of samples processed in a single iteration (or batch) during training.</a:t>
            </a:r>
          </a:p>
        </p:txBody>
      </p:sp>
    </p:spTree>
    <p:extLst>
      <p:ext uri="{BB962C8B-B14F-4D97-AF65-F5344CB8AC3E}">
        <p14:creationId xmlns:p14="http://schemas.microsoft.com/office/powerpoint/2010/main" val="12646821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5127558"/>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3 Fine-turning</a:t>
            </a:r>
          </a:p>
          <a:p>
            <a:pPr algn="just" rtl="0">
              <a:spcBef>
                <a:spcPts val="1200"/>
              </a:spcBef>
              <a:spcAft>
                <a:spcPts val="1200"/>
              </a:spcAft>
            </a:pPr>
            <a:r>
              <a:rPr lang="en-US" sz="1800" spc="-1" dirty="0">
                <a:solidFill>
                  <a:srgbClr val="000000"/>
                </a:solidFill>
                <a:latin typeface="Calibri"/>
              </a:rPr>
              <a:t>Part 2. List 2 AWS resources that are beneficial to the pre-trained model fine-tuning and explain why.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Answer:</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Amazon </a:t>
            </a:r>
            <a:r>
              <a:rPr lang="en-US" sz="1800" spc="-1" dirty="0" err="1">
                <a:solidFill>
                  <a:srgbClr val="FF0000"/>
                </a:solidFill>
                <a:latin typeface="Calibri"/>
              </a:rPr>
              <a:t>SageMaker</a:t>
            </a:r>
            <a:r>
              <a:rPr lang="en-US" sz="1800" spc="-1" dirty="0">
                <a:solidFill>
                  <a:srgbClr val="FF0000"/>
                </a:solidFill>
                <a:latin typeface="Calibri"/>
              </a:rPr>
              <a:t>, because it can provide a machine-learning environment for setting up, training, and deploying models in the cloud.</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Amazon S3, because it can store dataset for fine-tuning.</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Amazon EC2, because it can supply compute resources for fine-tuning the model.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Amazon CloudWatch, because it can provide metrics in real-time that help track fine-tuning progress, identify issues, and optimize model fine-tuning.</a:t>
            </a:r>
          </a:p>
          <a:p>
            <a:br>
              <a:rPr lang="en-US" sz="1600" dirty="0"/>
            </a:br>
            <a:endParaRPr lang="en-US" sz="1800" spc="-1" dirty="0">
              <a:solidFill>
                <a:srgbClr val="000000"/>
              </a:solidFill>
              <a:latin typeface="Calibri"/>
            </a:endParaRPr>
          </a:p>
        </p:txBody>
      </p:sp>
    </p:spTree>
    <p:extLst>
      <p:ext uri="{BB962C8B-B14F-4D97-AF65-F5344CB8AC3E}">
        <p14:creationId xmlns:p14="http://schemas.microsoft.com/office/powerpoint/2010/main" val="3169055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5035225"/>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3 Fine-turning</a:t>
            </a:r>
          </a:p>
          <a:p>
            <a:pPr algn="just" rtl="0">
              <a:spcBef>
                <a:spcPts val="1200"/>
              </a:spcBef>
              <a:spcAft>
                <a:spcPts val="0"/>
              </a:spcAft>
            </a:pPr>
            <a:r>
              <a:rPr lang="en-US" sz="1800" spc="-1" dirty="0">
                <a:solidFill>
                  <a:srgbClr val="000000"/>
                </a:solidFill>
                <a:latin typeface="Calibri"/>
              </a:rPr>
              <a:t>Part 3. Given a csv file as your dataset, how will you divide it so as to fine-tune the pretrained model and evaluate its performance? Justify your answers. </a:t>
            </a:r>
          </a:p>
          <a:p>
            <a:pPr algn="just" rtl="0">
              <a:spcBef>
                <a:spcPts val="1200"/>
              </a:spcBef>
              <a:spcAft>
                <a:spcPts val="0"/>
              </a:spcAft>
            </a:pPr>
            <a:endParaRPr lang="en-US" sz="1800" spc="-1" dirty="0">
              <a:solidFill>
                <a:srgbClr val="000000"/>
              </a:solidFill>
              <a:latin typeface="Calibri"/>
            </a:endParaRPr>
          </a:p>
          <a:p>
            <a:pPr algn="just" rtl="0">
              <a:spcBef>
                <a:spcPts val="1200"/>
              </a:spcBef>
              <a:spcAft>
                <a:spcPts val="0"/>
              </a:spcAft>
            </a:pPr>
            <a:r>
              <a:rPr lang="en-US" sz="1800" spc="-1" dirty="0">
                <a:solidFill>
                  <a:srgbClr val="FF0000"/>
                </a:solidFill>
                <a:latin typeface="Calibri"/>
              </a:rPr>
              <a:t>Answer:</a:t>
            </a:r>
          </a:p>
          <a:p>
            <a:pPr algn="just" rtl="0">
              <a:spcBef>
                <a:spcPts val="1200"/>
              </a:spcBef>
              <a:spcAft>
                <a:spcPts val="0"/>
              </a:spcAft>
            </a:pPr>
            <a:r>
              <a:rPr lang="en-US" sz="1800" spc="-1" dirty="0">
                <a:solidFill>
                  <a:srgbClr val="FF0000"/>
                </a:solidFill>
                <a:latin typeface="Calibri"/>
              </a:rPr>
              <a:t>The dataset should be divided into three parts: training, validation and test datasets. </a:t>
            </a:r>
          </a:p>
          <a:p>
            <a:pPr algn="just" rtl="0">
              <a:spcBef>
                <a:spcPts val="1200"/>
              </a:spcBef>
              <a:spcAft>
                <a:spcPts val="0"/>
              </a:spcAft>
            </a:pPr>
            <a:r>
              <a:rPr lang="en-US" sz="1800" spc="-1" dirty="0">
                <a:solidFill>
                  <a:srgbClr val="FF0000"/>
                </a:solidFill>
                <a:latin typeface="Calibri"/>
              </a:rPr>
              <a:t>A training dataset is used to retrain the model. </a:t>
            </a:r>
          </a:p>
          <a:p>
            <a:pPr algn="just" rtl="0">
              <a:spcBef>
                <a:spcPts val="1200"/>
              </a:spcBef>
              <a:spcAft>
                <a:spcPts val="0"/>
              </a:spcAft>
            </a:pPr>
            <a:r>
              <a:rPr lang="en-US" sz="1800" spc="-1" dirty="0">
                <a:solidFill>
                  <a:srgbClr val="FF0000"/>
                </a:solidFill>
                <a:latin typeface="Calibri"/>
              </a:rPr>
              <a:t>A validation dataset is needed to fine-tune the hyperparameters and assess the model performance during retraining</a:t>
            </a:r>
          </a:p>
          <a:p>
            <a:pPr algn="just" rtl="0">
              <a:spcBef>
                <a:spcPts val="1200"/>
              </a:spcBef>
              <a:spcAft>
                <a:spcPts val="0"/>
              </a:spcAft>
            </a:pPr>
            <a:r>
              <a:rPr lang="en-US" sz="1800" spc="-1" dirty="0">
                <a:solidFill>
                  <a:srgbClr val="FF0000"/>
                </a:solidFill>
                <a:latin typeface="Calibri"/>
              </a:rPr>
              <a:t>A test dataset is required to evaluate the final retrained model to gauge its real-world performance.</a:t>
            </a:r>
          </a:p>
          <a:p>
            <a:br>
              <a:rPr lang="en-US" sz="1600" dirty="0"/>
            </a:br>
            <a:br>
              <a:rPr lang="en-US" sz="1600" dirty="0"/>
            </a:br>
            <a:endParaRPr lang="en-US" sz="1800" spc="-1" dirty="0">
              <a:solidFill>
                <a:srgbClr val="000000"/>
              </a:solidFill>
              <a:latin typeface="Calibri"/>
            </a:endParaRPr>
          </a:p>
        </p:txBody>
      </p:sp>
    </p:spTree>
    <p:extLst>
      <p:ext uri="{BB962C8B-B14F-4D97-AF65-F5344CB8AC3E}">
        <p14:creationId xmlns:p14="http://schemas.microsoft.com/office/powerpoint/2010/main" val="1025422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2769989"/>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4 IAM, Django and DynamoDB</a:t>
            </a:r>
          </a:p>
          <a:p>
            <a:pPr algn="just" rtl="0">
              <a:spcBef>
                <a:spcPts val="1200"/>
              </a:spcBef>
              <a:spcAft>
                <a:spcPts val="1200"/>
              </a:spcAft>
            </a:pPr>
            <a:r>
              <a:rPr lang="en-US" sz="1800" spc="-1" dirty="0">
                <a:solidFill>
                  <a:srgbClr val="000000"/>
                </a:solidFill>
                <a:latin typeface="Calibri"/>
              </a:rPr>
              <a:t>Tom is a web developer and tasked with setting up a Django-based web application for music sharing. To host the application, Tom rents an EC2 instance. For the first month, the performance of the website works perfectly. However, as the website becomes increasingly popular, the website response is getting slower and sometimes it even crashes.</a:t>
            </a:r>
          </a:p>
          <a:p>
            <a:pPr algn="just" rtl="0">
              <a:spcBef>
                <a:spcPts val="1200"/>
              </a:spcBef>
              <a:spcAft>
                <a:spcPts val="1200"/>
              </a:spcAft>
            </a:pPr>
            <a:r>
              <a:rPr lang="en-US" sz="1800" spc="-1" dirty="0">
                <a:solidFill>
                  <a:srgbClr val="000000"/>
                </a:solidFill>
                <a:latin typeface="Calibri"/>
              </a:rPr>
              <a:t>Part 1. Which aspect of the CIA triad has been compromised with regard to the crash? Justify your answer.</a:t>
            </a:r>
          </a:p>
        </p:txBody>
      </p:sp>
    </p:spTree>
    <p:extLst>
      <p:ext uri="{BB962C8B-B14F-4D97-AF65-F5344CB8AC3E}">
        <p14:creationId xmlns:p14="http://schemas.microsoft.com/office/powerpoint/2010/main" val="3160651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6069354"/>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4 IAM, Django and DynamoDB</a:t>
            </a:r>
          </a:p>
          <a:p>
            <a:pPr algn="just" rtl="0">
              <a:spcBef>
                <a:spcPts val="1200"/>
              </a:spcBef>
              <a:spcAft>
                <a:spcPts val="1200"/>
              </a:spcAft>
            </a:pPr>
            <a:r>
              <a:rPr lang="en-US" sz="1800" spc="-1" dirty="0">
                <a:solidFill>
                  <a:srgbClr val="000000"/>
                </a:solidFill>
                <a:latin typeface="Calibri"/>
              </a:rPr>
              <a:t>Tom is a web developer and tasked with setting up a Django-based web application for music sharing. To host the application, Tom rents an EC2 instance. For the first month, the performance of the website works properly. However, as the website becomes increasingly popular, the website response is getting slower and sometimes it even crashes.</a:t>
            </a:r>
          </a:p>
          <a:p>
            <a:pPr algn="just" rtl="0">
              <a:spcBef>
                <a:spcPts val="1200"/>
              </a:spcBef>
              <a:spcAft>
                <a:spcPts val="1200"/>
              </a:spcAft>
            </a:pPr>
            <a:r>
              <a:rPr lang="en-US" sz="1800" spc="-1" dirty="0">
                <a:solidFill>
                  <a:srgbClr val="000000"/>
                </a:solidFill>
                <a:latin typeface="Calibri"/>
              </a:rPr>
              <a:t>Part 1. Which aspect of the CIA triad has been compromised with regard to the crash? Justify your answer.</a:t>
            </a:r>
          </a:p>
          <a:p>
            <a:pPr algn="just" rtl="0">
              <a:spcBef>
                <a:spcPts val="1200"/>
              </a:spcBef>
              <a:spcAft>
                <a:spcPts val="1200"/>
              </a:spcAft>
            </a:pPr>
            <a:r>
              <a:rPr lang="en-US" sz="1800" spc="-1" dirty="0">
                <a:solidFill>
                  <a:srgbClr val="FF0000"/>
                </a:solidFill>
                <a:latin typeface="Calibri"/>
              </a:rPr>
              <a:t>Answer:</a:t>
            </a:r>
          </a:p>
          <a:p>
            <a:pPr algn="just" rtl="0">
              <a:spcBef>
                <a:spcPts val="1200"/>
              </a:spcBef>
              <a:spcAft>
                <a:spcPts val="1200"/>
              </a:spcAft>
            </a:pPr>
            <a:r>
              <a:rPr lang="en-US" sz="1800" spc="-1" dirty="0">
                <a:solidFill>
                  <a:srgbClr val="FF0000"/>
                </a:solidFill>
                <a:latin typeface="Calibri"/>
              </a:rPr>
              <a:t>Availability</a:t>
            </a:r>
          </a:p>
          <a:p>
            <a:pPr algn="just" rtl="0">
              <a:spcBef>
                <a:spcPts val="1200"/>
              </a:spcBef>
              <a:spcAft>
                <a:spcPts val="1200"/>
              </a:spcAft>
            </a:pPr>
            <a:r>
              <a:rPr lang="en-US" sz="1800" spc="-1" dirty="0">
                <a:solidFill>
                  <a:srgbClr val="FF0000"/>
                </a:solidFill>
                <a:latin typeface="Calibri"/>
              </a:rPr>
              <a:t>because the website is inaccessible to users</a:t>
            </a:r>
          </a:p>
          <a:p>
            <a:br>
              <a:rPr lang="en-US" sz="1600" dirty="0"/>
            </a:br>
            <a:br>
              <a:rPr lang="en-US" sz="1600" dirty="0"/>
            </a:br>
            <a:endParaRPr lang="en-US" sz="1800" spc="-1" dirty="0">
              <a:solidFill>
                <a:srgbClr val="000000"/>
              </a:solidFill>
              <a:latin typeface="Calibri"/>
            </a:endParaRPr>
          </a:p>
          <a:p>
            <a:br>
              <a:rPr lang="en-US" sz="1600" dirty="0"/>
            </a:br>
            <a:endParaRPr lang="en-US" sz="1800" spc="-1" dirty="0">
              <a:solidFill>
                <a:srgbClr val="000000"/>
              </a:solidFill>
              <a:latin typeface="Calibri"/>
            </a:endParaRPr>
          </a:p>
        </p:txBody>
      </p:sp>
    </p:spTree>
    <p:extLst>
      <p:ext uri="{BB962C8B-B14F-4D97-AF65-F5344CB8AC3E}">
        <p14:creationId xmlns:p14="http://schemas.microsoft.com/office/powerpoint/2010/main" val="29712245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5416868"/>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a:t>
            </a:r>
            <a:r>
              <a:rPr lang="en-US" sz="1800" spc="-1">
                <a:solidFill>
                  <a:srgbClr val="000000"/>
                </a:solidFill>
                <a:latin typeface="Calibri"/>
              </a:rPr>
              <a:t>4 IAM, Django </a:t>
            </a:r>
            <a:r>
              <a:rPr lang="en-US" sz="1800" spc="-1" dirty="0">
                <a:solidFill>
                  <a:srgbClr val="000000"/>
                </a:solidFill>
                <a:latin typeface="Calibri"/>
              </a:rPr>
              <a:t>and DynamoDB</a:t>
            </a:r>
          </a:p>
          <a:p>
            <a:pPr algn="just" rtl="0">
              <a:spcBef>
                <a:spcPts val="1200"/>
              </a:spcBef>
              <a:spcAft>
                <a:spcPts val="1200"/>
              </a:spcAft>
            </a:pPr>
            <a:r>
              <a:rPr lang="en-US" sz="1800" spc="-1" dirty="0">
                <a:solidFill>
                  <a:srgbClr val="000000"/>
                </a:solidFill>
                <a:latin typeface="Calibri"/>
              </a:rPr>
              <a:t>Part 2. Tom decides to move the website’s user data from Postgres to DynamoDB. He has created a DynamoDB table named "</a:t>
            </a:r>
            <a:r>
              <a:rPr lang="en-US" sz="1800" spc="-1" dirty="0" err="1">
                <a:solidFill>
                  <a:srgbClr val="000000"/>
                </a:solidFill>
                <a:latin typeface="Calibri"/>
              </a:rPr>
              <a:t>MusicAlbum</a:t>
            </a:r>
            <a:r>
              <a:rPr lang="en-US" sz="1800" spc="-1" dirty="0">
                <a:solidFill>
                  <a:srgbClr val="000000"/>
                </a:solidFill>
                <a:latin typeface="Calibri"/>
              </a:rPr>
              <a:t>" with two attributes ("Artist" and "Song") where "Artist" is set as the partition key and "Song" is set as the sort key. He further populates the table via the following code snippet. </a:t>
            </a: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r>
              <a:rPr lang="en-US" sz="1800" b="1" spc="-1" dirty="0">
                <a:solidFill>
                  <a:srgbClr val="000000"/>
                </a:solidFill>
                <a:latin typeface="Calibri"/>
              </a:rPr>
              <a:t>Question</a:t>
            </a:r>
            <a:r>
              <a:rPr lang="en-US" sz="1800" spc="-1" dirty="0">
                <a:solidFill>
                  <a:srgbClr val="000000"/>
                </a:solidFill>
                <a:latin typeface="Calibri"/>
              </a:rPr>
              <a:t>: If Tom performs a scan against the populated table, draw a table that shows the scanning result.</a:t>
            </a:r>
          </a:p>
        </p:txBody>
      </p:sp>
      <p:pic>
        <p:nvPicPr>
          <p:cNvPr id="1026" name="Picture 2">
            <a:extLst>
              <a:ext uri="{FF2B5EF4-FFF2-40B4-BE49-F238E27FC236}">
                <a16:creationId xmlns:a16="http://schemas.microsoft.com/office/drawing/2014/main" id="{D376F6A6-9D5D-43D4-B555-610639EC1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977" y="2121008"/>
            <a:ext cx="6916839" cy="2615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00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65" y="401733"/>
            <a:ext cx="5652079" cy="532030"/>
          </a:xfrm>
        </p:spPr>
        <p:txBody>
          <a:bodyPr>
            <a:normAutofit/>
          </a:bodyPr>
          <a:lstStyle/>
          <a:p>
            <a:r>
              <a:rPr lang="en-AU" sz="3200" b="1" dirty="0"/>
              <a:t>What</a:t>
            </a:r>
            <a:r>
              <a:rPr lang="zh-CN" altLang="en-US" sz="3200" b="1" dirty="0"/>
              <a:t> </a:t>
            </a:r>
            <a:r>
              <a:rPr lang="en-AU" altLang="zh-CN" sz="3200" b="1" dirty="0"/>
              <a:t>is</a:t>
            </a:r>
            <a:r>
              <a:rPr lang="zh-CN" altLang="en-US" sz="3200" b="1" dirty="0"/>
              <a:t> </a:t>
            </a:r>
            <a:r>
              <a:rPr lang="en-AU" sz="3200" b="1" dirty="0"/>
              <a:t>API Gateway?</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373165" y="1206759"/>
            <a:ext cx="8148266" cy="2562353"/>
          </a:xfrm>
        </p:spPr>
        <p:txBody>
          <a:bodyPr>
            <a:noAutofit/>
          </a:bodyPr>
          <a:lstStyle/>
          <a:p>
            <a:pPr algn="l"/>
            <a:r>
              <a:rPr lang="en-AU" sz="2400" spc="-1" dirty="0">
                <a:solidFill>
                  <a:srgbClr val="000000"/>
                </a:solidFill>
              </a:rPr>
              <a:t>It </a:t>
            </a:r>
            <a:r>
              <a:rPr lang="en-US" sz="2400" spc="-1" dirty="0">
                <a:solidFill>
                  <a:srgbClr val="000000"/>
                </a:solidFill>
              </a:rPr>
              <a:t>is a service for creating, publishing, and maintaining APIs at any scale.</a:t>
            </a:r>
          </a:p>
          <a:p>
            <a:pPr algn="l"/>
            <a:endParaRPr lang="en-US" sz="2400" spc="-1" dirty="0">
              <a:solidFill>
                <a:srgbClr val="000000"/>
              </a:solidFill>
            </a:endParaRPr>
          </a:p>
          <a:p>
            <a:pPr algn="l"/>
            <a:r>
              <a:rPr lang="en-US" sz="2400" spc="-1" dirty="0">
                <a:solidFill>
                  <a:srgbClr val="FF0000"/>
                </a:solidFill>
              </a:rPr>
              <a:t>What is API? </a:t>
            </a:r>
          </a:p>
        </p:txBody>
      </p:sp>
    </p:spTree>
    <p:extLst>
      <p:ext uri="{BB962C8B-B14F-4D97-AF65-F5344CB8AC3E}">
        <p14:creationId xmlns:p14="http://schemas.microsoft.com/office/powerpoint/2010/main" val="26472475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158283"/>
            <a:ext cx="8321306" cy="5170646"/>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Question 4 Django and DynamoDB</a:t>
            </a:r>
          </a:p>
          <a:p>
            <a:pPr algn="just" rtl="0">
              <a:spcBef>
                <a:spcPts val="1200"/>
              </a:spcBef>
              <a:spcAft>
                <a:spcPts val="1200"/>
              </a:spcAft>
            </a:pPr>
            <a:r>
              <a:rPr lang="en-US" sz="1800" spc="-1" dirty="0">
                <a:solidFill>
                  <a:srgbClr val="000000"/>
                </a:solidFill>
                <a:latin typeface="Calibri"/>
              </a:rPr>
              <a:t>Part 2. </a:t>
            </a: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r>
              <a:rPr lang="en-US" sz="1800" b="1" spc="-1" dirty="0">
                <a:solidFill>
                  <a:srgbClr val="000000"/>
                </a:solidFill>
                <a:latin typeface="Calibri"/>
              </a:rPr>
              <a:t>Question</a:t>
            </a:r>
            <a:r>
              <a:rPr lang="en-US" sz="1800" spc="-1" dirty="0">
                <a:solidFill>
                  <a:srgbClr val="000000"/>
                </a:solidFill>
                <a:latin typeface="Calibri"/>
              </a:rPr>
              <a:t>: If Tom performs a scan against the populated table, draw a table that shows the scanning result.</a:t>
            </a:r>
          </a:p>
          <a:p>
            <a:pPr algn="just" rtl="0">
              <a:spcBef>
                <a:spcPts val="1200"/>
              </a:spcBef>
              <a:spcAft>
                <a:spcPts val="1200"/>
              </a:spcAft>
            </a:pPr>
            <a:endParaRPr lang="en-US" sz="1800" spc="-1" dirty="0">
              <a:solidFill>
                <a:srgbClr val="000000"/>
              </a:solidFill>
              <a:latin typeface="Calibri"/>
            </a:endParaRPr>
          </a:p>
          <a:p>
            <a:pPr algn="just" rtl="0">
              <a:spcBef>
                <a:spcPts val="1200"/>
              </a:spcBef>
              <a:spcAft>
                <a:spcPts val="1200"/>
              </a:spcAft>
            </a:pPr>
            <a:endParaRPr lang="en-US" sz="1800" spc="-1" dirty="0">
              <a:solidFill>
                <a:srgbClr val="000000"/>
              </a:solidFill>
              <a:latin typeface="Calibri"/>
            </a:endParaRPr>
          </a:p>
        </p:txBody>
      </p:sp>
      <p:pic>
        <p:nvPicPr>
          <p:cNvPr id="1026" name="Picture 2">
            <a:extLst>
              <a:ext uri="{FF2B5EF4-FFF2-40B4-BE49-F238E27FC236}">
                <a16:creationId xmlns:a16="http://schemas.microsoft.com/office/drawing/2014/main" id="{D376F6A6-9D5D-43D4-B555-610639EC1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580" y="813016"/>
            <a:ext cx="6916839" cy="26159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E3A6A11-0783-4793-A4E4-3B0C6C29F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580" y="4314694"/>
            <a:ext cx="6916839" cy="130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9710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F79D-16DD-4439-8342-17CBBB22DF56}"/>
              </a:ext>
            </a:extLst>
          </p:cNvPr>
          <p:cNvSpPr>
            <a:spLocks noGrp="1"/>
          </p:cNvSpPr>
          <p:nvPr>
            <p:ph type="ctrTitle"/>
          </p:nvPr>
        </p:nvSpPr>
        <p:spPr>
          <a:xfrm>
            <a:off x="828675" y="1274763"/>
            <a:ext cx="7486650" cy="1978392"/>
          </a:xfrm>
        </p:spPr>
        <p:txBody>
          <a:bodyPr>
            <a:normAutofit/>
          </a:bodyPr>
          <a:lstStyle/>
          <a:p>
            <a:r>
              <a:rPr lang="en-AU" sz="6000" b="1" dirty="0">
                <a:ln w="22225">
                  <a:solidFill>
                    <a:schemeClr val="accent2"/>
                  </a:solidFill>
                  <a:prstDash val="solid"/>
                </a:ln>
                <a:solidFill>
                  <a:schemeClr val="accent2">
                    <a:lumMod val="40000"/>
                    <a:lumOff val="60000"/>
                  </a:schemeClr>
                </a:solidFill>
                <a:latin typeface="Courier"/>
              </a:rPr>
              <a:t>Good Luck!</a:t>
            </a:r>
          </a:p>
        </p:txBody>
      </p:sp>
    </p:spTree>
    <p:extLst>
      <p:ext uri="{BB962C8B-B14F-4D97-AF65-F5344CB8AC3E}">
        <p14:creationId xmlns:p14="http://schemas.microsoft.com/office/powerpoint/2010/main" val="289169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82" y="334825"/>
            <a:ext cx="5652079" cy="532030"/>
          </a:xfrm>
        </p:spPr>
        <p:txBody>
          <a:bodyPr>
            <a:normAutofit/>
          </a:bodyPr>
          <a:lstStyle/>
          <a:p>
            <a:r>
              <a:rPr lang="en-AU" sz="3200" b="1" dirty="0"/>
              <a:t>What</a:t>
            </a:r>
            <a:r>
              <a:rPr lang="zh-CN" altLang="en-US" sz="3200" b="1" dirty="0"/>
              <a:t> </a:t>
            </a:r>
            <a:r>
              <a:rPr lang="en-AU" altLang="zh-CN" sz="3200" b="1" dirty="0"/>
              <a:t>is</a:t>
            </a:r>
            <a:r>
              <a:rPr lang="zh-CN" altLang="en-US" sz="3200" b="1" dirty="0"/>
              <a:t> </a:t>
            </a:r>
            <a:r>
              <a:rPr lang="en-AU" sz="3200" b="1" dirty="0"/>
              <a:t>API Gateway?</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186583" y="1139852"/>
            <a:ext cx="8783246" cy="3588265"/>
          </a:xfrm>
        </p:spPr>
        <p:txBody>
          <a:bodyPr>
            <a:noAutofit/>
          </a:bodyPr>
          <a:lstStyle/>
          <a:p>
            <a:pPr algn="l"/>
            <a:r>
              <a:rPr lang="en-AU" sz="2400" spc="-1" dirty="0">
                <a:solidFill>
                  <a:srgbClr val="000000"/>
                </a:solidFill>
              </a:rPr>
              <a:t>It </a:t>
            </a:r>
            <a:r>
              <a:rPr lang="en-US" sz="2400" spc="-1" dirty="0">
                <a:solidFill>
                  <a:srgbClr val="000000"/>
                </a:solidFill>
              </a:rPr>
              <a:t>is a service for creating, publishing, and maintaining APIs at any scale.</a:t>
            </a:r>
          </a:p>
          <a:p>
            <a:pPr algn="l"/>
            <a:endParaRPr lang="en-US" sz="2400" spc="-1" dirty="0">
              <a:solidFill>
                <a:srgbClr val="000000"/>
              </a:solidFill>
            </a:endParaRPr>
          </a:p>
          <a:p>
            <a:pPr algn="l"/>
            <a:r>
              <a:rPr lang="en-US" sz="2400" spc="-1" dirty="0">
                <a:solidFill>
                  <a:srgbClr val="FF0000"/>
                </a:solidFill>
              </a:rPr>
              <a:t>What is API? </a:t>
            </a:r>
          </a:p>
          <a:p>
            <a:pPr lvl="1"/>
            <a:r>
              <a:rPr lang="en-US" sz="2400" spc="-1" dirty="0">
                <a:solidFill>
                  <a:srgbClr val="000000"/>
                </a:solidFill>
              </a:rPr>
              <a:t>An application programming interface defines the rules for a client or an application to communicate with a target application.</a:t>
            </a:r>
          </a:p>
          <a:p>
            <a:pPr lvl="2"/>
            <a:r>
              <a:rPr lang="en-US" sz="2400" spc="-1" dirty="0">
                <a:solidFill>
                  <a:srgbClr val="000000"/>
                </a:solidFill>
              </a:rPr>
              <a:t>e.g., a timesheet application exposes an API that requests for a student’s ID and a range of UWA semesters as inputs. </a:t>
            </a:r>
          </a:p>
        </p:txBody>
      </p:sp>
    </p:spTree>
    <p:extLst>
      <p:ext uri="{BB962C8B-B14F-4D97-AF65-F5344CB8AC3E}">
        <p14:creationId xmlns:p14="http://schemas.microsoft.com/office/powerpoint/2010/main" val="2641699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78" y="178709"/>
            <a:ext cx="5652079" cy="532030"/>
          </a:xfrm>
        </p:spPr>
        <p:txBody>
          <a:bodyPr>
            <a:normAutofit/>
          </a:bodyPr>
          <a:lstStyle/>
          <a:p>
            <a:r>
              <a:rPr lang="en-AU" sz="3200" b="1" dirty="0"/>
              <a:t>What</a:t>
            </a:r>
            <a:r>
              <a:rPr lang="zh-CN" altLang="en-US" sz="3200" b="1" dirty="0"/>
              <a:t> </a:t>
            </a:r>
            <a:r>
              <a:rPr lang="en-AU" altLang="zh-CN" sz="3200" b="1" dirty="0"/>
              <a:t>is</a:t>
            </a:r>
            <a:r>
              <a:rPr lang="zh-CN" altLang="en-US" sz="3200" b="1" dirty="0"/>
              <a:t> </a:t>
            </a:r>
            <a:r>
              <a:rPr lang="en-AU" sz="3200" b="1" dirty="0"/>
              <a:t>API Gateway?</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141978" y="983734"/>
            <a:ext cx="8770835" cy="4257339"/>
          </a:xfrm>
        </p:spPr>
        <p:txBody>
          <a:bodyPr>
            <a:noAutofit/>
          </a:bodyPr>
          <a:lstStyle/>
          <a:p>
            <a:pPr algn="l"/>
            <a:r>
              <a:rPr lang="en-AU" sz="2400" spc="-1" dirty="0">
                <a:solidFill>
                  <a:srgbClr val="000000"/>
                </a:solidFill>
              </a:rPr>
              <a:t>It </a:t>
            </a:r>
            <a:r>
              <a:rPr lang="en-US" sz="2400" spc="-1" dirty="0">
                <a:solidFill>
                  <a:srgbClr val="000000"/>
                </a:solidFill>
              </a:rPr>
              <a:t>is a service for creating, publishing, and maintaining APIs at any scale.</a:t>
            </a:r>
          </a:p>
          <a:p>
            <a:pPr algn="l"/>
            <a:endParaRPr lang="en-US" sz="2400" spc="-1" dirty="0">
              <a:solidFill>
                <a:srgbClr val="000000"/>
              </a:solidFill>
            </a:endParaRPr>
          </a:p>
          <a:p>
            <a:pPr algn="l"/>
            <a:r>
              <a:rPr lang="en-US" sz="2400" spc="-1" dirty="0"/>
              <a:t>What is API? </a:t>
            </a:r>
          </a:p>
          <a:p>
            <a:pPr lvl="1"/>
            <a:r>
              <a:rPr lang="en-US" sz="2400" spc="-1" dirty="0">
                <a:solidFill>
                  <a:srgbClr val="000000"/>
                </a:solidFill>
              </a:rPr>
              <a:t>An application programming interface defines the rules for a client or an application to communicate with a target application.</a:t>
            </a:r>
          </a:p>
          <a:p>
            <a:pPr lvl="1"/>
            <a:r>
              <a:rPr lang="en-US" sz="2400" b="1" spc="-1" dirty="0">
                <a:solidFill>
                  <a:srgbClr val="000000"/>
                </a:solidFill>
              </a:rPr>
              <a:t>Web API: </a:t>
            </a:r>
            <a:r>
              <a:rPr lang="en-US" sz="2400" spc="-1" dirty="0">
                <a:solidFill>
                  <a:srgbClr val="000000"/>
                </a:solidFill>
              </a:rPr>
              <a:t>API used for communication on the web</a:t>
            </a:r>
          </a:p>
          <a:p>
            <a:pPr lvl="2"/>
            <a:r>
              <a:rPr lang="en-US" sz="2400" spc="-1" dirty="0">
                <a:solidFill>
                  <a:srgbClr val="FF0000"/>
                </a:solidFill>
              </a:rPr>
              <a:t>Examples:</a:t>
            </a:r>
            <a:r>
              <a:rPr lang="en-US" sz="2400" spc="-1" dirty="0">
                <a:solidFill>
                  <a:srgbClr val="000000"/>
                </a:solidFill>
              </a:rPr>
              <a:t> REST/RESTful API, WebSocket API</a:t>
            </a:r>
          </a:p>
          <a:p>
            <a:pPr lvl="1"/>
            <a:endParaRPr lang="en-US" sz="2400" spc="-1" dirty="0">
              <a:solidFill>
                <a:srgbClr val="000000"/>
              </a:solidFill>
            </a:endParaRPr>
          </a:p>
        </p:txBody>
      </p:sp>
    </p:spTree>
    <p:extLst>
      <p:ext uri="{BB962C8B-B14F-4D97-AF65-F5344CB8AC3E}">
        <p14:creationId xmlns:p14="http://schemas.microsoft.com/office/powerpoint/2010/main" val="1389781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40140</TotalTime>
  <Words>3375</Words>
  <Application>Microsoft Office PowerPoint</Application>
  <PresentationFormat>On-screen Show (4:3)</PresentationFormat>
  <Paragraphs>373</Paragraphs>
  <Slides>71</Slides>
  <Notes>71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Courier</vt:lpstr>
      <vt:lpstr>Arial</vt:lpstr>
      <vt:lpstr>Calibri</vt:lpstr>
      <vt:lpstr>Calibri Light</vt:lpstr>
      <vt:lpstr>Comic Sans MS</vt:lpstr>
      <vt:lpstr>Tahoma</vt:lpstr>
      <vt:lpstr>Times New Roman</vt:lpstr>
      <vt:lpstr>Wingdings</vt:lpstr>
      <vt:lpstr>Office Theme</vt:lpstr>
      <vt:lpstr>PowerPoint Presentation</vt:lpstr>
      <vt:lpstr>Overview</vt:lpstr>
      <vt:lpstr>PowerPoint Presentation</vt:lpstr>
      <vt:lpstr>PowerPoint Presentation</vt:lpstr>
      <vt:lpstr>PowerPoint Presentation</vt:lpstr>
      <vt:lpstr>PowerPoint Presentation</vt:lpstr>
      <vt:lpstr>What is API Gateway?</vt:lpstr>
      <vt:lpstr>What is API Gateway?</vt:lpstr>
      <vt:lpstr>What is API Gateway?</vt:lpstr>
      <vt:lpstr>What is REST/RESTful API?</vt:lpstr>
      <vt:lpstr>HTTP verbs</vt:lpstr>
      <vt:lpstr>URL endpoints</vt:lpstr>
      <vt:lpstr>Common HTTP status codes</vt:lpstr>
      <vt:lpstr>PowerPoint Presentation</vt:lpstr>
      <vt:lpstr>PowerPoint Presentation</vt:lpstr>
      <vt:lpstr>PowerPoint Presentation</vt:lpstr>
      <vt:lpstr>PowerPoint Presentation</vt:lpstr>
      <vt:lpstr>How AWS API Gateway works</vt:lpstr>
      <vt:lpstr>An example: HTTP API Gateway</vt:lpstr>
      <vt:lpstr>Step1: create a Lambda function</vt:lpstr>
      <vt:lpstr>Step1: create a Lambda function</vt:lpstr>
      <vt:lpstr>Step1: create a Lambda function</vt:lpstr>
      <vt:lpstr>Step2: create an HTTP API</vt:lpstr>
      <vt:lpstr>Step2.1: create and configure integrations</vt:lpstr>
      <vt:lpstr>Step2.1: create and configure integrations</vt:lpstr>
      <vt:lpstr>Step2.2: create the API name</vt:lpstr>
      <vt:lpstr>Step2.3: create routes</vt:lpstr>
      <vt:lpstr>Step3: test the HTTP API</vt:lpstr>
      <vt:lpstr>Step3: test the HTTP API</vt:lpstr>
      <vt:lpstr>PowerPoint Presentation</vt:lpstr>
      <vt:lpstr>PowerPoint Presentation</vt:lpstr>
      <vt:lpstr>PowerPoint Presentation</vt:lpstr>
      <vt:lpstr>Research on cloud security</vt:lpstr>
      <vt:lpstr>Public cloud becomes tempting target</vt:lpstr>
      <vt:lpstr>Key Terms</vt:lpstr>
      <vt:lpstr>Key Terms</vt:lpstr>
      <vt:lpstr>Key Terms</vt:lpstr>
      <vt:lpstr>Achieve placement</vt:lpstr>
      <vt:lpstr>Achieve placement</vt:lpstr>
      <vt:lpstr>Power consumption-based deep-learning model stealing</vt:lpstr>
      <vt:lpstr>Power consumption-based deep-learning model stealing</vt:lpstr>
      <vt:lpstr>DNN key terms</vt:lpstr>
      <vt:lpstr>PowerPoint Presentation</vt:lpstr>
      <vt:lpstr>DNN key terms</vt:lpstr>
      <vt:lpstr>The flow of model architecture stealing</vt:lpstr>
      <vt:lpstr>Our key observation</vt:lpstr>
      <vt:lpstr>PowerPoint Presentation</vt:lpstr>
      <vt:lpstr>Docker container</vt:lpstr>
      <vt:lpstr>Docker container</vt:lpstr>
      <vt:lpstr>PowerPoint Presentation</vt:lpstr>
      <vt:lpstr>Exam Format</vt:lpstr>
      <vt:lpstr>Exam Instructions</vt:lpstr>
      <vt:lpstr>Exam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Luck!</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Scalable and Cloud Computing</dc:subject>
  <dc:creator>Andreas Haeberlen</dc:creator>
  <cp:keywords>NETS 212</cp:keywords>
  <dc:description>http://www.cis.upenn.edu/~nets212/</dc:description>
  <cp:lastModifiedBy>Zhi Zhang</cp:lastModifiedBy>
  <cp:revision>5026</cp:revision>
  <cp:lastPrinted>2014-08-27T18:50:12Z</cp:lastPrinted>
  <dcterms:created xsi:type="dcterms:W3CDTF">1999-05-23T11:18:07Z</dcterms:created>
  <dcterms:modified xsi:type="dcterms:W3CDTF">2024-10-15T02:18:09Z</dcterms:modified>
  <cp:category>Lecture</cp:category>
</cp:coreProperties>
</file>