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9" r:id="rId1"/>
  </p:sldMasterIdLst>
  <p:notesMasterIdLst>
    <p:notesMasterId r:id="rId65"/>
  </p:notesMasterIdLst>
  <p:handoutMasterIdLst>
    <p:handoutMasterId r:id="rId66"/>
  </p:handoutMasterIdLst>
  <p:sldIdLst>
    <p:sldId id="1344" r:id="rId2"/>
    <p:sldId id="349" r:id="rId3"/>
    <p:sldId id="1347" r:id="rId4"/>
    <p:sldId id="1349" r:id="rId5"/>
    <p:sldId id="1348" r:id="rId6"/>
    <p:sldId id="1329" r:id="rId7"/>
    <p:sldId id="1350" r:id="rId8"/>
    <p:sldId id="1351" r:id="rId9"/>
    <p:sldId id="1352" r:id="rId10"/>
    <p:sldId id="260" r:id="rId11"/>
    <p:sldId id="312" r:id="rId12"/>
    <p:sldId id="276" r:id="rId13"/>
    <p:sldId id="319" r:id="rId14"/>
    <p:sldId id="540" r:id="rId15"/>
    <p:sldId id="347" r:id="rId16"/>
    <p:sldId id="543" r:id="rId17"/>
    <p:sldId id="321" r:id="rId18"/>
    <p:sldId id="1374" r:id="rId19"/>
    <p:sldId id="320" r:id="rId20"/>
    <p:sldId id="322" r:id="rId21"/>
    <p:sldId id="273" r:id="rId22"/>
    <p:sldId id="539" r:id="rId23"/>
    <p:sldId id="1356" r:id="rId24"/>
    <p:sldId id="1353" r:id="rId25"/>
    <p:sldId id="1354" r:id="rId26"/>
    <p:sldId id="536" r:id="rId27"/>
    <p:sldId id="346" r:id="rId28"/>
    <p:sldId id="274" r:id="rId29"/>
    <p:sldId id="541" r:id="rId30"/>
    <p:sldId id="342" r:id="rId31"/>
    <p:sldId id="288" r:id="rId32"/>
    <p:sldId id="1295" r:id="rId33"/>
    <p:sldId id="290" r:id="rId34"/>
    <p:sldId id="1365" r:id="rId35"/>
    <p:sldId id="1366" r:id="rId36"/>
    <p:sldId id="1367" r:id="rId37"/>
    <p:sldId id="264" r:id="rId38"/>
    <p:sldId id="265" r:id="rId39"/>
    <p:sldId id="266" r:id="rId40"/>
    <p:sldId id="267" r:id="rId41"/>
    <p:sldId id="1361" r:id="rId42"/>
    <p:sldId id="269" r:id="rId43"/>
    <p:sldId id="270" r:id="rId44"/>
    <p:sldId id="271" r:id="rId45"/>
    <p:sldId id="272" r:id="rId46"/>
    <p:sldId id="275" r:id="rId47"/>
    <p:sldId id="1363" r:id="rId48"/>
    <p:sldId id="1362" r:id="rId49"/>
    <p:sldId id="287" r:id="rId50"/>
    <p:sldId id="291" r:id="rId51"/>
    <p:sldId id="299" r:id="rId52"/>
    <p:sldId id="302" r:id="rId53"/>
    <p:sldId id="490" r:id="rId54"/>
    <p:sldId id="1358" r:id="rId55"/>
    <p:sldId id="1360" r:id="rId56"/>
    <p:sldId id="1372" r:id="rId57"/>
    <p:sldId id="1373" r:id="rId58"/>
    <p:sldId id="1369" r:id="rId59"/>
    <p:sldId id="1364" r:id="rId60"/>
    <p:sldId id="1370" r:id="rId61"/>
    <p:sldId id="1371" r:id="rId62"/>
    <p:sldId id="268" r:id="rId63"/>
    <p:sldId id="333" r:id="rId64"/>
  </p:sldIdLst>
  <p:sldSz cx="9144000" cy="6858000" type="screen4x3"/>
  <p:notesSz cx="7315200" cy="9601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552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B00"/>
    <a:srgbClr val="FF9900"/>
    <a:srgbClr val="00CC00"/>
    <a:srgbClr val="33CC33"/>
    <a:srgbClr val="FF3399"/>
    <a:srgbClr val="66FF33"/>
    <a:srgbClr val="FFCC99"/>
    <a:srgbClr val="FF3300"/>
    <a:srgbClr val="FF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68738" autoAdjust="0"/>
  </p:normalViewPr>
  <p:slideViewPr>
    <p:cSldViewPr snapToGrid="0">
      <p:cViewPr varScale="1">
        <p:scale>
          <a:sx n="49" d="100"/>
          <a:sy n="49" d="100"/>
        </p:scale>
        <p:origin x="1344" y="36"/>
      </p:cViewPr>
      <p:guideLst>
        <p:guide orient="horz" pos="3888"/>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 zhang" userId="36bdf691fd3510be" providerId="LiveId" clId="{AE11FFF5-589E-114A-81B6-A0F488281AF4}"/>
    <pc:docChg chg="modSld">
      <pc:chgData name="zhi zhang" userId="36bdf691fd3510be" providerId="LiveId" clId="{AE11FFF5-589E-114A-81B6-A0F488281AF4}" dt="2024-07-12T05:50:59.849" v="15" actId="20577"/>
      <pc:docMkLst>
        <pc:docMk/>
      </pc:docMkLst>
      <pc:sldChg chg="modSp mod">
        <pc:chgData name="zhi zhang" userId="36bdf691fd3510be" providerId="LiveId" clId="{AE11FFF5-589E-114A-81B6-A0F488281AF4}" dt="2024-07-12T05:50:59.849" v="15" actId="20577"/>
        <pc:sldMkLst>
          <pc:docMk/>
          <pc:sldMk cId="146581613" sldId="1354"/>
        </pc:sldMkLst>
        <pc:spChg chg="mod">
          <ac:chgData name="zhi zhang" userId="36bdf691fd3510be" providerId="LiveId" clId="{AE11FFF5-589E-114A-81B6-A0F488281AF4}" dt="2024-07-12T05:50:59.849" v="15" actId="20577"/>
          <ac:spMkLst>
            <pc:docMk/>
            <pc:sldMk cId="146581613" sldId="1354"/>
            <ac:spMk id="3" creationId="{56279952-E4DB-7445-83D2-1C8ADC55F074}"/>
          </ac:spMkLst>
        </pc:spChg>
      </pc:sldChg>
    </pc:docChg>
  </pc:docChgLst>
  <pc:docChgLst>
    <pc:chgData name="张 智" userId="36bdf691fd3510be" providerId="LiveId" clId="{D05EFBDE-8E17-4BF0-9C9C-A20410AB5915}"/>
    <pc:docChg chg="undo custSel addSld delSld modSld sldOrd">
      <pc:chgData name="张 智" userId="36bdf691fd3510be" providerId="LiveId" clId="{D05EFBDE-8E17-4BF0-9C9C-A20410AB5915}" dt="2024-07-22T08:01:24.021" v="3976" actId="20577"/>
      <pc:docMkLst>
        <pc:docMk/>
      </pc:docMkLst>
      <pc:sldChg chg="modSp add del mod">
        <pc:chgData name="张 智" userId="36bdf691fd3510be" providerId="LiveId" clId="{D05EFBDE-8E17-4BF0-9C9C-A20410AB5915}" dt="2024-07-17T04:50:39.253" v="819" actId="2696"/>
        <pc:sldMkLst>
          <pc:docMk/>
          <pc:sldMk cId="3275055312" sldId="262"/>
        </pc:sldMkLst>
        <pc:spChg chg="mod">
          <ac:chgData name="张 智" userId="36bdf691fd3510be" providerId="LiveId" clId="{D05EFBDE-8E17-4BF0-9C9C-A20410AB5915}" dt="2024-07-17T04:50:23.443" v="818" actId="20577"/>
          <ac:spMkLst>
            <pc:docMk/>
            <pc:sldMk cId="3275055312" sldId="262"/>
            <ac:spMk id="2" creationId="{00000000-0000-0000-0000-000000000000}"/>
          </ac:spMkLst>
        </pc:spChg>
      </pc:sldChg>
      <pc:sldChg chg="modSp mod modNotesTx">
        <pc:chgData name="张 智" userId="36bdf691fd3510be" providerId="LiveId" clId="{D05EFBDE-8E17-4BF0-9C9C-A20410AB5915}" dt="2024-07-17T06:52:56.446" v="2206" actId="20577"/>
        <pc:sldMkLst>
          <pc:docMk/>
          <pc:sldMk cId="1469224897" sldId="273"/>
        </pc:sldMkLst>
        <pc:spChg chg="mod">
          <ac:chgData name="张 智" userId="36bdf691fd3510be" providerId="LiveId" clId="{D05EFBDE-8E17-4BF0-9C9C-A20410AB5915}" dt="2024-07-17T06:52:56.446" v="2206" actId="20577"/>
          <ac:spMkLst>
            <pc:docMk/>
            <pc:sldMk cId="1469224897" sldId="273"/>
            <ac:spMk id="3" creationId="{56279952-E4DB-7445-83D2-1C8ADC55F074}"/>
          </ac:spMkLst>
        </pc:spChg>
      </pc:sldChg>
      <pc:sldChg chg="modSp mod modNotesTx">
        <pc:chgData name="张 智" userId="36bdf691fd3510be" providerId="LiveId" clId="{D05EFBDE-8E17-4BF0-9C9C-A20410AB5915}" dt="2024-07-19T08:05:24.264" v="2879" actId="20577"/>
        <pc:sldMkLst>
          <pc:docMk/>
          <pc:sldMk cId="1892611882" sldId="274"/>
        </pc:sldMkLst>
        <pc:spChg chg="mod">
          <ac:chgData name="张 智" userId="36bdf691fd3510be" providerId="LiveId" clId="{D05EFBDE-8E17-4BF0-9C9C-A20410AB5915}" dt="2024-07-19T08:05:20.490" v="2878" actId="20577"/>
          <ac:spMkLst>
            <pc:docMk/>
            <pc:sldMk cId="1892611882" sldId="274"/>
            <ac:spMk id="3" creationId="{D414E03A-E6FC-764F-9D80-282B98177B8B}"/>
          </ac:spMkLst>
        </pc:spChg>
      </pc:sldChg>
      <pc:sldChg chg="addSp delSp modSp mod modNotesTx">
        <pc:chgData name="张 智" userId="36bdf691fd3510be" providerId="LiveId" clId="{D05EFBDE-8E17-4BF0-9C9C-A20410AB5915}" dt="2024-07-22T02:57:30.519" v="3274" actId="108"/>
        <pc:sldMkLst>
          <pc:docMk/>
          <pc:sldMk cId="4215697357" sldId="276"/>
        </pc:sldMkLst>
        <pc:spChg chg="mod">
          <ac:chgData name="张 智" userId="36bdf691fd3510be" providerId="LiveId" clId="{D05EFBDE-8E17-4BF0-9C9C-A20410AB5915}" dt="2024-07-17T05:08:54.216" v="1076" actId="1076"/>
          <ac:spMkLst>
            <pc:docMk/>
            <pc:sldMk cId="4215697357" sldId="276"/>
            <ac:spMk id="2" creationId="{5C4F01C5-5333-2248-B03B-703C97F7CC69}"/>
          </ac:spMkLst>
        </pc:spChg>
        <pc:spChg chg="mod">
          <ac:chgData name="张 智" userId="36bdf691fd3510be" providerId="LiveId" clId="{D05EFBDE-8E17-4BF0-9C9C-A20410AB5915}" dt="2024-07-22T02:57:30.519" v="3274" actId="108"/>
          <ac:spMkLst>
            <pc:docMk/>
            <pc:sldMk cId="4215697357" sldId="276"/>
            <ac:spMk id="6" creationId="{823E95F5-393A-43E7-9F14-C47021EF0545}"/>
          </ac:spMkLst>
        </pc:spChg>
        <pc:spChg chg="mod">
          <ac:chgData name="张 智" userId="36bdf691fd3510be" providerId="LiveId" clId="{D05EFBDE-8E17-4BF0-9C9C-A20410AB5915}" dt="2024-07-22T02:57:21.262" v="3273" actId="108"/>
          <ac:spMkLst>
            <pc:docMk/>
            <pc:sldMk cId="4215697357" sldId="276"/>
            <ac:spMk id="7" creationId="{0B403A3E-5FF0-4752-8688-39CA304628D9}"/>
          </ac:spMkLst>
        </pc:spChg>
        <pc:spChg chg="add mod">
          <ac:chgData name="张 智" userId="36bdf691fd3510be" providerId="LiveId" clId="{D05EFBDE-8E17-4BF0-9C9C-A20410AB5915}" dt="2024-07-22T02:55:13.694" v="3227" actId="1076"/>
          <ac:spMkLst>
            <pc:docMk/>
            <pc:sldMk cId="4215697357" sldId="276"/>
            <ac:spMk id="13" creationId="{196B923E-C219-4A31-845F-F4264C54651E}"/>
          </ac:spMkLst>
        </pc:spChg>
        <pc:spChg chg="add mod">
          <ac:chgData name="张 智" userId="36bdf691fd3510be" providerId="LiveId" clId="{D05EFBDE-8E17-4BF0-9C9C-A20410AB5915}" dt="2024-07-22T02:55:17.269" v="3228" actId="14100"/>
          <ac:spMkLst>
            <pc:docMk/>
            <pc:sldMk cId="4215697357" sldId="276"/>
            <ac:spMk id="16" creationId="{D76B5E46-ED37-42F6-B502-1C482CBFC0FF}"/>
          </ac:spMkLst>
        </pc:spChg>
        <pc:spChg chg="add mod">
          <ac:chgData name="张 智" userId="36bdf691fd3510be" providerId="LiveId" clId="{D05EFBDE-8E17-4BF0-9C9C-A20410AB5915}" dt="2024-07-22T02:54:51.199" v="3224" actId="108"/>
          <ac:spMkLst>
            <pc:docMk/>
            <pc:sldMk cId="4215697357" sldId="276"/>
            <ac:spMk id="20" creationId="{FB9722F3-74BF-4614-8C13-01217D49A949}"/>
          </ac:spMkLst>
        </pc:spChg>
        <pc:spChg chg="add del mod">
          <ac:chgData name="张 智" userId="36bdf691fd3510be" providerId="LiveId" clId="{D05EFBDE-8E17-4BF0-9C9C-A20410AB5915}" dt="2024-07-22T02:57:00.494" v="3269" actId="1076"/>
          <ac:spMkLst>
            <pc:docMk/>
            <pc:sldMk cId="4215697357" sldId="276"/>
            <ac:spMk id="21" creationId="{516D40A9-D65A-4AD7-A072-B3C761F645A8}"/>
          </ac:spMkLst>
        </pc:spChg>
        <pc:spChg chg="mod">
          <ac:chgData name="张 智" userId="36bdf691fd3510be" providerId="LiveId" clId="{D05EFBDE-8E17-4BF0-9C9C-A20410AB5915}" dt="2024-07-22T02:57:09.466" v="3272" actId="20577"/>
          <ac:spMkLst>
            <pc:docMk/>
            <pc:sldMk cId="4215697357" sldId="276"/>
            <ac:spMk id="22" creationId="{FFE11DEE-2125-473A-A3E5-47875C61326D}"/>
          </ac:spMkLst>
        </pc:spChg>
        <pc:spChg chg="add mod">
          <ac:chgData name="张 智" userId="36bdf691fd3510be" providerId="LiveId" clId="{D05EFBDE-8E17-4BF0-9C9C-A20410AB5915}" dt="2024-07-22T02:55:12.054" v="3226" actId="1076"/>
          <ac:spMkLst>
            <pc:docMk/>
            <pc:sldMk cId="4215697357" sldId="276"/>
            <ac:spMk id="26" creationId="{8E170B14-C4ED-4E62-9313-537B91F2B249}"/>
          </ac:spMkLst>
        </pc:spChg>
        <pc:picChg chg="add del mod">
          <ac:chgData name="张 智" userId="36bdf691fd3510be" providerId="LiveId" clId="{D05EFBDE-8E17-4BF0-9C9C-A20410AB5915}" dt="2024-07-17T05:09:50.471" v="1095" actId="478"/>
          <ac:picMkLst>
            <pc:docMk/>
            <pc:sldMk cId="4215697357" sldId="276"/>
            <ac:picMk id="11" creationId="{3EC68DCA-5224-4BE7-BDA2-213523B5BF5F}"/>
          </ac:picMkLst>
        </pc:picChg>
        <pc:picChg chg="add del mod">
          <ac:chgData name="张 智" userId="36bdf691fd3510be" providerId="LiveId" clId="{D05EFBDE-8E17-4BF0-9C9C-A20410AB5915}" dt="2024-07-17T05:10:02.694" v="1100" actId="478"/>
          <ac:picMkLst>
            <pc:docMk/>
            <pc:sldMk cId="4215697357" sldId="276"/>
            <ac:picMk id="12" creationId="{6EEFCB53-C9DF-41DB-9FBC-771F208A554E}"/>
          </ac:picMkLst>
        </pc:picChg>
        <pc:picChg chg="mod">
          <ac:chgData name="张 智" userId="36bdf691fd3510be" providerId="LiveId" clId="{D05EFBDE-8E17-4BF0-9C9C-A20410AB5915}" dt="2024-07-17T05:08:57.881" v="1077" actId="1076"/>
          <ac:picMkLst>
            <pc:docMk/>
            <pc:sldMk cId="4215697357" sldId="276"/>
            <ac:picMk id="14" creationId="{7F27A32D-012E-487E-9F76-F978F9DC8995}"/>
          </ac:picMkLst>
        </pc:picChg>
        <pc:picChg chg="mod">
          <ac:chgData name="张 智" userId="36bdf691fd3510be" providerId="LiveId" clId="{D05EFBDE-8E17-4BF0-9C9C-A20410AB5915}" dt="2024-07-17T05:09:26.112" v="1085" actId="1076"/>
          <ac:picMkLst>
            <pc:docMk/>
            <pc:sldMk cId="4215697357" sldId="276"/>
            <ac:picMk id="15" creationId="{2353EA15-6D79-4240-8A66-C5BA33A3D680}"/>
          </ac:picMkLst>
        </pc:picChg>
        <pc:picChg chg="add mod">
          <ac:chgData name="张 智" userId="36bdf691fd3510be" providerId="LiveId" clId="{D05EFBDE-8E17-4BF0-9C9C-A20410AB5915}" dt="2024-07-22T02:54:16.718" v="3213" actId="1076"/>
          <ac:picMkLst>
            <pc:docMk/>
            <pc:sldMk cId="4215697357" sldId="276"/>
            <ac:picMk id="17" creationId="{46D4DA6C-F919-416B-AB81-FD8CE1E842A4}"/>
          </ac:picMkLst>
        </pc:picChg>
        <pc:picChg chg="add mod">
          <ac:chgData name="张 智" userId="36bdf691fd3510be" providerId="LiveId" clId="{D05EFBDE-8E17-4BF0-9C9C-A20410AB5915}" dt="2024-07-22T02:54:16.718" v="3213" actId="1076"/>
          <ac:picMkLst>
            <pc:docMk/>
            <pc:sldMk cId="4215697357" sldId="276"/>
            <ac:picMk id="18" creationId="{E3D02B94-3D9E-4CAF-830E-15C01E2937E5}"/>
          </ac:picMkLst>
        </pc:picChg>
        <pc:picChg chg="del mod">
          <ac:chgData name="张 智" userId="36bdf691fd3510be" providerId="LiveId" clId="{D05EFBDE-8E17-4BF0-9C9C-A20410AB5915}" dt="2024-07-17T05:03:36.097" v="997" actId="478"/>
          <ac:picMkLst>
            <pc:docMk/>
            <pc:sldMk cId="4215697357" sldId="276"/>
            <ac:picMk id="19" creationId="{50BADE94-329D-43E5-AB76-040A1E95DAD0}"/>
          </ac:picMkLst>
        </pc:picChg>
        <pc:picChg chg="add mod">
          <ac:chgData name="张 智" userId="36bdf691fd3510be" providerId="LiveId" clId="{D05EFBDE-8E17-4BF0-9C9C-A20410AB5915}" dt="2024-07-22T02:54:27.869" v="3219" actId="1076"/>
          <ac:picMkLst>
            <pc:docMk/>
            <pc:sldMk cId="4215697357" sldId="276"/>
            <ac:picMk id="19" creationId="{C42816E7-4079-4F19-AB0B-E23B3BB64D51}"/>
          </ac:picMkLst>
        </pc:picChg>
        <pc:picChg chg="del mod">
          <ac:chgData name="张 智" userId="36bdf691fd3510be" providerId="LiveId" clId="{D05EFBDE-8E17-4BF0-9C9C-A20410AB5915}" dt="2024-07-17T05:09:12.456" v="1081" actId="478"/>
          <ac:picMkLst>
            <pc:docMk/>
            <pc:sldMk cId="4215697357" sldId="276"/>
            <ac:picMk id="20" creationId="{FBB93BFE-115B-470A-9D2C-2ACF686B9C7F}"/>
          </ac:picMkLst>
        </pc:picChg>
        <pc:picChg chg="add mod">
          <ac:chgData name="张 智" userId="36bdf691fd3510be" providerId="LiveId" clId="{D05EFBDE-8E17-4BF0-9C9C-A20410AB5915}" dt="2024-07-17T05:09:59.752" v="1099" actId="1076"/>
          <ac:picMkLst>
            <pc:docMk/>
            <pc:sldMk cId="4215697357" sldId="276"/>
            <ac:picMk id="23" creationId="{CD92780A-AC18-4DD2-82AF-658C8C7F8977}"/>
          </ac:picMkLst>
        </pc:picChg>
        <pc:picChg chg="add mod">
          <ac:chgData name="张 智" userId="36bdf691fd3510be" providerId="LiveId" clId="{D05EFBDE-8E17-4BF0-9C9C-A20410AB5915}" dt="2024-07-17T05:10:07.769" v="1102" actId="1076"/>
          <ac:picMkLst>
            <pc:docMk/>
            <pc:sldMk cId="4215697357" sldId="276"/>
            <ac:picMk id="24" creationId="{8CD08CB1-89CA-4938-90C7-9E8E218FC828}"/>
          </ac:picMkLst>
        </pc:picChg>
        <pc:picChg chg="add mod">
          <ac:chgData name="张 智" userId="36bdf691fd3510be" providerId="LiveId" clId="{D05EFBDE-8E17-4BF0-9C9C-A20410AB5915}" dt="2024-07-22T02:53:57.741" v="3210" actId="1076"/>
          <ac:picMkLst>
            <pc:docMk/>
            <pc:sldMk cId="4215697357" sldId="276"/>
            <ac:picMk id="25" creationId="{91E09107-2177-456B-8715-7A9E8A90A769}"/>
          </ac:picMkLst>
        </pc:picChg>
      </pc:sldChg>
      <pc:sldChg chg="modSp mod modNotesTx">
        <pc:chgData name="张 智" userId="36bdf691fd3510be" providerId="LiveId" clId="{D05EFBDE-8E17-4BF0-9C9C-A20410AB5915}" dt="2024-07-17T05:16:28.187" v="1170" actId="20577"/>
        <pc:sldMkLst>
          <pc:docMk/>
          <pc:sldMk cId="1481627793" sldId="319"/>
        </pc:sldMkLst>
        <pc:spChg chg="mod">
          <ac:chgData name="张 智" userId="36bdf691fd3510be" providerId="LiveId" clId="{D05EFBDE-8E17-4BF0-9C9C-A20410AB5915}" dt="2024-07-17T05:13:34.584" v="1148" actId="1076"/>
          <ac:spMkLst>
            <pc:docMk/>
            <pc:sldMk cId="1481627793" sldId="319"/>
            <ac:spMk id="2" creationId="{00000000-0000-0000-0000-000000000000}"/>
          </ac:spMkLst>
        </pc:spChg>
        <pc:spChg chg="mod">
          <ac:chgData name="张 智" userId="36bdf691fd3510be" providerId="LiveId" clId="{D05EFBDE-8E17-4BF0-9C9C-A20410AB5915}" dt="2024-07-17T05:15:25.834" v="1161" actId="207"/>
          <ac:spMkLst>
            <pc:docMk/>
            <pc:sldMk cId="1481627793" sldId="319"/>
            <ac:spMk id="3" creationId="{00000000-0000-0000-0000-000000000000}"/>
          </ac:spMkLst>
        </pc:spChg>
        <pc:spChg chg="mod">
          <ac:chgData name="张 智" userId="36bdf691fd3510be" providerId="LiveId" clId="{D05EFBDE-8E17-4BF0-9C9C-A20410AB5915}" dt="2024-07-17T05:15:50.138" v="1165" actId="207"/>
          <ac:spMkLst>
            <pc:docMk/>
            <pc:sldMk cId="1481627793" sldId="319"/>
            <ac:spMk id="5" creationId="{DC504991-ABEB-4542-A4D0-B3BA24540C8D}"/>
          </ac:spMkLst>
        </pc:spChg>
      </pc:sldChg>
      <pc:sldChg chg="modSp mod modNotesTx">
        <pc:chgData name="张 智" userId="36bdf691fd3510be" providerId="LiveId" clId="{D05EFBDE-8E17-4BF0-9C9C-A20410AB5915}" dt="2024-07-22T07:49:32.561" v="3482" actId="20577"/>
        <pc:sldMkLst>
          <pc:docMk/>
          <pc:sldMk cId="2700717229" sldId="320"/>
        </pc:sldMkLst>
        <pc:spChg chg="mod">
          <ac:chgData name="张 智" userId="36bdf691fd3510be" providerId="LiveId" clId="{D05EFBDE-8E17-4BF0-9C9C-A20410AB5915}" dt="2024-07-17T05:39:58.293" v="2036" actId="20577"/>
          <ac:spMkLst>
            <pc:docMk/>
            <pc:sldMk cId="2700717229" sldId="320"/>
            <ac:spMk id="3" creationId="{00000000-0000-0000-0000-000000000000}"/>
          </ac:spMkLst>
        </pc:spChg>
      </pc:sldChg>
      <pc:sldChg chg="addSp delSp modSp mod modNotesTx">
        <pc:chgData name="张 智" userId="36bdf691fd3510be" providerId="LiveId" clId="{D05EFBDE-8E17-4BF0-9C9C-A20410AB5915}" dt="2024-07-17T05:38:10.521" v="2026" actId="20577"/>
        <pc:sldMkLst>
          <pc:docMk/>
          <pc:sldMk cId="3921763365" sldId="321"/>
        </pc:sldMkLst>
        <pc:spChg chg="del mod">
          <ac:chgData name="张 智" userId="36bdf691fd3510be" providerId="LiveId" clId="{D05EFBDE-8E17-4BF0-9C9C-A20410AB5915}" dt="2024-07-17T05:34:36.427" v="1794" actId="478"/>
          <ac:spMkLst>
            <pc:docMk/>
            <pc:sldMk cId="3921763365" sldId="321"/>
            <ac:spMk id="5" creationId="{8C414C9B-5D67-4DB4-B514-F2DA9173DF31}"/>
          </ac:spMkLst>
        </pc:spChg>
        <pc:spChg chg="mod">
          <ac:chgData name="张 智" userId="36bdf691fd3510be" providerId="LiveId" clId="{D05EFBDE-8E17-4BF0-9C9C-A20410AB5915}" dt="2024-07-17T05:35:02.710" v="1798" actId="1076"/>
          <ac:spMkLst>
            <pc:docMk/>
            <pc:sldMk cId="3921763365" sldId="321"/>
            <ac:spMk id="9" creationId="{07BE73EB-E544-436B-BC4C-1A8693FA38FD}"/>
          </ac:spMkLst>
        </pc:spChg>
        <pc:spChg chg="add mod">
          <ac:chgData name="张 智" userId="36bdf691fd3510be" providerId="LiveId" clId="{D05EFBDE-8E17-4BF0-9C9C-A20410AB5915}" dt="2024-07-17T05:37:17.686" v="1994" actId="14100"/>
          <ac:spMkLst>
            <pc:docMk/>
            <pc:sldMk cId="3921763365" sldId="321"/>
            <ac:spMk id="11" creationId="{2ACA1146-82EB-4254-A983-9AEC6EEFFCC3}"/>
          </ac:spMkLst>
        </pc:spChg>
        <pc:picChg chg="del">
          <ac:chgData name="张 智" userId="36bdf691fd3510be" providerId="LiveId" clId="{D05EFBDE-8E17-4BF0-9C9C-A20410AB5915}" dt="2024-07-17T05:21:43.422" v="1298" actId="478"/>
          <ac:picMkLst>
            <pc:docMk/>
            <pc:sldMk cId="3921763365" sldId="321"/>
            <ac:picMk id="3" creationId="{664A0CF0-6330-4ECF-B3FD-2FA14CBE3BB8}"/>
          </ac:picMkLst>
        </pc:picChg>
        <pc:picChg chg="add del mod">
          <ac:chgData name="张 智" userId="36bdf691fd3510be" providerId="LiveId" clId="{D05EFBDE-8E17-4BF0-9C9C-A20410AB5915}" dt="2024-07-17T05:34:58.287" v="1795" actId="478"/>
          <ac:picMkLst>
            <pc:docMk/>
            <pc:sldMk cId="3921763365" sldId="321"/>
            <ac:picMk id="4" creationId="{BC00F14A-828E-4A80-BDA3-00AEDD7A7F7C}"/>
          </ac:picMkLst>
        </pc:picChg>
        <pc:picChg chg="add mod">
          <ac:chgData name="张 智" userId="36bdf691fd3510be" providerId="LiveId" clId="{D05EFBDE-8E17-4BF0-9C9C-A20410AB5915}" dt="2024-07-17T05:36:26.324" v="1910" actId="1076"/>
          <ac:picMkLst>
            <pc:docMk/>
            <pc:sldMk cId="3921763365" sldId="321"/>
            <ac:picMk id="7" creationId="{3FB55EAE-BBD4-472A-875F-219C50A00C99}"/>
          </ac:picMkLst>
        </pc:picChg>
        <pc:picChg chg="add mod">
          <ac:chgData name="张 智" userId="36bdf691fd3510be" providerId="LiveId" clId="{D05EFBDE-8E17-4BF0-9C9C-A20410AB5915}" dt="2024-07-17T05:37:06.479" v="1990" actId="14100"/>
          <ac:picMkLst>
            <pc:docMk/>
            <pc:sldMk cId="3921763365" sldId="321"/>
            <ac:picMk id="10" creationId="{21565EB2-44CD-4BC4-BECD-C3E776BB3A42}"/>
          </ac:picMkLst>
        </pc:picChg>
      </pc:sldChg>
      <pc:sldChg chg="addSp delSp modSp mod modNotesTx">
        <pc:chgData name="张 智" userId="36bdf691fd3510be" providerId="LiveId" clId="{D05EFBDE-8E17-4BF0-9C9C-A20410AB5915}" dt="2024-07-17T05:42:43.043" v="2109" actId="20577"/>
        <pc:sldMkLst>
          <pc:docMk/>
          <pc:sldMk cId="462365410" sldId="322"/>
        </pc:sldMkLst>
        <pc:spChg chg="mod">
          <ac:chgData name="张 智" userId="36bdf691fd3510be" providerId="LiveId" clId="{D05EFBDE-8E17-4BF0-9C9C-A20410AB5915}" dt="2024-07-17T05:41:57.118" v="2097" actId="1076"/>
          <ac:spMkLst>
            <pc:docMk/>
            <pc:sldMk cId="462365410" sldId="322"/>
            <ac:spMk id="2" creationId="{6CE1A259-E50D-4EA2-90A3-5321F575131B}"/>
          </ac:spMkLst>
        </pc:spChg>
        <pc:picChg chg="add mod">
          <ac:chgData name="张 智" userId="36bdf691fd3510be" providerId="LiveId" clId="{D05EFBDE-8E17-4BF0-9C9C-A20410AB5915}" dt="2024-07-17T05:42:02.108" v="2105" actId="1037"/>
          <ac:picMkLst>
            <pc:docMk/>
            <pc:sldMk cId="462365410" sldId="322"/>
            <ac:picMk id="4" creationId="{7D809ED4-C766-47B1-9DC7-65E88D540E34}"/>
          </ac:picMkLst>
        </pc:picChg>
        <pc:picChg chg="add del">
          <ac:chgData name="张 智" userId="36bdf691fd3510be" providerId="LiveId" clId="{D05EFBDE-8E17-4BF0-9C9C-A20410AB5915}" dt="2024-07-17T05:41:50.069" v="2093" actId="478"/>
          <ac:picMkLst>
            <pc:docMk/>
            <pc:sldMk cId="462365410" sldId="322"/>
            <ac:picMk id="6" creationId="{96988128-CDE4-42C3-AE31-E03714BE418A}"/>
          </ac:picMkLst>
        </pc:picChg>
      </pc:sldChg>
      <pc:sldChg chg="modSp mod modNotesTx">
        <pc:chgData name="张 智" userId="36bdf691fd3510be" providerId="LiveId" clId="{D05EFBDE-8E17-4BF0-9C9C-A20410AB5915}" dt="2024-07-18T07:14:02.212" v="2363" actId="20577"/>
        <pc:sldMkLst>
          <pc:docMk/>
          <pc:sldMk cId="2727606522" sldId="342"/>
        </pc:sldMkLst>
        <pc:spChg chg="mod">
          <ac:chgData name="张 智" userId="36bdf691fd3510be" providerId="LiveId" clId="{D05EFBDE-8E17-4BF0-9C9C-A20410AB5915}" dt="2024-07-18T07:14:02.212" v="2363" actId="20577"/>
          <ac:spMkLst>
            <pc:docMk/>
            <pc:sldMk cId="2727606522" sldId="342"/>
            <ac:spMk id="3" creationId="{00000000-0000-0000-0000-000000000000}"/>
          </ac:spMkLst>
        </pc:spChg>
      </pc:sldChg>
      <pc:sldChg chg="addSp delSp modSp mod modNotesTx">
        <pc:chgData name="张 智" userId="36bdf691fd3510be" providerId="LiveId" clId="{D05EFBDE-8E17-4BF0-9C9C-A20410AB5915}" dt="2024-07-17T05:33:53.627" v="1793" actId="20577"/>
        <pc:sldMkLst>
          <pc:docMk/>
          <pc:sldMk cId="11172829" sldId="347"/>
        </pc:sldMkLst>
        <pc:spChg chg="add del mod">
          <ac:chgData name="张 智" userId="36bdf691fd3510be" providerId="LiveId" clId="{D05EFBDE-8E17-4BF0-9C9C-A20410AB5915}" dt="2024-07-17T05:29:57.368" v="1312" actId="478"/>
          <ac:spMkLst>
            <pc:docMk/>
            <pc:sldMk cId="11172829" sldId="347"/>
            <ac:spMk id="4" creationId="{E819F784-A4C8-4028-BE68-42ADE10145DE}"/>
          </ac:spMkLst>
        </pc:spChg>
        <pc:spChg chg="add mod">
          <ac:chgData name="张 智" userId="36bdf691fd3510be" providerId="LiveId" clId="{D05EFBDE-8E17-4BF0-9C9C-A20410AB5915}" dt="2024-07-17T05:32:12.239" v="1351" actId="1076"/>
          <ac:spMkLst>
            <pc:docMk/>
            <pc:sldMk cId="11172829" sldId="347"/>
            <ac:spMk id="5" creationId="{D8E23D40-E2BD-4C55-9D9C-315442704384}"/>
          </ac:spMkLst>
        </pc:spChg>
        <pc:picChg chg="add mod">
          <ac:chgData name="张 智" userId="36bdf691fd3510be" providerId="LiveId" clId="{D05EFBDE-8E17-4BF0-9C9C-A20410AB5915}" dt="2024-07-17T05:32:18.215" v="1352" actId="1076"/>
          <ac:picMkLst>
            <pc:docMk/>
            <pc:sldMk cId="11172829" sldId="347"/>
            <ac:picMk id="7" creationId="{2CEFF862-67E9-4DD9-AFE2-4649A5AA068F}"/>
          </ac:picMkLst>
        </pc:picChg>
      </pc:sldChg>
      <pc:sldChg chg="modSp mod modNotesTx">
        <pc:chgData name="张 智" userId="36bdf691fd3510be" providerId="LiveId" clId="{D05EFBDE-8E17-4BF0-9C9C-A20410AB5915}" dt="2024-07-17T04:40:00.136" v="348" actId="108"/>
        <pc:sldMkLst>
          <pc:docMk/>
          <pc:sldMk cId="2114466259" sldId="349"/>
        </pc:sldMkLst>
        <pc:spChg chg="mod">
          <ac:chgData name="张 智" userId="36bdf691fd3510be" providerId="LiveId" clId="{D05EFBDE-8E17-4BF0-9C9C-A20410AB5915}" dt="2024-07-16T02:15:25.394" v="130" actId="1076"/>
          <ac:spMkLst>
            <pc:docMk/>
            <pc:sldMk cId="2114466259" sldId="349"/>
            <ac:spMk id="4" creationId="{3818A496-C3B5-8841-80C7-7A26D9C54282}"/>
          </ac:spMkLst>
        </pc:spChg>
        <pc:spChg chg="mod">
          <ac:chgData name="张 智" userId="36bdf691fd3510be" providerId="LiveId" clId="{D05EFBDE-8E17-4BF0-9C9C-A20410AB5915}" dt="2024-07-17T04:40:00.136" v="348" actId="108"/>
          <ac:spMkLst>
            <pc:docMk/>
            <pc:sldMk cId="2114466259" sldId="349"/>
            <ac:spMk id="8" creationId="{01410E13-10F2-4B08-8B93-CCB6420D424D}"/>
          </ac:spMkLst>
        </pc:spChg>
      </pc:sldChg>
      <pc:sldChg chg="modSp mod modShow">
        <pc:chgData name="张 智" userId="36bdf691fd3510be" providerId="LiveId" clId="{D05EFBDE-8E17-4BF0-9C9C-A20410AB5915}" dt="2024-07-19T05:49:13.893" v="2640" actId="729"/>
        <pc:sldMkLst>
          <pc:docMk/>
          <pc:sldMk cId="2037980646" sldId="539"/>
        </pc:sldMkLst>
        <pc:spChg chg="mod">
          <ac:chgData name="张 智" userId="36bdf691fd3510be" providerId="LiveId" clId="{D05EFBDE-8E17-4BF0-9C9C-A20410AB5915}" dt="2024-07-19T04:49:48.229" v="2639" actId="20577"/>
          <ac:spMkLst>
            <pc:docMk/>
            <pc:sldMk cId="2037980646" sldId="539"/>
            <ac:spMk id="3" creationId="{56279952-E4DB-7445-83D2-1C8ADC55F074}"/>
          </ac:spMkLst>
        </pc:spChg>
      </pc:sldChg>
      <pc:sldChg chg="modNotesTx">
        <pc:chgData name="张 智" userId="36bdf691fd3510be" providerId="LiveId" clId="{D05EFBDE-8E17-4BF0-9C9C-A20410AB5915}" dt="2024-07-17T05:17:01.112" v="1231" actId="20577"/>
        <pc:sldMkLst>
          <pc:docMk/>
          <pc:sldMk cId="3788011539" sldId="540"/>
        </pc:sldMkLst>
      </pc:sldChg>
      <pc:sldChg chg="modSp mod modNotesTx">
        <pc:chgData name="张 智" userId="36bdf691fd3510be" providerId="LiveId" clId="{D05EFBDE-8E17-4BF0-9C9C-A20410AB5915}" dt="2024-07-19T07:53:52.962" v="2768" actId="20577"/>
        <pc:sldMkLst>
          <pc:docMk/>
          <pc:sldMk cId="2115377926" sldId="541"/>
        </pc:sldMkLst>
        <pc:spChg chg="mod">
          <ac:chgData name="张 智" userId="36bdf691fd3510be" providerId="LiveId" clId="{D05EFBDE-8E17-4BF0-9C9C-A20410AB5915}" dt="2024-07-19T07:53:52.962" v="2768" actId="20577"/>
          <ac:spMkLst>
            <pc:docMk/>
            <pc:sldMk cId="2115377926" sldId="541"/>
            <ac:spMk id="3" creationId="{00000000-0000-0000-0000-000000000000}"/>
          </ac:spMkLst>
        </pc:spChg>
      </pc:sldChg>
      <pc:sldChg chg="modNotesTx">
        <pc:chgData name="张 智" userId="36bdf691fd3510be" providerId="LiveId" clId="{D05EFBDE-8E17-4BF0-9C9C-A20410AB5915}" dt="2024-07-18T02:27:48.559" v="2341" actId="20577"/>
        <pc:sldMkLst>
          <pc:docMk/>
          <pc:sldMk cId="440253117" sldId="1295"/>
        </pc:sldMkLst>
      </pc:sldChg>
      <pc:sldChg chg="addSp delSp modSp mod modNotesTx">
        <pc:chgData name="张 智" userId="36bdf691fd3510be" providerId="LiveId" clId="{D05EFBDE-8E17-4BF0-9C9C-A20410AB5915}" dt="2024-07-17T04:50:07.840" v="812" actId="20577"/>
        <pc:sldMkLst>
          <pc:docMk/>
          <pc:sldMk cId="3268989742" sldId="1329"/>
        </pc:sldMkLst>
        <pc:spChg chg="add del mod">
          <ac:chgData name="张 智" userId="36bdf691fd3510be" providerId="LiveId" clId="{D05EFBDE-8E17-4BF0-9C9C-A20410AB5915}" dt="2024-07-17T04:41:55.763" v="357" actId="478"/>
          <ac:spMkLst>
            <pc:docMk/>
            <pc:sldMk cId="3268989742" sldId="1329"/>
            <ac:spMk id="2" creationId="{83944D2C-135A-411D-882A-BEEAEF874FD1}"/>
          </ac:spMkLst>
        </pc:spChg>
        <pc:spChg chg="del">
          <ac:chgData name="张 智" userId="36bdf691fd3510be" providerId="LiveId" clId="{D05EFBDE-8E17-4BF0-9C9C-A20410AB5915}" dt="2024-07-16T03:16:31.724" v="333" actId="478"/>
          <ac:spMkLst>
            <pc:docMk/>
            <pc:sldMk cId="3268989742" sldId="1329"/>
            <ac:spMk id="3" creationId="{00000000-0000-0000-0000-000000000000}"/>
          </ac:spMkLst>
        </pc:spChg>
        <pc:spChg chg="add mod">
          <ac:chgData name="张 智" userId="36bdf691fd3510be" providerId="LiveId" clId="{D05EFBDE-8E17-4BF0-9C9C-A20410AB5915}" dt="2024-07-17T04:45:30.730" v="453" actId="1076"/>
          <ac:spMkLst>
            <pc:docMk/>
            <pc:sldMk cId="3268989742" sldId="1329"/>
            <ac:spMk id="3" creationId="{DD0AE8EC-87ED-4E9F-BCA8-DC81100F48D0}"/>
          </ac:spMkLst>
        </pc:spChg>
        <pc:spChg chg="add del mod">
          <ac:chgData name="张 智" userId="36bdf691fd3510be" providerId="LiveId" clId="{D05EFBDE-8E17-4BF0-9C9C-A20410AB5915}" dt="2024-07-16T03:15:02.204" v="253" actId="478"/>
          <ac:spMkLst>
            <pc:docMk/>
            <pc:sldMk cId="3268989742" sldId="1329"/>
            <ac:spMk id="5" creationId="{EB075A85-4F1C-4CA3-BFBB-E1D062336DF0}"/>
          </ac:spMkLst>
        </pc:spChg>
        <pc:spChg chg="add mod">
          <ac:chgData name="张 智" userId="36bdf691fd3510be" providerId="LiveId" clId="{D05EFBDE-8E17-4BF0-9C9C-A20410AB5915}" dt="2024-07-17T04:45:30.730" v="453" actId="1076"/>
          <ac:spMkLst>
            <pc:docMk/>
            <pc:sldMk cId="3268989742" sldId="1329"/>
            <ac:spMk id="6" creationId="{CC8BBC9B-7410-48B4-8011-FCF3541B4E85}"/>
          </ac:spMkLst>
        </pc:spChg>
        <pc:spChg chg="add mod">
          <ac:chgData name="张 智" userId="36bdf691fd3510be" providerId="LiveId" clId="{D05EFBDE-8E17-4BF0-9C9C-A20410AB5915}" dt="2024-07-17T04:45:30.730" v="453" actId="1076"/>
          <ac:spMkLst>
            <pc:docMk/>
            <pc:sldMk cId="3268989742" sldId="1329"/>
            <ac:spMk id="7" creationId="{7A8E7AD1-F80B-42D4-A31E-70AC4E8A9B66}"/>
          </ac:spMkLst>
        </pc:spChg>
        <pc:spChg chg="add mod">
          <ac:chgData name="张 智" userId="36bdf691fd3510be" providerId="LiveId" clId="{D05EFBDE-8E17-4BF0-9C9C-A20410AB5915}" dt="2024-07-17T04:45:30.730" v="453" actId="1076"/>
          <ac:spMkLst>
            <pc:docMk/>
            <pc:sldMk cId="3268989742" sldId="1329"/>
            <ac:spMk id="8" creationId="{7224C352-0E48-443E-B2AB-E3896B1E99D2}"/>
          </ac:spMkLst>
        </pc:spChg>
        <pc:spChg chg="add del mod">
          <ac:chgData name="张 智" userId="36bdf691fd3510be" providerId="LiveId" clId="{D05EFBDE-8E17-4BF0-9C9C-A20410AB5915}" dt="2024-07-16T03:16:41.212" v="337" actId="478"/>
          <ac:spMkLst>
            <pc:docMk/>
            <pc:sldMk cId="3268989742" sldId="1329"/>
            <ac:spMk id="8" creationId="{9A13E87F-3028-482D-A88F-E8E2F93DB65B}"/>
          </ac:spMkLst>
        </pc:spChg>
        <pc:spChg chg="add del mod">
          <ac:chgData name="张 智" userId="36bdf691fd3510be" providerId="LiveId" clId="{D05EFBDE-8E17-4BF0-9C9C-A20410AB5915}" dt="2024-07-16T03:16:34.045" v="334" actId="478"/>
          <ac:spMkLst>
            <pc:docMk/>
            <pc:sldMk cId="3268989742" sldId="1329"/>
            <ac:spMk id="9" creationId="{B80DFAE6-DABD-4446-8F99-F91B8158EEC4}"/>
          </ac:spMkLst>
        </pc:spChg>
        <pc:spChg chg="add mod">
          <ac:chgData name="张 智" userId="36bdf691fd3510be" providerId="LiveId" clId="{D05EFBDE-8E17-4BF0-9C9C-A20410AB5915}" dt="2024-07-17T04:45:44.460" v="456" actId="113"/>
          <ac:spMkLst>
            <pc:docMk/>
            <pc:sldMk cId="3268989742" sldId="1329"/>
            <ac:spMk id="9" creationId="{CBC1E604-5A44-432A-9B2B-B3C3249A3D1C}"/>
          </ac:spMkLst>
        </pc:spChg>
        <pc:spChg chg="add mod">
          <ac:chgData name="张 智" userId="36bdf691fd3510be" providerId="LiveId" clId="{D05EFBDE-8E17-4BF0-9C9C-A20410AB5915}" dt="2024-07-17T04:45:52.636" v="457" actId="21"/>
          <ac:spMkLst>
            <pc:docMk/>
            <pc:sldMk cId="3268989742" sldId="1329"/>
            <ac:spMk id="12" creationId="{AEE56CF1-585E-4B3D-95DA-E29A4F95FD51}"/>
          </ac:spMkLst>
        </pc:spChg>
        <pc:spChg chg="del mod">
          <ac:chgData name="张 智" userId="36bdf691fd3510be" providerId="LiveId" clId="{D05EFBDE-8E17-4BF0-9C9C-A20410AB5915}" dt="2024-07-16T03:15:00.674" v="252" actId="478"/>
          <ac:spMkLst>
            <pc:docMk/>
            <pc:sldMk cId="3268989742" sldId="1329"/>
            <ac:spMk id="13" creationId="{D6F1DE11-4F3B-40D8-A195-E55FAB064920}"/>
          </ac:spMkLst>
        </pc:spChg>
        <pc:spChg chg="del">
          <ac:chgData name="张 智" userId="36bdf691fd3510be" providerId="LiveId" clId="{D05EFBDE-8E17-4BF0-9C9C-A20410AB5915}" dt="2024-07-16T03:12:24.530" v="243" actId="478"/>
          <ac:spMkLst>
            <pc:docMk/>
            <pc:sldMk cId="3268989742" sldId="1329"/>
            <ac:spMk id="14" creationId="{E8C2740E-0927-415E-B820-A84B58BA8BE5}"/>
          </ac:spMkLst>
        </pc:spChg>
        <pc:spChg chg="del mod">
          <ac:chgData name="张 智" userId="36bdf691fd3510be" providerId="LiveId" clId="{D05EFBDE-8E17-4BF0-9C9C-A20410AB5915}" dt="2024-07-16T03:16:40.050" v="336" actId="478"/>
          <ac:spMkLst>
            <pc:docMk/>
            <pc:sldMk cId="3268989742" sldId="1329"/>
            <ac:spMk id="15" creationId="{084D2317-276E-46BB-92B0-34B551378C27}"/>
          </ac:spMkLst>
        </pc:spChg>
        <pc:picChg chg="del">
          <ac:chgData name="张 智" userId="36bdf691fd3510be" providerId="LiveId" clId="{D05EFBDE-8E17-4BF0-9C9C-A20410AB5915}" dt="2024-07-16T03:12:05.660" v="240" actId="478"/>
          <ac:picMkLst>
            <pc:docMk/>
            <pc:sldMk cId="3268989742" sldId="1329"/>
            <ac:picMk id="7" creationId="{95A122A9-4AF5-43F3-AD73-D9D6BF8F0D75}"/>
          </ac:picMkLst>
        </pc:picChg>
        <pc:picChg chg="add del mod">
          <ac:chgData name="张 智" userId="36bdf691fd3510be" providerId="LiveId" clId="{D05EFBDE-8E17-4BF0-9C9C-A20410AB5915}" dt="2024-07-17T04:44:45.475" v="431" actId="478"/>
          <ac:picMkLst>
            <pc:docMk/>
            <pc:sldMk cId="3268989742" sldId="1329"/>
            <ac:picMk id="1026" creationId="{09EF1612-0C6C-41F8-A647-6AA79327EBAF}"/>
          </ac:picMkLst>
        </pc:picChg>
      </pc:sldChg>
      <pc:sldChg chg="modSp mod modNotesTx">
        <pc:chgData name="张 智" userId="36bdf691fd3510be" providerId="LiveId" clId="{D05EFBDE-8E17-4BF0-9C9C-A20410AB5915}" dt="2024-07-16T02:13:07.313" v="98" actId="20577"/>
        <pc:sldMkLst>
          <pc:docMk/>
          <pc:sldMk cId="811633724" sldId="1344"/>
        </pc:sldMkLst>
        <pc:spChg chg="mod">
          <ac:chgData name="张 智" userId="36bdf691fd3510be" providerId="LiveId" clId="{D05EFBDE-8E17-4BF0-9C9C-A20410AB5915}" dt="2024-07-16T02:12:34.428" v="1" actId="20577"/>
          <ac:spMkLst>
            <pc:docMk/>
            <pc:sldMk cId="811633724" sldId="1344"/>
            <ac:spMk id="14" creationId="{A9600650-6680-49D3-9469-763C5995063D}"/>
          </ac:spMkLst>
        </pc:spChg>
      </pc:sldChg>
      <pc:sldChg chg="modNotesTx">
        <pc:chgData name="张 智" userId="36bdf691fd3510be" providerId="LiveId" clId="{D05EFBDE-8E17-4BF0-9C9C-A20410AB5915}" dt="2024-07-17T04:52:19.286" v="931" actId="20577"/>
        <pc:sldMkLst>
          <pc:docMk/>
          <pc:sldMk cId="923056585" sldId="1352"/>
        </pc:sldMkLst>
      </pc:sldChg>
      <pc:sldChg chg="modSp mod ord modNotesTx">
        <pc:chgData name="张 智" userId="36bdf691fd3510be" providerId="LiveId" clId="{D05EFBDE-8E17-4BF0-9C9C-A20410AB5915}" dt="2024-07-19T08:10:14.059" v="3099" actId="20577"/>
        <pc:sldMkLst>
          <pc:docMk/>
          <pc:sldMk cId="4126946887" sldId="1353"/>
        </pc:sldMkLst>
        <pc:spChg chg="mod">
          <ac:chgData name="张 智" userId="36bdf691fd3510be" providerId="LiveId" clId="{D05EFBDE-8E17-4BF0-9C9C-A20410AB5915}" dt="2024-07-19T08:09:32.865" v="2943" actId="20577"/>
          <ac:spMkLst>
            <pc:docMk/>
            <pc:sldMk cId="4126946887" sldId="1353"/>
            <ac:spMk id="3" creationId="{56279952-E4DB-7445-83D2-1C8ADC55F074}"/>
          </ac:spMkLst>
        </pc:spChg>
      </pc:sldChg>
      <pc:sldChg chg="modSp mod modShow modNotesTx">
        <pc:chgData name="张 智" userId="36bdf691fd3510be" providerId="LiveId" clId="{D05EFBDE-8E17-4BF0-9C9C-A20410AB5915}" dt="2024-07-19T08:04:44.288" v="2854" actId="20577"/>
        <pc:sldMkLst>
          <pc:docMk/>
          <pc:sldMk cId="146581613" sldId="1354"/>
        </pc:sldMkLst>
        <pc:spChg chg="mod">
          <ac:chgData name="张 智" userId="36bdf691fd3510be" providerId="LiveId" clId="{D05EFBDE-8E17-4BF0-9C9C-A20410AB5915}" dt="2024-07-19T08:03:04.857" v="2773" actId="21"/>
          <ac:spMkLst>
            <pc:docMk/>
            <pc:sldMk cId="146581613" sldId="1354"/>
            <ac:spMk id="3" creationId="{56279952-E4DB-7445-83D2-1C8ADC55F074}"/>
          </ac:spMkLst>
        </pc:spChg>
      </pc:sldChg>
      <pc:sldChg chg="modSp del mod modShow">
        <pc:chgData name="张 智" userId="36bdf691fd3510be" providerId="LiveId" clId="{D05EFBDE-8E17-4BF0-9C9C-A20410AB5915}" dt="2024-07-19T08:00:56.590" v="2769" actId="2696"/>
        <pc:sldMkLst>
          <pc:docMk/>
          <pc:sldMk cId="1217580951" sldId="1355"/>
        </pc:sldMkLst>
        <pc:spChg chg="mod">
          <ac:chgData name="张 智" userId="36bdf691fd3510be" providerId="LiveId" clId="{D05EFBDE-8E17-4BF0-9C9C-A20410AB5915}" dt="2024-07-18T02:16:16.744" v="2223" actId="20577"/>
          <ac:spMkLst>
            <pc:docMk/>
            <pc:sldMk cId="1217580951" sldId="1355"/>
            <ac:spMk id="3" creationId="{56279952-E4DB-7445-83D2-1C8ADC55F074}"/>
          </ac:spMkLst>
        </pc:spChg>
      </pc:sldChg>
      <pc:sldChg chg="add modNotesTx">
        <pc:chgData name="张 智" userId="36bdf691fd3510be" providerId="LiveId" clId="{D05EFBDE-8E17-4BF0-9C9C-A20410AB5915}" dt="2024-07-19T08:09:13.439" v="2911" actId="20577"/>
        <pc:sldMkLst>
          <pc:docMk/>
          <pc:sldMk cId="704996335" sldId="1356"/>
        </pc:sldMkLst>
      </pc:sldChg>
      <pc:sldChg chg="modSp del mod modShow modNotesTx">
        <pc:chgData name="张 智" userId="36bdf691fd3510be" providerId="LiveId" clId="{D05EFBDE-8E17-4BF0-9C9C-A20410AB5915}" dt="2024-07-19T08:08:28.069" v="2883" actId="2696"/>
        <pc:sldMkLst>
          <pc:docMk/>
          <pc:sldMk cId="1127121704" sldId="1356"/>
        </pc:sldMkLst>
        <pc:picChg chg="mod">
          <ac:chgData name="张 智" userId="36bdf691fd3510be" providerId="LiveId" clId="{D05EFBDE-8E17-4BF0-9C9C-A20410AB5915}" dt="2024-07-19T05:50:01.719" v="2642" actId="1076"/>
          <ac:picMkLst>
            <pc:docMk/>
            <pc:sldMk cId="1127121704" sldId="1356"/>
            <ac:picMk id="7" creationId="{D83EF22A-4C53-486E-979E-B2316E166363}"/>
          </ac:picMkLst>
        </pc:picChg>
      </pc:sldChg>
      <pc:sldChg chg="add del">
        <pc:chgData name="张 智" userId="36bdf691fd3510be" providerId="LiveId" clId="{D05EFBDE-8E17-4BF0-9C9C-A20410AB5915}" dt="2024-07-17T04:48:20.721" v="669"/>
        <pc:sldMkLst>
          <pc:docMk/>
          <pc:sldMk cId="1937558219" sldId="1374"/>
        </pc:sldMkLst>
      </pc:sldChg>
      <pc:sldChg chg="addSp delSp modSp new mod modNotesTx">
        <pc:chgData name="张 智" userId="36bdf691fd3510be" providerId="LiveId" clId="{D05EFBDE-8E17-4BF0-9C9C-A20410AB5915}" dt="2024-07-22T08:01:24.021" v="3976" actId="20577"/>
        <pc:sldMkLst>
          <pc:docMk/>
          <pc:sldMk cId="4090685080" sldId="1374"/>
        </pc:sldMkLst>
        <pc:spChg chg="del">
          <ac:chgData name="张 智" userId="36bdf691fd3510be" providerId="LiveId" clId="{D05EFBDE-8E17-4BF0-9C9C-A20410AB5915}" dt="2024-07-19T08:10:54.616" v="3102" actId="478"/>
          <ac:spMkLst>
            <pc:docMk/>
            <pc:sldMk cId="4090685080" sldId="1374"/>
            <ac:spMk id="2" creationId="{DD2C7310-BB02-459D-BCED-DD81985FCDD3}"/>
          </ac:spMkLst>
        </pc:spChg>
        <pc:spChg chg="del">
          <ac:chgData name="张 智" userId="36bdf691fd3510be" providerId="LiveId" clId="{D05EFBDE-8E17-4BF0-9C9C-A20410AB5915}" dt="2024-07-19T08:10:55.304" v="3103" actId="478"/>
          <ac:spMkLst>
            <pc:docMk/>
            <pc:sldMk cId="4090685080" sldId="1374"/>
            <ac:spMk id="3" creationId="{49A7252C-990E-4E82-9E09-604AAD40B836}"/>
          </ac:spMkLst>
        </pc:spChg>
        <pc:spChg chg="add mod">
          <ac:chgData name="张 智" userId="36bdf691fd3510be" providerId="LiveId" clId="{D05EFBDE-8E17-4BF0-9C9C-A20410AB5915}" dt="2024-07-22T07:23:12.280" v="3358" actId="20577"/>
          <ac:spMkLst>
            <pc:docMk/>
            <pc:sldMk cId="4090685080" sldId="1374"/>
            <ac:spMk id="4" creationId="{586E9385-3587-4B42-AFEB-907C770F0799}"/>
          </ac:spMkLst>
        </pc:spChg>
        <pc:spChg chg="add mod">
          <ac:chgData name="张 智" userId="36bdf691fd3510be" providerId="LiveId" clId="{D05EFBDE-8E17-4BF0-9C9C-A20410AB5915}" dt="2024-07-22T08:01:24.021" v="3976" actId="20577"/>
          <ac:spMkLst>
            <pc:docMk/>
            <pc:sldMk cId="4090685080" sldId="1374"/>
            <ac:spMk id="5" creationId="{7A366177-2DF0-4F44-998D-80F64888DBC2}"/>
          </ac:spMkLst>
        </pc:spChg>
      </pc:sldChg>
      <pc:sldChg chg="delSp new del mod">
        <pc:chgData name="张 智" userId="36bdf691fd3510be" providerId="LiveId" clId="{D05EFBDE-8E17-4BF0-9C9C-A20410AB5915}" dt="2024-07-16T02:38:56.532" v="135" actId="2696"/>
        <pc:sldMkLst>
          <pc:docMk/>
          <pc:sldMk cId="4199881417" sldId="1374"/>
        </pc:sldMkLst>
        <pc:spChg chg="del">
          <ac:chgData name="张 智" userId="36bdf691fd3510be" providerId="LiveId" clId="{D05EFBDE-8E17-4BF0-9C9C-A20410AB5915}" dt="2024-07-16T02:29:56.615" v="134" actId="478"/>
          <ac:spMkLst>
            <pc:docMk/>
            <pc:sldMk cId="4199881417" sldId="1374"/>
            <ac:spMk id="2" creationId="{BC1B4F8B-53F8-433F-9FCF-B179E9511DCA}"/>
          </ac:spMkLst>
        </pc:spChg>
        <pc:spChg chg="del">
          <ac:chgData name="张 智" userId="36bdf691fd3510be" providerId="LiveId" clId="{D05EFBDE-8E17-4BF0-9C9C-A20410AB5915}" dt="2024-07-16T02:29:55.738" v="133" actId="478"/>
          <ac:spMkLst>
            <pc:docMk/>
            <pc:sldMk cId="4199881417" sldId="1374"/>
            <ac:spMk id="3" creationId="{2E2EAD86-C8CD-4149-AA1C-2C5A59B37FAA}"/>
          </ac:spMkLst>
        </pc:spChg>
      </pc:sldChg>
    </pc:docChg>
  </pc:docChgLst>
  <pc:docChgLst>
    <pc:chgData name="张 智" userId="36bdf691fd3510be" providerId="LiveId" clId="{60D4F08A-1EBA-4F14-89F4-32FE0C142F72}"/>
    <pc:docChg chg="undo redo custSel addSld delSld modSld sldOrd modMainMaster">
      <pc:chgData name="张 智" userId="36bdf691fd3510be" providerId="LiveId" clId="{60D4F08A-1EBA-4F14-89F4-32FE0C142F72}" dt="2023-07-25T06:32:42.097" v="23294" actId="14100"/>
      <pc:docMkLst>
        <pc:docMk/>
      </pc:docMkLst>
      <pc:sldChg chg="modSp add mod ord modNotesTx">
        <pc:chgData name="张 智" userId="36bdf691fd3510be" providerId="LiveId" clId="{60D4F08A-1EBA-4F14-89F4-32FE0C142F72}" dt="2023-07-04T07:40:59.745" v="2927" actId="2711"/>
        <pc:sldMkLst>
          <pc:docMk/>
          <pc:sldMk cId="3503711615" sldId="260"/>
        </pc:sldMkLst>
        <pc:spChg chg="mod">
          <ac:chgData name="张 智" userId="36bdf691fd3510be" providerId="LiveId" clId="{60D4F08A-1EBA-4F14-89F4-32FE0C142F72}" dt="2023-07-04T07:12:47.817" v="2691" actId="113"/>
          <ac:spMkLst>
            <pc:docMk/>
            <pc:sldMk cId="3503711615" sldId="260"/>
            <ac:spMk id="2" creationId="{5C4F01C5-5333-2248-B03B-703C97F7CC69}"/>
          </ac:spMkLst>
        </pc:spChg>
        <pc:spChg chg="mod">
          <ac:chgData name="张 智" userId="36bdf691fd3510be" providerId="LiveId" clId="{60D4F08A-1EBA-4F14-89F4-32FE0C142F72}" dt="2023-07-04T07:40:59.745" v="2927" actId="2711"/>
          <ac:spMkLst>
            <pc:docMk/>
            <pc:sldMk cId="3503711615" sldId="260"/>
            <ac:spMk id="3" creationId="{F7DD7DCB-C7E2-1B4F-BD83-3B7AF005DD76}"/>
          </ac:spMkLst>
        </pc:spChg>
      </pc:sldChg>
      <pc:sldChg chg="delSp modSp add mod modTransition modAnim modNotesTx">
        <pc:chgData name="张 智" userId="36bdf691fd3510be" providerId="LiveId" clId="{60D4F08A-1EBA-4F14-89F4-32FE0C142F72}" dt="2023-07-25T03:50:24.555" v="21130" actId="20577"/>
        <pc:sldMkLst>
          <pc:docMk/>
          <pc:sldMk cId="0" sldId="264"/>
        </pc:sldMkLst>
        <pc:spChg chg="mod">
          <ac:chgData name="张 智" userId="36bdf691fd3510be" providerId="LiveId" clId="{60D4F08A-1EBA-4F14-89F4-32FE0C142F72}" dt="2023-07-20T01:57:44.999" v="14309" actId="27636"/>
          <ac:spMkLst>
            <pc:docMk/>
            <pc:sldMk cId="0" sldId="264"/>
            <ac:spMk id="188" creationId="{00000000-0000-0000-0000-000000000000}"/>
          </ac:spMkLst>
        </pc:spChg>
        <pc:spChg chg="mod">
          <ac:chgData name="张 智" userId="36bdf691fd3510be" providerId="LiveId" clId="{60D4F08A-1EBA-4F14-89F4-32FE0C142F72}" dt="2023-07-20T02:00:06.875" v="14498" actId="20577"/>
          <ac:spMkLst>
            <pc:docMk/>
            <pc:sldMk cId="0" sldId="264"/>
            <ac:spMk id="189" creationId="{00000000-0000-0000-0000-000000000000}"/>
          </ac:spMkLst>
        </pc:spChg>
        <pc:spChg chg="del mod">
          <ac:chgData name="张 智" userId="36bdf691fd3510be" providerId="LiveId" clId="{60D4F08A-1EBA-4F14-89F4-32FE0C142F72}" dt="2023-07-20T02:40:28.143" v="16340" actId="478"/>
          <ac:spMkLst>
            <pc:docMk/>
            <pc:sldMk cId="0" sldId="264"/>
            <ac:spMk id="190" creationId="{00000000-0000-0000-0000-000000000000}"/>
          </ac:spMkLst>
        </pc:spChg>
        <pc:spChg chg="mod">
          <ac:chgData name="张 智" userId="36bdf691fd3510be" providerId="LiveId" clId="{60D4F08A-1EBA-4F14-89F4-32FE0C142F72}" dt="2023-07-20T01:53:27.994" v="14112" actId="1036"/>
          <ac:spMkLst>
            <pc:docMk/>
            <pc:sldMk cId="0" sldId="264"/>
            <ac:spMk id="194" creationId="{00000000-0000-0000-0000-000000000000}"/>
          </ac:spMkLst>
        </pc:spChg>
        <pc:spChg chg="mod">
          <ac:chgData name="张 智" userId="36bdf691fd3510be" providerId="LiveId" clId="{60D4F08A-1EBA-4F14-89F4-32FE0C142F72}" dt="2023-07-20T01:53:27.994" v="14112" actId="1036"/>
          <ac:spMkLst>
            <pc:docMk/>
            <pc:sldMk cId="0" sldId="264"/>
            <ac:spMk id="195" creationId="{00000000-0000-0000-0000-000000000000}"/>
          </ac:spMkLst>
        </pc:spChg>
        <pc:spChg chg="mod">
          <ac:chgData name="张 智" userId="36bdf691fd3510be" providerId="LiveId" clId="{60D4F08A-1EBA-4F14-89F4-32FE0C142F72}" dt="2023-07-20T01:53:27.994" v="14112" actId="1036"/>
          <ac:spMkLst>
            <pc:docMk/>
            <pc:sldMk cId="0" sldId="264"/>
            <ac:spMk id="196" creationId="{00000000-0000-0000-0000-000000000000}"/>
          </ac:spMkLst>
        </pc:spChg>
        <pc:picChg chg="mod">
          <ac:chgData name="张 智" userId="36bdf691fd3510be" providerId="LiveId" clId="{60D4F08A-1EBA-4F14-89F4-32FE0C142F72}" dt="2023-07-20T01:53:27.994" v="14112" actId="1036"/>
          <ac:picMkLst>
            <pc:docMk/>
            <pc:sldMk cId="0" sldId="264"/>
            <ac:picMk id="191" creationId="{00000000-0000-0000-0000-000000000000}"/>
          </ac:picMkLst>
        </pc:picChg>
        <pc:picChg chg="mod">
          <ac:chgData name="张 智" userId="36bdf691fd3510be" providerId="LiveId" clId="{60D4F08A-1EBA-4F14-89F4-32FE0C142F72}" dt="2023-07-20T01:53:27.994" v="14112" actId="1036"/>
          <ac:picMkLst>
            <pc:docMk/>
            <pc:sldMk cId="0" sldId="264"/>
            <ac:picMk id="192" creationId="{00000000-0000-0000-0000-000000000000}"/>
          </ac:picMkLst>
        </pc:picChg>
        <pc:picChg chg="mod">
          <ac:chgData name="张 智" userId="36bdf691fd3510be" providerId="LiveId" clId="{60D4F08A-1EBA-4F14-89F4-32FE0C142F72}" dt="2023-07-20T01:53:27.994" v="14112" actId="1036"/>
          <ac:picMkLst>
            <pc:docMk/>
            <pc:sldMk cId="0" sldId="264"/>
            <ac:picMk id="193" creationId="{00000000-0000-0000-0000-000000000000}"/>
          </ac:picMkLst>
        </pc:picChg>
      </pc:sldChg>
      <pc:sldChg chg="delSp modSp add mod modTransition modNotesTx">
        <pc:chgData name="张 智" userId="36bdf691fd3510be" providerId="LiveId" clId="{60D4F08A-1EBA-4F14-89F4-32FE0C142F72}" dt="2023-07-25T03:52:09.831" v="21160" actId="20577"/>
        <pc:sldMkLst>
          <pc:docMk/>
          <pc:sldMk cId="0" sldId="265"/>
        </pc:sldMkLst>
        <pc:spChg chg="mod">
          <ac:chgData name="张 智" userId="36bdf691fd3510be" providerId="LiveId" clId="{60D4F08A-1EBA-4F14-89F4-32FE0C142F72}" dt="2023-07-20T02:02:41.075" v="14564" actId="20577"/>
          <ac:spMkLst>
            <pc:docMk/>
            <pc:sldMk cId="0" sldId="265"/>
            <ac:spMk id="198" creationId="{00000000-0000-0000-0000-000000000000}"/>
          </ac:spMkLst>
        </pc:spChg>
        <pc:spChg chg="mod">
          <ac:chgData name="张 智" userId="36bdf691fd3510be" providerId="LiveId" clId="{60D4F08A-1EBA-4F14-89F4-32FE0C142F72}" dt="2023-07-20T02:23:23.872" v="15563" actId="20577"/>
          <ac:spMkLst>
            <pc:docMk/>
            <pc:sldMk cId="0" sldId="265"/>
            <ac:spMk id="199" creationId="{00000000-0000-0000-0000-000000000000}"/>
          </ac:spMkLst>
        </pc:spChg>
        <pc:spChg chg="del mod">
          <ac:chgData name="张 智" userId="36bdf691fd3510be" providerId="LiveId" clId="{60D4F08A-1EBA-4F14-89F4-32FE0C142F72}" dt="2023-07-20T02:40:24.764" v="16339" actId="478"/>
          <ac:spMkLst>
            <pc:docMk/>
            <pc:sldMk cId="0" sldId="265"/>
            <ac:spMk id="200" creationId="{00000000-0000-0000-0000-000000000000}"/>
          </ac:spMkLst>
        </pc:spChg>
        <pc:spChg chg="mod">
          <ac:chgData name="张 智" userId="36bdf691fd3510be" providerId="LiveId" clId="{60D4F08A-1EBA-4F14-89F4-32FE0C142F72}" dt="2023-07-20T01:54:01.297" v="14119" actId="1076"/>
          <ac:spMkLst>
            <pc:docMk/>
            <pc:sldMk cId="0" sldId="265"/>
            <ac:spMk id="205" creationId="{00000000-0000-0000-0000-000000000000}"/>
          </ac:spMkLst>
        </pc:spChg>
        <pc:spChg chg="mod">
          <ac:chgData name="张 智" userId="36bdf691fd3510be" providerId="LiveId" clId="{60D4F08A-1EBA-4F14-89F4-32FE0C142F72}" dt="2023-07-20T01:54:01.297" v="14119" actId="1076"/>
          <ac:spMkLst>
            <pc:docMk/>
            <pc:sldMk cId="0" sldId="265"/>
            <ac:spMk id="206" creationId="{00000000-0000-0000-0000-000000000000}"/>
          </ac:spMkLst>
        </pc:spChg>
        <pc:spChg chg="mod">
          <ac:chgData name="张 智" userId="36bdf691fd3510be" providerId="LiveId" clId="{60D4F08A-1EBA-4F14-89F4-32FE0C142F72}" dt="2023-07-20T01:54:01.297" v="14119" actId="1076"/>
          <ac:spMkLst>
            <pc:docMk/>
            <pc:sldMk cId="0" sldId="265"/>
            <ac:spMk id="207" creationId="{00000000-0000-0000-0000-000000000000}"/>
          </ac:spMkLst>
        </pc:spChg>
        <pc:spChg chg="mod">
          <ac:chgData name="张 智" userId="36bdf691fd3510be" providerId="LiveId" clId="{60D4F08A-1EBA-4F14-89F4-32FE0C142F72}" dt="2023-07-20T01:54:01.297" v="14119" actId="1076"/>
          <ac:spMkLst>
            <pc:docMk/>
            <pc:sldMk cId="0" sldId="265"/>
            <ac:spMk id="208" creationId="{00000000-0000-0000-0000-000000000000}"/>
          </ac:spMkLst>
        </pc:spChg>
        <pc:spChg chg="mod">
          <ac:chgData name="张 智" userId="36bdf691fd3510be" providerId="LiveId" clId="{60D4F08A-1EBA-4F14-89F4-32FE0C142F72}" dt="2023-07-20T01:54:01.297" v="14119" actId="1076"/>
          <ac:spMkLst>
            <pc:docMk/>
            <pc:sldMk cId="0" sldId="265"/>
            <ac:spMk id="209" creationId="{00000000-0000-0000-0000-000000000000}"/>
          </ac:spMkLst>
        </pc:spChg>
        <pc:spChg chg="mod">
          <ac:chgData name="张 智" userId="36bdf691fd3510be" providerId="LiveId" clId="{60D4F08A-1EBA-4F14-89F4-32FE0C142F72}" dt="2023-07-20T01:54:01.297" v="14119" actId="1076"/>
          <ac:spMkLst>
            <pc:docMk/>
            <pc:sldMk cId="0" sldId="265"/>
            <ac:spMk id="210" creationId="{00000000-0000-0000-0000-000000000000}"/>
          </ac:spMkLst>
        </pc:spChg>
        <pc:spChg chg="mod">
          <ac:chgData name="张 智" userId="36bdf691fd3510be" providerId="LiveId" clId="{60D4F08A-1EBA-4F14-89F4-32FE0C142F72}" dt="2023-07-20T01:54:01.297" v="14119" actId="1076"/>
          <ac:spMkLst>
            <pc:docMk/>
            <pc:sldMk cId="0" sldId="265"/>
            <ac:spMk id="211" creationId="{00000000-0000-0000-0000-000000000000}"/>
          </ac:spMkLst>
        </pc:spChg>
        <pc:spChg chg="mod">
          <ac:chgData name="张 智" userId="36bdf691fd3510be" providerId="LiveId" clId="{60D4F08A-1EBA-4F14-89F4-32FE0C142F72}" dt="2023-07-20T01:54:01.297" v="14119" actId="1076"/>
          <ac:spMkLst>
            <pc:docMk/>
            <pc:sldMk cId="0" sldId="265"/>
            <ac:spMk id="212" creationId="{00000000-0000-0000-0000-000000000000}"/>
          </ac:spMkLst>
        </pc:spChg>
        <pc:spChg chg="mod">
          <ac:chgData name="张 智" userId="36bdf691fd3510be" providerId="LiveId" clId="{60D4F08A-1EBA-4F14-89F4-32FE0C142F72}" dt="2023-07-20T02:03:25.999" v="14678" actId="108"/>
          <ac:spMkLst>
            <pc:docMk/>
            <pc:sldMk cId="0" sldId="265"/>
            <ac:spMk id="213" creationId="{00000000-0000-0000-0000-000000000000}"/>
          </ac:spMkLst>
        </pc:spChg>
        <pc:spChg chg="mod">
          <ac:chgData name="张 智" userId="36bdf691fd3510be" providerId="LiveId" clId="{60D4F08A-1EBA-4F14-89F4-32FE0C142F72}" dt="2023-07-20T01:54:01.297" v="14119" actId="1076"/>
          <ac:spMkLst>
            <pc:docMk/>
            <pc:sldMk cId="0" sldId="265"/>
            <ac:spMk id="214" creationId="{00000000-0000-0000-0000-000000000000}"/>
          </ac:spMkLst>
        </pc:spChg>
        <pc:spChg chg="mod">
          <ac:chgData name="张 智" userId="36bdf691fd3510be" providerId="LiveId" clId="{60D4F08A-1EBA-4F14-89F4-32FE0C142F72}" dt="2023-07-20T01:54:01.297" v="14119" actId="1076"/>
          <ac:spMkLst>
            <pc:docMk/>
            <pc:sldMk cId="0" sldId="265"/>
            <ac:spMk id="215" creationId="{00000000-0000-0000-0000-000000000000}"/>
          </ac:spMkLst>
        </pc:spChg>
        <pc:spChg chg="mod">
          <ac:chgData name="张 智" userId="36bdf691fd3510be" providerId="LiveId" clId="{60D4F08A-1EBA-4F14-89F4-32FE0C142F72}" dt="2023-07-20T01:54:01.297" v="14119" actId="1076"/>
          <ac:spMkLst>
            <pc:docMk/>
            <pc:sldMk cId="0" sldId="265"/>
            <ac:spMk id="216" creationId="{00000000-0000-0000-0000-000000000000}"/>
          </ac:spMkLst>
        </pc:spChg>
        <pc:picChg chg="mod">
          <ac:chgData name="张 智" userId="36bdf691fd3510be" providerId="LiveId" clId="{60D4F08A-1EBA-4F14-89F4-32FE0C142F72}" dt="2023-07-20T01:54:01.297" v="14119" actId="1076"/>
          <ac:picMkLst>
            <pc:docMk/>
            <pc:sldMk cId="0" sldId="265"/>
            <ac:picMk id="201" creationId="{00000000-0000-0000-0000-000000000000}"/>
          </ac:picMkLst>
        </pc:picChg>
        <pc:picChg chg="mod">
          <ac:chgData name="张 智" userId="36bdf691fd3510be" providerId="LiveId" clId="{60D4F08A-1EBA-4F14-89F4-32FE0C142F72}" dt="2023-07-20T01:54:01.297" v="14119" actId="1076"/>
          <ac:picMkLst>
            <pc:docMk/>
            <pc:sldMk cId="0" sldId="265"/>
            <ac:picMk id="202" creationId="{00000000-0000-0000-0000-000000000000}"/>
          </ac:picMkLst>
        </pc:picChg>
        <pc:picChg chg="mod">
          <ac:chgData name="张 智" userId="36bdf691fd3510be" providerId="LiveId" clId="{60D4F08A-1EBA-4F14-89F4-32FE0C142F72}" dt="2023-07-20T01:54:01.297" v="14119" actId="1076"/>
          <ac:picMkLst>
            <pc:docMk/>
            <pc:sldMk cId="0" sldId="265"/>
            <ac:picMk id="203" creationId="{00000000-0000-0000-0000-000000000000}"/>
          </ac:picMkLst>
        </pc:picChg>
        <pc:picChg chg="mod">
          <ac:chgData name="张 智" userId="36bdf691fd3510be" providerId="LiveId" clId="{60D4F08A-1EBA-4F14-89F4-32FE0C142F72}" dt="2023-07-20T01:54:01.297" v="14119" actId="1076"/>
          <ac:picMkLst>
            <pc:docMk/>
            <pc:sldMk cId="0" sldId="265"/>
            <ac:picMk id="204" creationId="{00000000-0000-0000-0000-000000000000}"/>
          </ac:picMkLst>
        </pc:picChg>
      </pc:sldChg>
      <pc:sldChg chg="delSp modSp add mod modTransition modAnim modNotesTx">
        <pc:chgData name="张 智" userId="36bdf691fd3510be" providerId="LiveId" clId="{60D4F08A-1EBA-4F14-89F4-32FE0C142F72}" dt="2023-07-25T03:54:24.554" v="21405" actId="20577"/>
        <pc:sldMkLst>
          <pc:docMk/>
          <pc:sldMk cId="0" sldId="266"/>
        </pc:sldMkLst>
        <pc:spChg chg="mod">
          <ac:chgData name="张 智" userId="36bdf691fd3510be" providerId="LiveId" clId="{60D4F08A-1EBA-4F14-89F4-32FE0C142F72}" dt="2023-07-20T02:09:33.014" v="15146" actId="113"/>
          <ac:spMkLst>
            <pc:docMk/>
            <pc:sldMk cId="0" sldId="266"/>
            <ac:spMk id="218" creationId="{00000000-0000-0000-0000-000000000000}"/>
          </ac:spMkLst>
        </pc:spChg>
        <pc:spChg chg="mod">
          <ac:chgData name="张 智" userId="36bdf691fd3510be" providerId="LiveId" clId="{60D4F08A-1EBA-4F14-89F4-32FE0C142F72}" dt="2023-07-20T02:24:42.160" v="15578" actId="1076"/>
          <ac:spMkLst>
            <pc:docMk/>
            <pc:sldMk cId="0" sldId="266"/>
            <ac:spMk id="219" creationId="{00000000-0000-0000-0000-000000000000}"/>
          </ac:spMkLst>
        </pc:spChg>
        <pc:spChg chg="del mod">
          <ac:chgData name="张 智" userId="36bdf691fd3510be" providerId="LiveId" clId="{60D4F08A-1EBA-4F14-89F4-32FE0C142F72}" dt="2023-07-20T02:40:21.918" v="16338" actId="478"/>
          <ac:spMkLst>
            <pc:docMk/>
            <pc:sldMk cId="0" sldId="266"/>
            <ac:spMk id="220" creationId="{00000000-0000-0000-0000-000000000000}"/>
          </ac:spMkLst>
        </pc:spChg>
        <pc:grpChg chg="mod">
          <ac:chgData name="张 智" userId="36bdf691fd3510be" providerId="LiveId" clId="{60D4F08A-1EBA-4F14-89F4-32FE0C142F72}" dt="2023-07-20T02:24:46.127" v="15579" actId="1076"/>
          <ac:grpSpMkLst>
            <pc:docMk/>
            <pc:sldMk cId="0" sldId="266"/>
            <ac:grpSpMk id="223" creationId="{00000000-0000-0000-0000-000000000000}"/>
          </ac:grpSpMkLst>
        </pc:grpChg>
        <pc:picChg chg="mod">
          <ac:chgData name="张 智" userId="36bdf691fd3510be" providerId="LiveId" clId="{60D4F08A-1EBA-4F14-89F4-32FE0C142F72}" dt="2023-07-20T02:24:46.127" v="15579" actId="1076"/>
          <ac:picMkLst>
            <pc:docMk/>
            <pc:sldMk cId="0" sldId="266"/>
            <ac:picMk id="224" creationId="{00000000-0000-0000-0000-000000000000}"/>
          </ac:picMkLst>
        </pc:picChg>
      </pc:sldChg>
      <pc:sldChg chg="delSp modSp add mod modTransition modAnim modNotesTx">
        <pc:chgData name="张 智" userId="36bdf691fd3510be" providerId="LiveId" clId="{60D4F08A-1EBA-4F14-89F4-32FE0C142F72}" dt="2023-07-25T03:53:50.828" v="21343" actId="20577"/>
        <pc:sldMkLst>
          <pc:docMk/>
          <pc:sldMk cId="0" sldId="267"/>
        </pc:sldMkLst>
        <pc:spChg chg="mod">
          <ac:chgData name="张 智" userId="36bdf691fd3510be" providerId="LiveId" clId="{60D4F08A-1EBA-4F14-89F4-32FE0C142F72}" dt="2023-07-20T02:11:28.125" v="15155" actId="113"/>
          <ac:spMkLst>
            <pc:docMk/>
            <pc:sldMk cId="0" sldId="267"/>
            <ac:spMk id="226" creationId="{00000000-0000-0000-0000-000000000000}"/>
          </ac:spMkLst>
        </pc:spChg>
        <pc:spChg chg="mod">
          <ac:chgData name="张 智" userId="36bdf691fd3510be" providerId="LiveId" clId="{60D4F08A-1EBA-4F14-89F4-32FE0C142F72}" dt="2023-07-20T02:26:30.215" v="15614" actId="20577"/>
          <ac:spMkLst>
            <pc:docMk/>
            <pc:sldMk cId="0" sldId="267"/>
            <ac:spMk id="227" creationId="{00000000-0000-0000-0000-000000000000}"/>
          </ac:spMkLst>
        </pc:spChg>
        <pc:spChg chg="del mod">
          <ac:chgData name="张 智" userId="36bdf691fd3510be" providerId="LiveId" clId="{60D4F08A-1EBA-4F14-89F4-32FE0C142F72}" dt="2023-07-20T02:40:17.652" v="16337" actId="478"/>
          <ac:spMkLst>
            <pc:docMk/>
            <pc:sldMk cId="0" sldId="267"/>
            <ac:spMk id="228" creationId="{00000000-0000-0000-0000-000000000000}"/>
          </ac:spMkLst>
        </pc:spChg>
        <pc:spChg chg="mod">
          <ac:chgData name="张 智" userId="36bdf691fd3510be" providerId="LiveId" clId="{60D4F08A-1EBA-4F14-89F4-32FE0C142F72}" dt="2023-07-20T02:12:04.340" v="15166" actId="1076"/>
          <ac:spMkLst>
            <pc:docMk/>
            <pc:sldMk cId="0" sldId="267"/>
            <ac:spMk id="232" creationId="{00000000-0000-0000-0000-000000000000}"/>
          </ac:spMkLst>
        </pc:spChg>
        <pc:spChg chg="mod">
          <ac:chgData name="张 智" userId="36bdf691fd3510be" providerId="LiveId" clId="{60D4F08A-1EBA-4F14-89F4-32FE0C142F72}" dt="2023-07-20T02:12:04.340" v="15166" actId="1076"/>
          <ac:spMkLst>
            <pc:docMk/>
            <pc:sldMk cId="0" sldId="267"/>
            <ac:spMk id="233" creationId="{00000000-0000-0000-0000-000000000000}"/>
          </ac:spMkLst>
        </pc:spChg>
        <pc:spChg chg="mod">
          <ac:chgData name="张 智" userId="36bdf691fd3510be" providerId="LiveId" clId="{60D4F08A-1EBA-4F14-89F4-32FE0C142F72}" dt="2023-07-20T02:12:04.340" v="15166" actId="1076"/>
          <ac:spMkLst>
            <pc:docMk/>
            <pc:sldMk cId="0" sldId="267"/>
            <ac:spMk id="234" creationId="{00000000-0000-0000-0000-000000000000}"/>
          </ac:spMkLst>
        </pc:spChg>
        <pc:spChg chg="mod">
          <ac:chgData name="张 智" userId="36bdf691fd3510be" providerId="LiveId" clId="{60D4F08A-1EBA-4F14-89F4-32FE0C142F72}" dt="2023-07-20T02:12:04.340" v="15166" actId="1076"/>
          <ac:spMkLst>
            <pc:docMk/>
            <pc:sldMk cId="0" sldId="267"/>
            <ac:spMk id="235" creationId="{00000000-0000-0000-0000-000000000000}"/>
          </ac:spMkLst>
        </pc:spChg>
        <pc:picChg chg="mod">
          <ac:chgData name="张 智" userId="36bdf691fd3510be" providerId="LiveId" clId="{60D4F08A-1EBA-4F14-89F4-32FE0C142F72}" dt="2023-07-20T02:12:04.340" v="15166" actId="1076"/>
          <ac:picMkLst>
            <pc:docMk/>
            <pc:sldMk cId="0" sldId="267"/>
            <ac:picMk id="229" creationId="{00000000-0000-0000-0000-000000000000}"/>
          </ac:picMkLst>
        </pc:picChg>
        <pc:picChg chg="mod">
          <ac:chgData name="张 智" userId="36bdf691fd3510be" providerId="LiveId" clId="{60D4F08A-1EBA-4F14-89F4-32FE0C142F72}" dt="2023-07-20T02:12:04.340" v="15166" actId="1076"/>
          <ac:picMkLst>
            <pc:docMk/>
            <pc:sldMk cId="0" sldId="267"/>
            <ac:picMk id="230" creationId="{00000000-0000-0000-0000-000000000000}"/>
          </ac:picMkLst>
        </pc:picChg>
        <pc:picChg chg="mod">
          <ac:chgData name="张 智" userId="36bdf691fd3510be" providerId="LiveId" clId="{60D4F08A-1EBA-4F14-89F4-32FE0C142F72}" dt="2023-07-20T02:12:04.340" v="15166" actId="1076"/>
          <ac:picMkLst>
            <pc:docMk/>
            <pc:sldMk cId="0" sldId="267"/>
            <ac:picMk id="231" creationId="{00000000-0000-0000-0000-000000000000}"/>
          </ac:picMkLst>
        </pc:picChg>
        <pc:picChg chg="mod">
          <ac:chgData name="张 智" userId="36bdf691fd3510be" providerId="LiveId" clId="{60D4F08A-1EBA-4F14-89F4-32FE0C142F72}" dt="2023-07-20T02:12:04.340" v="15166" actId="1076"/>
          <ac:picMkLst>
            <pc:docMk/>
            <pc:sldMk cId="0" sldId="267"/>
            <ac:picMk id="236" creationId="{00000000-0000-0000-0000-000000000000}"/>
          </ac:picMkLst>
        </pc:picChg>
      </pc:sldChg>
      <pc:sldChg chg="delSp modSp add del mod modNotesTx">
        <pc:chgData name="张 智" userId="36bdf691fd3510be" providerId="LiveId" clId="{60D4F08A-1EBA-4F14-89F4-32FE0C142F72}" dt="2023-07-25T06:13:58.259" v="23192" actId="2696"/>
        <pc:sldMkLst>
          <pc:docMk/>
          <pc:sldMk cId="1068746973" sldId="268"/>
        </pc:sldMkLst>
        <pc:spChg chg="mod">
          <ac:chgData name="张 智" userId="36bdf691fd3510be" providerId="LiveId" clId="{60D4F08A-1EBA-4F14-89F4-32FE0C142F72}" dt="2023-07-18T07:37:51.441" v="6785" actId="1076"/>
          <ac:spMkLst>
            <pc:docMk/>
            <pc:sldMk cId="1068746973" sldId="268"/>
            <ac:spMk id="2" creationId="{5C4F01C5-5333-2248-B03B-703C97F7CC69}"/>
          </ac:spMkLst>
        </pc:spChg>
        <pc:spChg chg="mod">
          <ac:chgData name="张 智" userId="36bdf691fd3510be" providerId="LiveId" clId="{60D4F08A-1EBA-4F14-89F4-32FE0C142F72}" dt="2023-07-18T07:47:19.450" v="7162" actId="20577"/>
          <ac:spMkLst>
            <pc:docMk/>
            <pc:sldMk cId="1068746973" sldId="268"/>
            <ac:spMk id="3" creationId="{F7DD7DCB-C7E2-1B4F-BD83-3B7AF005DD76}"/>
          </ac:spMkLst>
        </pc:spChg>
        <pc:spChg chg="del">
          <ac:chgData name="张 智" userId="36bdf691fd3510be" providerId="LiveId" clId="{60D4F08A-1EBA-4F14-89F4-32FE0C142F72}" dt="2023-07-18T07:38:06.344" v="6794" actId="478"/>
          <ac:spMkLst>
            <pc:docMk/>
            <pc:sldMk cId="1068746973" sldId="268"/>
            <ac:spMk id="4" creationId="{5293465A-4C2A-754E-8F5A-63A08A730A0E}"/>
          </ac:spMkLst>
        </pc:spChg>
      </pc:sldChg>
      <pc:sldChg chg="addSp delSp modSp add mod modTransition modNotesTx">
        <pc:chgData name="张 智" userId="36bdf691fd3510be" providerId="LiveId" clId="{60D4F08A-1EBA-4F14-89F4-32FE0C142F72}" dt="2023-07-20T02:40:12.817" v="16335" actId="478"/>
        <pc:sldMkLst>
          <pc:docMk/>
          <pc:sldMk cId="0" sldId="269"/>
        </pc:sldMkLst>
        <pc:spChg chg="add del mod">
          <ac:chgData name="张 智" userId="36bdf691fd3510be" providerId="LiveId" clId="{60D4F08A-1EBA-4F14-89F4-32FE0C142F72}" dt="2023-07-20T02:19:25.898" v="15450" actId="478"/>
          <ac:spMkLst>
            <pc:docMk/>
            <pc:sldMk cId="0" sldId="269"/>
            <ac:spMk id="8" creationId="{8801CE7B-F756-49C4-84FF-108CE30C369C}"/>
          </ac:spMkLst>
        </pc:spChg>
        <pc:spChg chg="mod">
          <ac:chgData name="张 智" userId="36bdf691fd3510be" providerId="LiveId" clId="{60D4F08A-1EBA-4F14-89F4-32FE0C142F72}" dt="2023-07-20T02:18:21.016" v="15297" actId="1076"/>
          <ac:spMkLst>
            <pc:docMk/>
            <pc:sldMk cId="0" sldId="269"/>
            <ac:spMk id="250" creationId="{00000000-0000-0000-0000-000000000000}"/>
          </ac:spMkLst>
        </pc:spChg>
        <pc:spChg chg="del mod">
          <ac:chgData name="张 智" userId="36bdf691fd3510be" providerId="LiveId" clId="{60D4F08A-1EBA-4F14-89F4-32FE0C142F72}" dt="2023-07-20T02:40:12.817" v="16335" actId="478"/>
          <ac:spMkLst>
            <pc:docMk/>
            <pc:sldMk cId="0" sldId="269"/>
            <ac:spMk id="252" creationId="{00000000-0000-0000-0000-000000000000}"/>
          </ac:spMkLst>
        </pc:spChg>
      </pc:sldChg>
      <pc:sldChg chg="addSp delSp modSp add mod modTransition modNotesTx">
        <pc:chgData name="张 智" userId="36bdf691fd3510be" providerId="LiveId" clId="{60D4F08A-1EBA-4F14-89F4-32FE0C142F72}" dt="2023-07-20T02:40:09.803" v="16334" actId="478"/>
        <pc:sldMkLst>
          <pc:docMk/>
          <pc:sldMk cId="0" sldId="270"/>
        </pc:sldMkLst>
        <pc:spChg chg="add del mod">
          <ac:chgData name="张 智" userId="36bdf691fd3510be" providerId="LiveId" clId="{60D4F08A-1EBA-4F14-89F4-32FE0C142F72}" dt="2023-07-20T02:19:41.321" v="15452" actId="478"/>
          <ac:spMkLst>
            <pc:docMk/>
            <pc:sldMk cId="0" sldId="270"/>
            <ac:spMk id="3" creationId="{8B198363-386E-4170-BFDE-D106295B95F1}"/>
          </ac:spMkLst>
        </pc:spChg>
        <pc:spChg chg="add mod">
          <ac:chgData name="张 智" userId="36bdf691fd3510be" providerId="LiveId" clId="{60D4F08A-1EBA-4F14-89F4-32FE0C142F72}" dt="2023-07-20T02:19:41.601" v="15453"/>
          <ac:spMkLst>
            <pc:docMk/>
            <pc:sldMk cId="0" sldId="270"/>
            <ac:spMk id="10" creationId="{E0E15410-F758-4449-AE72-3360BD435F05}"/>
          </ac:spMkLst>
        </pc:spChg>
        <pc:spChg chg="del">
          <ac:chgData name="张 智" userId="36bdf691fd3510be" providerId="LiveId" clId="{60D4F08A-1EBA-4F14-89F4-32FE0C142F72}" dt="2023-07-20T02:19:38.731" v="15451" actId="478"/>
          <ac:spMkLst>
            <pc:docMk/>
            <pc:sldMk cId="0" sldId="270"/>
            <ac:spMk id="257" creationId="{00000000-0000-0000-0000-000000000000}"/>
          </ac:spMkLst>
        </pc:spChg>
        <pc:spChg chg="del mod">
          <ac:chgData name="张 智" userId="36bdf691fd3510be" providerId="LiveId" clId="{60D4F08A-1EBA-4F14-89F4-32FE0C142F72}" dt="2023-07-20T02:40:09.803" v="16334" actId="478"/>
          <ac:spMkLst>
            <pc:docMk/>
            <pc:sldMk cId="0" sldId="270"/>
            <ac:spMk id="259" creationId="{00000000-0000-0000-0000-000000000000}"/>
          </ac:spMkLst>
        </pc:spChg>
      </pc:sldChg>
      <pc:sldChg chg="addSp delSp modSp add mod modTransition modNotesTx">
        <pc:chgData name="张 智" userId="36bdf691fd3510be" providerId="LiveId" clId="{60D4F08A-1EBA-4F14-89F4-32FE0C142F72}" dt="2023-07-20T02:40:06.581" v="16333" actId="478"/>
        <pc:sldMkLst>
          <pc:docMk/>
          <pc:sldMk cId="0" sldId="271"/>
        </pc:sldMkLst>
        <pc:spChg chg="add del mod">
          <ac:chgData name="张 智" userId="36bdf691fd3510be" providerId="LiveId" clId="{60D4F08A-1EBA-4F14-89F4-32FE0C142F72}" dt="2023-07-20T02:20:10.085" v="15488" actId="478"/>
          <ac:spMkLst>
            <pc:docMk/>
            <pc:sldMk cId="0" sldId="271"/>
            <ac:spMk id="3" creationId="{0E187988-A281-4199-AB7F-F8F21961A766}"/>
          </ac:spMkLst>
        </pc:spChg>
        <pc:spChg chg="add mod">
          <ac:chgData name="张 智" userId="36bdf691fd3510be" providerId="LiveId" clId="{60D4F08A-1EBA-4F14-89F4-32FE0C142F72}" dt="2023-07-20T02:20:10.478" v="15489"/>
          <ac:spMkLst>
            <pc:docMk/>
            <pc:sldMk cId="0" sldId="271"/>
            <ac:spMk id="11" creationId="{25EF1D31-8ECD-46AD-8C1D-FCC732A09E51}"/>
          </ac:spMkLst>
        </pc:spChg>
        <pc:spChg chg="del">
          <ac:chgData name="张 智" userId="36bdf691fd3510be" providerId="LiveId" clId="{60D4F08A-1EBA-4F14-89F4-32FE0C142F72}" dt="2023-07-20T02:20:08.001" v="15487" actId="478"/>
          <ac:spMkLst>
            <pc:docMk/>
            <pc:sldMk cId="0" sldId="271"/>
            <ac:spMk id="264" creationId="{00000000-0000-0000-0000-000000000000}"/>
          </ac:spMkLst>
        </pc:spChg>
        <pc:spChg chg="mod">
          <ac:chgData name="张 智" userId="36bdf691fd3510be" providerId="LiveId" clId="{60D4F08A-1EBA-4F14-89F4-32FE0C142F72}" dt="2023-07-20T02:23:44.260" v="15572" actId="20577"/>
          <ac:spMkLst>
            <pc:docMk/>
            <pc:sldMk cId="0" sldId="271"/>
            <ac:spMk id="265" creationId="{00000000-0000-0000-0000-000000000000}"/>
          </ac:spMkLst>
        </pc:spChg>
        <pc:spChg chg="del mod">
          <ac:chgData name="张 智" userId="36bdf691fd3510be" providerId="LiveId" clId="{60D4F08A-1EBA-4F14-89F4-32FE0C142F72}" dt="2023-07-20T02:40:06.581" v="16333" actId="478"/>
          <ac:spMkLst>
            <pc:docMk/>
            <pc:sldMk cId="0" sldId="271"/>
            <ac:spMk id="266" creationId="{00000000-0000-0000-0000-000000000000}"/>
          </ac:spMkLst>
        </pc:spChg>
      </pc:sldChg>
      <pc:sldChg chg="addSp delSp modSp add mod modTransition">
        <pc:chgData name="张 智" userId="36bdf691fd3510be" providerId="LiveId" clId="{60D4F08A-1EBA-4F14-89F4-32FE0C142F72}" dt="2023-07-20T02:47:41.075" v="16560" actId="20577"/>
        <pc:sldMkLst>
          <pc:docMk/>
          <pc:sldMk cId="0" sldId="272"/>
        </pc:sldMkLst>
        <pc:spChg chg="add del mod">
          <ac:chgData name="张 智" userId="36bdf691fd3510be" providerId="LiveId" clId="{60D4F08A-1EBA-4F14-89F4-32FE0C142F72}" dt="2023-07-20T02:21:50.391" v="15545" actId="478"/>
          <ac:spMkLst>
            <pc:docMk/>
            <pc:sldMk cId="0" sldId="272"/>
            <ac:spMk id="3" creationId="{13C33371-E31A-486D-8989-FA9417A2CCE6}"/>
          </ac:spMkLst>
        </pc:spChg>
        <pc:spChg chg="add mod">
          <ac:chgData name="张 智" userId="36bdf691fd3510be" providerId="LiveId" clId="{60D4F08A-1EBA-4F14-89F4-32FE0C142F72}" dt="2023-07-20T02:47:41.075" v="16560" actId="20577"/>
          <ac:spMkLst>
            <pc:docMk/>
            <pc:sldMk cId="0" sldId="272"/>
            <ac:spMk id="11" creationId="{89EAEC35-E864-4011-8864-61B6736536FD}"/>
          </ac:spMkLst>
        </pc:spChg>
        <pc:spChg chg="del">
          <ac:chgData name="张 智" userId="36bdf691fd3510be" providerId="LiveId" clId="{60D4F08A-1EBA-4F14-89F4-32FE0C142F72}" dt="2023-07-20T02:21:48.054" v="15544" actId="478"/>
          <ac:spMkLst>
            <pc:docMk/>
            <pc:sldMk cId="0" sldId="272"/>
            <ac:spMk id="272" creationId="{00000000-0000-0000-0000-000000000000}"/>
          </ac:spMkLst>
        </pc:spChg>
        <pc:spChg chg="del mod">
          <ac:chgData name="张 智" userId="36bdf691fd3510be" providerId="LiveId" clId="{60D4F08A-1EBA-4F14-89F4-32FE0C142F72}" dt="2023-07-20T02:40:03.551" v="16332" actId="478"/>
          <ac:spMkLst>
            <pc:docMk/>
            <pc:sldMk cId="0" sldId="272"/>
            <ac:spMk id="274" creationId="{00000000-0000-0000-0000-000000000000}"/>
          </ac:spMkLst>
        </pc:spChg>
      </pc:sldChg>
      <pc:sldChg chg="addSp delSp modSp add del mod modNotesTx">
        <pc:chgData name="张 智" userId="36bdf691fd3510be" providerId="LiveId" clId="{60D4F08A-1EBA-4F14-89F4-32FE0C142F72}" dt="2023-07-18T07:25:31.943" v="6615" actId="2696"/>
        <pc:sldMkLst>
          <pc:docMk/>
          <pc:sldMk cId="182683393" sldId="272"/>
        </pc:sldMkLst>
        <pc:spChg chg="mod">
          <ac:chgData name="张 智" userId="36bdf691fd3510be" providerId="LiveId" clId="{60D4F08A-1EBA-4F14-89F4-32FE0C142F72}" dt="2023-07-18T07:20:09.855" v="6492" actId="14100"/>
          <ac:spMkLst>
            <pc:docMk/>
            <pc:sldMk cId="182683393" sldId="272"/>
            <ac:spMk id="2" creationId="{92B3B218-E6B7-E949-9413-DBDFA9A361B9}"/>
          </ac:spMkLst>
        </pc:spChg>
        <pc:spChg chg="del">
          <ac:chgData name="张 智" userId="36bdf691fd3510be" providerId="LiveId" clId="{60D4F08A-1EBA-4F14-89F4-32FE0C142F72}" dt="2023-07-18T06:15:20.785" v="4342" actId="478"/>
          <ac:spMkLst>
            <pc:docMk/>
            <pc:sldMk cId="182683393" sldId="272"/>
            <ac:spMk id="3" creationId="{13DB3674-2D4B-8645-8753-8E30E629B377}"/>
          </ac:spMkLst>
        </pc:spChg>
        <pc:spChg chg="add del mod">
          <ac:chgData name="张 智" userId="36bdf691fd3510be" providerId="LiveId" clId="{60D4F08A-1EBA-4F14-89F4-32FE0C142F72}" dt="2023-07-18T06:15:22.989" v="4343" actId="478"/>
          <ac:spMkLst>
            <pc:docMk/>
            <pc:sldMk cId="182683393" sldId="272"/>
            <ac:spMk id="5" creationId="{4A98C323-2FD8-47BA-98C1-53834DF754AE}"/>
          </ac:spMkLst>
        </pc:spChg>
        <pc:spChg chg="add del mod">
          <ac:chgData name="张 智" userId="36bdf691fd3510be" providerId="LiveId" clId="{60D4F08A-1EBA-4F14-89F4-32FE0C142F72}" dt="2023-07-18T07:18:53.308" v="6480"/>
          <ac:spMkLst>
            <pc:docMk/>
            <pc:sldMk cId="182683393" sldId="272"/>
            <ac:spMk id="6" creationId="{7B5C8536-C8FE-4D5C-96BD-AA9D22A2E81B}"/>
          </ac:spMkLst>
        </pc:spChg>
        <pc:spChg chg="add del mod">
          <ac:chgData name="张 智" userId="36bdf691fd3510be" providerId="LiveId" clId="{60D4F08A-1EBA-4F14-89F4-32FE0C142F72}" dt="2023-07-18T07:18:45.663" v="6476" actId="478"/>
          <ac:spMkLst>
            <pc:docMk/>
            <pc:sldMk cId="182683393" sldId="272"/>
            <ac:spMk id="8" creationId="{930EBEEB-DAFA-4589-983C-E3525299EA2E}"/>
          </ac:spMkLst>
        </pc:spChg>
        <pc:spChg chg="add del mod">
          <ac:chgData name="张 智" userId="36bdf691fd3510be" providerId="LiveId" clId="{60D4F08A-1EBA-4F14-89F4-32FE0C142F72}" dt="2023-07-18T07:18:44.379" v="6474"/>
          <ac:spMkLst>
            <pc:docMk/>
            <pc:sldMk cId="182683393" sldId="272"/>
            <ac:spMk id="9" creationId="{54B71F9D-EFB8-4F5E-9869-7ECAC0B49284}"/>
          </ac:spMkLst>
        </pc:spChg>
        <pc:spChg chg="add del">
          <ac:chgData name="张 智" userId="36bdf691fd3510be" providerId="LiveId" clId="{60D4F08A-1EBA-4F14-89F4-32FE0C142F72}" dt="2023-07-18T07:18:51.851" v="6478"/>
          <ac:spMkLst>
            <pc:docMk/>
            <pc:sldMk cId="182683393" sldId="272"/>
            <ac:spMk id="10" creationId="{D5861B19-2581-4C9B-8340-22C71789EA92}"/>
          </ac:spMkLst>
        </pc:spChg>
        <pc:spChg chg="add mod">
          <ac:chgData name="张 智" userId="36bdf691fd3510be" providerId="LiveId" clId="{60D4F08A-1EBA-4F14-89F4-32FE0C142F72}" dt="2023-07-18T07:25:24.406" v="6614" actId="1076"/>
          <ac:spMkLst>
            <pc:docMk/>
            <pc:sldMk cId="182683393" sldId="272"/>
            <ac:spMk id="11" creationId="{F045903A-0CAC-4E93-9C86-984C666BEE5B}"/>
          </ac:spMkLst>
        </pc:spChg>
      </pc:sldChg>
      <pc:sldChg chg="modSp add mod modNotesTx">
        <pc:chgData name="张 智" userId="36bdf691fd3510be" providerId="LiveId" clId="{60D4F08A-1EBA-4F14-89F4-32FE0C142F72}" dt="2023-07-25T02:42:38.749" v="20124" actId="20577"/>
        <pc:sldMkLst>
          <pc:docMk/>
          <pc:sldMk cId="1469224897" sldId="273"/>
        </pc:sldMkLst>
        <pc:spChg chg="mod">
          <ac:chgData name="张 智" userId="36bdf691fd3510be" providerId="LiveId" clId="{60D4F08A-1EBA-4F14-89F4-32FE0C142F72}" dt="2023-07-06T07:22:58.741" v="3390" actId="113"/>
          <ac:spMkLst>
            <pc:docMk/>
            <pc:sldMk cId="1469224897" sldId="273"/>
            <ac:spMk id="2" creationId="{AF12F404-5848-8D4C-8FB6-3349BDEB8F75}"/>
          </ac:spMkLst>
        </pc:spChg>
        <pc:spChg chg="mod">
          <ac:chgData name="张 智" userId="36bdf691fd3510be" providerId="LiveId" clId="{60D4F08A-1EBA-4F14-89F4-32FE0C142F72}" dt="2023-07-25T02:41:14.861" v="20102" actId="20577"/>
          <ac:spMkLst>
            <pc:docMk/>
            <pc:sldMk cId="1469224897" sldId="273"/>
            <ac:spMk id="3" creationId="{56279952-E4DB-7445-83D2-1C8ADC55F074}"/>
          </ac:spMkLst>
        </pc:spChg>
      </pc:sldChg>
      <pc:sldChg chg="modSp add mod modNotesTx">
        <pc:chgData name="张 智" userId="36bdf691fd3510be" providerId="LiveId" clId="{60D4F08A-1EBA-4F14-89F4-32FE0C142F72}" dt="2023-07-25T03:21:36.425" v="20622" actId="20577"/>
        <pc:sldMkLst>
          <pc:docMk/>
          <pc:sldMk cId="1892611882" sldId="274"/>
        </pc:sldMkLst>
        <pc:spChg chg="mod">
          <ac:chgData name="张 智" userId="36bdf691fd3510be" providerId="LiveId" clId="{60D4F08A-1EBA-4F14-89F4-32FE0C142F72}" dt="2023-07-06T08:39:10.833" v="3848" actId="1076"/>
          <ac:spMkLst>
            <pc:docMk/>
            <pc:sldMk cId="1892611882" sldId="274"/>
            <ac:spMk id="2" creationId="{DDA4E7FC-13D5-D64F-970D-EE15EF0A474C}"/>
          </ac:spMkLst>
        </pc:spChg>
        <pc:spChg chg="mod">
          <ac:chgData name="张 智" userId="36bdf691fd3510be" providerId="LiveId" clId="{60D4F08A-1EBA-4F14-89F4-32FE0C142F72}" dt="2023-07-25T03:20:41.111" v="20597" actId="20577"/>
          <ac:spMkLst>
            <pc:docMk/>
            <pc:sldMk cId="1892611882" sldId="274"/>
            <ac:spMk id="3" creationId="{D414E03A-E6FC-764F-9D80-282B98177B8B}"/>
          </ac:spMkLst>
        </pc:spChg>
      </pc:sldChg>
      <pc:sldChg chg="delSp modSp add mod modTransition modAnim modNotesTx">
        <pc:chgData name="张 智" userId="36bdf691fd3510be" providerId="LiveId" clId="{60D4F08A-1EBA-4F14-89F4-32FE0C142F72}" dt="2023-07-20T02:40:00.726" v="16331" actId="478"/>
        <pc:sldMkLst>
          <pc:docMk/>
          <pc:sldMk cId="0" sldId="275"/>
        </pc:sldMkLst>
        <pc:spChg chg="mod">
          <ac:chgData name="张 智" userId="36bdf691fd3510be" providerId="LiveId" clId="{60D4F08A-1EBA-4F14-89F4-32FE0C142F72}" dt="2023-07-20T02:22:02.747" v="15547" actId="113"/>
          <ac:spMkLst>
            <pc:docMk/>
            <pc:sldMk cId="0" sldId="275"/>
            <ac:spMk id="293" creationId="{00000000-0000-0000-0000-000000000000}"/>
          </ac:spMkLst>
        </pc:spChg>
        <pc:spChg chg="mod">
          <ac:chgData name="张 智" userId="36bdf691fd3510be" providerId="LiveId" clId="{60D4F08A-1EBA-4F14-89F4-32FE0C142F72}" dt="2023-07-20T02:28:18.275" v="15718" actId="20577"/>
          <ac:spMkLst>
            <pc:docMk/>
            <pc:sldMk cId="0" sldId="275"/>
            <ac:spMk id="294" creationId="{00000000-0000-0000-0000-000000000000}"/>
          </ac:spMkLst>
        </pc:spChg>
        <pc:spChg chg="del mod">
          <ac:chgData name="张 智" userId="36bdf691fd3510be" providerId="LiveId" clId="{60D4F08A-1EBA-4F14-89F4-32FE0C142F72}" dt="2023-07-20T02:40:00.726" v="16331" actId="478"/>
          <ac:spMkLst>
            <pc:docMk/>
            <pc:sldMk cId="0" sldId="275"/>
            <ac:spMk id="295" creationId="{00000000-0000-0000-0000-000000000000}"/>
          </ac:spMkLst>
        </pc:spChg>
      </pc:sldChg>
      <pc:sldChg chg="addSp delSp modSp add mod modNotesTx">
        <pc:chgData name="张 智" userId="36bdf691fd3510be" providerId="LiveId" clId="{60D4F08A-1EBA-4F14-89F4-32FE0C142F72}" dt="2023-07-25T02:29:04.280" v="19819" actId="20577"/>
        <pc:sldMkLst>
          <pc:docMk/>
          <pc:sldMk cId="4215697357" sldId="276"/>
        </pc:sldMkLst>
        <pc:spChg chg="mod">
          <ac:chgData name="张 智" userId="36bdf691fd3510be" providerId="LiveId" clId="{60D4F08A-1EBA-4F14-89F4-32FE0C142F72}" dt="2023-07-04T07:22:13.745" v="2732" actId="113"/>
          <ac:spMkLst>
            <pc:docMk/>
            <pc:sldMk cId="4215697357" sldId="276"/>
            <ac:spMk id="2" creationId="{5C4F01C5-5333-2248-B03B-703C97F7CC69}"/>
          </ac:spMkLst>
        </pc:spChg>
        <pc:spChg chg="mod">
          <ac:chgData name="张 智" userId="36bdf691fd3510be" providerId="LiveId" clId="{60D4F08A-1EBA-4F14-89F4-32FE0C142F72}" dt="2023-07-04T07:40:36.641" v="2923" actId="2711"/>
          <ac:spMkLst>
            <pc:docMk/>
            <pc:sldMk cId="4215697357" sldId="276"/>
            <ac:spMk id="6" creationId="{823E95F5-393A-43E7-9F14-C47021EF0545}"/>
          </ac:spMkLst>
        </pc:spChg>
        <pc:spChg chg="add del mod">
          <ac:chgData name="张 智" userId="36bdf691fd3510be" providerId="LiveId" clId="{60D4F08A-1EBA-4F14-89F4-32FE0C142F72}" dt="2023-07-04T07:40:49.298" v="2926" actId="2711"/>
          <ac:spMkLst>
            <pc:docMk/>
            <pc:sldMk cId="4215697357" sldId="276"/>
            <ac:spMk id="7" creationId="{0B403A3E-5FF0-4752-8688-39CA304628D9}"/>
          </ac:spMkLst>
        </pc:spChg>
        <pc:spChg chg="add mod">
          <ac:chgData name="张 智" userId="36bdf691fd3510be" providerId="LiveId" clId="{60D4F08A-1EBA-4F14-89F4-32FE0C142F72}" dt="2023-07-04T07:40:44.770" v="2925" actId="2711"/>
          <ac:spMkLst>
            <pc:docMk/>
            <pc:sldMk cId="4215697357" sldId="276"/>
            <ac:spMk id="21" creationId="{516D40A9-D65A-4AD7-A072-B3C761F645A8}"/>
          </ac:spMkLst>
        </pc:spChg>
        <pc:spChg chg="add mod">
          <ac:chgData name="张 智" userId="36bdf691fd3510be" providerId="LiveId" clId="{60D4F08A-1EBA-4F14-89F4-32FE0C142F72}" dt="2023-07-04T07:40:40.457" v="2924" actId="2711"/>
          <ac:spMkLst>
            <pc:docMk/>
            <pc:sldMk cId="4215697357" sldId="276"/>
            <ac:spMk id="22" creationId="{FFE11DEE-2125-473A-A3E5-47875C61326D}"/>
          </ac:spMkLst>
        </pc:spChg>
        <pc:picChg chg="del mod">
          <ac:chgData name="张 智" userId="36bdf691fd3510be" providerId="LiveId" clId="{60D4F08A-1EBA-4F14-89F4-32FE0C142F72}" dt="2023-07-04T07:25:44.832" v="2739" actId="478"/>
          <ac:picMkLst>
            <pc:docMk/>
            <pc:sldMk cId="4215697357" sldId="276"/>
            <ac:picMk id="8" creationId="{F05E67AE-748B-4DD2-BBBB-132C13AE2F10}"/>
          </ac:picMkLst>
        </pc:picChg>
        <pc:picChg chg="del mod">
          <ac:chgData name="张 智" userId="36bdf691fd3510be" providerId="LiveId" clId="{60D4F08A-1EBA-4F14-89F4-32FE0C142F72}" dt="2023-07-04T07:27:09.463" v="2758" actId="478"/>
          <ac:picMkLst>
            <pc:docMk/>
            <pc:sldMk cId="4215697357" sldId="276"/>
            <ac:picMk id="9" creationId="{DBFD782F-6DB3-44CB-93E1-1369FE8A4CD8}"/>
          </ac:picMkLst>
        </pc:picChg>
        <pc:picChg chg="del mod">
          <ac:chgData name="张 智" userId="36bdf691fd3510be" providerId="LiveId" clId="{60D4F08A-1EBA-4F14-89F4-32FE0C142F72}" dt="2023-07-04T07:26:29.613" v="2748" actId="478"/>
          <ac:picMkLst>
            <pc:docMk/>
            <pc:sldMk cId="4215697357" sldId="276"/>
            <ac:picMk id="10" creationId="{797F3C57-02FA-428C-A778-B759394DDF9D}"/>
          </ac:picMkLst>
        </pc:picChg>
        <pc:picChg chg="del mod">
          <ac:chgData name="张 智" userId="36bdf691fd3510be" providerId="LiveId" clId="{60D4F08A-1EBA-4F14-89F4-32FE0C142F72}" dt="2023-07-04T07:26:55.679" v="2753" actId="478"/>
          <ac:picMkLst>
            <pc:docMk/>
            <pc:sldMk cId="4215697357" sldId="276"/>
            <ac:picMk id="12" creationId="{ACAF34E7-08E1-420F-9551-3100E69AB4E5}"/>
          </ac:picMkLst>
        </pc:picChg>
        <pc:picChg chg="del mod">
          <ac:chgData name="张 智" userId="36bdf691fd3510be" providerId="LiveId" clId="{60D4F08A-1EBA-4F14-89F4-32FE0C142F72}" dt="2023-07-04T07:26:52.698" v="2752" actId="478"/>
          <ac:picMkLst>
            <pc:docMk/>
            <pc:sldMk cId="4215697357" sldId="276"/>
            <ac:picMk id="13" creationId="{0D46826F-B963-4827-996D-E27EC5110F4C}"/>
          </ac:picMkLst>
        </pc:picChg>
        <pc:picChg chg="mod">
          <ac:chgData name="张 智" userId="36bdf691fd3510be" providerId="LiveId" clId="{60D4F08A-1EBA-4F14-89F4-32FE0C142F72}" dt="2023-07-04T07:29:18.703" v="2785" actId="14100"/>
          <ac:picMkLst>
            <pc:docMk/>
            <pc:sldMk cId="4215697357" sldId="276"/>
            <ac:picMk id="14" creationId="{7F27A32D-012E-487E-9F76-F978F9DC8995}"/>
          </ac:picMkLst>
        </pc:picChg>
        <pc:picChg chg="add del mod">
          <ac:chgData name="张 智" userId="36bdf691fd3510be" providerId="LiveId" clId="{60D4F08A-1EBA-4F14-89F4-32FE0C142F72}" dt="2023-07-04T07:37:34.241" v="2852" actId="1076"/>
          <ac:picMkLst>
            <pc:docMk/>
            <pc:sldMk cId="4215697357" sldId="276"/>
            <ac:picMk id="15" creationId="{2353EA15-6D79-4240-8A66-C5BA33A3D680}"/>
          </ac:picMkLst>
        </pc:picChg>
        <pc:picChg chg="del mod">
          <ac:chgData name="张 智" userId="36bdf691fd3510be" providerId="LiveId" clId="{60D4F08A-1EBA-4F14-89F4-32FE0C142F72}" dt="2023-07-04T07:32:41.569" v="2799" actId="478"/>
          <ac:picMkLst>
            <pc:docMk/>
            <pc:sldMk cId="4215697357" sldId="276"/>
            <ac:picMk id="16" creationId="{8252029B-0A24-443A-B7AA-70B1B97D6582}"/>
          </ac:picMkLst>
        </pc:picChg>
        <pc:picChg chg="add del mod">
          <ac:chgData name="张 智" userId="36bdf691fd3510be" providerId="LiveId" clId="{60D4F08A-1EBA-4F14-89F4-32FE0C142F72}" dt="2023-07-04T07:32:41.569" v="2799" actId="478"/>
          <ac:picMkLst>
            <pc:docMk/>
            <pc:sldMk cId="4215697357" sldId="276"/>
            <ac:picMk id="17" creationId="{DC86890E-BE9B-479D-8947-F7A270DDA0DF}"/>
          </ac:picMkLst>
        </pc:picChg>
        <pc:picChg chg="del mod">
          <ac:chgData name="张 智" userId="36bdf691fd3510be" providerId="LiveId" clId="{60D4F08A-1EBA-4F14-89F4-32FE0C142F72}" dt="2023-07-04T07:26:18.693" v="2744" actId="478"/>
          <ac:picMkLst>
            <pc:docMk/>
            <pc:sldMk cId="4215697357" sldId="276"/>
            <ac:picMk id="18" creationId="{09343FFF-DDA6-4428-8195-479D6EBE76AE}"/>
          </ac:picMkLst>
        </pc:picChg>
        <pc:picChg chg="add mod">
          <ac:chgData name="张 智" userId="36bdf691fd3510be" providerId="LiveId" clId="{60D4F08A-1EBA-4F14-89F4-32FE0C142F72}" dt="2023-07-04T07:35:43.239" v="2818" actId="1076"/>
          <ac:picMkLst>
            <pc:docMk/>
            <pc:sldMk cId="4215697357" sldId="276"/>
            <ac:picMk id="19" creationId="{50BADE94-329D-43E5-AB76-040A1E95DAD0}"/>
          </ac:picMkLst>
        </pc:picChg>
        <pc:picChg chg="add mod">
          <ac:chgData name="张 智" userId="36bdf691fd3510be" providerId="LiveId" clId="{60D4F08A-1EBA-4F14-89F4-32FE0C142F72}" dt="2023-07-04T07:35:46.175" v="2819" actId="1076"/>
          <ac:picMkLst>
            <pc:docMk/>
            <pc:sldMk cId="4215697357" sldId="276"/>
            <ac:picMk id="20" creationId="{FBB93BFE-115B-470A-9D2C-2ACF686B9C7F}"/>
          </ac:picMkLst>
        </pc:picChg>
      </pc:sldChg>
      <pc:sldChg chg="addSp delSp modSp add mod modTransition modAnim modNotesTx">
        <pc:chgData name="张 智" userId="36bdf691fd3510be" providerId="LiveId" clId="{60D4F08A-1EBA-4F14-89F4-32FE0C142F72}" dt="2023-07-25T04:18:49.991" v="22250" actId="20577"/>
        <pc:sldMkLst>
          <pc:docMk/>
          <pc:sldMk cId="0" sldId="287"/>
        </pc:sldMkLst>
        <pc:spChg chg="add mod">
          <ac:chgData name="张 智" userId="36bdf691fd3510be" providerId="LiveId" clId="{60D4F08A-1EBA-4F14-89F4-32FE0C142F72}" dt="2023-07-25T04:13:54.942" v="21849" actId="27636"/>
          <ac:spMkLst>
            <pc:docMk/>
            <pc:sldMk cId="0" sldId="287"/>
            <ac:spMk id="9" creationId="{4F1FE7BB-7AD6-439A-8F07-0EA0B903398E}"/>
          </ac:spMkLst>
        </pc:spChg>
        <pc:spChg chg="mod">
          <ac:chgData name="张 智" userId="36bdf691fd3510be" providerId="LiveId" clId="{60D4F08A-1EBA-4F14-89F4-32FE0C142F72}" dt="2023-07-25T04:13:38.647" v="21845" actId="14100"/>
          <ac:spMkLst>
            <pc:docMk/>
            <pc:sldMk cId="0" sldId="287"/>
            <ac:spMk id="395" creationId="{00000000-0000-0000-0000-000000000000}"/>
          </ac:spMkLst>
        </pc:spChg>
        <pc:spChg chg="mod">
          <ac:chgData name="张 智" userId="36bdf691fd3510be" providerId="LiveId" clId="{60D4F08A-1EBA-4F14-89F4-32FE0C142F72}" dt="2023-07-25T04:17:16.954" v="22052" actId="20577"/>
          <ac:spMkLst>
            <pc:docMk/>
            <pc:sldMk cId="0" sldId="287"/>
            <ac:spMk id="396" creationId="{00000000-0000-0000-0000-000000000000}"/>
          </ac:spMkLst>
        </pc:spChg>
        <pc:spChg chg="del mod">
          <ac:chgData name="张 智" userId="36bdf691fd3510be" providerId="LiveId" clId="{60D4F08A-1EBA-4F14-89F4-32FE0C142F72}" dt="2023-07-20T02:39:49.615" v="16327" actId="478"/>
          <ac:spMkLst>
            <pc:docMk/>
            <pc:sldMk cId="0" sldId="287"/>
            <ac:spMk id="397" creationId="{00000000-0000-0000-0000-000000000000}"/>
          </ac:spMkLst>
        </pc:spChg>
        <pc:spChg chg="del mod">
          <ac:chgData name="张 智" userId="36bdf691fd3510be" providerId="LiveId" clId="{60D4F08A-1EBA-4F14-89F4-32FE0C142F72}" dt="2023-07-20T02:47:19.093" v="16555" actId="478"/>
          <ac:spMkLst>
            <pc:docMk/>
            <pc:sldMk cId="0" sldId="287"/>
            <ac:spMk id="398" creationId="{00000000-0000-0000-0000-000000000000}"/>
          </ac:spMkLst>
        </pc:spChg>
        <pc:spChg chg="del mod">
          <ac:chgData name="张 智" userId="36bdf691fd3510be" providerId="LiveId" clId="{60D4F08A-1EBA-4F14-89F4-32FE0C142F72}" dt="2023-07-20T02:45:06.665" v="16412" actId="478"/>
          <ac:spMkLst>
            <pc:docMk/>
            <pc:sldMk cId="0" sldId="287"/>
            <ac:spMk id="399" creationId="{00000000-0000-0000-0000-000000000000}"/>
          </ac:spMkLst>
        </pc:spChg>
        <pc:spChg chg="del mod">
          <ac:chgData name="张 智" userId="36bdf691fd3510be" providerId="LiveId" clId="{60D4F08A-1EBA-4F14-89F4-32FE0C142F72}" dt="2023-07-20T02:45:10.147" v="16414" actId="478"/>
          <ac:spMkLst>
            <pc:docMk/>
            <pc:sldMk cId="0" sldId="287"/>
            <ac:spMk id="400" creationId="{00000000-0000-0000-0000-000000000000}"/>
          </ac:spMkLst>
        </pc:spChg>
        <pc:grpChg chg="mod">
          <ac:chgData name="张 智" userId="36bdf691fd3510be" providerId="LiveId" clId="{60D4F08A-1EBA-4F14-89F4-32FE0C142F72}" dt="2023-07-25T04:13:42.351" v="21846" actId="1076"/>
          <ac:grpSpMkLst>
            <pc:docMk/>
            <pc:sldMk cId="0" sldId="287"/>
            <ac:grpSpMk id="405" creationId="{00000000-0000-0000-0000-000000000000}"/>
          </ac:grpSpMkLst>
        </pc:grpChg>
      </pc:sldChg>
      <pc:sldChg chg="delSp modSp add del mod modAnim modNotesTx">
        <pc:chgData name="张 智" userId="36bdf691fd3510be" providerId="LiveId" clId="{60D4F08A-1EBA-4F14-89F4-32FE0C142F72}" dt="2023-07-25T03:35:55.378" v="20907" actId="478"/>
        <pc:sldMkLst>
          <pc:docMk/>
          <pc:sldMk cId="2725329858" sldId="288"/>
        </pc:sldMkLst>
        <pc:spChg chg="mod">
          <ac:chgData name="张 智" userId="36bdf691fd3510be" providerId="LiveId" clId="{60D4F08A-1EBA-4F14-89F4-32FE0C142F72}" dt="2023-07-19T02:28:42.213" v="7429" actId="1076"/>
          <ac:spMkLst>
            <pc:docMk/>
            <pc:sldMk cId="2725329858" sldId="288"/>
            <ac:spMk id="407" creationId="{00000000-0000-0000-0000-000000000000}"/>
          </ac:spMkLst>
        </pc:spChg>
        <pc:spChg chg="del mod">
          <ac:chgData name="张 智" userId="36bdf691fd3510be" providerId="LiveId" clId="{60D4F08A-1EBA-4F14-89F4-32FE0C142F72}" dt="2023-07-25T03:35:55.378" v="20907" actId="478"/>
          <ac:spMkLst>
            <pc:docMk/>
            <pc:sldMk cId="2725329858" sldId="288"/>
            <ac:spMk id="409" creationId="{00000000-0000-0000-0000-000000000000}"/>
          </ac:spMkLst>
        </pc:spChg>
        <pc:spChg chg="mod">
          <ac:chgData name="张 智" userId="36bdf691fd3510be" providerId="LiveId" clId="{60D4F08A-1EBA-4F14-89F4-32FE0C142F72}" dt="2023-07-19T02:14:13.843" v="7246" actId="1076"/>
          <ac:spMkLst>
            <pc:docMk/>
            <pc:sldMk cId="2725329858" sldId="288"/>
            <ac:spMk id="410" creationId="{00000000-0000-0000-0000-000000000000}"/>
          </ac:spMkLst>
        </pc:spChg>
        <pc:picChg chg="mod">
          <ac:chgData name="张 智" userId="36bdf691fd3510be" providerId="LiveId" clId="{60D4F08A-1EBA-4F14-89F4-32FE0C142F72}" dt="2023-07-19T02:15:04.611" v="7255" actId="1076"/>
          <ac:picMkLst>
            <pc:docMk/>
            <pc:sldMk cId="2725329858" sldId="288"/>
            <ac:picMk id="408" creationId="{00000000-0000-0000-0000-000000000000}"/>
          </ac:picMkLst>
        </pc:picChg>
      </pc:sldChg>
      <pc:sldChg chg="modSp add del modTransition">
        <pc:chgData name="张 智" userId="36bdf691fd3510be" providerId="LiveId" clId="{60D4F08A-1EBA-4F14-89F4-32FE0C142F72}" dt="2023-07-19T02:14:33.779" v="7247" actId="2696"/>
        <pc:sldMkLst>
          <pc:docMk/>
          <pc:sldMk cId="0" sldId="289"/>
        </pc:sldMkLst>
        <pc:spChg chg="mod">
          <ac:chgData name="张 智" userId="36bdf691fd3510be" providerId="LiveId" clId="{60D4F08A-1EBA-4F14-89F4-32FE0C142F72}" dt="2023-07-19T02:13:30.125" v="7235"/>
          <ac:spMkLst>
            <pc:docMk/>
            <pc:sldMk cId="0" sldId="289"/>
            <ac:spMk id="413" creationId="{00000000-0000-0000-0000-000000000000}"/>
          </ac:spMkLst>
        </pc:spChg>
      </pc:sldChg>
      <pc:sldChg chg="modSp add del mod modAnim">
        <pc:chgData name="张 智" userId="36bdf691fd3510be" providerId="LiveId" clId="{60D4F08A-1EBA-4F14-89F4-32FE0C142F72}" dt="2023-07-19T02:28:16.073" v="7426" actId="2696"/>
        <pc:sldMkLst>
          <pc:docMk/>
          <pc:sldMk cId="93860654" sldId="289"/>
        </pc:sldMkLst>
        <pc:spChg chg="mod">
          <ac:chgData name="张 智" userId="36bdf691fd3510be" providerId="LiveId" clId="{60D4F08A-1EBA-4F14-89F4-32FE0C142F72}" dt="2023-07-19T02:15:54.523" v="7260" actId="113"/>
          <ac:spMkLst>
            <pc:docMk/>
            <pc:sldMk cId="93860654" sldId="289"/>
            <ac:spMk id="412" creationId="{00000000-0000-0000-0000-000000000000}"/>
          </ac:spMkLst>
        </pc:spChg>
        <pc:spChg chg="mod">
          <ac:chgData name="张 智" userId="36bdf691fd3510be" providerId="LiveId" clId="{60D4F08A-1EBA-4F14-89F4-32FE0C142F72}" dt="2023-07-19T02:16:58.154" v="7280" actId="403"/>
          <ac:spMkLst>
            <pc:docMk/>
            <pc:sldMk cId="93860654" sldId="289"/>
            <ac:spMk id="414" creationId="{00000000-0000-0000-0000-000000000000}"/>
          </ac:spMkLst>
        </pc:spChg>
        <pc:spChg chg="mod">
          <ac:chgData name="张 智" userId="36bdf691fd3510be" providerId="LiveId" clId="{60D4F08A-1EBA-4F14-89F4-32FE0C142F72}" dt="2023-07-19T02:17:11.730" v="7303" actId="20577"/>
          <ac:spMkLst>
            <pc:docMk/>
            <pc:sldMk cId="93860654" sldId="289"/>
            <ac:spMk id="415" creationId="{00000000-0000-0000-0000-000000000000}"/>
          </ac:spMkLst>
        </pc:spChg>
      </pc:sldChg>
      <pc:sldChg chg="modSp add del mod modTransition modAnim modNotesTx">
        <pc:chgData name="张 智" userId="36bdf691fd3510be" providerId="LiveId" clId="{60D4F08A-1EBA-4F14-89F4-32FE0C142F72}" dt="2023-07-25T03:41:20.698" v="21028" actId="20577"/>
        <pc:sldMkLst>
          <pc:docMk/>
          <pc:sldMk cId="23196158" sldId="290"/>
        </pc:sldMkLst>
        <pc:spChg chg="mod">
          <ac:chgData name="张 智" userId="36bdf691fd3510be" providerId="LiveId" clId="{60D4F08A-1EBA-4F14-89F4-32FE0C142F72}" dt="2023-07-19T02:28:31.984" v="7427" actId="113"/>
          <ac:spMkLst>
            <pc:docMk/>
            <pc:sldMk cId="23196158" sldId="290"/>
            <ac:spMk id="417" creationId="{00000000-0000-0000-0000-000000000000}"/>
          </ac:spMkLst>
        </pc:spChg>
        <pc:spChg chg="mod">
          <ac:chgData name="张 智" userId="36bdf691fd3510be" providerId="LiveId" clId="{60D4F08A-1EBA-4F14-89F4-32FE0C142F72}" dt="2023-07-25T03:37:42.626" v="20916" actId="5793"/>
          <ac:spMkLst>
            <pc:docMk/>
            <pc:sldMk cId="23196158" sldId="290"/>
            <ac:spMk id="418" creationId="{00000000-0000-0000-0000-000000000000}"/>
          </ac:spMkLst>
        </pc:spChg>
        <pc:spChg chg="mod">
          <ac:chgData name="张 智" userId="36bdf691fd3510be" providerId="LiveId" clId="{60D4F08A-1EBA-4F14-89F4-32FE0C142F72}" dt="2023-07-19T02:13:30.125" v="7235"/>
          <ac:spMkLst>
            <pc:docMk/>
            <pc:sldMk cId="23196158" sldId="290"/>
            <ac:spMk id="419" creationId="{00000000-0000-0000-0000-000000000000}"/>
          </ac:spMkLst>
        </pc:spChg>
        <pc:spChg chg="mod">
          <ac:chgData name="张 智" userId="36bdf691fd3510be" providerId="LiveId" clId="{60D4F08A-1EBA-4F14-89F4-32FE0C142F72}" dt="2023-07-19T02:27:53.198" v="7422" actId="1076"/>
          <ac:spMkLst>
            <pc:docMk/>
            <pc:sldMk cId="23196158" sldId="290"/>
            <ac:spMk id="420" creationId="{00000000-0000-0000-0000-000000000000}"/>
          </ac:spMkLst>
        </pc:spChg>
      </pc:sldChg>
      <pc:sldChg chg="delSp modSp add mod modNotesTx">
        <pc:chgData name="张 智" userId="36bdf691fd3510be" providerId="LiveId" clId="{60D4F08A-1EBA-4F14-89F4-32FE0C142F72}" dt="2023-07-25T04:09:25.995" v="21777" actId="20577"/>
        <pc:sldMkLst>
          <pc:docMk/>
          <pc:sldMk cId="1580396754" sldId="291"/>
        </pc:sldMkLst>
        <pc:spChg chg="mod">
          <ac:chgData name="张 智" userId="36bdf691fd3510be" providerId="LiveId" clId="{60D4F08A-1EBA-4F14-89F4-32FE0C142F72}" dt="2023-07-19T02:18:13.313" v="7314" actId="403"/>
          <ac:spMkLst>
            <pc:docMk/>
            <pc:sldMk cId="1580396754" sldId="291"/>
            <ac:spMk id="422" creationId="{00000000-0000-0000-0000-000000000000}"/>
          </ac:spMkLst>
        </pc:spChg>
        <pc:spChg chg="mod">
          <ac:chgData name="张 智" userId="36bdf691fd3510be" providerId="LiveId" clId="{60D4F08A-1EBA-4F14-89F4-32FE0C142F72}" dt="2023-07-19T03:40:42.016" v="8701" actId="20577"/>
          <ac:spMkLst>
            <pc:docMk/>
            <pc:sldMk cId="1580396754" sldId="291"/>
            <ac:spMk id="423" creationId="{00000000-0000-0000-0000-000000000000}"/>
          </ac:spMkLst>
        </pc:spChg>
        <pc:spChg chg="del">
          <ac:chgData name="张 智" userId="36bdf691fd3510be" providerId="LiveId" clId="{60D4F08A-1EBA-4F14-89F4-32FE0C142F72}" dt="2023-07-19T07:23:35.993" v="9658" actId="478"/>
          <ac:spMkLst>
            <pc:docMk/>
            <pc:sldMk cId="1580396754" sldId="291"/>
            <ac:spMk id="424" creationId="{00000000-0000-0000-0000-000000000000}"/>
          </ac:spMkLst>
        </pc:spChg>
      </pc:sldChg>
      <pc:sldChg chg="delSp modSp add del mod modTransition modAnim modNotesTx">
        <pc:chgData name="张 智" userId="36bdf691fd3510be" providerId="LiveId" clId="{60D4F08A-1EBA-4F14-89F4-32FE0C142F72}" dt="2023-07-21T07:08:54.361" v="17750" actId="2696"/>
        <pc:sldMkLst>
          <pc:docMk/>
          <pc:sldMk cId="0" sldId="293"/>
        </pc:sldMkLst>
        <pc:spChg chg="mod">
          <ac:chgData name="张 智" userId="36bdf691fd3510be" providerId="LiveId" clId="{60D4F08A-1EBA-4F14-89F4-32FE0C142F72}" dt="2023-07-19T03:46:58.047" v="8780" actId="113"/>
          <ac:spMkLst>
            <pc:docMk/>
            <pc:sldMk cId="0" sldId="293"/>
            <ac:spMk id="430" creationId="{00000000-0000-0000-0000-000000000000}"/>
          </ac:spMkLst>
        </pc:spChg>
        <pc:spChg chg="mod">
          <ac:chgData name="张 智" userId="36bdf691fd3510be" providerId="LiveId" clId="{60D4F08A-1EBA-4F14-89F4-32FE0C142F72}" dt="2023-07-19T07:26:23.208" v="9700" actId="20577"/>
          <ac:spMkLst>
            <pc:docMk/>
            <pc:sldMk cId="0" sldId="293"/>
            <ac:spMk id="431" creationId="{00000000-0000-0000-0000-000000000000}"/>
          </ac:spMkLst>
        </pc:spChg>
        <pc:spChg chg="del mod">
          <ac:chgData name="张 智" userId="36bdf691fd3510be" providerId="LiveId" clId="{60D4F08A-1EBA-4F14-89F4-32FE0C142F72}" dt="2023-07-19T07:23:39.410" v="9659" actId="478"/>
          <ac:spMkLst>
            <pc:docMk/>
            <pc:sldMk cId="0" sldId="293"/>
            <ac:spMk id="432" creationId="{00000000-0000-0000-0000-000000000000}"/>
          </ac:spMkLst>
        </pc:spChg>
      </pc:sldChg>
      <pc:sldChg chg="delSp modSp add del mod modTransition modNotesTx">
        <pc:chgData name="张 智" userId="36bdf691fd3510be" providerId="LiveId" clId="{60D4F08A-1EBA-4F14-89F4-32FE0C142F72}" dt="2023-07-21T07:08:54.361" v="17750" actId="2696"/>
        <pc:sldMkLst>
          <pc:docMk/>
          <pc:sldMk cId="0" sldId="294"/>
        </pc:sldMkLst>
        <pc:spChg chg="mod">
          <ac:chgData name="张 智" userId="36bdf691fd3510be" providerId="LiveId" clId="{60D4F08A-1EBA-4F14-89F4-32FE0C142F72}" dt="2023-07-19T03:47:57.958" v="8786" actId="1076"/>
          <ac:spMkLst>
            <pc:docMk/>
            <pc:sldMk cId="0" sldId="294"/>
            <ac:spMk id="434" creationId="{00000000-0000-0000-0000-000000000000}"/>
          </ac:spMkLst>
        </pc:spChg>
        <pc:spChg chg="mod">
          <ac:chgData name="张 智" userId="36bdf691fd3510be" providerId="LiveId" clId="{60D4F08A-1EBA-4F14-89F4-32FE0C142F72}" dt="2023-07-19T08:00:12.639" v="10940" actId="20577"/>
          <ac:spMkLst>
            <pc:docMk/>
            <pc:sldMk cId="0" sldId="294"/>
            <ac:spMk id="435" creationId="{00000000-0000-0000-0000-000000000000}"/>
          </ac:spMkLst>
        </pc:spChg>
        <pc:spChg chg="del mod">
          <ac:chgData name="张 智" userId="36bdf691fd3510be" providerId="LiveId" clId="{60D4F08A-1EBA-4F14-89F4-32FE0C142F72}" dt="2023-07-19T07:23:42.709" v="9660" actId="478"/>
          <ac:spMkLst>
            <pc:docMk/>
            <pc:sldMk cId="0" sldId="294"/>
            <ac:spMk id="436" creationId="{00000000-0000-0000-0000-000000000000}"/>
          </ac:spMkLst>
        </pc:spChg>
        <pc:spChg chg="mod">
          <ac:chgData name="张 智" userId="36bdf691fd3510be" providerId="LiveId" clId="{60D4F08A-1EBA-4F14-89F4-32FE0C142F72}" dt="2023-07-19T08:02:22.305" v="10992" actId="1076"/>
          <ac:spMkLst>
            <pc:docMk/>
            <pc:sldMk cId="0" sldId="294"/>
            <ac:spMk id="444" creationId="{00000000-0000-0000-0000-000000000000}"/>
          </ac:spMkLst>
        </pc:spChg>
        <pc:spChg chg="del mod">
          <ac:chgData name="张 智" userId="36bdf691fd3510be" providerId="LiveId" clId="{60D4F08A-1EBA-4F14-89F4-32FE0C142F72}" dt="2023-07-19T08:00:30.354" v="10942" actId="478"/>
          <ac:spMkLst>
            <pc:docMk/>
            <pc:sldMk cId="0" sldId="294"/>
            <ac:spMk id="445" creationId="{00000000-0000-0000-0000-000000000000}"/>
          </ac:spMkLst>
        </pc:spChg>
        <pc:spChg chg="mod">
          <ac:chgData name="张 智" userId="36bdf691fd3510be" providerId="LiveId" clId="{60D4F08A-1EBA-4F14-89F4-32FE0C142F72}" dt="2023-07-19T08:01:56.687" v="10974" actId="2711"/>
          <ac:spMkLst>
            <pc:docMk/>
            <pc:sldMk cId="0" sldId="294"/>
            <ac:spMk id="447" creationId="{00000000-0000-0000-0000-000000000000}"/>
          </ac:spMkLst>
        </pc:spChg>
        <pc:spChg chg="mod">
          <ac:chgData name="张 智" userId="36bdf691fd3510be" providerId="LiveId" clId="{60D4F08A-1EBA-4F14-89F4-32FE0C142F72}" dt="2023-07-19T08:01:52.479" v="10973" actId="2711"/>
          <ac:spMkLst>
            <pc:docMk/>
            <pc:sldMk cId="0" sldId="294"/>
            <ac:spMk id="450" creationId="{00000000-0000-0000-0000-000000000000}"/>
          </ac:spMkLst>
        </pc:spChg>
        <pc:spChg chg="mod">
          <ac:chgData name="张 智" userId="36bdf691fd3510be" providerId="LiveId" clId="{60D4F08A-1EBA-4F14-89F4-32FE0C142F72}" dt="2023-07-19T08:05:25.558" v="11056" actId="207"/>
          <ac:spMkLst>
            <pc:docMk/>
            <pc:sldMk cId="0" sldId="294"/>
            <ac:spMk id="452" creationId="{00000000-0000-0000-0000-000000000000}"/>
          </ac:spMkLst>
        </pc:spChg>
        <pc:spChg chg="mod">
          <ac:chgData name="张 智" userId="36bdf691fd3510be" providerId="LiveId" clId="{60D4F08A-1EBA-4F14-89F4-32FE0C142F72}" dt="2023-07-19T08:05:25.962" v="11057" actId="1076"/>
          <ac:spMkLst>
            <pc:docMk/>
            <pc:sldMk cId="0" sldId="294"/>
            <ac:spMk id="453" creationId="{00000000-0000-0000-0000-000000000000}"/>
          </ac:spMkLst>
        </pc:spChg>
        <pc:spChg chg="mod">
          <ac:chgData name="张 智" userId="36bdf691fd3510be" providerId="LiveId" clId="{60D4F08A-1EBA-4F14-89F4-32FE0C142F72}" dt="2023-07-19T07:19:20.113" v="9604" actId="1035"/>
          <ac:spMkLst>
            <pc:docMk/>
            <pc:sldMk cId="0" sldId="294"/>
            <ac:spMk id="455" creationId="{00000000-0000-0000-0000-000000000000}"/>
          </ac:spMkLst>
        </pc:spChg>
        <pc:spChg chg="mod">
          <ac:chgData name="张 智" userId="36bdf691fd3510be" providerId="LiveId" clId="{60D4F08A-1EBA-4F14-89F4-32FE0C142F72}" dt="2023-07-19T07:19:20.113" v="9604" actId="1035"/>
          <ac:spMkLst>
            <pc:docMk/>
            <pc:sldMk cId="0" sldId="294"/>
            <ac:spMk id="456" creationId="{00000000-0000-0000-0000-000000000000}"/>
          </ac:spMkLst>
        </pc:spChg>
        <pc:spChg chg="mod">
          <ac:chgData name="张 智" userId="36bdf691fd3510be" providerId="LiveId" clId="{60D4F08A-1EBA-4F14-89F4-32FE0C142F72}" dt="2023-07-19T07:19:20.113" v="9604" actId="1035"/>
          <ac:spMkLst>
            <pc:docMk/>
            <pc:sldMk cId="0" sldId="294"/>
            <ac:spMk id="457" creationId="{00000000-0000-0000-0000-000000000000}"/>
          </ac:spMkLst>
        </pc:spChg>
        <pc:spChg chg="mod">
          <ac:chgData name="张 智" userId="36bdf691fd3510be" providerId="LiveId" clId="{60D4F08A-1EBA-4F14-89F4-32FE0C142F72}" dt="2023-07-19T07:19:20.113" v="9604" actId="1035"/>
          <ac:spMkLst>
            <pc:docMk/>
            <pc:sldMk cId="0" sldId="294"/>
            <ac:spMk id="458" creationId="{00000000-0000-0000-0000-000000000000}"/>
          </ac:spMkLst>
        </pc:spChg>
        <pc:spChg chg="mod">
          <ac:chgData name="张 智" userId="36bdf691fd3510be" providerId="LiveId" clId="{60D4F08A-1EBA-4F14-89F4-32FE0C142F72}" dt="2023-07-19T07:19:20.113" v="9604" actId="1035"/>
          <ac:spMkLst>
            <pc:docMk/>
            <pc:sldMk cId="0" sldId="294"/>
            <ac:spMk id="459" creationId="{00000000-0000-0000-0000-000000000000}"/>
          </ac:spMkLst>
        </pc:spChg>
        <pc:spChg chg="del mod">
          <ac:chgData name="张 智" userId="36bdf691fd3510be" providerId="LiveId" clId="{60D4F08A-1EBA-4F14-89F4-32FE0C142F72}" dt="2023-07-19T08:00:30.354" v="10942" actId="478"/>
          <ac:spMkLst>
            <pc:docMk/>
            <pc:sldMk cId="0" sldId="294"/>
            <ac:spMk id="460" creationId="{00000000-0000-0000-0000-000000000000}"/>
          </ac:spMkLst>
        </pc:spChg>
        <pc:spChg chg="del mod">
          <ac:chgData name="张 智" userId="36bdf691fd3510be" providerId="LiveId" clId="{60D4F08A-1EBA-4F14-89F4-32FE0C142F72}" dt="2023-07-19T08:00:30.354" v="10942" actId="478"/>
          <ac:spMkLst>
            <pc:docMk/>
            <pc:sldMk cId="0" sldId="294"/>
            <ac:spMk id="461" creationId="{00000000-0000-0000-0000-000000000000}"/>
          </ac:spMkLst>
        </pc:spChg>
        <pc:spChg chg="del mod">
          <ac:chgData name="张 智" userId="36bdf691fd3510be" providerId="LiveId" clId="{60D4F08A-1EBA-4F14-89F4-32FE0C142F72}" dt="2023-07-19T08:00:32.541" v="10943" actId="478"/>
          <ac:spMkLst>
            <pc:docMk/>
            <pc:sldMk cId="0" sldId="294"/>
            <ac:spMk id="464" creationId="{00000000-0000-0000-0000-000000000000}"/>
          </ac:spMkLst>
        </pc:spChg>
        <pc:grpChg chg="mod">
          <ac:chgData name="张 智" userId="36bdf691fd3510be" providerId="LiveId" clId="{60D4F08A-1EBA-4F14-89F4-32FE0C142F72}" dt="2023-07-19T07:19:20.113" v="9604" actId="1035"/>
          <ac:grpSpMkLst>
            <pc:docMk/>
            <pc:sldMk cId="0" sldId="294"/>
            <ac:grpSpMk id="443" creationId="{00000000-0000-0000-0000-000000000000}"/>
          </ac:grpSpMkLst>
        </pc:grpChg>
        <pc:grpChg chg="mod">
          <ac:chgData name="张 智" userId="36bdf691fd3510be" providerId="LiveId" clId="{60D4F08A-1EBA-4F14-89F4-32FE0C142F72}" dt="2023-07-19T07:19:20.113" v="9604" actId="1035"/>
          <ac:grpSpMkLst>
            <pc:docMk/>
            <pc:sldMk cId="0" sldId="294"/>
            <ac:grpSpMk id="448" creationId="{00000000-0000-0000-0000-000000000000}"/>
          </ac:grpSpMkLst>
        </pc:grpChg>
        <pc:grpChg chg="mod">
          <ac:chgData name="张 智" userId="36bdf691fd3510be" providerId="LiveId" clId="{60D4F08A-1EBA-4F14-89F4-32FE0C142F72}" dt="2023-07-19T07:19:20.113" v="9604" actId="1035"/>
          <ac:grpSpMkLst>
            <pc:docMk/>
            <pc:sldMk cId="0" sldId="294"/>
            <ac:grpSpMk id="451" creationId="{00000000-0000-0000-0000-000000000000}"/>
          </ac:grpSpMkLst>
        </pc:grpChg>
        <pc:grpChg chg="mod">
          <ac:chgData name="张 智" userId="36bdf691fd3510be" providerId="LiveId" clId="{60D4F08A-1EBA-4F14-89F4-32FE0C142F72}" dt="2023-07-19T07:19:20.113" v="9604" actId="1035"/>
          <ac:grpSpMkLst>
            <pc:docMk/>
            <pc:sldMk cId="0" sldId="294"/>
            <ac:grpSpMk id="454" creationId="{00000000-0000-0000-0000-000000000000}"/>
          </ac:grpSpMkLst>
        </pc:grpChg>
        <pc:picChg chg="mod">
          <ac:chgData name="张 智" userId="36bdf691fd3510be" providerId="LiveId" clId="{60D4F08A-1EBA-4F14-89F4-32FE0C142F72}" dt="2023-07-19T08:02:17.794" v="10991" actId="1036"/>
          <ac:picMkLst>
            <pc:docMk/>
            <pc:sldMk cId="0" sldId="294"/>
            <ac:picMk id="437" creationId="{00000000-0000-0000-0000-000000000000}"/>
          </ac:picMkLst>
        </pc:picChg>
        <pc:picChg chg="del mod">
          <ac:chgData name="张 智" userId="36bdf691fd3510be" providerId="LiveId" clId="{60D4F08A-1EBA-4F14-89F4-32FE0C142F72}" dt="2023-07-19T08:00:30.354" v="10942" actId="478"/>
          <ac:picMkLst>
            <pc:docMk/>
            <pc:sldMk cId="0" sldId="294"/>
            <ac:picMk id="438" creationId="{00000000-0000-0000-0000-000000000000}"/>
          </ac:picMkLst>
        </pc:picChg>
        <pc:picChg chg="del mod">
          <ac:chgData name="张 智" userId="36bdf691fd3510be" providerId="LiveId" clId="{60D4F08A-1EBA-4F14-89F4-32FE0C142F72}" dt="2023-07-19T08:00:25.745" v="10941" actId="478"/>
          <ac:picMkLst>
            <pc:docMk/>
            <pc:sldMk cId="0" sldId="294"/>
            <ac:picMk id="463" creationId="{00000000-0000-0000-0000-000000000000}"/>
          </ac:picMkLst>
        </pc:picChg>
      </pc:sldChg>
      <pc:sldChg chg="addSp delSp modSp add del mod modTransition modNotesTx">
        <pc:chgData name="张 智" userId="36bdf691fd3510be" providerId="LiveId" clId="{60D4F08A-1EBA-4F14-89F4-32FE0C142F72}" dt="2023-07-21T07:08:54.361" v="17750" actId="2696"/>
        <pc:sldMkLst>
          <pc:docMk/>
          <pc:sldMk cId="0" sldId="295"/>
        </pc:sldMkLst>
        <pc:spChg chg="add mod">
          <ac:chgData name="张 智" userId="36bdf691fd3510be" providerId="LiveId" clId="{60D4F08A-1EBA-4F14-89F4-32FE0C142F72}" dt="2023-07-19T08:13:24.450" v="11341" actId="20577"/>
          <ac:spMkLst>
            <pc:docMk/>
            <pc:sldMk cId="0" sldId="295"/>
            <ac:spMk id="39" creationId="{55D0A06C-D491-4424-82BE-66DD546E798C}"/>
          </ac:spMkLst>
        </pc:spChg>
        <pc:spChg chg="mod">
          <ac:chgData name="张 智" userId="36bdf691fd3510be" providerId="LiveId" clId="{60D4F08A-1EBA-4F14-89F4-32FE0C142F72}" dt="2023-07-19T03:48:41.016" v="8813" actId="113"/>
          <ac:spMkLst>
            <pc:docMk/>
            <pc:sldMk cId="0" sldId="295"/>
            <ac:spMk id="466" creationId="{00000000-0000-0000-0000-000000000000}"/>
          </ac:spMkLst>
        </pc:spChg>
        <pc:spChg chg="mod">
          <ac:chgData name="张 智" userId="36bdf691fd3510be" providerId="LiveId" clId="{60D4F08A-1EBA-4F14-89F4-32FE0C142F72}" dt="2023-07-19T08:07:36.884" v="11116" actId="20577"/>
          <ac:spMkLst>
            <pc:docMk/>
            <pc:sldMk cId="0" sldId="295"/>
            <ac:spMk id="467" creationId="{00000000-0000-0000-0000-000000000000}"/>
          </ac:spMkLst>
        </pc:spChg>
        <pc:spChg chg="del mod">
          <ac:chgData name="张 智" userId="36bdf691fd3510be" providerId="LiveId" clId="{60D4F08A-1EBA-4F14-89F4-32FE0C142F72}" dt="2023-07-19T07:23:45.878" v="9661" actId="478"/>
          <ac:spMkLst>
            <pc:docMk/>
            <pc:sldMk cId="0" sldId="295"/>
            <ac:spMk id="468" creationId="{00000000-0000-0000-0000-000000000000}"/>
          </ac:spMkLst>
        </pc:spChg>
        <pc:spChg chg="del mod">
          <ac:chgData name="张 智" userId="36bdf691fd3510be" providerId="LiveId" clId="{60D4F08A-1EBA-4F14-89F4-32FE0C142F72}" dt="2023-07-19T08:03:04.448" v="10995" actId="478"/>
          <ac:spMkLst>
            <pc:docMk/>
            <pc:sldMk cId="0" sldId="295"/>
            <ac:spMk id="476" creationId="{00000000-0000-0000-0000-000000000000}"/>
          </ac:spMkLst>
        </pc:spChg>
        <pc:spChg chg="del mod">
          <ac:chgData name="张 智" userId="36bdf691fd3510be" providerId="LiveId" clId="{60D4F08A-1EBA-4F14-89F4-32FE0C142F72}" dt="2023-07-19T08:02:53.455" v="10993" actId="478"/>
          <ac:spMkLst>
            <pc:docMk/>
            <pc:sldMk cId="0" sldId="295"/>
            <ac:spMk id="477" creationId="{00000000-0000-0000-0000-000000000000}"/>
          </ac:spMkLst>
        </pc:spChg>
        <pc:spChg chg="mod">
          <ac:chgData name="张 智" userId="36bdf691fd3510be" providerId="LiveId" clId="{60D4F08A-1EBA-4F14-89F4-32FE0C142F72}" dt="2023-07-19T08:06:04.360" v="11064" actId="1076"/>
          <ac:spMkLst>
            <pc:docMk/>
            <pc:sldMk cId="0" sldId="295"/>
            <ac:spMk id="479" creationId="{00000000-0000-0000-0000-000000000000}"/>
          </ac:spMkLst>
        </pc:spChg>
        <pc:spChg chg="mod">
          <ac:chgData name="张 智" userId="36bdf691fd3510be" providerId="LiveId" clId="{60D4F08A-1EBA-4F14-89F4-32FE0C142F72}" dt="2023-07-19T08:05:35.272" v="11058" actId="207"/>
          <ac:spMkLst>
            <pc:docMk/>
            <pc:sldMk cId="0" sldId="295"/>
            <ac:spMk id="481" creationId="{00000000-0000-0000-0000-000000000000}"/>
          </ac:spMkLst>
        </pc:spChg>
        <pc:spChg chg="mod">
          <ac:chgData name="张 智" userId="36bdf691fd3510be" providerId="LiveId" clId="{60D4F08A-1EBA-4F14-89F4-32FE0C142F72}" dt="2023-07-19T08:05:56.063" v="11062" actId="1076"/>
          <ac:spMkLst>
            <pc:docMk/>
            <pc:sldMk cId="0" sldId="295"/>
            <ac:spMk id="482" creationId="{00000000-0000-0000-0000-000000000000}"/>
          </ac:spMkLst>
        </pc:spChg>
        <pc:spChg chg="mod">
          <ac:chgData name="张 智" userId="36bdf691fd3510be" providerId="LiveId" clId="{60D4F08A-1EBA-4F14-89F4-32FE0C142F72}" dt="2023-07-19T08:05:02.721" v="11052" actId="207"/>
          <ac:spMkLst>
            <pc:docMk/>
            <pc:sldMk cId="0" sldId="295"/>
            <ac:spMk id="484" creationId="{00000000-0000-0000-0000-000000000000}"/>
          </ac:spMkLst>
        </pc:spChg>
        <pc:spChg chg="mod">
          <ac:chgData name="张 智" userId="36bdf691fd3510be" providerId="LiveId" clId="{60D4F08A-1EBA-4F14-89F4-32FE0C142F72}" dt="2023-07-19T08:05:49.616" v="11060" actId="207"/>
          <ac:spMkLst>
            <pc:docMk/>
            <pc:sldMk cId="0" sldId="295"/>
            <ac:spMk id="485" creationId="{00000000-0000-0000-0000-000000000000}"/>
          </ac:spMkLst>
        </pc:spChg>
        <pc:spChg chg="mod">
          <ac:chgData name="张 智" userId="36bdf691fd3510be" providerId="LiveId" clId="{60D4F08A-1EBA-4F14-89F4-32FE0C142F72}" dt="2023-07-19T08:06:12.570" v="11071" actId="1035"/>
          <ac:spMkLst>
            <pc:docMk/>
            <pc:sldMk cId="0" sldId="295"/>
            <ac:spMk id="487" creationId="{00000000-0000-0000-0000-000000000000}"/>
          </ac:spMkLst>
        </pc:spChg>
        <pc:spChg chg="mod">
          <ac:chgData name="张 智" userId="36bdf691fd3510be" providerId="LiveId" clId="{60D4F08A-1EBA-4F14-89F4-32FE0C142F72}" dt="2023-07-19T08:06:12.570" v="11071" actId="1035"/>
          <ac:spMkLst>
            <pc:docMk/>
            <pc:sldMk cId="0" sldId="295"/>
            <ac:spMk id="488" creationId="{00000000-0000-0000-0000-000000000000}"/>
          </ac:spMkLst>
        </pc:spChg>
        <pc:spChg chg="mod">
          <ac:chgData name="张 智" userId="36bdf691fd3510be" providerId="LiveId" clId="{60D4F08A-1EBA-4F14-89F4-32FE0C142F72}" dt="2023-07-19T08:06:12.570" v="11071" actId="1035"/>
          <ac:spMkLst>
            <pc:docMk/>
            <pc:sldMk cId="0" sldId="295"/>
            <ac:spMk id="489" creationId="{00000000-0000-0000-0000-000000000000}"/>
          </ac:spMkLst>
        </pc:spChg>
        <pc:spChg chg="mod">
          <ac:chgData name="张 智" userId="36bdf691fd3510be" providerId="LiveId" clId="{60D4F08A-1EBA-4F14-89F4-32FE0C142F72}" dt="2023-07-19T08:06:12.570" v="11071" actId="1035"/>
          <ac:spMkLst>
            <pc:docMk/>
            <pc:sldMk cId="0" sldId="295"/>
            <ac:spMk id="490" creationId="{00000000-0000-0000-0000-000000000000}"/>
          </ac:spMkLst>
        </pc:spChg>
        <pc:spChg chg="mod">
          <ac:chgData name="张 智" userId="36bdf691fd3510be" providerId="LiveId" clId="{60D4F08A-1EBA-4F14-89F4-32FE0C142F72}" dt="2023-07-19T08:06:12.570" v="11071" actId="1035"/>
          <ac:spMkLst>
            <pc:docMk/>
            <pc:sldMk cId="0" sldId="295"/>
            <ac:spMk id="491" creationId="{00000000-0000-0000-0000-000000000000}"/>
          </ac:spMkLst>
        </pc:spChg>
        <pc:spChg chg="del mod">
          <ac:chgData name="张 智" userId="36bdf691fd3510be" providerId="LiveId" clId="{60D4F08A-1EBA-4F14-89F4-32FE0C142F72}" dt="2023-07-19T08:02:53.455" v="10993" actId="478"/>
          <ac:spMkLst>
            <pc:docMk/>
            <pc:sldMk cId="0" sldId="295"/>
            <ac:spMk id="492" creationId="{00000000-0000-0000-0000-000000000000}"/>
          </ac:spMkLst>
        </pc:spChg>
        <pc:spChg chg="del mod">
          <ac:chgData name="张 智" userId="36bdf691fd3510be" providerId="LiveId" clId="{60D4F08A-1EBA-4F14-89F4-32FE0C142F72}" dt="2023-07-19T08:02:53.455" v="10993" actId="478"/>
          <ac:spMkLst>
            <pc:docMk/>
            <pc:sldMk cId="0" sldId="295"/>
            <ac:spMk id="493" creationId="{00000000-0000-0000-0000-000000000000}"/>
          </ac:spMkLst>
        </pc:spChg>
        <pc:spChg chg="del mod">
          <ac:chgData name="张 智" userId="36bdf691fd3510be" providerId="LiveId" clId="{60D4F08A-1EBA-4F14-89F4-32FE0C142F72}" dt="2023-07-19T08:02:53.455" v="10993" actId="478"/>
          <ac:spMkLst>
            <pc:docMk/>
            <pc:sldMk cId="0" sldId="295"/>
            <ac:spMk id="499" creationId="{00000000-0000-0000-0000-000000000000}"/>
          </ac:spMkLst>
        </pc:spChg>
        <pc:spChg chg="del mod">
          <ac:chgData name="张 智" userId="36bdf691fd3510be" providerId="LiveId" clId="{60D4F08A-1EBA-4F14-89F4-32FE0C142F72}" dt="2023-07-19T08:02:53.455" v="10993" actId="478"/>
          <ac:spMkLst>
            <pc:docMk/>
            <pc:sldMk cId="0" sldId="295"/>
            <ac:spMk id="501" creationId="{00000000-0000-0000-0000-000000000000}"/>
          </ac:spMkLst>
        </pc:spChg>
        <pc:spChg chg="del mod">
          <ac:chgData name="张 智" userId="36bdf691fd3510be" providerId="LiveId" clId="{60D4F08A-1EBA-4F14-89F4-32FE0C142F72}" dt="2023-07-19T08:02:53.455" v="10993" actId="478"/>
          <ac:spMkLst>
            <pc:docMk/>
            <pc:sldMk cId="0" sldId="295"/>
            <ac:spMk id="502" creationId="{00000000-0000-0000-0000-000000000000}"/>
          </ac:spMkLst>
        </pc:spChg>
        <pc:spChg chg="del mod">
          <ac:chgData name="张 智" userId="36bdf691fd3510be" providerId="LiveId" clId="{60D4F08A-1EBA-4F14-89F4-32FE0C142F72}" dt="2023-07-19T08:02:56.357" v="10994" actId="478"/>
          <ac:spMkLst>
            <pc:docMk/>
            <pc:sldMk cId="0" sldId="295"/>
            <ac:spMk id="503" creationId="{00000000-0000-0000-0000-000000000000}"/>
          </ac:spMkLst>
        </pc:spChg>
        <pc:grpChg chg="mod">
          <ac:chgData name="张 智" userId="36bdf691fd3510be" providerId="LiveId" clId="{60D4F08A-1EBA-4F14-89F4-32FE0C142F72}" dt="2023-07-19T08:06:12.570" v="11071" actId="1035"/>
          <ac:grpSpMkLst>
            <pc:docMk/>
            <pc:sldMk cId="0" sldId="295"/>
            <ac:grpSpMk id="475" creationId="{00000000-0000-0000-0000-000000000000}"/>
          </ac:grpSpMkLst>
        </pc:grpChg>
        <pc:grpChg chg="mod">
          <ac:chgData name="张 智" userId="36bdf691fd3510be" providerId="LiveId" clId="{60D4F08A-1EBA-4F14-89F4-32FE0C142F72}" dt="2023-07-19T08:06:12.570" v="11071" actId="1035"/>
          <ac:grpSpMkLst>
            <pc:docMk/>
            <pc:sldMk cId="0" sldId="295"/>
            <ac:grpSpMk id="480" creationId="{00000000-0000-0000-0000-000000000000}"/>
          </ac:grpSpMkLst>
        </pc:grpChg>
        <pc:grpChg chg="mod">
          <ac:chgData name="张 智" userId="36bdf691fd3510be" providerId="LiveId" clId="{60D4F08A-1EBA-4F14-89F4-32FE0C142F72}" dt="2023-07-19T08:06:12.570" v="11071" actId="1035"/>
          <ac:grpSpMkLst>
            <pc:docMk/>
            <pc:sldMk cId="0" sldId="295"/>
            <ac:grpSpMk id="483" creationId="{00000000-0000-0000-0000-000000000000}"/>
          </ac:grpSpMkLst>
        </pc:grpChg>
        <pc:grpChg chg="mod">
          <ac:chgData name="张 智" userId="36bdf691fd3510be" providerId="LiveId" clId="{60D4F08A-1EBA-4F14-89F4-32FE0C142F72}" dt="2023-07-19T08:06:12.570" v="11071" actId="1035"/>
          <ac:grpSpMkLst>
            <pc:docMk/>
            <pc:sldMk cId="0" sldId="295"/>
            <ac:grpSpMk id="486" creationId="{00000000-0000-0000-0000-000000000000}"/>
          </ac:grpSpMkLst>
        </pc:grpChg>
        <pc:picChg chg="add mod">
          <ac:chgData name="张 智" userId="36bdf691fd3510be" providerId="LiveId" clId="{60D4F08A-1EBA-4F14-89F4-32FE0C142F72}" dt="2023-07-19T08:06:12.570" v="11071" actId="1035"/>
          <ac:picMkLst>
            <pc:docMk/>
            <pc:sldMk cId="0" sldId="295"/>
            <ac:picMk id="38" creationId="{7C973C4A-AE85-42AE-8B83-E07AE0FFF3BD}"/>
          </ac:picMkLst>
        </pc:picChg>
        <pc:picChg chg="del mod">
          <ac:chgData name="张 智" userId="36bdf691fd3510be" providerId="LiveId" clId="{60D4F08A-1EBA-4F14-89F4-32FE0C142F72}" dt="2023-07-19T08:03:04.448" v="10995" actId="478"/>
          <ac:picMkLst>
            <pc:docMk/>
            <pc:sldMk cId="0" sldId="295"/>
            <ac:picMk id="469" creationId="{00000000-0000-0000-0000-000000000000}"/>
          </ac:picMkLst>
        </pc:picChg>
        <pc:picChg chg="del mod">
          <ac:chgData name="张 智" userId="36bdf691fd3510be" providerId="LiveId" clId="{60D4F08A-1EBA-4F14-89F4-32FE0C142F72}" dt="2023-07-19T08:02:53.455" v="10993" actId="478"/>
          <ac:picMkLst>
            <pc:docMk/>
            <pc:sldMk cId="0" sldId="295"/>
            <ac:picMk id="470" creationId="{00000000-0000-0000-0000-000000000000}"/>
          </ac:picMkLst>
        </pc:picChg>
        <pc:picChg chg="del mod">
          <ac:chgData name="张 智" userId="36bdf691fd3510be" providerId="LiveId" clId="{60D4F08A-1EBA-4F14-89F4-32FE0C142F72}" dt="2023-07-19T08:02:53.455" v="10993" actId="478"/>
          <ac:picMkLst>
            <pc:docMk/>
            <pc:sldMk cId="0" sldId="295"/>
            <ac:picMk id="495" creationId="{00000000-0000-0000-0000-000000000000}"/>
          </ac:picMkLst>
        </pc:picChg>
        <pc:picChg chg="del mod">
          <ac:chgData name="张 智" userId="36bdf691fd3510be" providerId="LiveId" clId="{60D4F08A-1EBA-4F14-89F4-32FE0C142F72}" dt="2023-07-19T08:02:53.455" v="10993" actId="478"/>
          <ac:picMkLst>
            <pc:docMk/>
            <pc:sldMk cId="0" sldId="295"/>
            <ac:picMk id="496" creationId="{00000000-0000-0000-0000-000000000000}"/>
          </ac:picMkLst>
        </pc:picChg>
        <pc:picChg chg="del mod">
          <ac:chgData name="张 智" userId="36bdf691fd3510be" providerId="LiveId" clId="{60D4F08A-1EBA-4F14-89F4-32FE0C142F72}" dt="2023-07-19T08:02:53.455" v="10993" actId="478"/>
          <ac:picMkLst>
            <pc:docMk/>
            <pc:sldMk cId="0" sldId="295"/>
            <ac:picMk id="498" creationId="{00000000-0000-0000-0000-000000000000}"/>
          </ac:picMkLst>
        </pc:picChg>
        <pc:picChg chg="del mod">
          <ac:chgData name="张 智" userId="36bdf691fd3510be" providerId="LiveId" clId="{60D4F08A-1EBA-4F14-89F4-32FE0C142F72}" dt="2023-07-19T08:02:53.455" v="10993" actId="478"/>
          <ac:picMkLst>
            <pc:docMk/>
            <pc:sldMk cId="0" sldId="295"/>
            <ac:picMk id="500" creationId="{00000000-0000-0000-0000-000000000000}"/>
          </ac:picMkLst>
        </pc:picChg>
      </pc:sldChg>
      <pc:sldChg chg="addSp delSp modSp add del mod modTransition modNotesTx">
        <pc:chgData name="张 智" userId="36bdf691fd3510be" providerId="LiveId" clId="{60D4F08A-1EBA-4F14-89F4-32FE0C142F72}" dt="2023-07-21T07:08:54.361" v="17750" actId="2696"/>
        <pc:sldMkLst>
          <pc:docMk/>
          <pc:sldMk cId="0" sldId="296"/>
        </pc:sldMkLst>
        <pc:spChg chg="mod">
          <ac:chgData name="张 智" userId="36bdf691fd3510be" providerId="LiveId" clId="{60D4F08A-1EBA-4F14-89F4-32FE0C142F72}" dt="2023-07-19T08:08:31.786" v="11172"/>
          <ac:spMkLst>
            <pc:docMk/>
            <pc:sldMk cId="0" sldId="296"/>
            <ac:spMk id="39" creationId="{AB1E4B69-0618-4EE9-BE76-10C3ACCEB750}"/>
          </ac:spMkLst>
        </pc:spChg>
        <pc:spChg chg="mod">
          <ac:chgData name="张 智" userId="36bdf691fd3510be" providerId="LiveId" clId="{60D4F08A-1EBA-4F14-89F4-32FE0C142F72}" dt="2023-07-19T08:09:28.254" v="11182" actId="207"/>
          <ac:spMkLst>
            <pc:docMk/>
            <pc:sldMk cId="0" sldId="296"/>
            <ac:spMk id="44" creationId="{63F7906E-ECD0-463D-8AF9-589452F5AF8E}"/>
          </ac:spMkLst>
        </pc:spChg>
        <pc:spChg chg="mod">
          <ac:chgData name="张 智" userId="36bdf691fd3510be" providerId="LiveId" clId="{60D4F08A-1EBA-4F14-89F4-32FE0C142F72}" dt="2023-07-19T08:09:34.488" v="11184" actId="207"/>
          <ac:spMkLst>
            <pc:docMk/>
            <pc:sldMk cId="0" sldId="296"/>
            <ac:spMk id="45" creationId="{58933ECF-E4CC-439C-8C34-C9A1BDB1C7A2}"/>
          </ac:spMkLst>
        </pc:spChg>
        <pc:spChg chg="mod">
          <ac:chgData name="张 智" userId="36bdf691fd3510be" providerId="LiveId" clId="{60D4F08A-1EBA-4F14-89F4-32FE0C142F72}" dt="2023-07-19T08:09:23.118" v="11181" actId="207"/>
          <ac:spMkLst>
            <pc:docMk/>
            <pc:sldMk cId="0" sldId="296"/>
            <ac:spMk id="47" creationId="{82CD8169-065B-4CB5-8303-E473A4F9A43B}"/>
          </ac:spMkLst>
        </pc:spChg>
        <pc:spChg chg="mod">
          <ac:chgData name="张 智" userId="36bdf691fd3510be" providerId="LiveId" clId="{60D4F08A-1EBA-4F14-89F4-32FE0C142F72}" dt="2023-07-19T08:09:44.647" v="11188" actId="207"/>
          <ac:spMkLst>
            <pc:docMk/>
            <pc:sldMk cId="0" sldId="296"/>
            <ac:spMk id="48" creationId="{0C54937D-3BD1-49A7-BFFD-956C3C63E86D}"/>
          </ac:spMkLst>
        </pc:spChg>
        <pc:spChg chg="mod">
          <ac:chgData name="张 智" userId="36bdf691fd3510be" providerId="LiveId" clId="{60D4F08A-1EBA-4F14-89F4-32FE0C142F72}" dt="2023-07-19T08:08:31.786" v="11172"/>
          <ac:spMkLst>
            <pc:docMk/>
            <pc:sldMk cId="0" sldId="296"/>
            <ac:spMk id="50" creationId="{1184D7E5-C813-40EB-9222-960B97348856}"/>
          </ac:spMkLst>
        </pc:spChg>
        <pc:spChg chg="mod">
          <ac:chgData name="张 智" userId="36bdf691fd3510be" providerId="LiveId" clId="{60D4F08A-1EBA-4F14-89F4-32FE0C142F72}" dt="2023-07-19T08:08:31.786" v="11172"/>
          <ac:spMkLst>
            <pc:docMk/>
            <pc:sldMk cId="0" sldId="296"/>
            <ac:spMk id="51" creationId="{25E9F110-F522-46C8-A64D-712AAC4AB4A3}"/>
          </ac:spMkLst>
        </pc:spChg>
        <pc:spChg chg="add mod">
          <ac:chgData name="张 智" userId="36bdf691fd3510be" providerId="LiveId" clId="{60D4F08A-1EBA-4F14-89F4-32FE0C142F72}" dt="2023-07-19T08:08:31.786" v="11172"/>
          <ac:spMkLst>
            <pc:docMk/>
            <pc:sldMk cId="0" sldId="296"/>
            <ac:spMk id="52" creationId="{358E9373-5D37-4A3A-B086-E1E317F029EB}"/>
          </ac:spMkLst>
        </pc:spChg>
        <pc:spChg chg="add mod">
          <ac:chgData name="张 智" userId="36bdf691fd3510be" providerId="LiveId" clId="{60D4F08A-1EBA-4F14-89F4-32FE0C142F72}" dt="2023-07-19T08:08:31.786" v="11172"/>
          <ac:spMkLst>
            <pc:docMk/>
            <pc:sldMk cId="0" sldId="296"/>
            <ac:spMk id="53" creationId="{7C18CF4A-5903-4B7B-8A1C-276745FDF237}"/>
          </ac:spMkLst>
        </pc:spChg>
        <pc:spChg chg="add mod">
          <ac:chgData name="张 智" userId="36bdf691fd3510be" providerId="LiveId" clId="{60D4F08A-1EBA-4F14-89F4-32FE0C142F72}" dt="2023-07-19T08:08:31.786" v="11172"/>
          <ac:spMkLst>
            <pc:docMk/>
            <pc:sldMk cId="0" sldId="296"/>
            <ac:spMk id="54" creationId="{B1477E3E-6CE9-4E0E-B1E3-9E15ADE128C6}"/>
          </ac:spMkLst>
        </pc:spChg>
        <pc:spChg chg="add mod">
          <ac:chgData name="张 智" userId="36bdf691fd3510be" providerId="LiveId" clId="{60D4F08A-1EBA-4F14-89F4-32FE0C142F72}" dt="2023-07-19T08:08:31.786" v="11172"/>
          <ac:spMkLst>
            <pc:docMk/>
            <pc:sldMk cId="0" sldId="296"/>
            <ac:spMk id="55" creationId="{9985C485-B920-455E-BA24-D21B2BB79CF9}"/>
          </ac:spMkLst>
        </pc:spChg>
        <pc:spChg chg="add mod">
          <ac:chgData name="张 智" userId="36bdf691fd3510be" providerId="LiveId" clId="{60D4F08A-1EBA-4F14-89F4-32FE0C142F72}" dt="2023-07-19T08:08:31.786" v="11172"/>
          <ac:spMkLst>
            <pc:docMk/>
            <pc:sldMk cId="0" sldId="296"/>
            <ac:spMk id="56" creationId="{73B6879B-5177-4A82-BAD3-817750937908}"/>
          </ac:spMkLst>
        </pc:spChg>
        <pc:spChg chg="add mod">
          <ac:chgData name="张 智" userId="36bdf691fd3510be" providerId="LiveId" clId="{60D4F08A-1EBA-4F14-89F4-32FE0C142F72}" dt="2023-07-19T08:08:34.765" v="11174" actId="20577"/>
          <ac:spMkLst>
            <pc:docMk/>
            <pc:sldMk cId="0" sldId="296"/>
            <ac:spMk id="58" creationId="{BEF31AC2-3E1B-4644-BF94-1B7B66069550}"/>
          </ac:spMkLst>
        </pc:spChg>
        <pc:spChg chg="mod">
          <ac:chgData name="张 智" userId="36bdf691fd3510be" providerId="LiveId" clId="{60D4F08A-1EBA-4F14-89F4-32FE0C142F72}" dt="2023-07-19T03:48:48.199" v="8815" actId="113"/>
          <ac:spMkLst>
            <pc:docMk/>
            <pc:sldMk cId="0" sldId="296"/>
            <ac:spMk id="505" creationId="{00000000-0000-0000-0000-000000000000}"/>
          </ac:spMkLst>
        </pc:spChg>
        <pc:spChg chg="mod">
          <ac:chgData name="张 智" userId="36bdf691fd3510be" providerId="LiveId" clId="{60D4F08A-1EBA-4F14-89F4-32FE0C142F72}" dt="2023-07-19T08:15:28.012" v="11578" actId="20577"/>
          <ac:spMkLst>
            <pc:docMk/>
            <pc:sldMk cId="0" sldId="296"/>
            <ac:spMk id="506" creationId="{00000000-0000-0000-0000-000000000000}"/>
          </ac:spMkLst>
        </pc:spChg>
        <pc:spChg chg="del mod">
          <ac:chgData name="张 智" userId="36bdf691fd3510be" providerId="LiveId" clId="{60D4F08A-1EBA-4F14-89F4-32FE0C142F72}" dt="2023-07-19T07:23:47.699" v="9662" actId="478"/>
          <ac:spMkLst>
            <pc:docMk/>
            <pc:sldMk cId="0" sldId="296"/>
            <ac:spMk id="507" creationId="{00000000-0000-0000-0000-000000000000}"/>
          </ac:spMkLst>
        </pc:spChg>
        <pc:spChg chg="del mod">
          <ac:chgData name="张 智" userId="36bdf691fd3510be" providerId="LiveId" clId="{60D4F08A-1EBA-4F14-89F4-32FE0C142F72}" dt="2023-07-19T08:08:31.191" v="11171" actId="478"/>
          <ac:spMkLst>
            <pc:docMk/>
            <pc:sldMk cId="0" sldId="296"/>
            <ac:spMk id="515" creationId="{00000000-0000-0000-0000-000000000000}"/>
          </ac:spMkLst>
        </pc:spChg>
        <pc:spChg chg="del mod">
          <ac:chgData name="张 智" userId="36bdf691fd3510be" providerId="LiveId" clId="{60D4F08A-1EBA-4F14-89F4-32FE0C142F72}" dt="2023-07-19T08:08:31.191" v="11171" actId="478"/>
          <ac:spMkLst>
            <pc:docMk/>
            <pc:sldMk cId="0" sldId="296"/>
            <ac:spMk id="516" creationId="{00000000-0000-0000-0000-000000000000}"/>
          </ac:spMkLst>
        </pc:spChg>
        <pc:spChg chg="del mod">
          <ac:chgData name="张 智" userId="36bdf691fd3510be" providerId="LiveId" clId="{60D4F08A-1EBA-4F14-89F4-32FE0C142F72}" dt="2023-07-19T08:08:31.191" v="11171" actId="478"/>
          <ac:spMkLst>
            <pc:docMk/>
            <pc:sldMk cId="0" sldId="296"/>
            <ac:spMk id="526" creationId="{00000000-0000-0000-0000-000000000000}"/>
          </ac:spMkLst>
        </pc:spChg>
        <pc:spChg chg="del mod">
          <ac:chgData name="张 智" userId="36bdf691fd3510be" providerId="LiveId" clId="{60D4F08A-1EBA-4F14-89F4-32FE0C142F72}" dt="2023-07-19T08:08:31.191" v="11171" actId="478"/>
          <ac:spMkLst>
            <pc:docMk/>
            <pc:sldMk cId="0" sldId="296"/>
            <ac:spMk id="527" creationId="{00000000-0000-0000-0000-000000000000}"/>
          </ac:spMkLst>
        </pc:spChg>
        <pc:spChg chg="del mod">
          <ac:chgData name="张 智" userId="36bdf691fd3510be" providerId="LiveId" clId="{60D4F08A-1EBA-4F14-89F4-32FE0C142F72}" dt="2023-07-19T08:08:31.191" v="11171" actId="478"/>
          <ac:spMkLst>
            <pc:docMk/>
            <pc:sldMk cId="0" sldId="296"/>
            <ac:spMk id="528" creationId="{00000000-0000-0000-0000-000000000000}"/>
          </ac:spMkLst>
        </pc:spChg>
        <pc:spChg chg="del mod">
          <ac:chgData name="张 智" userId="36bdf691fd3510be" providerId="LiveId" clId="{60D4F08A-1EBA-4F14-89F4-32FE0C142F72}" dt="2023-07-19T08:08:31.191" v="11171" actId="478"/>
          <ac:spMkLst>
            <pc:docMk/>
            <pc:sldMk cId="0" sldId="296"/>
            <ac:spMk id="529" creationId="{00000000-0000-0000-0000-000000000000}"/>
          </ac:spMkLst>
        </pc:spChg>
        <pc:spChg chg="del mod">
          <ac:chgData name="张 智" userId="36bdf691fd3510be" providerId="LiveId" clId="{60D4F08A-1EBA-4F14-89F4-32FE0C142F72}" dt="2023-07-19T08:08:31.191" v="11171" actId="478"/>
          <ac:spMkLst>
            <pc:docMk/>
            <pc:sldMk cId="0" sldId="296"/>
            <ac:spMk id="530" creationId="{00000000-0000-0000-0000-000000000000}"/>
          </ac:spMkLst>
        </pc:spChg>
        <pc:spChg chg="del mod">
          <ac:chgData name="张 智" userId="36bdf691fd3510be" providerId="LiveId" clId="{60D4F08A-1EBA-4F14-89F4-32FE0C142F72}" dt="2023-07-19T08:08:31.191" v="11171" actId="478"/>
          <ac:spMkLst>
            <pc:docMk/>
            <pc:sldMk cId="0" sldId="296"/>
            <ac:spMk id="531" creationId="{00000000-0000-0000-0000-000000000000}"/>
          </ac:spMkLst>
        </pc:spChg>
        <pc:spChg chg="del mod">
          <ac:chgData name="张 智" userId="36bdf691fd3510be" providerId="LiveId" clId="{60D4F08A-1EBA-4F14-89F4-32FE0C142F72}" dt="2023-07-19T08:08:31.191" v="11171" actId="478"/>
          <ac:spMkLst>
            <pc:docMk/>
            <pc:sldMk cId="0" sldId="296"/>
            <ac:spMk id="532" creationId="{00000000-0000-0000-0000-000000000000}"/>
          </ac:spMkLst>
        </pc:spChg>
        <pc:spChg chg="del mod">
          <ac:chgData name="张 智" userId="36bdf691fd3510be" providerId="LiveId" clId="{60D4F08A-1EBA-4F14-89F4-32FE0C142F72}" dt="2023-07-19T08:08:31.191" v="11171" actId="478"/>
          <ac:spMkLst>
            <pc:docMk/>
            <pc:sldMk cId="0" sldId="296"/>
            <ac:spMk id="538" creationId="{00000000-0000-0000-0000-000000000000}"/>
          </ac:spMkLst>
        </pc:spChg>
        <pc:spChg chg="del mod">
          <ac:chgData name="张 智" userId="36bdf691fd3510be" providerId="LiveId" clId="{60D4F08A-1EBA-4F14-89F4-32FE0C142F72}" dt="2023-07-19T08:08:31.191" v="11171" actId="478"/>
          <ac:spMkLst>
            <pc:docMk/>
            <pc:sldMk cId="0" sldId="296"/>
            <ac:spMk id="540" creationId="{00000000-0000-0000-0000-000000000000}"/>
          </ac:spMkLst>
        </pc:spChg>
        <pc:spChg chg="del mod">
          <ac:chgData name="张 智" userId="36bdf691fd3510be" providerId="LiveId" clId="{60D4F08A-1EBA-4F14-89F4-32FE0C142F72}" dt="2023-07-19T08:08:31.191" v="11171" actId="478"/>
          <ac:spMkLst>
            <pc:docMk/>
            <pc:sldMk cId="0" sldId="296"/>
            <ac:spMk id="541" creationId="{00000000-0000-0000-0000-000000000000}"/>
          </ac:spMkLst>
        </pc:spChg>
        <pc:spChg chg="del mod">
          <ac:chgData name="张 智" userId="36bdf691fd3510be" providerId="LiveId" clId="{60D4F08A-1EBA-4F14-89F4-32FE0C142F72}" dt="2023-07-19T08:08:31.191" v="11171" actId="478"/>
          <ac:spMkLst>
            <pc:docMk/>
            <pc:sldMk cId="0" sldId="296"/>
            <ac:spMk id="542" creationId="{00000000-0000-0000-0000-000000000000}"/>
          </ac:spMkLst>
        </pc:spChg>
        <pc:grpChg chg="add mod">
          <ac:chgData name="张 智" userId="36bdf691fd3510be" providerId="LiveId" clId="{60D4F08A-1EBA-4F14-89F4-32FE0C142F72}" dt="2023-07-19T08:08:31.786" v="11172"/>
          <ac:grpSpMkLst>
            <pc:docMk/>
            <pc:sldMk cId="0" sldId="296"/>
            <ac:grpSpMk id="38" creationId="{39F095A7-D38D-484E-ABBF-0FB144B6A7B5}"/>
          </ac:grpSpMkLst>
        </pc:grpChg>
        <pc:grpChg chg="add mod">
          <ac:chgData name="张 智" userId="36bdf691fd3510be" providerId="LiveId" clId="{60D4F08A-1EBA-4F14-89F4-32FE0C142F72}" dt="2023-07-19T08:08:31.786" v="11172"/>
          <ac:grpSpMkLst>
            <pc:docMk/>
            <pc:sldMk cId="0" sldId="296"/>
            <ac:grpSpMk id="43" creationId="{28512309-C3CD-4725-8865-965F0F12D773}"/>
          </ac:grpSpMkLst>
        </pc:grpChg>
        <pc:grpChg chg="add mod">
          <ac:chgData name="张 智" userId="36bdf691fd3510be" providerId="LiveId" clId="{60D4F08A-1EBA-4F14-89F4-32FE0C142F72}" dt="2023-07-19T08:09:01.105" v="11176" actId="1076"/>
          <ac:grpSpMkLst>
            <pc:docMk/>
            <pc:sldMk cId="0" sldId="296"/>
            <ac:grpSpMk id="46" creationId="{2D3F64BB-CC4D-4A5F-80D4-A12C9130063A}"/>
          </ac:grpSpMkLst>
        </pc:grpChg>
        <pc:grpChg chg="add mod">
          <ac:chgData name="张 智" userId="36bdf691fd3510be" providerId="LiveId" clId="{60D4F08A-1EBA-4F14-89F4-32FE0C142F72}" dt="2023-07-19T08:08:31.786" v="11172"/>
          <ac:grpSpMkLst>
            <pc:docMk/>
            <pc:sldMk cId="0" sldId="296"/>
            <ac:grpSpMk id="49" creationId="{C9FFB9B4-871A-4FAB-9408-90D826D9D2F3}"/>
          </ac:grpSpMkLst>
        </pc:grpChg>
        <pc:grpChg chg="del mod">
          <ac:chgData name="张 智" userId="36bdf691fd3510be" providerId="LiveId" clId="{60D4F08A-1EBA-4F14-89F4-32FE0C142F72}" dt="2023-07-19T08:08:31.191" v="11171" actId="478"/>
          <ac:grpSpMkLst>
            <pc:docMk/>
            <pc:sldMk cId="0" sldId="296"/>
            <ac:grpSpMk id="514" creationId="{00000000-0000-0000-0000-000000000000}"/>
          </ac:grpSpMkLst>
        </pc:grpChg>
        <pc:grpChg chg="del mod">
          <ac:chgData name="张 智" userId="36bdf691fd3510be" providerId="LiveId" clId="{60D4F08A-1EBA-4F14-89F4-32FE0C142F72}" dt="2023-07-19T08:08:31.191" v="11171" actId="478"/>
          <ac:grpSpMkLst>
            <pc:docMk/>
            <pc:sldMk cId="0" sldId="296"/>
            <ac:grpSpMk id="519" creationId="{00000000-0000-0000-0000-000000000000}"/>
          </ac:grpSpMkLst>
        </pc:grpChg>
        <pc:grpChg chg="del mod">
          <ac:chgData name="张 智" userId="36bdf691fd3510be" providerId="LiveId" clId="{60D4F08A-1EBA-4F14-89F4-32FE0C142F72}" dt="2023-07-19T08:08:31.191" v="11171" actId="478"/>
          <ac:grpSpMkLst>
            <pc:docMk/>
            <pc:sldMk cId="0" sldId="296"/>
            <ac:grpSpMk id="522" creationId="{00000000-0000-0000-0000-000000000000}"/>
          </ac:grpSpMkLst>
        </pc:grpChg>
        <pc:grpChg chg="del mod">
          <ac:chgData name="张 智" userId="36bdf691fd3510be" providerId="LiveId" clId="{60D4F08A-1EBA-4F14-89F4-32FE0C142F72}" dt="2023-07-19T08:08:31.191" v="11171" actId="478"/>
          <ac:grpSpMkLst>
            <pc:docMk/>
            <pc:sldMk cId="0" sldId="296"/>
            <ac:grpSpMk id="525" creationId="{00000000-0000-0000-0000-000000000000}"/>
          </ac:grpSpMkLst>
        </pc:grpChg>
        <pc:picChg chg="mod">
          <ac:chgData name="张 智" userId="36bdf691fd3510be" providerId="LiveId" clId="{60D4F08A-1EBA-4F14-89F4-32FE0C142F72}" dt="2023-07-19T08:08:31.786" v="11172"/>
          <ac:picMkLst>
            <pc:docMk/>
            <pc:sldMk cId="0" sldId="296"/>
            <ac:picMk id="40" creationId="{F960B543-0E2F-4F7D-AFA0-79D9F309A1AD}"/>
          </ac:picMkLst>
        </pc:picChg>
        <pc:picChg chg="mod">
          <ac:chgData name="张 智" userId="36bdf691fd3510be" providerId="LiveId" clId="{60D4F08A-1EBA-4F14-89F4-32FE0C142F72}" dt="2023-07-19T08:08:31.786" v="11172"/>
          <ac:picMkLst>
            <pc:docMk/>
            <pc:sldMk cId="0" sldId="296"/>
            <ac:picMk id="41" creationId="{6BDACDEF-6C17-4A3F-93A9-9B9261AAEBEF}"/>
          </ac:picMkLst>
        </pc:picChg>
        <pc:picChg chg="mod">
          <ac:chgData name="张 智" userId="36bdf691fd3510be" providerId="LiveId" clId="{60D4F08A-1EBA-4F14-89F4-32FE0C142F72}" dt="2023-07-19T08:08:31.786" v="11172"/>
          <ac:picMkLst>
            <pc:docMk/>
            <pc:sldMk cId="0" sldId="296"/>
            <ac:picMk id="42" creationId="{D2C9EAB2-1EF3-4D76-A0CB-ECED64AB246A}"/>
          </ac:picMkLst>
        </pc:picChg>
        <pc:picChg chg="add mod">
          <ac:chgData name="张 智" userId="36bdf691fd3510be" providerId="LiveId" clId="{60D4F08A-1EBA-4F14-89F4-32FE0C142F72}" dt="2023-07-19T08:08:31.786" v="11172"/>
          <ac:picMkLst>
            <pc:docMk/>
            <pc:sldMk cId="0" sldId="296"/>
            <ac:picMk id="57" creationId="{2CD48458-95D6-4D9D-9C0A-34374D331981}"/>
          </ac:picMkLst>
        </pc:picChg>
        <pc:picChg chg="del mod">
          <ac:chgData name="张 智" userId="36bdf691fd3510be" providerId="LiveId" clId="{60D4F08A-1EBA-4F14-89F4-32FE0C142F72}" dt="2023-07-19T08:08:31.191" v="11171" actId="478"/>
          <ac:picMkLst>
            <pc:docMk/>
            <pc:sldMk cId="0" sldId="296"/>
            <ac:picMk id="508" creationId="{00000000-0000-0000-0000-000000000000}"/>
          </ac:picMkLst>
        </pc:picChg>
        <pc:picChg chg="del mod">
          <ac:chgData name="张 智" userId="36bdf691fd3510be" providerId="LiveId" clId="{60D4F08A-1EBA-4F14-89F4-32FE0C142F72}" dt="2023-07-19T08:08:31.191" v="11171" actId="478"/>
          <ac:picMkLst>
            <pc:docMk/>
            <pc:sldMk cId="0" sldId="296"/>
            <ac:picMk id="509" creationId="{00000000-0000-0000-0000-000000000000}"/>
          </ac:picMkLst>
        </pc:picChg>
        <pc:picChg chg="del mod">
          <ac:chgData name="张 智" userId="36bdf691fd3510be" providerId="LiveId" clId="{60D4F08A-1EBA-4F14-89F4-32FE0C142F72}" dt="2023-07-19T08:08:31.191" v="11171" actId="478"/>
          <ac:picMkLst>
            <pc:docMk/>
            <pc:sldMk cId="0" sldId="296"/>
            <ac:picMk id="534" creationId="{00000000-0000-0000-0000-000000000000}"/>
          </ac:picMkLst>
        </pc:picChg>
        <pc:picChg chg="del mod">
          <ac:chgData name="张 智" userId="36bdf691fd3510be" providerId="LiveId" clId="{60D4F08A-1EBA-4F14-89F4-32FE0C142F72}" dt="2023-07-19T08:08:31.191" v="11171" actId="478"/>
          <ac:picMkLst>
            <pc:docMk/>
            <pc:sldMk cId="0" sldId="296"/>
            <ac:picMk id="535" creationId="{00000000-0000-0000-0000-000000000000}"/>
          </ac:picMkLst>
        </pc:picChg>
        <pc:picChg chg="del mod">
          <ac:chgData name="张 智" userId="36bdf691fd3510be" providerId="LiveId" clId="{60D4F08A-1EBA-4F14-89F4-32FE0C142F72}" dt="2023-07-19T08:08:31.191" v="11171" actId="478"/>
          <ac:picMkLst>
            <pc:docMk/>
            <pc:sldMk cId="0" sldId="296"/>
            <ac:picMk id="537" creationId="{00000000-0000-0000-0000-000000000000}"/>
          </ac:picMkLst>
        </pc:picChg>
        <pc:picChg chg="del mod">
          <ac:chgData name="张 智" userId="36bdf691fd3510be" providerId="LiveId" clId="{60D4F08A-1EBA-4F14-89F4-32FE0C142F72}" dt="2023-07-19T08:08:31.191" v="11171" actId="478"/>
          <ac:picMkLst>
            <pc:docMk/>
            <pc:sldMk cId="0" sldId="296"/>
            <ac:picMk id="539" creationId="{00000000-0000-0000-0000-000000000000}"/>
          </ac:picMkLst>
        </pc:picChg>
      </pc:sldChg>
      <pc:sldChg chg="delSp modSp add del mod modTransition modAnim">
        <pc:chgData name="张 智" userId="36bdf691fd3510be" providerId="LiveId" clId="{60D4F08A-1EBA-4F14-89F4-32FE0C142F72}" dt="2023-07-21T07:08:54.361" v="17750" actId="2696"/>
        <pc:sldMkLst>
          <pc:docMk/>
          <pc:sldMk cId="0" sldId="297"/>
        </pc:sldMkLst>
        <pc:spChg chg="mod">
          <ac:chgData name="张 智" userId="36bdf691fd3510be" providerId="LiveId" clId="{60D4F08A-1EBA-4F14-89F4-32FE0C142F72}" dt="2023-07-19T08:27:58.249" v="11755" actId="20577"/>
          <ac:spMkLst>
            <pc:docMk/>
            <pc:sldMk cId="0" sldId="297"/>
            <ac:spMk id="544" creationId="{00000000-0000-0000-0000-000000000000}"/>
          </ac:spMkLst>
        </pc:spChg>
        <pc:spChg chg="mod">
          <ac:chgData name="张 智" userId="36bdf691fd3510be" providerId="LiveId" clId="{60D4F08A-1EBA-4F14-89F4-32FE0C142F72}" dt="2023-07-19T08:33:32.288" v="11933" actId="20577"/>
          <ac:spMkLst>
            <pc:docMk/>
            <pc:sldMk cId="0" sldId="297"/>
            <ac:spMk id="545" creationId="{00000000-0000-0000-0000-000000000000}"/>
          </ac:spMkLst>
        </pc:spChg>
        <pc:spChg chg="del mod">
          <ac:chgData name="张 智" userId="36bdf691fd3510be" providerId="LiveId" clId="{60D4F08A-1EBA-4F14-89F4-32FE0C142F72}" dt="2023-07-19T07:23:53.163" v="9664" actId="478"/>
          <ac:spMkLst>
            <pc:docMk/>
            <pc:sldMk cId="0" sldId="297"/>
            <ac:spMk id="546" creationId="{00000000-0000-0000-0000-000000000000}"/>
          </ac:spMkLst>
        </pc:spChg>
        <pc:spChg chg="del mod">
          <ac:chgData name="张 智" userId="36bdf691fd3510be" providerId="LiveId" clId="{60D4F08A-1EBA-4F14-89F4-32FE0C142F72}" dt="2023-07-19T08:25:57.078" v="11693" actId="478"/>
          <ac:spMkLst>
            <pc:docMk/>
            <pc:sldMk cId="0" sldId="297"/>
            <ac:spMk id="547" creationId="{00000000-0000-0000-0000-000000000000}"/>
          </ac:spMkLst>
        </pc:spChg>
        <pc:spChg chg="del mod">
          <ac:chgData name="张 智" userId="36bdf691fd3510be" providerId="LiveId" clId="{60D4F08A-1EBA-4F14-89F4-32FE0C142F72}" dt="2023-07-19T08:25:59.237" v="11694" actId="478"/>
          <ac:spMkLst>
            <pc:docMk/>
            <pc:sldMk cId="0" sldId="297"/>
            <ac:spMk id="548" creationId="{00000000-0000-0000-0000-000000000000}"/>
          </ac:spMkLst>
        </pc:spChg>
        <pc:spChg chg="del mod">
          <ac:chgData name="张 智" userId="36bdf691fd3510be" providerId="LiveId" clId="{60D4F08A-1EBA-4F14-89F4-32FE0C142F72}" dt="2023-07-19T08:26:00.485" v="11695" actId="478"/>
          <ac:spMkLst>
            <pc:docMk/>
            <pc:sldMk cId="0" sldId="297"/>
            <ac:spMk id="549" creationId="{00000000-0000-0000-0000-000000000000}"/>
          </ac:spMkLst>
        </pc:spChg>
        <pc:spChg chg="del mod">
          <ac:chgData name="张 智" userId="36bdf691fd3510be" providerId="LiveId" clId="{60D4F08A-1EBA-4F14-89F4-32FE0C142F72}" dt="2023-07-19T08:26:01.392" v="11696" actId="478"/>
          <ac:spMkLst>
            <pc:docMk/>
            <pc:sldMk cId="0" sldId="297"/>
            <ac:spMk id="550" creationId="{00000000-0000-0000-0000-000000000000}"/>
          </ac:spMkLst>
        </pc:spChg>
        <pc:spChg chg="mod">
          <ac:chgData name="张 智" userId="36bdf691fd3510be" providerId="LiveId" clId="{60D4F08A-1EBA-4F14-89F4-32FE0C142F72}" dt="2023-07-19T08:26:30.118" v="11725" actId="1037"/>
          <ac:spMkLst>
            <pc:docMk/>
            <pc:sldMk cId="0" sldId="297"/>
            <ac:spMk id="553" creationId="{00000000-0000-0000-0000-000000000000}"/>
          </ac:spMkLst>
        </pc:spChg>
        <pc:spChg chg="mod">
          <ac:chgData name="张 智" userId="36bdf691fd3510be" providerId="LiveId" clId="{60D4F08A-1EBA-4F14-89F4-32FE0C142F72}" dt="2023-07-19T08:26:30.118" v="11725" actId="1037"/>
          <ac:spMkLst>
            <pc:docMk/>
            <pc:sldMk cId="0" sldId="297"/>
            <ac:spMk id="557" creationId="{00000000-0000-0000-0000-000000000000}"/>
          </ac:spMkLst>
        </pc:spChg>
        <pc:spChg chg="mod">
          <ac:chgData name="张 智" userId="36bdf691fd3510be" providerId="LiveId" clId="{60D4F08A-1EBA-4F14-89F4-32FE0C142F72}" dt="2023-07-19T08:26:30.118" v="11725" actId="1037"/>
          <ac:spMkLst>
            <pc:docMk/>
            <pc:sldMk cId="0" sldId="297"/>
            <ac:spMk id="558" creationId="{00000000-0000-0000-0000-000000000000}"/>
          </ac:spMkLst>
        </pc:spChg>
        <pc:spChg chg="mod">
          <ac:chgData name="张 智" userId="36bdf691fd3510be" providerId="LiveId" clId="{60D4F08A-1EBA-4F14-89F4-32FE0C142F72}" dt="2023-07-19T08:26:30.118" v="11725" actId="1037"/>
          <ac:spMkLst>
            <pc:docMk/>
            <pc:sldMk cId="0" sldId="297"/>
            <ac:spMk id="559" creationId="{00000000-0000-0000-0000-000000000000}"/>
          </ac:spMkLst>
        </pc:spChg>
        <pc:spChg chg="mod">
          <ac:chgData name="张 智" userId="36bdf691fd3510be" providerId="LiveId" clId="{60D4F08A-1EBA-4F14-89F4-32FE0C142F72}" dt="2023-07-19T08:26:30.118" v="11725" actId="1037"/>
          <ac:spMkLst>
            <pc:docMk/>
            <pc:sldMk cId="0" sldId="297"/>
            <ac:spMk id="560" creationId="{00000000-0000-0000-0000-000000000000}"/>
          </ac:spMkLst>
        </pc:spChg>
        <pc:spChg chg="mod">
          <ac:chgData name="张 智" userId="36bdf691fd3510be" providerId="LiveId" clId="{60D4F08A-1EBA-4F14-89F4-32FE0C142F72}" dt="2023-07-19T08:26:30.118" v="11725" actId="1037"/>
          <ac:spMkLst>
            <pc:docMk/>
            <pc:sldMk cId="0" sldId="297"/>
            <ac:spMk id="566" creationId="{00000000-0000-0000-0000-000000000000}"/>
          </ac:spMkLst>
        </pc:spChg>
        <pc:spChg chg="mod">
          <ac:chgData name="张 智" userId="36bdf691fd3510be" providerId="LiveId" clId="{60D4F08A-1EBA-4F14-89F4-32FE0C142F72}" dt="2023-07-19T08:26:30.118" v="11725" actId="1037"/>
          <ac:spMkLst>
            <pc:docMk/>
            <pc:sldMk cId="0" sldId="297"/>
            <ac:spMk id="567" creationId="{00000000-0000-0000-0000-000000000000}"/>
          </ac:spMkLst>
        </pc:spChg>
        <pc:spChg chg="mod">
          <ac:chgData name="张 智" userId="36bdf691fd3510be" providerId="LiveId" clId="{60D4F08A-1EBA-4F14-89F4-32FE0C142F72}" dt="2023-07-19T08:26:30.118" v="11725" actId="1037"/>
          <ac:spMkLst>
            <pc:docMk/>
            <pc:sldMk cId="0" sldId="297"/>
            <ac:spMk id="580" creationId="{00000000-0000-0000-0000-000000000000}"/>
          </ac:spMkLst>
        </pc:spChg>
        <pc:spChg chg="mod">
          <ac:chgData name="张 智" userId="36bdf691fd3510be" providerId="LiveId" clId="{60D4F08A-1EBA-4F14-89F4-32FE0C142F72}" dt="2023-07-19T08:26:30.118" v="11725" actId="1037"/>
          <ac:spMkLst>
            <pc:docMk/>
            <pc:sldMk cId="0" sldId="297"/>
            <ac:spMk id="581" creationId="{00000000-0000-0000-0000-000000000000}"/>
          </ac:spMkLst>
        </pc:spChg>
        <pc:spChg chg="mod">
          <ac:chgData name="张 智" userId="36bdf691fd3510be" providerId="LiveId" clId="{60D4F08A-1EBA-4F14-89F4-32FE0C142F72}" dt="2023-07-19T08:26:30.118" v="11725" actId="1037"/>
          <ac:spMkLst>
            <pc:docMk/>
            <pc:sldMk cId="0" sldId="297"/>
            <ac:spMk id="582" creationId="{00000000-0000-0000-0000-000000000000}"/>
          </ac:spMkLst>
        </pc:spChg>
        <pc:spChg chg="mod">
          <ac:chgData name="张 智" userId="36bdf691fd3510be" providerId="LiveId" clId="{60D4F08A-1EBA-4F14-89F4-32FE0C142F72}" dt="2023-07-19T08:26:30.118" v="11725" actId="1037"/>
          <ac:spMkLst>
            <pc:docMk/>
            <pc:sldMk cId="0" sldId="297"/>
            <ac:spMk id="593" creationId="{00000000-0000-0000-0000-000000000000}"/>
          </ac:spMkLst>
        </pc:spChg>
        <pc:spChg chg="mod">
          <ac:chgData name="张 智" userId="36bdf691fd3510be" providerId="LiveId" clId="{60D4F08A-1EBA-4F14-89F4-32FE0C142F72}" dt="2023-07-19T08:26:30.118" v="11725" actId="1037"/>
          <ac:spMkLst>
            <pc:docMk/>
            <pc:sldMk cId="0" sldId="297"/>
            <ac:spMk id="594" creationId="{00000000-0000-0000-0000-000000000000}"/>
          </ac:spMkLst>
        </pc:spChg>
        <pc:spChg chg="mod">
          <ac:chgData name="张 智" userId="36bdf691fd3510be" providerId="LiveId" clId="{60D4F08A-1EBA-4F14-89F4-32FE0C142F72}" dt="2023-07-19T08:26:30.118" v="11725" actId="1037"/>
          <ac:spMkLst>
            <pc:docMk/>
            <pc:sldMk cId="0" sldId="297"/>
            <ac:spMk id="595" creationId="{00000000-0000-0000-0000-000000000000}"/>
          </ac:spMkLst>
        </pc:spChg>
        <pc:spChg chg="mod">
          <ac:chgData name="张 智" userId="36bdf691fd3510be" providerId="LiveId" clId="{60D4F08A-1EBA-4F14-89F4-32FE0C142F72}" dt="2023-07-19T08:26:30.118" v="11725" actId="1037"/>
          <ac:spMkLst>
            <pc:docMk/>
            <pc:sldMk cId="0" sldId="297"/>
            <ac:spMk id="596" creationId="{00000000-0000-0000-0000-000000000000}"/>
          </ac:spMkLst>
        </pc:spChg>
        <pc:spChg chg="mod">
          <ac:chgData name="张 智" userId="36bdf691fd3510be" providerId="LiveId" clId="{60D4F08A-1EBA-4F14-89F4-32FE0C142F72}" dt="2023-07-19T08:26:30.118" v="11725" actId="1037"/>
          <ac:spMkLst>
            <pc:docMk/>
            <pc:sldMk cId="0" sldId="297"/>
            <ac:spMk id="597" creationId="{00000000-0000-0000-0000-000000000000}"/>
          </ac:spMkLst>
        </pc:spChg>
        <pc:spChg chg="mod">
          <ac:chgData name="张 智" userId="36bdf691fd3510be" providerId="LiveId" clId="{60D4F08A-1EBA-4F14-89F4-32FE0C142F72}" dt="2023-07-19T08:26:30.118" v="11725" actId="1037"/>
          <ac:spMkLst>
            <pc:docMk/>
            <pc:sldMk cId="0" sldId="297"/>
            <ac:spMk id="599" creationId="{00000000-0000-0000-0000-000000000000}"/>
          </ac:spMkLst>
        </pc:spChg>
        <pc:spChg chg="mod">
          <ac:chgData name="张 智" userId="36bdf691fd3510be" providerId="LiveId" clId="{60D4F08A-1EBA-4F14-89F4-32FE0C142F72}" dt="2023-07-19T08:26:30.118" v="11725" actId="1037"/>
          <ac:spMkLst>
            <pc:docMk/>
            <pc:sldMk cId="0" sldId="297"/>
            <ac:spMk id="600" creationId="{00000000-0000-0000-0000-000000000000}"/>
          </ac:spMkLst>
        </pc:spChg>
        <pc:spChg chg="mod">
          <ac:chgData name="张 智" userId="36bdf691fd3510be" providerId="LiveId" clId="{60D4F08A-1EBA-4F14-89F4-32FE0C142F72}" dt="2023-07-19T08:26:30.118" v="11725" actId="1037"/>
          <ac:spMkLst>
            <pc:docMk/>
            <pc:sldMk cId="0" sldId="297"/>
            <ac:spMk id="601" creationId="{00000000-0000-0000-0000-000000000000}"/>
          </ac:spMkLst>
        </pc:spChg>
        <pc:spChg chg="mod">
          <ac:chgData name="张 智" userId="36bdf691fd3510be" providerId="LiveId" clId="{60D4F08A-1EBA-4F14-89F4-32FE0C142F72}" dt="2023-07-19T08:26:30.118" v="11725" actId="1037"/>
          <ac:spMkLst>
            <pc:docMk/>
            <pc:sldMk cId="0" sldId="297"/>
            <ac:spMk id="611" creationId="{00000000-0000-0000-0000-000000000000}"/>
          </ac:spMkLst>
        </pc:spChg>
        <pc:spChg chg="mod">
          <ac:chgData name="张 智" userId="36bdf691fd3510be" providerId="LiveId" clId="{60D4F08A-1EBA-4F14-89F4-32FE0C142F72}" dt="2023-07-19T08:26:30.118" v="11725" actId="1037"/>
          <ac:spMkLst>
            <pc:docMk/>
            <pc:sldMk cId="0" sldId="297"/>
            <ac:spMk id="612" creationId="{00000000-0000-0000-0000-000000000000}"/>
          </ac:spMkLst>
        </pc:spChg>
        <pc:spChg chg="mod">
          <ac:chgData name="张 智" userId="36bdf691fd3510be" providerId="LiveId" clId="{60D4F08A-1EBA-4F14-89F4-32FE0C142F72}" dt="2023-07-19T08:26:30.118" v="11725" actId="1037"/>
          <ac:spMkLst>
            <pc:docMk/>
            <pc:sldMk cId="0" sldId="297"/>
            <ac:spMk id="613" creationId="{00000000-0000-0000-0000-000000000000}"/>
          </ac:spMkLst>
        </pc:spChg>
        <pc:grpChg chg="mod">
          <ac:chgData name="张 智" userId="36bdf691fd3510be" providerId="LiveId" clId="{60D4F08A-1EBA-4F14-89F4-32FE0C142F72}" dt="2023-07-19T08:26:30.118" v="11725" actId="1037"/>
          <ac:grpSpMkLst>
            <pc:docMk/>
            <pc:sldMk cId="0" sldId="297"/>
            <ac:grpSpMk id="571" creationId="{00000000-0000-0000-0000-000000000000}"/>
          </ac:grpSpMkLst>
        </pc:grpChg>
        <pc:grpChg chg="mod">
          <ac:chgData name="张 智" userId="36bdf691fd3510be" providerId="LiveId" clId="{60D4F08A-1EBA-4F14-89F4-32FE0C142F72}" dt="2023-07-19T08:26:30.118" v="11725" actId="1037"/>
          <ac:grpSpMkLst>
            <pc:docMk/>
            <pc:sldMk cId="0" sldId="297"/>
            <ac:grpSpMk id="575" creationId="{00000000-0000-0000-0000-000000000000}"/>
          </ac:grpSpMkLst>
        </pc:grpChg>
        <pc:grpChg chg="mod">
          <ac:chgData name="张 智" userId="36bdf691fd3510be" providerId="LiveId" clId="{60D4F08A-1EBA-4F14-89F4-32FE0C142F72}" dt="2023-07-19T08:26:30.118" v="11725" actId="1037"/>
          <ac:grpSpMkLst>
            <pc:docMk/>
            <pc:sldMk cId="0" sldId="297"/>
            <ac:grpSpMk id="579" creationId="{00000000-0000-0000-0000-000000000000}"/>
          </ac:grpSpMkLst>
        </pc:grpChg>
        <pc:picChg chg="mod">
          <ac:chgData name="张 智" userId="36bdf691fd3510be" providerId="LiveId" clId="{60D4F08A-1EBA-4F14-89F4-32FE0C142F72}" dt="2023-07-19T08:26:30.118" v="11725" actId="1037"/>
          <ac:picMkLst>
            <pc:docMk/>
            <pc:sldMk cId="0" sldId="297"/>
            <ac:picMk id="551" creationId="{00000000-0000-0000-0000-000000000000}"/>
          </ac:picMkLst>
        </pc:picChg>
        <pc:picChg chg="mod">
          <ac:chgData name="张 智" userId="36bdf691fd3510be" providerId="LiveId" clId="{60D4F08A-1EBA-4F14-89F4-32FE0C142F72}" dt="2023-07-19T08:26:30.118" v="11725" actId="1037"/>
          <ac:picMkLst>
            <pc:docMk/>
            <pc:sldMk cId="0" sldId="297"/>
            <ac:picMk id="552" creationId="{00000000-0000-0000-0000-000000000000}"/>
          </ac:picMkLst>
        </pc:picChg>
        <pc:picChg chg="mod">
          <ac:chgData name="张 智" userId="36bdf691fd3510be" providerId="LiveId" clId="{60D4F08A-1EBA-4F14-89F4-32FE0C142F72}" dt="2023-07-19T08:26:30.118" v="11725" actId="1037"/>
          <ac:picMkLst>
            <pc:docMk/>
            <pc:sldMk cId="0" sldId="297"/>
            <ac:picMk id="554" creationId="{00000000-0000-0000-0000-000000000000}"/>
          </ac:picMkLst>
        </pc:picChg>
        <pc:picChg chg="mod">
          <ac:chgData name="张 智" userId="36bdf691fd3510be" providerId="LiveId" clId="{60D4F08A-1EBA-4F14-89F4-32FE0C142F72}" dt="2023-07-19T08:26:30.118" v="11725" actId="1037"/>
          <ac:picMkLst>
            <pc:docMk/>
            <pc:sldMk cId="0" sldId="297"/>
            <ac:picMk id="555" creationId="{00000000-0000-0000-0000-000000000000}"/>
          </ac:picMkLst>
        </pc:picChg>
        <pc:picChg chg="mod">
          <ac:chgData name="张 智" userId="36bdf691fd3510be" providerId="LiveId" clId="{60D4F08A-1EBA-4F14-89F4-32FE0C142F72}" dt="2023-07-19T08:26:30.118" v="11725" actId="1037"/>
          <ac:picMkLst>
            <pc:docMk/>
            <pc:sldMk cId="0" sldId="297"/>
            <ac:picMk id="556" creationId="{00000000-0000-0000-0000-000000000000}"/>
          </ac:picMkLst>
        </pc:picChg>
        <pc:picChg chg="mod">
          <ac:chgData name="张 智" userId="36bdf691fd3510be" providerId="LiveId" clId="{60D4F08A-1EBA-4F14-89F4-32FE0C142F72}" dt="2023-07-19T08:26:30.118" v="11725" actId="1037"/>
          <ac:picMkLst>
            <pc:docMk/>
            <pc:sldMk cId="0" sldId="297"/>
            <ac:picMk id="561" creationId="{00000000-0000-0000-0000-000000000000}"/>
          </ac:picMkLst>
        </pc:picChg>
        <pc:picChg chg="mod">
          <ac:chgData name="张 智" userId="36bdf691fd3510be" providerId="LiveId" clId="{60D4F08A-1EBA-4F14-89F4-32FE0C142F72}" dt="2023-07-19T08:26:30.118" v="11725" actId="1037"/>
          <ac:picMkLst>
            <pc:docMk/>
            <pc:sldMk cId="0" sldId="297"/>
            <ac:picMk id="562" creationId="{00000000-0000-0000-0000-000000000000}"/>
          </ac:picMkLst>
        </pc:picChg>
        <pc:picChg chg="mod">
          <ac:chgData name="张 智" userId="36bdf691fd3510be" providerId="LiveId" clId="{60D4F08A-1EBA-4F14-89F4-32FE0C142F72}" dt="2023-07-19T08:26:30.118" v="11725" actId="1037"/>
          <ac:picMkLst>
            <pc:docMk/>
            <pc:sldMk cId="0" sldId="297"/>
            <ac:picMk id="563" creationId="{00000000-0000-0000-0000-000000000000}"/>
          </ac:picMkLst>
        </pc:picChg>
        <pc:picChg chg="mod">
          <ac:chgData name="张 智" userId="36bdf691fd3510be" providerId="LiveId" clId="{60D4F08A-1EBA-4F14-89F4-32FE0C142F72}" dt="2023-07-19T08:26:30.118" v="11725" actId="1037"/>
          <ac:picMkLst>
            <pc:docMk/>
            <pc:sldMk cId="0" sldId="297"/>
            <ac:picMk id="564" creationId="{00000000-0000-0000-0000-000000000000}"/>
          </ac:picMkLst>
        </pc:picChg>
        <pc:picChg chg="mod">
          <ac:chgData name="张 智" userId="36bdf691fd3510be" providerId="LiveId" clId="{60D4F08A-1EBA-4F14-89F4-32FE0C142F72}" dt="2023-07-19T08:26:30.118" v="11725" actId="1037"/>
          <ac:picMkLst>
            <pc:docMk/>
            <pc:sldMk cId="0" sldId="297"/>
            <ac:picMk id="565" creationId="{00000000-0000-0000-0000-000000000000}"/>
          </ac:picMkLst>
        </pc:picChg>
        <pc:picChg chg="mod">
          <ac:chgData name="张 智" userId="36bdf691fd3510be" providerId="LiveId" clId="{60D4F08A-1EBA-4F14-89F4-32FE0C142F72}" dt="2023-07-19T08:26:30.118" v="11725" actId="1037"/>
          <ac:picMkLst>
            <pc:docMk/>
            <pc:sldMk cId="0" sldId="297"/>
            <ac:picMk id="583" creationId="{00000000-0000-0000-0000-000000000000}"/>
          </ac:picMkLst>
        </pc:picChg>
        <pc:picChg chg="mod">
          <ac:chgData name="张 智" userId="36bdf691fd3510be" providerId="LiveId" clId="{60D4F08A-1EBA-4F14-89F4-32FE0C142F72}" dt="2023-07-19T08:26:30.118" v="11725" actId="1037"/>
          <ac:picMkLst>
            <pc:docMk/>
            <pc:sldMk cId="0" sldId="297"/>
            <ac:picMk id="584" creationId="{00000000-0000-0000-0000-000000000000}"/>
          </ac:picMkLst>
        </pc:picChg>
        <pc:picChg chg="mod">
          <ac:chgData name="张 智" userId="36bdf691fd3510be" providerId="LiveId" clId="{60D4F08A-1EBA-4F14-89F4-32FE0C142F72}" dt="2023-07-19T08:26:30.118" v="11725" actId="1037"/>
          <ac:picMkLst>
            <pc:docMk/>
            <pc:sldMk cId="0" sldId="297"/>
            <ac:picMk id="585" creationId="{00000000-0000-0000-0000-000000000000}"/>
          </ac:picMkLst>
        </pc:picChg>
        <pc:picChg chg="mod">
          <ac:chgData name="张 智" userId="36bdf691fd3510be" providerId="LiveId" clId="{60D4F08A-1EBA-4F14-89F4-32FE0C142F72}" dt="2023-07-19T08:26:30.118" v="11725" actId="1037"/>
          <ac:picMkLst>
            <pc:docMk/>
            <pc:sldMk cId="0" sldId="297"/>
            <ac:picMk id="586" creationId="{00000000-0000-0000-0000-000000000000}"/>
          </ac:picMkLst>
        </pc:picChg>
        <pc:picChg chg="mod">
          <ac:chgData name="张 智" userId="36bdf691fd3510be" providerId="LiveId" clId="{60D4F08A-1EBA-4F14-89F4-32FE0C142F72}" dt="2023-07-19T08:26:30.118" v="11725" actId="1037"/>
          <ac:picMkLst>
            <pc:docMk/>
            <pc:sldMk cId="0" sldId="297"/>
            <ac:picMk id="587" creationId="{00000000-0000-0000-0000-000000000000}"/>
          </ac:picMkLst>
        </pc:picChg>
        <pc:picChg chg="mod">
          <ac:chgData name="张 智" userId="36bdf691fd3510be" providerId="LiveId" clId="{60D4F08A-1EBA-4F14-89F4-32FE0C142F72}" dt="2023-07-19T08:26:30.118" v="11725" actId="1037"/>
          <ac:picMkLst>
            <pc:docMk/>
            <pc:sldMk cId="0" sldId="297"/>
            <ac:picMk id="588" creationId="{00000000-0000-0000-0000-000000000000}"/>
          </ac:picMkLst>
        </pc:picChg>
        <pc:picChg chg="mod">
          <ac:chgData name="张 智" userId="36bdf691fd3510be" providerId="LiveId" clId="{60D4F08A-1EBA-4F14-89F4-32FE0C142F72}" dt="2023-07-19T08:26:30.118" v="11725" actId="1037"/>
          <ac:picMkLst>
            <pc:docMk/>
            <pc:sldMk cId="0" sldId="297"/>
            <ac:picMk id="589" creationId="{00000000-0000-0000-0000-000000000000}"/>
          </ac:picMkLst>
        </pc:picChg>
        <pc:picChg chg="mod">
          <ac:chgData name="张 智" userId="36bdf691fd3510be" providerId="LiveId" clId="{60D4F08A-1EBA-4F14-89F4-32FE0C142F72}" dt="2023-07-19T08:26:30.118" v="11725" actId="1037"/>
          <ac:picMkLst>
            <pc:docMk/>
            <pc:sldMk cId="0" sldId="297"/>
            <ac:picMk id="590" creationId="{00000000-0000-0000-0000-000000000000}"/>
          </ac:picMkLst>
        </pc:picChg>
        <pc:picChg chg="mod">
          <ac:chgData name="张 智" userId="36bdf691fd3510be" providerId="LiveId" clId="{60D4F08A-1EBA-4F14-89F4-32FE0C142F72}" dt="2023-07-19T08:26:30.118" v="11725" actId="1037"/>
          <ac:picMkLst>
            <pc:docMk/>
            <pc:sldMk cId="0" sldId="297"/>
            <ac:picMk id="591" creationId="{00000000-0000-0000-0000-000000000000}"/>
          </ac:picMkLst>
        </pc:picChg>
        <pc:picChg chg="mod">
          <ac:chgData name="张 智" userId="36bdf691fd3510be" providerId="LiveId" clId="{60D4F08A-1EBA-4F14-89F4-32FE0C142F72}" dt="2023-07-19T08:26:30.118" v="11725" actId="1037"/>
          <ac:picMkLst>
            <pc:docMk/>
            <pc:sldMk cId="0" sldId="297"/>
            <ac:picMk id="592" creationId="{00000000-0000-0000-0000-000000000000}"/>
          </ac:picMkLst>
        </pc:picChg>
        <pc:picChg chg="mod">
          <ac:chgData name="张 智" userId="36bdf691fd3510be" providerId="LiveId" clId="{60D4F08A-1EBA-4F14-89F4-32FE0C142F72}" dt="2023-07-19T08:26:30.118" v="11725" actId="1037"/>
          <ac:picMkLst>
            <pc:docMk/>
            <pc:sldMk cId="0" sldId="297"/>
            <ac:picMk id="598" creationId="{00000000-0000-0000-0000-000000000000}"/>
          </ac:picMkLst>
        </pc:picChg>
        <pc:picChg chg="mod">
          <ac:chgData name="张 智" userId="36bdf691fd3510be" providerId="LiveId" clId="{60D4F08A-1EBA-4F14-89F4-32FE0C142F72}" dt="2023-07-19T08:26:30.118" v="11725" actId="1037"/>
          <ac:picMkLst>
            <pc:docMk/>
            <pc:sldMk cId="0" sldId="297"/>
            <ac:picMk id="602" creationId="{00000000-0000-0000-0000-000000000000}"/>
          </ac:picMkLst>
        </pc:picChg>
        <pc:picChg chg="mod">
          <ac:chgData name="张 智" userId="36bdf691fd3510be" providerId="LiveId" clId="{60D4F08A-1EBA-4F14-89F4-32FE0C142F72}" dt="2023-07-19T08:26:30.118" v="11725" actId="1037"/>
          <ac:picMkLst>
            <pc:docMk/>
            <pc:sldMk cId="0" sldId="297"/>
            <ac:picMk id="603" creationId="{00000000-0000-0000-0000-000000000000}"/>
          </ac:picMkLst>
        </pc:picChg>
        <pc:picChg chg="mod">
          <ac:chgData name="张 智" userId="36bdf691fd3510be" providerId="LiveId" clId="{60D4F08A-1EBA-4F14-89F4-32FE0C142F72}" dt="2023-07-19T08:26:30.118" v="11725" actId="1037"/>
          <ac:picMkLst>
            <pc:docMk/>
            <pc:sldMk cId="0" sldId="297"/>
            <ac:picMk id="604" creationId="{00000000-0000-0000-0000-000000000000}"/>
          </ac:picMkLst>
        </pc:picChg>
        <pc:picChg chg="mod">
          <ac:chgData name="张 智" userId="36bdf691fd3510be" providerId="LiveId" clId="{60D4F08A-1EBA-4F14-89F4-32FE0C142F72}" dt="2023-07-19T08:26:30.118" v="11725" actId="1037"/>
          <ac:picMkLst>
            <pc:docMk/>
            <pc:sldMk cId="0" sldId="297"/>
            <ac:picMk id="605" creationId="{00000000-0000-0000-0000-000000000000}"/>
          </ac:picMkLst>
        </pc:picChg>
        <pc:picChg chg="mod">
          <ac:chgData name="张 智" userId="36bdf691fd3510be" providerId="LiveId" clId="{60D4F08A-1EBA-4F14-89F4-32FE0C142F72}" dt="2023-07-19T08:26:30.118" v="11725" actId="1037"/>
          <ac:picMkLst>
            <pc:docMk/>
            <pc:sldMk cId="0" sldId="297"/>
            <ac:picMk id="606" creationId="{00000000-0000-0000-0000-000000000000}"/>
          </ac:picMkLst>
        </pc:picChg>
        <pc:picChg chg="mod">
          <ac:chgData name="张 智" userId="36bdf691fd3510be" providerId="LiveId" clId="{60D4F08A-1EBA-4F14-89F4-32FE0C142F72}" dt="2023-07-19T08:26:30.118" v="11725" actId="1037"/>
          <ac:picMkLst>
            <pc:docMk/>
            <pc:sldMk cId="0" sldId="297"/>
            <ac:picMk id="607" creationId="{00000000-0000-0000-0000-000000000000}"/>
          </ac:picMkLst>
        </pc:picChg>
        <pc:picChg chg="mod">
          <ac:chgData name="张 智" userId="36bdf691fd3510be" providerId="LiveId" clId="{60D4F08A-1EBA-4F14-89F4-32FE0C142F72}" dt="2023-07-19T08:26:30.118" v="11725" actId="1037"/>
          <ac:picMkLst>
            <pc:docMk/>
            <pc:sldMk cId="0" sldId="297"/>
            <ac:picMk id="608" creationId="{00000000-0000-0000-0000-000000000000}"/>
          </ac:picMkLst>
        </pc:picChg>
        <pc:picChg chg="mod">
          <ac:chgData name="张 智" userId="36bdf691fd3510be" providerId="LiveId" clId="{60D4F08A-1EBA-4F14-89F4-32FE0C142F72}" dt="2023-07-19T08:26:30.118" v="11725" actId="1037"/>
          <ac:picMkLst>
            <pc:docMk/>
            <pc:sldMk cId="0" sldId="297"/>
            <ac:picMk id="609" creationId="{00000000-0000-0000-0000-000000000000}"/>
          </ac:picMkLst>
        </pc:picChg>
        <pc:picChg chg="mod">
          <ac:chgData name="张 智" userId="36bdf691fd3510be" providerId="LiveId" clId="{60D4F08A-1EBA-4F14-89F4-32FE0C142F72}" dt="2023-07-19T08:26:30.118" v="11725" actId="1037"/>
          <ac:picMkLst>
            <pc:docMk/>
            <pc:sldMk cId="0" sldId="297"/>
            <ac:picMk id="610" creationId="{00000000-0000-0000-0000-000000000000}"/>
          </ac:picMkLst>
        </pc:picChg>
        <pc:picChg chg="mod">
          <ac:chgData name="张 智" userId="36bdf691fd3510be" providerId="LiveId" clId="{60D4F08A-1EBA-4F14-89F4-32FE0C142F72}" dt="2023-07-19T08:26:30.118" v="11725" actId="1037"/>
          <ac:picMkLst>
            <pc:docMk/>
            <pc:sldMk cId="0" sldId="297"/>
            <ac:picMk id="614" creationId="{00000000-0000-0000-0000-000000000000}"/>
          </ac:picMkLst>
        </pc:picChg>
        <pc:picChg chg="mod">
          <ac:chgData name="张 智" userId="36bdf691fd3510be" providerId="LiveId" clId="{60D4F08A-1EBA-4F14-89F4-32FE0C142F72}" dt="2023-07-19T08:26:30.118" v="11725" actId="1037"/>
          <ac:picMkLst>
            <pc:docMk/>
            <pc:sldMk cId="0" sldId="297"/>
            <ac:picMk id="615" creationId="{00000000-0000-0000-0000-000000000000}"/>
          </ac:picMkLst>
        </pc:picChg>
        <pc:picChg chg="mod">
          <ac:chgData name="张 智" userId="36bdf691fd3510be" providerId="LiveId" clId="{60D4F08A-1EBA-4F14-89F4-32FE0C142F72}" dt="2023-07-19T08:26:30.118" v="11725" actId="1037"/>
          <ac:picMkLst>
            <pc:docMk/>
            <pc:sldMk cId="0" sldId="297"/>
            <ac:picMk id="616" creationId="{00000000-0000-0000-0000-000000000000}"/>
          </ac:picMkLst>
        </pc:picChg>
        <pc:picChg chg="mod">
          <ac:chgData name="张 智" userId="36bdf691fd3510be" providerId="LiveId" clId="{60D4F08A-1EBA-4F14-89F4-32FE0C142F72}" dt="2023-07-19T08:26:30.118" v="11725" actId="1037"/>
          <ac:picMkLst>
            <pc:docMk/>
            <pc:sldMk cId="0" sldId="297"/>
            <ac:picMk id="617" creationId="{00000000-0000-0000-0000-000000000000}"/>
          </ac:picMkLst>
        </pc:picChg>
      </pc:sldChg>
      <pc:sldChg chg="delSp modSp add mod modTransition modNotesTx">
        <pc:chgData name="张 智" userId="36bdf691fd3510be" providerId="LiveId" clId="{60D4F08A-1EBA-4F14-89F4-32FE0C142F72}" dt="2023-07-25T04:20:11.936" v="22322" actId="20577"/>
        <pc:sldMkLst>
          <pc:docMk/>
          <pc:sldMk cId="0" sldId="299"/>
        </pc:sldMkLst>
        <pc:spChg chg="mod">
          <ac:chgData name="张 智" userId="36bdf691fd3510be" providerId="LiveId" clId="{60D4F08A-1EBA-4F14-89F4-32FE0C142F72}" dt="2023-07-21T07:07:23.902" v="17741" actId="1076"/>
          <ac:spMkLst>
            <pc:docMk/>
            <pc:sldMk cId="0" sldId="299"/>
            <ac:spMk id="623" creationId="{00000000-0000-0000-0000-000000000000}"/>
          </ac:spMkLst>
        </pc:spChg>
        <pc:spChg chg="mod">
          <ac:chgData name="张 智" userId="36bdf691fd3510be" providerId="LiveId" clId="{60D4F08A-1EBA-4F14-89F4-32FE0C142F72}" dt="2023-07-21T07:07:26.059" v="17746" actId="5793"/>
          <ac:spMkLst>
            <pc:docMk/>
            <pc:sldMk cId="0" sldId="299"/>
            <ac:spMk id="624" creationId="{00000000-0000-0000-0000-000000000000}"/>
          </ac:spMkLst>
        </pc:spChg>
        <pc:spChg chg="del mod">
          <ac:chgData name="张 智" userId="36bdf691fd3510be" providerId="LiveId" clId="{60D4F08A-1EBA-4F14-89F4-32FE0C142F72}" dt="2023-07-19T07:23:59.005" v="9666" actId="478"/>
          <ac:spMkLst>
            <pc:docMk/>
            <pc:sldMk cId="0" sldId="299"/>
            <ac:spMk id="625" creationId="{00000000-0000-0000-0000-000000000000}"/>
          </ac:spMkLst>
        </pc:spChg>
      </pc:sldChg>
      <pc:sldChg chg="addSp modSp add mod modTransition modAnim modNotesTx">
        <pc:chgData name="张 智" userId="36bdf691fd3510be" providerId="LiveId" clId="{60D4F08A-1EBA-4F14-89F4-32FE0C142F72}" dt="2023-07-25T04:20:03.048" v="22275" actId="20577"/>
        <pc:sldMkLst>
          <pc:docMk/>
          <pc:sldMk cId="0" sldId="302"/>
        </pc:sldMkLst>
        <pc:spChg chg="add mod">
          <ac:chgData name="张 智" userId="36bdf691fd3510be" providerId="LiveId" clId="{60D4F08A-1EBA-4F14-89F4-32FE0C142F72}" dt="2023-07-21T07:20:49.484" v="17803" actId="20577"/>
          <ac:spMkLst>
            <pc:docMk/>
            <pc:sldMk cId="0" sldId="302"/>
            <ac:spMk id="8" creationId="{A2BCC87D-F1A6-4645-A0FC-883AF66DB8DE}"/>
          </ac:spMkLst>
        </pc:spChg>
        <pc:spChg chg="add mod">
          <ac:chgData name="张 智" userId="36bdf691fd3510be" providerId="LiveId" clId="{60D4F08A-1EBA-4F14-89F4-32FE0C142F72}" dt="2023-07-21T07:21:38.034" v="17828" actId="14100"/>
          <ac:spMkLst>
            <pc:docMk/>
            <pc:sldMk cId="0" sldId="302"/>
            <ac:spMk id="9" creationId="{543B23C3-A786-4650-A96C-920CC55A91BB}"/>
          </ac:spMkLst>
        </pc:spChg>
        <pc:spChg chg="mod">
          <ac:chgData name="张 智" userId="36bdf691fd3510be" providerId="LiveId" clId="{60D4F08A-1EBA-4F14-89F4-32FE0C142F72}" dt="2023-07-21T07:21:53.659" v="17833" actId="20577"/>
          <ac:spMkLst>
            <pc:docMk/>
            <pc:sldMk cId="0" sldId="302"/>
            <ac:spMk id="641" creationId="{00000000-0000-0000-0000-000000000000}"/>
          </ac:spMkLst>
        </pc:spChg>
        <pc:spChg chg="mod">
          <ac:chgData name="张 智" userId="36bdf691fd3510be" providerId="LiveId" clId="{60D4F08A-1EBA-4F14-89F4-32FE0C142F72}" dt="2023-07-21T07:19:47.906" v="17768" actId="20577"/>
          <ac:spMkLst>
            <pc:docMk/>
            <pc:sldMk cId="0" sldId="302"/>
            <ac:spMk id="642" creationId="{00000000-0000-0000-0000-000000000000}"/>
          </ac:spMkLst>
        </pc:spChg>
        <pc:spChg chg="mod">
          <ac:chgData name="张 智" userId="36bdf691fd3510be" providerId="LiveId" clId="{60D4F08A-1EBA-4F14-89F4-32FE0C142F72}" dt="2023-07-21T07:06:59.706" v="17736"/>
          <ac:spMkLst>
            <pc:docMk/>
            <pc:sldMk cId="0" sldId="302"/>
            <ac:spMk id="643" creationId="{00000000-0000-0000-0000-000000000000}"/>
          </ac:spMkLst>
        </pc:spChg>
        <pc:picChg chg="mod">
          <ac:chgData name="张 智" userId="36bdf691fd3510be" providerId="LiveId" clId="{60D4F08A-1EBA-4F14-89F4-32FE0C142F72}" dt="2023-07-21T07:20:57.282" v="17805" actId="1076"/>
          <ac:picMkLst>
            <pc:docMk/>
            <pc:sldMk cId="0" sldId="302"/>
            <ac:picMk id="644" creationId="{00000000-0000-0000-0000-000000000000}"/>
          </ac:picMkLst>
        </pc:picChg>
        <pc:picChg chg="mod">
          <ac:chgData name="张 智" userId="36bdf691fd3510be" providerId="LiveId" clId="{60D4F08A-1EBA-4F14-89F4-32FE0C142F72}" dt="2023-07-21T07:21:01.490" v="17806" actId="1076"/>
          <ac:picMkLst>
            <pc:docMk/>
            <pc:sldMk cId="0" sldId="302"/>
            <ac:picMk id="645" creationId="{00000000-0000-0000-0000-000000000000}"/>
          </ac:picMkLst>
        </pc:picChg>
        <pc:picChg chg="mod">
          <ac:chgData name="张 智" userId="36bdf691fd3510be" providerId="LiveId" clId="{60D4F08A-1EBA-4F14-89F4-32FE0C142F72}" dt="2023-07-21T07:20:52.394" v="17804" actId="1076"/>
          <ac:picMkLst>
            <pc:docMk/>
            <pc:sldMk cId="0" sldId="302"/>
            <ac:picMk id="646" creationId="{00000000-0000-0000-0000-000000000000}"/>
          </ac:picMkLst>
        </pc:picChg>
      </pc:sldChg>
      <pc:sldChg chg="delSp modSp add del mod modTransition modAnim">
        <pc:chgData name="张 智" userId="36bdf691fd3510be" providerId="LiveId" clId="{60D4F08A-1EBA-4F14-89F4-32FE0C142F72}" dt="2023-07-25T05:36:14.390" v="22323" actId="47"/>
        <pc:sldMkLst>
          <pc:docMk/>
          <pc:sldMk cId="0" sldId="304"/>
        </pc:sldMkLst>
        <pc:spChg chg="mod">
          <ac:chgData name="张 智" userId="36bdf691fd3510be" providerId="LiveId" clId="{60D4F08A-1EBA-4F14-89F4-32FE0C142F72}" dt="2023-07-21T07:48:39.972" v="18029" actId="113"/>
          <ac:spMkLst>
            <pc:docMk/>
            <pc:sldMk cId="0" sldId="304"/>
            <ac:spMk id="652" creationId="{00000000-0000-0000-0000-000000000000}"/>
          </ac:spMkLst>
        </pc:spChg>
        <pc:spChg chg="mod">
          <ac:chgData name="张 智" userId="36bdf691fd3510be" providerId="LiveId" clId="{60D4F08A-1EBA-4F14-89F4-32FE0C142F72}" dt="2023-07-21T07:51:42.402" v="18084" actId="207"/>
          <ac:spMkLst>
            <pc:docMk/>
            <pc:sldMk cId="0" sldId="304"/>
            <ac:spMk id="653" creationId="{00000000-0000-0000-0000-000000000000}"/>
          </ac:spMkLst>
        </pc:spChg>
        <pc:spChg chg="del mod">
          <ac:chgData name="张 智" userId="36bdf691fd3510be" providerId="LiveId" clId="{60D4F08A-1EBA-4F14-89F4-32FE0C142F72}" dt="2023-07-21T07:48:54.018" v="18032" actId="478"/>
          <ac:spMkLst>
            <pc:docMk/>
            <pc:sldMk cId="0" sldId="304"/>
            <ac:spMk id="654" creationId="{00000000-0000-0000-0000-000000000000}"/>
          </ac:spMkLst>
        </pc:spChg>
      </pc:sldChg>
      <pc:sldChg chg="delSp modSp add del mod modTransition">
        <pc:chgData name="张 智" userId="36bdf691fd3510be" providerId="LiveId" clId="{60D4F08A-1EBA-4F14-89F4-32FE0C142F72}" dt="2023-07-25T05:44:22.113" v="22436" actId="2696"/>
        <pc:sldMkLst>
          <pc:docMk/>
          <pc:sldMk cId="0" sldId="305"/>
        </pc:sldMkLst>
        <pc:spChg chg="mod">
          <ac:chgData name="张 智" userId="36bdf691fd3510be" providerId="LiveId" clId="{60D4F08A-1EBA-4F14-89F4-32FE0C142F72}" dt="2023-07-21T07:50:42.817" v="18077" actId="1076"/>
          <ac:spMkLst>
            <pc:docMk/>
            <pc:sldMk cId="0" sldId="305"/>
            <ac:spMk id="656" creationId="{00000000-0000-0000-0000-000000000000}"/>
          </ac:spMkLst>
        </pc:spChg>
        <pc:spChg chg="mod">
          <ac:chgData name="张 智" userId="36bdf691fd3510be" providerId="LiveId" clId="{60D4F08A-1EBA-4F14-89F4-32FE0C142F72}" dt="2023-07-21T07:50:40.449" v="18076" actId="1076"/>
          <ac:spMkLst>
            <pc:docMk/>
            <pc:sldMk cId="0" sldId="305"/>
            <ac:spMk id="657" creationId="{00000000-0000-0000-0000-000000000000}"/>
          </ac:spMkLst>
        </pc:spChg>
        <pc:spChg chg="del mod">
          <ac:chgData name="张 智" userId="36bdf691fd3510be" providerId="LiveId" clId="{60D4F08A-1EBA-4F14-89F4-32FE0C142F72}" dt="2023-07-21T07:48:50.046" v="18031" actId="478"/>
          <ac:spMkLst>
            <pc:docMk/>
            <pc:sldMk cId="0" sldId="305"/>
            <ac:spMk id="658" creationId="{00000000-0000-0000-0000-000000000000}"/>
          </ac:spMkLst>
        </pc:spChg>
      </pc:sldChg>
      <pc:sldChg chg="modSp add mod setBg">
        <pc:chgData name="张 智" userId="36bdf691fd3510be" providerId="LiveId" clId="{60D4F08A-1EBA-4F14-89F4-32FE0C142F72}" dt="2023-07-04T07:18:00.034" v="2728" actId="27636"/>
        <pc:sldMkLst>
          <pc:docMk/>
          <pc:sldMk cId="1786005080" sldId="312"/>
        </pc:sldMkLst>
        <pc:spChg chg="mod">
          <ac:chgData name="张 智" userId="36bdf691fd3510be" providerId="LiveId" clId="{60D4F08A-1EBA-4F14-89F4-32FE0C142F72}" dt="2023-07-04T07:12:51.873" v="2692" actId="113"/>
          <ac:spMkLst>
            <pc:docMk/>
            <pc:sldMk cId="1786005080" sldId="312"/>
            <ac:spMk id="2" creationId="{00000000-0000-0000-0000-000000000000}"/>
          </ac:spMkLst>
        </pc:spChg>
        <pc:spChg chg="mod">
          <ac:chgData name="张 智" userId="36bdf691fd3510be" providerId="LiveId" clId="{60D4F08A-1EBA-4F14-89F4-32FE0C142F72}" dt="2023-07-04T07:18:00.034" v="2728" actId="27636"/>
          <ac:spMkLst>
            <pc:docMk/>
            <pc:sldMk cId="1786005080" sldId="312"/>
            <ac:spMk id="3" creationId="{00000000-0000-0000-0000-000000000000}"/>
          </ac:spMkLst>
        </pc:spChg>
      </pc:sldChg>
      <pc:sldChg chg="addSp delSp modSp add mod modNotesTx">
        <pc:chgData name="张 智" userId="36bdf691fd3510be" providerId="LiveId" clId="{60D4F08A-1EBA-4F14-89F4-32FE0C142F72}" dt="2023-07-25T02:30:49.596" v="19881" actId="20577"/>
        <pc:sldMkLst>
          <pc:docMk/>
          <pc:sldMk cId="1481627793" sldId="319"/>
        </pc:sldMkLst>
        <pc:spChg chg="mod">
          <ac:chgData name="张 智" userId="36bdf691fd3510be" providerId="LiveId" clId="{60D4F08A-1EBA-4F14-89F4-32FE0C142F72}" dt="2023-07-18T07:57:58.646" v="7224" actId="113"/>
          <ac:spMkLst>
            <pc:docMk/>
            <pc:sldMk cId="1481627793" sldId="319"/>
            <ac:spMk id="2" creationId="{00000000-0000-0000-0000-000000000000}"/>
          </ac:spMkLst>
        </pc:spChg>
        <pc:spChg chg="mod">
          <ac:chgData name="张 智" userId="36bdf691fd3510be" providerId="LiveId" clId="{60D4F08A-1EBA-4F14-89F4-32FE0C142F72}" dt="2023-07-04T07:46:02.895" v="2993" actId="14100"/>
          <ac:spMkLst>
            <pc:docMk/>
            <pc:sldMk cId="1481627793" sldId="319"/>
            <ac:spMk id="3" creationId="{00000000-0000-0000-0000-000000000000}"/>
          </ac:spMkLst>
        </pc:spChg>
        <pc:spChg chg="del mod">
          <ac:chgData name="张 智" userId="36bdf691fd3510be" providerId="LiveId" clId="{60D4F08A-1EBA-4F14-89F4-32FE0C142F72}" dt="2023-07-04T07:44:28.120" v="2983" actId="478"/>
          <ac:spMkLst>
            <pc:docMk/>
            <pc:sldMk cId="1481627793" sldId="319"/>
            <ac:spMk id="4" creationId="{D6D401DD-ABB4-4DA0-ACA9-85C7AEFAF6AB}"/>
          </ac:spMkLst>
        </pc:spChg>
        <pc:spChg chg="add mod">
          <ac:chgData name="张 智" userId="36bdf691fd3510be" providerId="LiveId" clId="{60D4F08A-1EBA-4F14-89F4-32FE0C142F72}" dt="2023-07-25T02:30:34.940" v="19859" actId="5793"/>
          <ac:spMkLst>
            <pc:docMk/>
            <pc:sldMk cId="1481627793" sldId="319"/>
            <ac:spMk id="5" creationId="{DC504991-ABEB-4542-A4D0-B3BA24540C8D}"/>
          </ac:spMkLst>
        </pc:spChg>
      </pc:sldChg>
      <pc:sldChg chg="modSp add mod modNotesTx">
        <pc:chgData name="张 智" userId="36bdf691fd3510be" providerId="LiveId" clId="{60D4F08A-1EBA-4F14-89F4-32FE0C142F72}" dt="2023-07-17T14:57:42.093" v="3929" actId="20577"/>
        <pc:sldMkLst>
          <pc:docMk/>
          <pc:sldMk cId="2700717229" sldId="320"/>
        </pc:sldMkLst>
        <pc:spChg chg="mod">
          <ac:chgData name="张 智" userId="36bdf691fd3510be" providerId="LiveId" clId="{60D4F08A-1EBA-4F14-89F4-32FE0C142F72}" dt="2023-07-04T08:01:43.871" v="3279" actId="14100"/>
          <ac:spMkLst>
            <pc:docMk/>
            <pc:sldMk cId="2700717229" sldId="320"/>
            <ac:spMk id="2" creationId="{00000000-0000-0000-0000-000000000000}"/>
          </ac:spMkLst>
        </pc:spChg>
        <pc:spChg chg="mod">
          <ac:chgData name="张 智" userId="36bdf691fd3510be" providerId="LiveId" clId="{60D4F08A-1EBA-4F14-89F4-32FE0C142F72}" dt="2023-07-17T14:57:17.442" v="3921" actId="20577"/>
          <ac:spMkLst>
            <pc:docMk/>
            <pc:sldMk cId="2700717229" sldId="320"/>
            <ac:spMk id="3" creationId="{00000000-0000-0000-0000-000000000000}"/>
          </ac:spMkLst>
        </pc:spChg>
      </pc:sldChg>
      <pc:sldChg chg="addSp delSp modSp add mod modNotesTx">
        <pc:chgData name="张 智" userId="36bdf691fd3510be" providerId="LiveId" clId="{60D4F08A-1EBA-4F14-89F4-32FE0C142F72}" dt="2023-07-17T15:03:21.284" v="4113" actId="108"/>
        <pc:sldMkLst>
          <pc:docMk/>
          <pc:sldMk cId="3921763365" sldId="321"/>
        </pc:sldMkLst>
        <pc:spChg chg="add mod">
          <ac:chgData name="张 智" userId="36bdf691fd3510be" providerId="LiveId" clId="{60D4F08A-1EBA-4F14-89F4-32FE0C142F72}" dt="2023-07-17T15:03:05.269" v="4110" actId="1076"/>
          <ac:spMkLst>
            <pc:docMk/>
            <pc:sldMk cId="3921763365" sldId="321"/>
            <ac:spMk id="5" creationId="{8C414C9B-5D67-4DB4-B514-F2DA9173DF31}"/>
          </ac:spMkLst>
        </pc:spChg>
        <pc:spChg chg="mod">
          <ac:chgData name="张 智" userId="36bdf691fd3510be" providerId="LiveId" clId="{60D4F08A-1EBA-4F14-89F4-32FE0C142F72}" dt="2023-07-17T15:03:21.284" v="4113" actId="108"/>
          <ac:spMkLst>
            <pc:docMk/>
            <pc:sldMk cId="3921763365" sldId="321"/>
            <ac:spMk id="9" creationId="{07BE73EB-E544-436B-BC4C-1A8693FA38FD}"/>
          </ac:spMkLst>
        </pc:spChg>
        <pc:picChg chg="add mod">
          <ac:chgData name="张 智" userId="36bdf691fd3510be" providerId="LiveId" clId="{60D4F08A-1EBA-4F14-89F4-32FE0C142F72}" dt="2023-07-17T14:56:38.895" v="3915" actId="14100"/>
          <ac:picMkLst>
            <pc:docMk/>
            <pc:sldMk cId="3921763365" sldId="321"/>
            <ac:picMk id="3" creationId="{664A0CF0-6330-4ECF-B3FD-2FA14CBE3BB8}"/>
          </ac:picMkLst>
        </pc:picChg>
        <pc:picChg chg="del">
          <ac:chgData name="张 智" userId="36bdf691fd3510be" providerId="LiveId" clId="{60D4F08A-1EBA-4F14-89F4-32FE0C142F72}" dt="2023-07-17T02:54:12.709" v="3877" actId="478"/>
          <ac:picMkLst>
            <pc:docMk/>
            <pc:sldMk cId="3921763365" sldId="321"/>
            <ac:picMk id="11" creationId="{126604D5-623D-44F7-B986-275C23B7F13E}"/>
          </ac:picMkLst>
        </pc:picChg>
      </pc:sldChg>
      <pc:sldChg chg="addSp delSp modSp add mod">
        <pc:chgData name="张 智" userId="36bdf691fd3510be" providerId="LiveId" clId="{60D4F08A-1EBA-4F14-89F4-32FE0C142F72}" dt="2023-07-25T06:32:42.097" v="23294" actId="14100"/>
        <pc:sldMkLst>
          <pc:docMk/>
          <pc:sldMk cId="462365410" sldId="322"/>
        </pc:sldMkLst>
        <pc:spChg chg="mod">
          <ac:chgData name="张 智" userId="36bdf691fd3510be" providerId="LiveId" clId="{60D4F08A-1EBA-4F14-89F4-32FE0C142F72}" dt="2023-07-06T07:23:05.804" v="3391" actId="113"/>
          <ac:spMkLst>
            <pc:docMk/>
            <pc:sldMk cId="462365410" sldId="322"/>
            <ac:spMk id="2" creationId="{6CE1A259-E50D-4EA2-90A3-5321F575131B}"/>
          </ac:spMkLst>
        </pc:spChg>
        <pc:picChg chg="add del mod">
          <ac:chgData name="张 智" userId="36bdf691fd3510be" providerId="LiveId" clId="{60D4F08A-1EBA-4F14-89F4-32FE0C142F72}" dt="2023-07-17T02:53:52.301" v="3872" actId="478"/>
          <ac:picMkLst>
            <pc:docMk/>
            <pc:sldMk cId="462365410" sldId="322"/>
            <ac:picMk id="4" creationId="{5CCA654A-F63D-4893-8E6E-A19F080E257C}"/>
          </ac:picMkLst>
        </pc:picChg>
        <pc:picChg chg="del">
          <ac:chgData name="张 智" userId="36bdf691fd3510be" providerId="LiveId" clId="{60D4F08A-1EBA-4F14-89F4-32FE0C142F72}" dt="2023-07-06T05:43:43.740" v="3339" actId="478"/>
          <ac:picMkLst>
            <pc:docMk/>
            <pc:sldMk cId="462365410" sldId="322"/>
            <ac:picMk id="4" creationId="{C2422E6C-910E-4469-99CE-5C2C2337E66E}"/>
          </ac:picMkLst>
        </pc:picChg>
        <pc:picChg chg="add mod">
          <ac:chgData name="张 智" userId="36bdf691fd3510be" providerId="LiveId" clId="{60D4F08A-1EBA-4F14-89F4-32FE0C142F72}" dt="2023-07-25T06:32:42.097" v="23294" actId="14100"/>
          <ac:picMkLst>
            <pc:docMk/>
            <pc:sldMk cId="462365410" sldId="322"/>
            <ac:picMk id="6" creationId="{96988128-CDE4-42C3-AE31-E03714BE418A}"/>
          </ac:picMkLst>
        </pc:picChg>
      </pc:sldChg>
      <pc:sldChg chg="modSp add mod modNotesTx">
        <pc:chgData name="张 智" userId="36bdf691fd3510be" providerId="LiveId" clId="{60D4F08A-1EBA-4F14-89F4-32FE0C142F72}" dt="2023-07-18T07:37:27.242" v="6781" actId="20577"/>
        <pc:sldMkLst>
          <pc:docMk/>
          <pc:sldMk cId="2307588266" sldId="333"/>
        </pc:sldMkLst>
        <pc:spChg chg="mod">
          <ac:chgData name="张 智" userId="36bdf691fd3510be" providerId="LiveId" clId="{60D4F08A-1EBA-4F14-89F4-32FE0C142F72}" dt="2023-07-18T07:36:21.316" v="6751" actId="20577"/>
          <ac:spMkLst>
            <pc:docMk/>
            <pc:sldMk cId="2307588266" sldId="333"/>
            <ac:spMk id="2" creationId="{75A042B4-6EB2-4F38-8355-D92C4E4A5EF9}"/>
          </ac:spMkLst>
        </pc:spChg>
        <pc:spChg chg="mod">
          <ac:chgData name="张 智" userId="36bdf691fd3510be" providerId="LiveId" clId="{60D4F08A-1EBA-4F14-89F4-32FE0C142F72}" dt="2023-07-18T07:35:33.029" v="6732" actId="113"/>
          <ac:spMkLst>
            <pc:docMk/>
            <pc:sldMk cId="2307588266" sldId="333"/>
            <ac:spMk id="4" creationId="{00000000-0000-0000-0000-000000000000}"/>
          </ac:spMkLst>
        </pc:spChg>
      </pc:sldChg>
      <pc:sldChg chg="delSp modSp add mod modNotesTx">
        <pc:chgData name="张 智" userId="36bdf691fd3510be" providerId="LiveId" clId="{60D4F08A-1EBA-4F14-89F4-32FE0C142F72}" dt="2023-07-25T03:32:05.882" v="20779" actId="20577"/>
        <pc:sldMkLst>
          <pc:docMk/>
          <pc:sldMk cId="2727606522" sldId="342"/>
        </pc:sldMkLst>
        <pc:spChg chg="mod">
          <ac:chgData name="张 智" userId="36bdf691fd3510be" providerId="LiveId" clId="{60D4F08A-1EBA-4F14-89F4-32FE0C142F72}" dt="2023-07-19T07:30:48.943" v="9714" actId="20577"/>
          <ac:spMkLst>
            <pc:docMk/>
            <pc:sldMk cId="2727606522" sldId="342"/>
            <ac:spMk id="2" creationId="{00000000-0000-0000-0000-000000000000}"/>
          </ac:spMkLst>
        </pc:spChg>
        <pc:spChg chg="mod">
          <ac:chgData name="张 智" userId="36bdf691fd3510be" providerId="LiveId" clId="{60D4F08A-1EBA-4F14-89F4-32FE0C142F72}" dt="2023-07-25T03:29:58.325" v="20630" actId="20577"/>
          <ac:spMkLst>
            <pc:docMk/>
            <pc:sldMk cId="2727606522" sldId="342"/>
            <ac:spMk id="3" creationId="{00000000-0000-0000-0000-000000000000}"/>
          </ac:spMkLst>
        </pc:spChg>
        <pc:picChg chg="del">
          <ac:chgData name="张 智" userId="36bdf691fd3510be" providerId="LiveId" clId="{60D4F08A-1EBA-4F14-89F4-32FE0C142F72}" dt="2023-07-17T02:35:49.282" v="3859" actId="478"/>
          <ac:picMkLst>
            <pc:docMk/>
            <pc:sldMk cId="2727606522" sldId="342"/>
            <ac:picMk id="2050" creationId="{00000000-0000-0000-0000-000000000000}"/>
          </ac:picMkLst>
        </pc:picChg>
      </pc:sldChg>
      <pc:sldChg chg="add del modNotesTx">
        <pc:chgData name="张 智" userId="36bdf691fd3510be" providerId="LiveId" clId="{60D4F08A-1EBA-4F14-89F4-32FE0C142F72}" dt="2023-07-17T15:01:45.485" v="4102" actId="2696"/>
        <pc:sldMkLst>
          <pc:docMk/>
          <pc:sldMk cId="3241098891" sldId="344"/>
        </pc:sldMkLst>
      </pc:sldChg>
      <pc:sldChg chg="modSp add del mod">
        <pc:chgData name="张 智" userId="36bdf691fd3510be" providerId="LiveId" clId="{60D4F08A-1EBA-4F14-89F4-32FE0C142F72}" dt="2023-07-17T15:01:42.968" v="4101" actId="2696"/>
        <pc:sldMkLst>
          <pc:docMk/>
          <pc:sldMk cId="716379317" sldId="345"/>
        </pc:sldMkLst>
        <pc:spChg chg="mod">
          <ac:chgData name="张 智" userId="36bdf691fd3510be" providerId="LiveId" clId="{60D4F08A-1EBA-4F14-89F4-32FE0C142F72}" dt="2023-07-06T07:34:52.194" v="3596" actId="14100"/>
          <ac:spMkLst>
            <pc:docMk/>
            <pc:sldMk cId="716379317" sldId="345"/>
            <ac:spMk id="2" creationId="{00000000-0000-0000-0000-000000000000}"/>
          </ac:spMkLst>
        </pc:spChg>
        <pc:spChg chg="mod">
          <ac:chgData name="张 智" userId="36bdf691fd3510be" providerId="LiveId" clId="{60D4F08A-1EBA-4F14-89F4-32FE0C142F72}" dt="2023-07-06T07:35:55.057" v="3607" actId="20577"/>
          <ac:spMkLst>
            <pc:docMk/>
            <pc:sldMk cId="716379317" sldId="345"/>
            <ac:spMk id="3" creationId="{00000000-0000-0000-0000-000000000000}"/>
          </ac:spMkLst>
        </pc:spChg>
      </pc:sldChg>
      <pc:sldChg chg="modSp add mod modNotesTx">
        <pc:chgData name="张 智" userId="36bdf691fd3510be" providerId="LiveId" clId="{60D4F08A-1EBA-4F14-89F4-32FE0C142F72}" dt="2023-07-25T03:18:14.332" v="20520" actId="20577"/>
        <pc:sldMkLst>
          <pc:docMk/>
          <pc:sldMk cId="616269216" sldId="346"/>
        </pc:sldMkLst>
        <pc:spChg chg="mod">
          <ac:chgData name="张 智" userId="36bdf691fd3510be" providerId="LiveId" clId="{60D4F08A-1EBA-4F14-89F4-32FE0C142F72}" dt="2023-07-06T07:37:26.410" v="3630" actId="14100"/>
          <ac:spMkLst>
            <pc:docMk/>
            <pc:sldMk cId="616269216" sldId="346"/>
            <ac:spMk id="6" creationId="{D1324EFB-07F7-4237-9408-5B6417D110A8}"/>
          </ac:spMkLst>
        </pc:spChg>
        <pc:spChg chg="mod">
          <ac:chgData name="张 智" userId="36bdf691fd3510be" providerId="LiveId" clId="{60D4F08A-1EBA-4F14-89F4-32FE0C142F72}" dt="2023-07-21T02:40:06.982" v="17548" actId="20577"/>
          <ac:spMkLst>
            <pc:docMk/>
            <pc:sldMk cId="616269216" sldId="346"/>
            <ac:spMk id="7" creationId="{385F9B47-7C35-46F5-87A7-4814C5975511}"/>
          </ac:spMkLst>
        </pc:spChg>
      </pc:sldChg>
      <pc:sldChg chg="modSp add mod modNotesTx">
        <pc:chgData name="张 智" userId="36bdf691fd3510be" providerId="LiveId" clId="{60D4F08A-1EBA-4F14-89F4-32FE0C142F72}" dt="2023-07-25T02:35:49.703" v="20100" actId="20577"/>
        <pc:sldMkLst>
          <pc:docMk/>
          <pc:sldMk cId="11172829" sldId="347"/>
        </pc:sldMkLst>
        <pc:spChg chg="mod">
          <ac:chgData name="张 智" userId="36bdf691fd3510be" providerId="LiveId" clId="{60D4F08A-1EBA-4F14-89F4-32FE0C142F72}" dt="2023-07-04T07:53:22.231" v="3080" actId="1076"/>
          <ac:spMkLst>
            <pc:docMk/>
            <pc:sldMk cId="11172829" sldId="347"/>
            <ac:spMk id="2" creationId="{C1F10CF5-26BE-4B65-9239-23B6ACA96D5E}"/>
          </ac:spMkLst>
        </pc:spChg>
        <pc:spChg chg="mod">
          <ac:chgData name="张 智" userId="36bdf691fd3510be" providerId="LiveId" clId="{60D4F08A-1EBA-4F14-89F4-32FE0C142F72}" dt="2023-07-25T02:35:49.703" v="20100" actId="20577"/>
          <ac:spMkLst>
            <pc:docMk/>
            <pc:sldMk cId="11172829" sldId="347"/>
            <ac:spMk id="3" creationId="{E7B058CF-1E66-48A8-A8EB-3BE7B8CF9E6A}"/>
          </ac:spMkLst>
        </pc:spChg>
      </pc:sldChg>
      <pc:sldChg chg="addSp delSp modSp add mod modNotesTx">
        <pc:chgData name="张 智" userId="36bdf691fd3510be" providerId="LiveId" clId="{60D4F08A-1EBA-4F14-89F4-32FE0C142F72}" dt="2023-07-25T06:24:16.240" v="23292" actId="20577"/>
        <pc:sldMkLst>
          <pc:docMk/>
          <pc:sldMk cId="2114466259" sldId="349"/>
        </pc:sldMkLst>
        <pc:spChg chg="mod">
          <ac:chgData name="张 智" userId="36bdf691fd3510be" providerId="LiveId" clId="{60D4F08A-1EBA-4F14-89F4-32FE0C142F72}" dt="2023-07-04T02:45:44.260" v="94" actId="255"/>
          <ac:spMkLst>
            <pc:docMk/>
            <pc:sldMk cId="2114466259" sldId="349"/>
            <ac:spMk id="4" creationId="{3818A496-C3B5-8841-80C7-7A26D9C54282}"/>
          </ac:spMkLst>
        </pc:spChg>
        <pc:spChg chg="add del mod">
          <ac:chgData name="张 智" userId="36bdf691fd3510be" providerId="LiveId" clId="{60D4F08A-1EBA-4F14-89F4-32FE0C142F72}" dt="2023-07-19T07:22:59.925" v="9650" actId="478"/>
          <ac:spMkLst>
            <pc:docMk/>
            <pc:sldMk cId="2114466259" sldId="349"/>
            <ac:spMk id="5" creationId="{B74A3D15-CBE0-423E-9771-57F3D88DABCD}"/>
          </ac:spMkLst>
        </pc:spChg>
        <pc:spChg chg="mod">
          <ac:chgData name="张 智" userId="36bdf691fd3510be" providerId="LiveId" clId="{60D4F08A-1EBA-4F14-89F4-32FE0C142F72}" dt="2023-07-04T02:45:47.915" v="95" actId="255"/>
          <ac:spMkLst>
            <pc:docMk/>
            <pc:sldMk cId="2114466259" sldId="349"/>
            <ac:spMk id="8" creationId="{01410E13-10F2-4B08-8B93-CCB6420D424D}"/>
          </ac:spMkLst>
        </pc:spChg>
        <pc:picChg chg="mod">
          <ac:chgData name="张 智" userId="36bdf691fd3510be" providerId="LiveId" clId="{60D4F08A-1EBA-4F14-89F4-32FE0C142F72}" dt="2023-07-04T02:43:44.810" v="49" actId="1076"/>
          <ac:picMkLst>
            <pc:docMk/>
            <pc:sldMk cId="2114466259" sldId="349"/>
            <ac:picMk id="7" creationId="{0689F4DE-9D41-4890-90A5-FD25DC3C5D4D}"/>
          </ac:picMkLst>
        </pc:picChg>
      </pc:sldChg>
      <pc:sldChg chg="addSp delSp modSp add mod modNotesTx">
        <pc:chgData name="张 智" userId="36bdf691fd3510be" providerId="LiveId" clId="{60D4F08A-1EBA-4F14-89F4-32FE0C142F72}" dt="2023-07-25T05:48:24.510" v="22548"/>
        <pc:sldMkLst>
          <pc:docMk/>
          <pc:sldMk cId="1239153211" sldId="490"/>
        </pc:sldMkLst>
        <pc:spChg chg="mod">
          <ac:chgData name="张 智" userId="36bdf691fd3510be" providerId="LiveId" clId="{60D4F08A-1EBA-4F14-89F4-32FE0C142F72}" dt="2023-07-19T14:45:01.128" v="12457" actId="255"/>
          <ac:spMkLst>
            <pc:docMk/>
            <pc:sldMk cId="1239153211" sldId="490"/>
            <ac:spMk id="2" creationId="{00000000-0000-0000-0000-000000000000}"/>
          </ac:spMkLst>
        </pc:spChg>
        <pc:spChg chg="del mod">
          <ac:chgData name="张 智" userId="36bdf691fd3510be" providerId="LiveId" clId="{60D4F08A-1EBA-4F14-89F4-32FE0C142F72}" dt="2023-07-19T14:41:51.717" v="12234" actId="478"/>
          <ac:spMkLst>
            <pc:docMk/>
            <pc:sldMk cId="1239153211" sldId="490"/>
            <ac:spMk id="3" creationId="{00000000-0000-0000-0000-000000000000}"/>
          </ac:spMkLst>
        </pc:spChg>
        <pc:spChg chg="mod">
          <ac:chgData name="张 智" userId="36bdf691fd3510be" providerId="LiveId" clId="{60D4F08A-1EBA-4F14-89F4-32FE0C142F72}" dt="2023-07-19T14:49:18.208" v="12780" actId="14100"/>
          <ac:spMkLst>
            <pc:docMk/>
            <pc:sldMk cId="1239153211" sldId="490"/>
            <ac:spMk id="4" creationId="{00000000-0000-0000-0000-000000000000}"/>
          </ac:spMkLst>
        </pc:spChg>
        <pc:spChg chg="add del mod">
          <ac:chgData name="张 智" userId="36bdf691fd3510be" providerId="LiveId" clId="{60D4F08A-1EBA-4F14-89F4-32FE0C142F72}" dt="2023-07-25T05:47:22.797" v="22533" actId="478"/>
          <ac:spMkLst>
            <pc:docMk/>
            <pc:sldMk cId="1239153211" sldId="490"/>
            <ac:spMk id="5" creationId="{1F52F3C9-F397-48ED-A18F-212816CA0BB2}"/>
          </ac:spMkLst>
        </pc:spChg>
        <pc:spChg chg="add del mod">
          <ac:chgData name="张 智" userId="36bdf691fd3510be" providerId="LiveId" clId="{60D4F08A-1EBA-4F14-89F4-32FE0C142F72}" dt="2023-07-19T14:40:14.512" v="12117" actId="478"/>
          <ac:spMkLst>
            <pc:docMk/>
            <pc:sldMk cId="1239153211" sldId="490"/>
            <ac:spMk id="6" creationId="{656B58C3-6488-46D1-863A-E3F061BF8F5B}"/>
          </ac:spMkLst>
        </pc:spChg>
        <pc:spChg chg="add del mod">
          <ac:chgData name="张 智" userId="36bdf691fd3510be" providerId="LiveId" clId="{60D4F08A-1EBA-4F14-89F4-32FE0C142F72}" dt="2023-07-25T05:47:43.187" v="22538" actId="478"/>
          <ac:spMkLst>
            <pc:docMk/>
            <pc:sldMk cId="1239153211" sldId="490"/>
            <ac:spMk id="7" creationId="{85F180D1-C7EF-4A34-96CA-73A86A26F467}"/>
          </ac:spMkLst>
        </pc:spChg>
      </pc:sldChg>
      <pc:sldChg chg="modSp add del mod">
        <pc:chgData name="张 智" userId="36bdf691fd3510be" providerId="LiveId" clId="{60D4F08A-1EBA-4F14-89F4-32FE0C142F72}" dt="2023-07-06T07:33:20.211" v="3589" actId="2696"/>
        <pc:sldMkLst>
          <pc:docMk/>
          <pc:sldMk cId="2433280140" sldId="534"/>
        </pc:sldMkLst>
        <pc:spChg chg="mod">
          <ac:chgData name="张 智" userId="36bdf691fd3510be" providerId="LiveId" clId="{60D4F08A-1EBA-4F14-89F4-32FE0C142F72}" dt="2023-07-04T08:05:50.191" v="3324" actId="27636"/>
          <ac:spMkLst>
            <pc:docMk/>
            <pc:sldMk cId="2433280140" sldId="534"/>
            <ac:spMk id="2" creationId="{00000000-0000-0000-0000-000000000000}"/>
          </ac:spMkLst>
        </pc:spChg>
      </pc:sldChg>
      <pc:sldChg chg="modSp add mod modNotesTx">
        <pc:chgData name="张 智" userId="36bdf691fd3510be" providerId="LiveId" clId="{60D4F08A-1EBA-4F14-89F4-32FE0C142F72}" dt="2023-07-18T06:24:49.532" v="4689" actId="20577"/>
        <pc:sldMkLst>
          <pc:docMk/>
          <pc:sldMk cId="1757591113" sldId="536"/>
        </pc:sldMkLst>
        <pc:spChg chg="mod">
          <ac:chgData name="张 智" userId="36bdf691fd3510be" providerId="LiveId" clId="{60D4F08A-1EBA-4F14-89F4-32FE0C142F72}" dt="2023-07-06T07:33:42.506" v="3593" actId="14100"/>
          <ac:spMkLst>
            <pc:docMk/>
            <pc:sldMk cId="1757591113" sldId="536"/>
            <ac:spMk id="2" creationId="{00000000-0000-0000-0000-000000000000}"/>
          </ac:spMkLst>
        </pc:spChg>
        <pc:spChg chg="mod">
          <ac:chgData name="张 智" userId="36bdf691fd3510be" providerId="LiveId" clId="{60D4F08A-1EBA-4F14-89F4-32FE0C142F72}" dt="2023-07-18T06:21:43.258" v="4573" actId="20577"/>
          <ac:spMkLst>
            <pc:docMk/>
            <pc:sldMk cId="1757591113" sldId="536"/>
            <ac:spMk id="3" creationId="{00000000-0000-0000-0000-000000000000}"/>
          </ac:spMkLst>
        </pc:spChg>
      </pc:sldChg>
      <pc:sldChg chg="modSp add del mod">
        <pc:chgData name="张 智" userId="36bdf691fd3510be" providerId="LiveId" clId="{60D4F08A-1EBA-4F14-89F4-32FE0C142F72}" dt="2023-07-17T15:12:28.367" v="4181" actId="2696"/>
        <pc:sldMkLst>
          <pc:docMk/>
          <pc:sldMk cId="3948024721" sldId="537"/>
        </pc:sldMkLst>
        <pc:spChg chg="mod">
          <ac:chgData name="张 智" userId="36bdf691fd3510be" providerId="LiveId" clId="{60D4F08A-1EBA-4F14-89F4-32FE0C142F72}" dt="2023-07-06T07:37:03.124" v="3619" actId="113"/>
          <ac:spMkLst>
            <pc:docMk/>
            <pc:sldMk cId="3948024721" sldId="537"/>
            <ac:spMk id="2" creationId="{AF12F404-5848-8D4C-8FB6-3349BDEB8F75}"/>
          </ac:spMkLst>
        </pc:spChg>
        <pc:spChg chg="mod">
          <ac:chgData name="张 智" userId="36bdf691fd3510be" providerId="LiveId" clId="{60D4F08A-1EBA-4F14-89F4-32FE0C142F72}" dt="2023-07-06T07:36:58.906" v="3617" actId="1076"/>
          <ac:spMkLst>
            <pc:docMk/>
            <pc:sldMk cId="3948024721" sldId="537"/>
            <ac:spMk id="3" creationId="{56279952-E4DB-7445-83D2-1C8ADC55F074}"/>
          </ac:spMkLst>
        </pc:spChg>
      </pc:sldChg>
      <pc:sldChg chg="addSp delSp modSp add mod modNotesTx">
        <pc:chgData name="张 智" userId="36bdf691fd3510be" providerId="LiveId" clId="{60D4F08A-1EBA-4F14-89F4-32FE0C142F72}" dt="2023-07-25T02:50:48.659" v="20325" actId="20577"/>
        <pc:sldMkLst>
          <pc:docMk/>
          <pc:sldMk cId="2037980646" sldId="539"/>
        </pc:sldMkLst>
        <pc:spChg chg="mod">
          <ac:chgData name="张 智" userId="36bdf691fd3510be" providerId="LiveId" clId="{60D4F08A-1EBA-4F14-89F4-32FE0C142F72}" dt="2023-07-06T07:33:07.314" v="3587" actId="14100"/>
          <ac:spMkLst>
            <pc:docMk/>
            <pc:sldMk cId="2037980646" sldId="539"/>
            <ac:spMk id="2" creationId="{AF12F404-5848-8D4C-8FB6-3349BDEB8F75}"/>
          </ac:spMkLst>
        </pc:spChg>
        <pc:spChg chg="mod">
          <ac:chgData name="张 智" userId="36bdf691fd3510be" providerId="LiveId" clId="{60D4F08A-1EBA-4F14-89F4-32FE0C142F72}" dt="2023-07-25T02:50:36.286" v="20320" actId="20577"/>
          <ac:spMkLst>
            <pc:docMk/>
            <pc:sldMk cId="2037980646" sldId="539"/>
            <ac:spMk id="3" creationId="{56279952-E4DB-7445-83D2-1C8ADC55F074}"/>
          </ac:spMkLst>
        </pc:spChg>
        <pc:spChg chg="add del mod">
          <ac:chgData name="张 智" userId="36bdf691fd3510be" providerId="LiveId" clId="{60D4F08A-1EBA-4F14-89F4-32FE0C142F72}" dt="2023-07-06T07:42:05.953" v="3671" actId="478"/>
          <ac:spMkLst>
            <pc:docMk/>
            <pc:sldMk cId="2037980646" sldId="539"/>
            <ac:spMk id="5" creationId="{413A361C-E552-42B7-86BC-3136457D9392}"/>
          </ac:spMkLst>
        </pc:spChg>
        <pc:spChg chg="add del mod">
          <ac:chgData name="张 智" userId="36bdf691fd3510be" providerId="LiveId" clId="{60D4F08A-1EBA-4F14-89F4-32FE0C142F72}" dt="2023-07-18T07:04:29.826" v="5894" actId="478"/>
          <ac:spMkLst>
            <pc:docMk/>
            <pc:sldMk cId="2037980646" sldId="539"/>
            <ac:spMk id="5" creationId="{577CBC88-C6C2-42C1-9971-A2BCBD39256B}"/>
          </ac:spMkLst>
        </pc:spChg>
      </pc:sldChg>
      <pc:sldChg chg="modSp add mod modNotesTx">
        <pc:chgData name="张 智" userId="36bdf691fd3510be" providerId="LiveId" clId="{60D4F08A-1EBA-4F14-89F4-32FE0C142F72}" dt="2023-07-25T02:33:49.796" v="19991" actId="20577"/>
        <pc:sldMkLst>
          <pc:docMk/>
          <pc:sldMk cId="3788011539" sldId="540"/>
        </pc:sldMkLst>
        <pc:spChg chg="mod">
          <ac:chgData name="张 智" userId="36bdf691fd3510be" providerId="LiveId" clId="{60D4F08A-1EBA-4F14-89F4-32FE0C142F72}" dt="2023-07-04T07:47:53.506" v="3020" actId="113"/>
          <ac:spMkLst>
            <pc:docMk/>
            <pc:sldMk cId="3788011539" sldId="540"/>
            <ac:spMk id="2" creationId="{DDA4E7FC-13D5-D64F-970D-EE15EF0A474C}"/>
          </ac:spMkLst>
        </pc:spChg>
        <pc:spChg chg="mod">
          <ac:chgData name="张 智" userId="36bdf691fd3510be" providerId="LiveId" clId="{60D4F08A-1EBA-4F14-89F4-32FE0C142F72}" dt="2023-07-25T02:32:27.621" v="19908" actId="20577"/>
          <ac:spMkLst>
            <pc:docMk/>
            <pc:sldMk cId="3788011539" sldId="540"/>
            <ac:spMk id="3" creationId="{D414E03A-E6FC-764F-9D80-282B98177B8B}"/>
          </ac:spMkLst>
        </pc:spChg>
      </pc:sldChg>
      <pc:sldChg chg="modSp add mod modNotesTx">
        <pc:chgData name="张 智" userId="36bdf691fd3510be" providerId="LiveId" clId="{60D4F08A-1EBA-4F14-89F4-32FE0C142F72}" dt="2023-07-25T03:24:16.686" v="20628" actId="20577"/>
        <pc:sldMkLst>
          <pc:docMk/>
          <pc:sldMk cId="2115377926" sldId="541"/>
        </pc:sldMkLst>
        <pc:spChg chg="mod">
          <ac:chgData name="张 智" userId="36bdf691fd3510be" providerId="LiveId" clId="{60D4F08A-1EBA-4F14-89F4-32FE0C142F72}" dt="2023-07-18T07:20:20.424" v="6495" actId="1076"/>
          <ac:spMkLst>
            <pc:docMk/>
            <pc:sldMk cId="2115377926" sldId="541"/>
            <ac:spMk id="2" creationId="{00000000-0000-0000-0000-000000000000}"/>
          </ac:spMkLst>
        </pc:spChg>
        <pc:spChg chg="mod">
          <ac:chgData name="张 智" userId="36bdf691fd3510be" providerId="LiveId" clId="{60D4F08A-1EBA-4F14-89F4-32FE0C142F72}" dt="2023-07-25T03:22:14.223" v="20626" actId="14100"/>
          <ac:spMkLst>
            <pc:docMk/>
            <pc:sldMk cId="2115377926" sldId="541"/>
            <ac:spMk id="3" creationId="{00000000-0000-0000-0000-000000000000}"/>
          </ac:spMkLst>
        </pc:spChg>
      </pc:sldChg>
      <pc:sldChg chg="modSp add mod modNotesTx">
        <pc:chgData name="张 智" userId="36bdf691fd3510be" providerId="LiveId" clId="{60D4F08A-1EBA-4F14-89F4-32FE0C142F72}" dt="2023-07-20T08:48:01.090" v="17259" actId="20577"/>
        <pc:sldMkLst>
          <pc:docMk/>
          <pc:sldMk cId="2447042196" sldId="543"/>
        </pc:sldMkLst>
        <pc:spChg chg="mod">
          <ac:chgData name="张 智" userId="36bdf691fd3510be" providerId="LiveId" clId="{60D4F08A-1EBA-4F14-89F4-32FE0C142F72}" dt="2023-07-06T05:42:18.310" v="3328" actId="1076"/>
          <ac:spMkLst>
            <pc:docMk/>
            <pc:sldMk cId="2447042196" sldId="543"/>
            <ac:spMk id="2" creationId="{C1F10CF5-26BE-4B65-9239-23B6ACA96D5E}"/>
          </ac:spMkLst>
        </pc:spChg>
        <pc:spChg chg="mod">
          <ac:chgData name="张 智" userId="36bdf691fd3510be" providerId="LiveId" clId="{60D4F08A-1EBA-4F14-89F4-32FE0C142F72}" dt="2023-07-20T08:48:01.090" v="17259" actId="20577"/>
          <ac:spMkLst>
            <pc:docMk/>
            <pc:sldMk cId="2447042196" sldId="543"/>
            <ac:spMk id="3" creationId="{E7B058CF-1E66-48A8-A8EB-3BE7B8CF9E6A}"/>
          </ac:spMkLst>
        </pc:spChg>
      </pc:sldChg>
      <pc:sldChg chg="addSp delSp modSp add del mod modAnim">
        <pc:chgData name="张 智" userId="36bdf691fd3510be" providerId="LiveId" clId="{60D4F08A-1EBA-4F14-89F4-32FE0C142F72}" dt="2023-07-25T04:14:45.160" v="21850" actId="2696"/>
        <pc:sldMkLst>
          <pc:docMk/>
          <pc:sldMk cId="0" sldId="1176"/>
        </pc:sldMkLst>
        <pc:spChg chg="del">
          <ac:chgData name="张 智" userId="36bdf691fd3510be" providerId="LiveId" clId="{60D4F08A-1EBA-4F14-89F4-32FE0C142F72}" dt="2023-07-21T07:23:07.140" v="17835" actId="478"/>
          <ac:spMkLst>
            <pc:docMk/>
            <pc:sldMk cId="0" sldId="1176"/>
            <ac:spMk id="2" creationId="{00000000-0000-0000-0000-000000000000}"/>
          </ac:spMkLst>
        </pc:spChg>
        <pc:spChg chg="add del mod">
          <ac:chgData name="张 智" userId="36bdf691fd3510be" providerId="LiveId" clId="{60D4F08A-1EBA-4F14-89F4-32FE0C142F72}" dt="2023-07-25T04:12:53.389" v="21834" actId="255"/>
          <ac:spMkLst>
            <pc:docMk/>
            <pc:sldMk cId="0" sldId="1176"/>
            <ac:spMk id="3" creationId="{00000000-0000-0000-0000-000000000000}"/>
          </ac:spMkLst>
        </pc:spChg>
        <pc:spChg chg="del mod">
          <ac:chgData name="张 智" userId="36bdf691fd3510be" providerId="LiveId" clId="{60D4F08A-1EBA-4F14-89F4-32FE0C142F72}" dt="2023-07-21T07:23:39.462" v="17853" actId="478"/>
          <ac:spMkLst>
            <pc:docMk/>
            <pc:sldMk cId="0" sldId="1176"/>
            <ac:spMk id="4" creationId="{00000000-0000-0000-0000-000000000000}"/>
          </ac:spMkLst>
        </pc:spChg>
        <pc:spChg chg="add del mod">
          <ac:chgData name="张 智" userId="36bdf691fd3510be" providerId="LiveId" clId="{60D4F08A-1EBA-4F14-89F4-32FE0C142F72}" dt="2023-07-25T04:07:42.461" v="21769" actId="21"/>
          <ac:spMkLst>
            <pc:docMk/>
            <pc:sldMk cId="0" sldId="1176"/>
            <ac:spMk id="4" creationId="{5BC36BAA-2AAB-40DC-A048-93A4E51F6AA4}"/>
          </ac:spMkLst>
        </pc:spChg>
        <pc:spChg chg="del">
          <ac:chgData name="张 智" userId="36bdf691fd3510be" providerId="LiveId" clId="{60D4F08A-1EBA-4F14-89F4-32FE0C142F72}" dt="2023-07-21T07:23:32.303" v="17850" actId="478"/>
          <ac:spMkLst>
            <pc:docMk/>
            <pc:sldMk cId="0" sldId="1176"/>
            <ac:spMk id="7" creationId="{00000000-0000-0000-0000-000000000000}"/>
          </ac:spMkLst>
        </pc:spChg>
        <pc:spChg chg="add del mod">
          <ac:chgData name="张 智" userId="36bdf691fd3510be" providerId="LiveId" clId="{60D4F08A-1EBA-4F14-89F4-32FE0C142F72}" dt="2023-07-21T07:23:10.921" v="17836" actId="478"/>
          <ac:spMkLst>
            <pc:docMk/>
            <pc:sldMk cId="0" sldId="1176"/>
            <ac:spMk id="8" creationId="{5BD20230-8597-422A-8F36-F4395D7B11BB}"/>
          </ac:spMkLst>
        </pc:spChg>
        <pc:spChg chg="add mod">
          <ac:chgData name="张 智" userId="36bdf691fd3510be" providerId="LiveId" clId="{60D4F08A-1EBA-4F14-89F4-32FE0C142F72}" dt="2023-07-21T07:23:18.871" v="17847" actId="20577"/>
          <ac:spMkLst>
            <pc:docMk/>
            <pc:sldMk cId="0" sldId="1176"/>
            <ac:spMk id="9" creationId="{D83B9695-2A67-4202-94A3-00E7995B03EA}"/>
          </ac:spMkLst>
        </pc:spChg>
        <pc:spChg chg="add del mod">
          <ac:chgData name="张 智" userId="36bdf691fd3510be" providerId="LiveId" clId="{60D4F08A-1EBA-4F14-89F4-32FE0C142F72}" dt="2023-07-21T07:27:46.038" v="17940" actId="21"/>
          <ac:spMkLst>
            <pc:docMk/>
            <pc:sldMk cId="0" sldId="1176"/>
            <ac:spMk id="10" creationId="{01186C7B-87DC-4353-9244-CB4B96A05CD7}"/>
          </ac:spMkLst>
        </pc:spChg>
        <pc:graphicFrameChg chg="del">
          <ac:chgData name="张 智" userId="36bdf691fd3510be" providerId="LiveId" clId="{60D4F08A-1EBA-4F14-89F4-32FE0C142F72}" dt="2023-07-21T07:23:30.843" v="17849" actId="478"/>
          <ac:graphicFrameMkLst>
            <pc:docMk/>
            <pc:sldMk cId="0" sldId="1176"/>
            <ac:graphicFrameMk id="6" creationId="{00000000-0000-0000-0000-000000000000}"/>
          </ac:graphicFrameMkLst>
        </pc:graphicFrameChg>
      </pc:sldChg>
      <pc:sldChg chg="addSp delSp modSp add del mod modAnim">
        <pc:chgData name="张 智" userId="36bdf691fd3510be" providerId="LiveId" clId="{60D4F08A-1EBA-4F14-89F4-32FE0C142F72}" dt="2023-07-21T07:26:09.529" v="17909" actId="2696"/>
        <pc:sldMkLst>
          <pc:docMk/>
          <pc:sldMk cId="0" sldId="1177"/>
        </pc:sldMkLst>
        <pc:spChg chg="del">
          <ac:chgData name="张 智" userId="36bdf691fd3510be" providerId="LiveId" clId="{60D4F08A-1EBA-4F14-89F4-32FE0C142F72}" dt="2023-07-21T07:25:44.498" v="17902" actId="478"/>
          <ac:spMkLst>
            <pc:docMk/>
            <pc:sldMk cId="0" sldId="1177"/>
            <ac:spMk id="2" creationId="{00000000-0000-0000-0000-000000000000}"/>
          </ac:spMkLst>
        </pc:spChg>
        <pc:spChg chg="del mod">
          <ac:chgData name="张 智" userId="36bdf691fd3510be" providerId="LiveId" clId="{60D4F08A-1EBA-4F14-89F4-32FE0C142F72}" dt="2023-07-21T07:26:06.227" v="17908" actId="21"/>
          <ac:spMkLst>
            <pc:docMk/>
            <pc:sldMk cId="0" sldId="1177"/>
            <ac:spMk id="3" creationId="{00000000-0000-0000-0000-000000000000}"/>
          </ac:spMkLst>
        </pc:spChg>
        <pc:spChg chg="add del mod">
          <ac:chgData name="张 智" userId="36bdf691fd3510be" providerId="LiveId" clId="{60D4F08A-1EBA-4F14-89F4-32FE0C142F72}" dt="2023-07-21T07:25:46.766" v="17903" actId="478"/>
          <ac:spMkLst>
            <pc:docMk/>
            <pc:sldMk cId="0" sldId="1177"/>
            <ac:spMk id="5" creationId="{DEBEE8A9-F5A4-4307-B0C9-52482E20F5F0}"/>
          </ac:spMkLst>
        </pc:spChg>
        <pc:spChg chg="add mod">
          <ac:chgData name="张 智" userId="36bdf691fd3510be" providerId="LiveId" clId="{60D4F08A-1EBA-4F14-89F4-32FE0C142F72}" dt="2023-07-21T07:25:47.100" v="17904"/>
          <ac:spMkLst>
            <pc:docMk/>
            <pc:sldMk cId="0" sldId="1177"/>
            <ac:spMk id="6" creationId="{5FEA34E3-F492-4416-AB09-AB8AE26B6CF5}"/>
          </ac:spMkLst>
        </pc:spChg>
        <pc:spChg chg="add mod">
          <ac:chgData name="张 智" userId="36bdf691fd3510be" providerId="LiveId" clId="{60D4F08A-1EBA-4F14-89F4-32FE0C142F72}" dt="2023-07-21T07:26:06.227" v="17908" actId="21"/>
          <ac:spMkLst>
            <pc:docMk/>
            <pc:sldMk cId="0" sldId="1177"/>
            <ac:spMk id="8" creationId="{50C89F08-FAC9-44FF-B794-F4D58942DE45}"/>
          </ac:spMkLst>
        </pc:spChg>
      </pc:sldChg>
      <pc:sldChg chg="del">
        <pc:chgData name="张 智" userId="36bdf691fd3510be" providerId="LiveId" clId="{60D4F08A-1EBA-4F14-89F4-32FE0C142F72}" dt="2023-07-19T03:46:42.642" v="8775" actId="2696"/>
        <pc:sldMkLst>
          <pc:docMk/>
          <pc:sldMk cId="0" sldId="1252"/>
        </pc:sldMkLst>
      </pc:sldChg>
      <pc:sldChg chg="del">
        <pc:chgData name="张 智" userId="36bdf691fd3510be" providerId="LiveId" clId="{60D4F08A-1EBA-4F14-89F4-32FE0C142F72}" dt="2023-07-19T02:07:17.794" v="7225" actId="47"/>
        <pc:sldMkLst>
          <pc:docMk/>
          <pc:sldMk cId="0" sldId="1253"/>
        </pc:sldMkLst>
      </pc:sldChg>
      <pc:sldChg chg="add del">
        <pc:chgData name="张 智" userId="36bdf691fd3510be" providerId="LiveId" clId="{60D4F08A-1EBA-4F14-89F4-32FE0C142F72}" dt="2023-07-19T02:29:35.404" v="7432" actId="2696"/>
        <pc:sldMkLst>
          <pc:docMk/>
          <pc:sldMk cId="0" sldId="1257"/>
        </pc:sldMkLst>
      </pc:sldChg>
      <pc:sldChg chg="add del">
        <pc:chgData name="张 智" userId="36bdf691fd3510be" providerId="LiveId" clId="{60D4F08A-1EBA-4F14-89F4-32FE0C142F72}" dt="2023-07-19T02:39:55.636" v="7894" actId="47"/>
        <pc:sldMkLst>
          <pc:docMk/>
          <pc:sldMk cId="104843650" sldId="1257"/>
        </pc:sldMkLst>
      </pc:sldChg>
      <pc:sldChg chg="del">
        <pc:chgData name="张 智" userId="36bdf691fd3510be" providerId="LiveId" clId="{60D4F08A-1EBA-4F14-89F4-32FE0C142F72}" dt="2023-07-19T02:07:19.431" v="7226" actId="47"/>
        <pc:sldMkLst>
          <pc:docMk/>
          <pc:sldMk cId="0" sldId="1258"/>
        </pc:sldMkLst>
      </pc:sldChg>
      <pc:sldChg chg="del">
        <pc:chgData name="张 智" userId="36bdf691fd3510be" providerId="LiveId" clId="{60D4F08A-1EBA-4F14-89F4-32FE0C142F72}" dt="2023-07-19T03:46:42.642" v="8775" actId="2696"/>
        <pc:sldMkLst>
          <pc:docMk/>
          <pc:sldMk cId="0" sldId="1260"/>
        </pc:sldMkLst>
      </pc:sldChg>
      <pc:sldChg chg="delSp modSp add del mod delAnim modNotesTx">
        <pc:chgData name="张 智" userId="36bdf691fd3510be" providerId="LiveId" clId="{60D4F08A-1EBA-4F14-89F4-32FE0C142F72}" dt="2023-07-19T02:29:35.404" v="7432" actId="2696"/>
        <pc:sldMkLst>
          <pc:docMk/>
          <pc:sldMk cId="440253117" sldId="1295"/>
        </pc:sldMkLst>
        <pc:spChg chg="mod">
          <ac:chgData name="张 智" userId="36bdf691fd3510be" providerId="LiveId" clId="{60D4F08A-1EBA-4F14-89F4-32FE0C142F72}" dt="2023-07-19T02:43:57.265" v="7908" actId="1076"/>
          <ac:spMkLst>
            <pc:docMk/>
            <pc:sldMk cId="440253117" sldId="1295"/>
            <ac:spMk id="2" creationId="{00000000-0000-0000-0000-000000000000}"/>
          </ac:spMkLst>
        </pc:spChg>
        <pc:spChg chg="add mod">
          <ac:chgData name="张 智" userId="36bdf691fd3510be" providerId="LiveId" clId="{60D4F08A-1EBA-4F14-89F4-32FE0C142F72}" dt="2023-07-19T02:33:21.390" v="7454" actId="1076"/>
          <ac:spMkLst>
            <pc:docMk/>
            <pc:sldMk cId="440253117" sldId="1295"/>
            <ac:spMk id="3" creationId="{2B3787E9-BBE0-44A8-9B40-AC03058BBABD}"/>
          </ac:spMkLst>
        </pc:spChg>
        <pc:spChg chg="del">
          <ac:chgData name="张 智" userId="36bdf691fd3510be" providerId="LiveId" clId="{60D4F08A-1EBA-4F14-89F4-32FE0C142F72}" dt="2023-07-19T07:23:28.810" v="9656" actId="478"/>
          <ac:spMkLst>
            <pc:docMk/>
            <pc:sldMk cId="440253117" sldId="1295"/>
            <ac:spMk id="4" creationId="{00000000-0000-0000-0000-000000000000}"/>
          </ac:spMkLst>
        </pc:spChg>
        <pc:spChg chg="del">
          <ac:chgData name="张 智" userId="36bdf691fd3510be" providerId="LiveId" clId="{60D4F08A-1EBA-4F14-89F4-32FE0C142F72}" dt="2023-07-19T02:30:36.946" v="7449" actId="478"/>
          <ac:spMkLst>
            <pc:docMk/>
            <pc:sldMk cId="440253117" sldId="1295"/>
            <ac:spMk id="5" creationId="{00000000-0000-0000-0000-000000000000}"/>
          </ac:spMkLst>
        </pc:spChg>
        <pc:picChg chg="mod">
          <ac:chgData name="张 智" userId="36bdf691fd3510be" providerId="LiveId" clId="{60D4F08A-1EBA-4F14-89F4-32FE0C142F72}" dt="2023-07-18T07:31:15.653" v="6681" actId="1076"/>
          <ac:picMkLst>
            <pc:docMk/>
            <pc:sldMk cId="440253117" sldId="1295"/>
            <ac:picMk id="7" creationId="{96EB42F0-A539-C547-AED4-93805EC78C83}"/>
          </ac:picMkLst>
        </pc:picChg>
        <pc:picChg chg="add mod ord">
          <ac:chgData name="张 智" userId="36bdf691fd3510be" providerId="LiveId" clId="{60D4F08A-1EBA-4F14-89F4-32FE0C142F72}" dt="2023-07-19T02:44:23.401" v="7918" actId="14100"/>
          <ac:picMkLst>
            <pc:docMk/>
            <pc:sldMk cId="440253117" sldId="1295"/>
            <ac:picMk id="8" creationId="{17882529-B2A3-4E73-BA56-A90E29A4CAEE}"/>
          </ac:picMkLst>
        </pc:picChg>
        <pc:picChg chg="add mod ord">
          <ac:chgData name="张 智" userId="36bdf691fd3510be" providerId="LiveId" clId="{60D4F08A-1EBA-4F14-89F4-32FE0C142F72}" dt="2023-07-19T02:44:03.585" v="7910" actId="14100"/>
          <ac:picMkLst>
            <pc:docMk/>
            <pc:sldMk cId="440253117" sldId="1295"/>
            <ac:picMk id="10" creationId="{011F22B7-546E-4A9B-9D8B-0B01990D33CA}"/>
          </ac:picMkLst>
        </pc:picChg>
        <pc:picChg chg="del">
          <ac:chgData name="张 智" userId="36bdf691fd3510be" providerId="LiveId" clId="{60D4F08A-1EBA-4F14-89F4-32FE0C142F72}" dt="2023-07-18T07:31:10.686" v="6679" actId="478"/>
          <ac:picMkLst>
            <pc:docMk/>
            <pc:sldMk cId="440253117" sldId="1295"/>
            <ac:picMk id="14" creationId="{D1DFA86F-96DA-CE44-BCAE-61EE34ECA3F3}"/>
          </ac:picMkLst>
        </pc:picChg>
        <pc:picChg chg="del">
          <ac:chgData name="张 智" userId="36bdf691fd3510be" providerId="LiveId" clId="{60D4F08A-1EBA-4F14-89F4-32FE0C142F72}" dt="2023-07-18T07:31:10.002" v="6678" actId="478"/>
          <ac:picMkLst>
            <pc:docMk/>
            <pc:sldMk cId="440253117" sldId="1295"/>
            <ac:picMk id="16" creationId="{DCE0B1C3-0D58-F146-90AC-89F4DD2FA575}"/>
          </ac:picMkLst>
        </pc:picChg>
        <pc:picChg chg="del">
          <ac:chgData name="张 智" userId="36bdf691fd3510be" providerId="LiveId" clId="{60D4F08A-1EBA-4F14-89F4-32FE0C142F72}" dt="2023-07-18T07:31:09.435" v="6677" actId="478"/>
          <ac:picMkLst>
            <pc:docMk/>
            <pc:sldMk cId="440253117" sldId="1295"/>
            <ac:picMk id="18" creationId="{41B32AE6-F238-3345-B886-71A1FB6286A8}"/>
          </ac:picMkLst>
        </pc:picChg>
        <pc:picChg chg="del">
          <ac:chgData name="张 智" userId="36bdf691fd3510be" providerId="LiveId" clId="{60D4F08A-1EBA-4F14-89F4-32FE0C142F72}" dt="2023-07-18T07:31:07.424" v="6676" actId="478"/>
          <ac:picMkLst>
            <pc:docMk/>
            <pc:sldMk cId="440253117" sldId="1295"/>
            <ac:picMk id="20" creationId="{75EAF0FD-3943-2B47-94F2-1002D1EDB4B7}"/>
          </ac:picMkLst>
        </pc:picChg>
      </pc:sldChg>
      <pc:sldChg chg="delSp add del mod">
        <pc:chgData name="张 智" userId="36bdf691fd3510be" providerId="LiveId" clId="{60D4F08A-1EBA-4F14-89F4-32FE0C142F72}" dt="2023-07-19T02:29:35.404" v="7432" actId="2696"/>
        <pc:sldMkLst>
          <pc:docMk/>
          <pc:sldMk cId="0" sldId="1306"/>
        </pc:sldMkLst>
        <pc:spChg chg="del">
          <ac:chgData name="张 智" userId="36bdf691fd3510be" providerId="LiveId" clId="{60D4F08A-1EBA-4F14-89F4-32FE0C142F72}" dt="2023-07-19T02:13:13.665" v="7230" actId="478"/>
          <ac:spMkLst>
            <pc:docMk/>
            <pc:sldMk cId="0" sldId="1306"/>
            <ac:spMk id="11" creationId="{00000000-0000-0000-0000-000000000000}"/>
          </ac:spMkLst>
        </pc:spChg>
        <pc:picChg chg="del">
          <ac:chgData name="张 智" userId="36bdf691fd3510be" providerId="LiveId" clId="{60D4F08A-1EBA-4F14-89F4-32FE0C142F72}" dt="2023-07-19T02:13:11.910" v="7229" actId="478"/>
          <ac:picMkLst>
            <pc:docMk/>
            <pc:sldMk cId="0" sldId="1306"/>
            <ac:picMk id="10" creationId="{EDC17A2E-378A-AD46-B010-96ADBAEF4D8C}"/>
          </ac:picMkLst>
        </pc:picChg>
      </pc:sldChg>
      <pc:sldChg chg="add del">
        <pc:chgData name="张 智" userId="36bdf691fd3510be" providerId="LiveId" clId="{60D4F08A-1EBA-4F14-89F4-32FE0C142F72}" dt="2023-07-19T02:39:59.915" v="7896" actId="47"/>
        <pc:sldMkLst>
          <pc:docMk/>
          <pc:sldMk cId="3833479877" sldId="1306"/>
        </pc:sldMkLst>
      </pc:sldChg>
      <pc:sldChg chg="del">
        <pc:chgData name="张 智" userId="36bdf691fd3510be" providerId="LiveId" clId="{60D4F08A-1EBA-4F14-89F4-32FE0C142F72}" dt="2023-07-19T02:08:23.885" v="7228" actId="2696"/>
        <pc:sldMkLst>
          <pc:docMk/>
          <pc:sldMk cId="1447135431" sldId="1326"/>
        </pc:sldMkLst>
      </pc:sldChg>
      <pc:sldChg chg="addSp delSp modSp del mod modNotesTx">
        <pc:chgData name="张 智" userId="36bdf691fd3510be" providerId="LiveId" clId="{60D4F08A-1EBA-4F14-89F4-32FE0C142F72}" dt="2023-07-04T06:59:44.244" v="2290" actId="2696"/>
        <pc:sldMkLst>
          <pc:docMk/>
          <pc:sldMk cId="1100718066" sldId="1334"/>
        </pc:sldMkLst>
        <pc:spChg chg="del">
          <ac:chgData name="张 智" userId="36bdf691fd3510be" providerId="LiveId" clId="{60D4F08A-1EBA-4F14-89F4-32FE0C142F72}" dt="2023-07-04T02:51:36.702" v="158" actId="478"/>
          <ac:spMkLst>
            <pc:docMk/>
            <pc:sldMk cId="1100718066" sldId="1334"/>
            <ac:spMk id="2" creationId="{00000000-0000-0000-0000-000000000000}"/>
          </ac:spMkLst>
        </pc:spChg>
        <pc:spChg chg="del">
          <ac:chgData name="张 智" userId="36bdf691fd3510be" providerId="LiveId" clId="{60D4F08A-1EBA-4F14-89F4-32FE0C142F72}" dt="2023-07-04T02:51:32.112" v="156" actId="478"/>
          <ac:spMkLst>
            <pc:docMk/>
            <pc:sldMk cId="1100718066" sldId="1334"/>
            <ac:spMk id="3" creationId="{00000000-0000-0000-0000-000000000000}"/>
          </ac:spMkLst>
        </pc:spChg>
        <pc:spChg chg="add del mod">
          <ac:chgData name="张 智" userId="36bdf691fd3510be" providerId="LiveId" clId="{60D4F08A-1EBA-4F14-89F4-32FE0C142F72}" dt="2023-07-04T02:51:34.391" v="157" actId="478"/>
          <ac:spMkLst>
            <pc:docMk/>
            <pc:sldMk cId="1100718066" sldId="1334"/>
            <ac:spMk id="6" creationId="{9063C4F5-7465-43B9-AD87-AF4BAB8B805E}"/>
          </ac:spMkLst>
        </pc:spChg>
        <pc:spChg chg="add del mod">
          <ac:chgData name="张 智" userId="36bdf691fd3510be" providerId="LiveId" clId="{60D4F08A-1EBA-4F14-89F4-32FE0C142F72}" dt="2023-07-04T02:51:39.529" v="159" actId="478"/>
          <ac:spMkLst>
            <pc:docMk/>
            <pc:sldMk cId="1100718066" sldId="1334"/>
            <ac:spMk id="8" creationId="{9A27F71F-E00C-4D3B-BDA9-0C190FFB5125}"/>
          </ac:spMkLst>
        </pc:spChg>
        <pc:picChg chg="add mod">
          <ac:chgData name="张 智" userId="36bdf691fd3510be" providerId="LiveId" clId="{60D4F08A-1EBA-4F14-89F4-32FE0C142F72}" dt="2023-07-04T02:51:51.090" v="162" actId="14100"/>
          <ac:picMkLst>
            <pc:docMk/>
            <pc:sldMk cId="1100718066" sldId="1334"/>
            <ac:picMk id="10" creationId="{3C238D04-A5D7-492D-883F-ABC326AACF05}"/>
          </ac:picMkLst>
        </pc:picChg>
      </pc:sldChg>
      <pc:sldChg chg="del">
        <pc:chgData name="张 智" userId="36bdf691fd3510be" providerId="LiveId" clId="{60D4F08A-1EBA-4F14-89F4-32FE0C142F72}" dt="2023-07-18T07:38:35.697" v="6795" actId="2696"/>
        <pc:sldMkLst>
          <pc:docMk/>
          <pc:sldMk cId="2102964271" sldId="1335"/>
        </pc:sldMkLst>
      </pc:sldChg>
      <pc:sldChg chg="del">
        <pc:chgData name="张 智" userId="36bdf691fd3510be" providerId="LiveId" clId="{60D4F08A-1EBA-4F14-89F4-32FE0C142F72}" dt="2023-07-18T07:38:37.723" v="6796" actId="2696"/>
        <pc:sldMkLst>
          <pc:docMk/>
          <pc:sldMk cId="2940158502" sldId="1336"/>
        </pc:sldMkLst>
      </pc:sldChg>
      <pc:sldChg chg="del">
        <pc:chgData name="张 智" userId="36bdf691fd3510be" providerId="LiveId" clId="{60D4F08A-1EBA-4F14-89F4-32FE0C142F72}" dt="2023-07-19T02:13:27.395" v="7234" actId="2696"/>
        <pc:sldMkLst>
          <pc:docMk/>
          <pc:sldMk cId="3685924179" sldId="1337"/>
        </pc:sldMkLst>
      </pc:sldChg>
      <pc:sldChg chg="del">
        <pc:chgData name="张 智" userId="36bdf691fd3510be" providerId="LiveId" clId="{60D4F08A-1EBA-4F14-89F4-32FE0C142F72}" dt="2023-07-18T07:34:17.170" v="6727" actId="2696"/>
        <pc:sldMkLst>
          <pc:docMk/>
          <pc:sldMk cId="3267429184" sldId="1338"/>
        </pc:sldMkLst>
      </pc:sldChg>
      <pc:sldChg chg="del">
        <pc:chgData name="张 智" userId="36bdf691fd3510be" providerId="LiveId" clId="{60D4F08A-1EBA-4F14-89F4-32FE0C142F72}" dt="2023-07-18T07:32:33.745" v="6723" actId="2696"/>
        <pc:sldMkLst>
          <pc:docMk/>
          <pc:sldMk cId="1790862628" sldId="1339"/>
        </pc:sldMkLst>
      </pc:sldChg>
      <pc:sldChg chg="modSp del mod">
        <pc:chgData name="张 智" userId="36bdf691fd3510be" providerId="LiveId" clId="{60D4F08A-1EBA-4F14-89F4-32FE0C142F72}" dt="2023-07-19T02:14:45.062" v="7248" actId="2696"/>
        <pc:sldMkLst>
          <pc:docMk/>
          <pc:sldMk cId="1379187917" sldId="1340"/>
        </pc:sldMkLst>
        <pc:spChg chg="mod">
          <ac:chgData name="张 智" userId="36bdf691fd3510be" providerId="LiveId" clId="{60D4F08A-1EBA-4F14-89F4-32FE0C142F72}" dt="2023-07-04T07:00:12.730" v="2307" actId="20577"/>
          <ac:spMkLst>
            <pc:docMk/>
            <pc:sldMk cId="1379187917" sldId="1340"/>
            <ac:spMk id="2" creationId="{00000000-0000-0000-0000-000000000000}"/>
          </ac:spMkLst>
        </pc:spChg>
      </pc:sldChg>
      <pc:sldChg chg="add del">
        <pc:chgData name="张 智" userId="36bdf691fd3510be" providerId="LiveId" clId="{60D4F08A-1EBA-4F14-89F4-32FE0C142F72}" dt="2023-07-19T02:39:59.170" v="7895" actId="47"/>
        <pc:sldMkLst>
          <pc:docMk/>
          <pc:sldMk cId="1641093917" sldId="1341"/>
        </pc:sldMkLst>
      </pc:sldChg>
      <pc:sldChg chg="add del">
        <pc:chgData name="张 智" userId="36bdf691fd3510be" providerId="LiveId" clId="{60D4F08A-1EBA-4F14-89F4-32FE0C142F72}" dt="2023-07-19T02:29:35.404" v="7432" actId="2696"/>
        <pc:sldMkLst>
          <pc:docMk/>
          <pc:sldMk cId="4026037698" sldId="1341"/>
        </pc:sldMkLst>
      </pc:sldChg>
      <pc:sldChg chg="delSp add del mod">
        <pc:chgData name="张 智" userId="36bdf691fd3510be" providerId="LiveId" clId="{60D4F08A-1EBA-4F14-89F4-32FE0C142F72}" dt="2023-07-19T02:29:35.404" v="7432" actId="2696"/>
        <pc:sldMkLst>
          <pc:docMk/>
          <pc:sldMk cId="103622453" sldId="1342"/>
        </pc:sldMkLst>
        <pc:spChg chg="del">
          <ac:chgData name="张 智" userId="36bdf691fd3510be" providerId="LiveId" clId="{60D4F08A-1EBA-4F14-89F4-32FE0C142F72}" dt="2023-07-19T02:13:22.922" v="7233" actId="478"/>
          <ac:spMkLst>
            <pc:docMk/>
            <pc:sldMk cId="103622453" sldId="1342"/>
            <ac:spMk id="3" creationId="{C4D4C252-C010-2341-AC88-140C4D189498}"/>
          </ac:spMkLst>
        </pc:spChg>
        <pc:spChg chg="del">
          <ac:chgData name="张 智" userId="36bdf691fd3510be" providerId="LiveId" clId="{60D4F08A-1EBA-4F14-89F4-32FE0C142F72}" dt="2023-07-19T02:13:19.961" v="7232" actId="478"/>
          <ac:spMkLst>
            <pc:docMk/>
            <pc:sldMk cId="103622453" sldId="1342"/>
            <ac:spMk id="6" creationId="{0A821DAA-E54B-BF4B-9F7C-80FDCB9E481E}"/>
          </ac:spMkLst>
        </pc:spChg>
        <pc:picChg chg="del">
          <ac:chgData name="张 智" userId="36bdf691fd3510be" providerId="LiveId" clId="{60D4F08A-1EBA-4F14-89F4-32FE0C142F72}" dt="2023-07-19T02:13:16.090" v="7231" actId="478"/>
          <ac:picMkLst>
            <pc:docMk/>
            <pc:sldMk cId="103622453" sldId="1342"/>
            <ac:picMk id="5" creationId="{35085AB4-14E2-5B4D-AB88-A21C65114F48}"/>
          </ac:picMkLst>
        </pc:picChg>
      </pc:sldChg>
      <pc:sldChg chg="add del">
        <pc:chgData name="张 智" userId="36bdf691fd3510be" providerId="LiveId" clId="{60D4F08A-1EBA-4F14-89F4-32FE0C142F72}" dt="2023-07-19T02:40:00.546" v="7897" actId="47"/>
        <pc:sldMkLst>
          <pc:docMk/>
          <pc:sldMk cId="2672659768" sldId="1342"/>
        </pc:sldMkLst>
      </pc:sldChg>
      <pc:sldChg chg="del">
        <pc:chgData name="张 智" userId="36bdf691fd3510be" providerId="LiveId" clId="{60D4F08A-1EBA-4F14-89F4-32FE0C142F72}" dt="2023-07-19T02:07:20.594" v="7227" actId="47"/>
        <pc:sldMkLst>
          <pc:docMk/>
          <pc:sldMk cId="1786369009" sldId="1343"/>
        </pc:sldMkLst>
      </pc:sldChg>
      <pc:sldChg chg="addSp delSp modSp mod ord modNotesTx">
        <pc:chgData name="张 智" userId="36bdf691fd3510be" providerId="LiveId" clId="{60D4F08A-1EBA-4F14-89F4-32FE0C142F72}" dt="2023-07-25T02:02:24.885" v="18344"/>
        <pc:sldMkLst>
          <pc:docMk/>
          <pc:sldMk cId="811633724" sldId="1344"/>
        </pc:sldMkLst>
        <pc:spChg chg="del">
          <ac:chgData name="张 智" userId="36bdf691fd3510be" providerId="LiveId" clId="{60D4F08A-1EBA-4F14-89F4-32FE0C142F72}" dt="2023-07-04T02:42:03.866" v="2" actId="478"/>
          <ac:spMkLst>
            <pc:docMk/>
            <pc:sldMk cId="811633724" sldId="1344"/>
            <ac:spMk id="2" creationId="{DC71AB4C-DDCD-0B45-8713-9CBB9DF1DD50}"/>
          </ac:spMkLst>
        </pc:spChg>
        <pc:spChg chg="mod">
          <ac:chgData name="张 智" userId="36bdf691fd3510be" providerId="LiveId" clId="{60D4F08A-1EBA-4F14-89F4-32FE0C142F72}" dt="2023-07-04T02:42:46.302" v="42" actId="255"/>
          <ac:spMkLst>
            <pc:docMk/>
            <pc:sldMk cId="811633724" sldId="1344"/>
            <ac:spMk id="3" creationId="{62EA9A19-EA4A-3140-9F24-20270B76E6C0}"/>
          </ac:spMkLst>
        </pc:spChg>
        <pc:spChg chg="del">
          <ac:chgData name="张 智" userId="36bdf691fd3510be" providerId="LiveId" clId="{60D4F08A-1EBA-4F14-89F4-32FE0C142F72}" dt="2023-07-04T03:02:14.322" v="692" actId="478"/>
          <ac:spMkLst>
            <pc:docMk/>
            <pc:sldMk cId="811633724" sldId="1344"/>
            <ac:spMk id="4" creationId="{F316AA64-4D2B-5446-8AED-61F753B33FDD}"/>
          </ac:spMkLst>
        </pc:spChg>
        <pc:spChg chg="del">
          <ac:chgData name="张 智" userId="36bdf691fd3510be" providerId="LiveId" clId="{60D4F08A-1EBA-4F14-89F4-32FE0C142F72}" dt="2023-07-19T07:20:06.066" v="9609" actId="478"/>
          <ac:spMkLst>
            <pc:docMk/>
            <pc:sldMk cId="811633724" sldId="1344"/>
            <ac:spMk id="5" creationId="{A177E002-136F-ED48-B145-BF8026B2A430}"/>
          </ac:spMkLst>
        </pc:spChg>
        <pc:spChg chg="add del mod">
          <ac:chgData name="张 智" userId="36bdf691fd3510be" providerId="LiveId" clId="{60D4F08A-1EBA-4F14-89F4-32FE0C142F72}" dt="2023-07-04T02:42:06.443" v="4" actId="478"/>
          <ac:spMkLst>
            <pc:docMk/>
            <pc:sldMk cId="811633724" sldId="1344"/>
            <ac:spMk id="7" creationId="{6220F7A9-3E60-4536-BEA9-CE070C37CFC0}"/>
          </ac:spMkLst>
        </pc:spChg>
        <pc:spChg chg="add mod">
          <ac:chgData name="张 智" userId="36bdf691fd3510be" providerId="LiveId" clId="{60D4F08A-1EBA-4F14-89F4-32FE0C142F72}" dt="2023-07-21T07:39:55.214" v="18011" actId="20577"/>
          <ac:spMkLst>
            <pc:docMk/>
            <pc:sldMk cId="811633724" sldId="1344"/>
            <ac:spMk id="14" creationId="{A9600650-6680-49D3-9469-763C5995063D}"/>
          </ac:spMkLst>
        </pc:spChg>
      </pc:sldChg>
      <pc:sldChg chg="del">
        <pc:chgData name="张 智" userId="36bdf691fd3510be" providerId="LiveId" clId="{60D4F08A-1EBA-4F14-89F4-32FE0C142F72}" dt="2023-07-04T07:55:58.087" v="3198" actId="2696"/>
        <pc:sldMkLst>
          <pc:docMk/>
          <pc:sldMk cId="3345818830" sldId="1345"/>
        </pc:sldMkLst>
      </pc:sldChg>
      <pc:sldChg chg="add del">
        <pc:chgData name="张 智" userId="36bdf691fd3510be" providerId="LiveId" clId="{60D4F08A-1EBA-4F14-89F4-32FE0C142F72}" dt="2023-07-18T06:10:50.132" v="4341" actId="2696"/>
        <pc:sldMkLst>
          <pc:docMk/>
          <pc:sldMk cId="3262821202" sldId="1346"/>
        </pc:sldMkLst>
      </pc:sldChg>
      <pc:sldChg chg="addSp delSp modSp new mod modNotesTx">
        <pc:chgData name="张 智" userId="36bdf691fd3510be" providerId="LiveId" clId="{60D4F08A-1EBA-4F14-89F4-32FE0C142F72}" dt="2023-07-25T02:07:01.097" v="18643" actId="20577"/>
        <pc:sldMkLst>
          <pc:docMk/>
          <pc:sldMk cId="4094185884" sldId="1347"/>
        </pc:sldMkLst>
        <pc:spChg chg="del">
          <ac:chgData name="张 智" userId="36bdf691fd3510be" providerId="LiveId" clId="{60D4F08A-1EBA-4F14-89F4-32FE0C142F72}" dt="2023-07-04T03:01:53.148" v="690" actId="478"/>
          <ac:spMkLst>
            <pc:docMk/>
            <pc:sldMk cId="4094185884" sldId="1347"/>
            <ac:spMk id="2" creationId="{D6CDEE03-A941-4A8E-9A20-59EE05DE8C09}"/>
          </ac:spMkLst>
        </pc:spChg>
        <pc:spChg chg="del">
          <ac:chgData name="张 智" userId="36bdf691fd3510be" providerId="LiveId" clId="{60D4F08A-1EBA-4F14-89F4-32FE0C142F72}" dt="2023-07-04T03:01:52.593" v="689" actId="478"/>
          <ac:spMkLst>
            <pc:docMk/>
            <pc:sldMk cId="4094185884" sldId="1347"/>
            <ac:spMk id="3" creationId="{225BA25F-9446-4917-8D3B-757A48552815}"/>
          </ac:spMkLst>
        </pc:spChg>
        <pc:spChg chg="del">
          <ac:chgData name="张 智" userId="36bdf691fd3510be" providerId="LiveId" clId="{60D4F08A-1EBA-4F14-89F4-32FE0C142F72}" dt="2023-07-04T03:02:07.741" v="691" actId="478"/>
          <ac:spMkLst>
            <pc:docMk/>
            <pc:sldMk cId="4094185884" sldId="1347"/>
            <ac:spMk id="4" creationId="{461F7154-66AA-4300-A94A-E1325F6CA01F}"/>
          </ac:spMkLst>
        </pc:spChg>
        <pc:spChg chg="del">
          <ac:chgData name="张 智" userId="36bdf691fd3510be" providerId="LiveId" clId="{60D4F08A-1EBA-4F14-89F4-32FE0C142F72}" dt="2023-07-19T07:22:57.281" v="9649" actId="478"/>
          <ac:spMkLst>
            <pc:docMk/>
            <pc:sldMk cId="4094185884" sldId="1347"/>
            <ac:spMk id="5" creationId="{CF8AEAB8-BDB2-415D-A335-1CB2AD5DEE8C}"/>
          </ac:spMkLst>
        </pc:spChg>
        <pc:spChg chg="add del mod">
          <ac:chgData name="张 智" userId="36bdf691fd3510be" providerId="LiveId" clId="{60D4F08A-1EBA-4F14-89F4-32FE0C142F72}" dt="2023-07-04T03:02:31.414" v="695"/>
          <ac:spMkLst>
            <pc:docMk/>
            <pc:sldMk cId="4094185884" sldId="1347"/>
            <ac:spMk id="6" creationId="{F1A54EB7-2E20-4470-B465-C4F931E2E9BA}"/>
          </ac:spMkLst>
        </pc:spChg>
        <pc:spChg chg="add del mod">
          <ac:chgData name="张 智" userId="36bdf691fd3510be" providerId="LiveId" clId="{60D4F08A-1EBA-4F14-89F4-32FE0C142F72}" dt="2023-07-04T03:02:56.954" v="703" actId="478"/>
          <ac:spMkLst>
            <pc:docMk/>
            <pc:sldMk cId="4094185884" sldId="1347"/>
            <ac:spMk id="8" creationId="{0F117A71-5A98-44B8-968A-CB75CEAE2D79}"/>
          </ac:spMkLst>
        </pc:spChg>
        <pc:spChg chg="add mod">
          <ac:chgData name="张 智" userId="36bdf691fd3510be" providerId="LiveId" clId="{60D4F08A-1EBA-4F14-89F4-32FE0C142F72}" dt="2023-07-04T03:03:43.054" v="718" actId="113"/>
          <ac:spMkLst>
            <pc:docMk/>
            <pc:sldMk cId="4094185884" sldId="1347"/>
            <ac:spMk id="9" creationId="{0AA98B0F-BCB1-4D0E-BFC2-7BD21A32DA3F}"/>
          </ac:spMkLst>
        </pc:spChg>
        <pc:spChg chg="add del mod">
          <ac:chgData name="张 智" userId="36bdf691fd3510be" providerId="LiveId" clId="{60D4F08A-1EBA-4F14-89F4-32FE0C142F72}" dt="2023-07-04T03:08:23.502" v="797" actId="478"/>
          <ac:spMkLst>
            <pc:docMk/>
            <pc:sldMk cId="4094185884" sldId="1347"/>
            <ac:spMk id="11" creationId="{EE8B0537-C98C-4E24-B23E-F1536DAA4273}"/>
          </ac:spMkLst>
        </pc:spChg>
        <pc:spChg chg="add del mod">
          <ac:chgData name="张 智" userId="36bdf691fd3510be" providerId="LiveId" clId="{60D4F08A-1EBA-4F14-89F4-32FE0C142F72}" dt="2023-07-04T03:08:27.360" v="799" actId="478"/>
          <ac:spMkLst>
            <pc:docMk/>
            <pc:sldMk cId="4094185884" sldId="1347"/>
            <ac:spMk id="12" creationId="{8F78BA30-56F5-426C-AD86-2EE776197FD7}"/>
          </ac:spMkLst>
        </pc:spChg>
        <pc:spChg chg="add del mod">
          <ac:chgData name="张 智" userId="36bdf691fd3510be" providerId="LiveId" clId="{60D4F08A-1EBA-4F14-89F4-32FE0C142F72}" dt="2023-07-04T03:08:24.993" v="798" actId="478"/>
          <ac:spMkLst>
            <pc:docMk/>
            <pc:sldMk cId="4094185884" sldId="1347"/>
            <ac:spMk id="13" creationId="{2077B6BA-78B0-4F43-B561-BD3500DE887D}"/>
          </ac:spMkLst>
        </pc:spChg>
        <pc:picChg chg="add mod">
          <ac:chgData name="张 智" userId="36bdf691fd3510be" providerId="LiveId" clId="{60D4F08A-1EBA-4F14-89F4-32FE0C142F72}" dt="2023-07-04T03:08:04.181" v="792"/>
          <ac:picMkLst>
            <pc:docMk/>
            <pc:sldMk cId="4094185884" sldId="1347"/>
            <ac:picMk id="10" creationId="{728F7903-AC98-46D6-A94A-3113EFD48B7C}"/>
          </ac:picMkLst>
        </pc:picChg>
        <pc:picChg chg="add mod">
          <ac:chgData name="张 智" userId="36bdf691fd3510be" providerId="LiveId" clId="{60D4F08A-1EBA-4F14-89F4-32FE0C142F72}" dt="2023-07-04T03:02:54.050" v="702" actId="1076"/>
          <ac:picMkLst>
            <pc:docMk/>
            <pc:sldMk cId="4094185884" sldId="1347"/>
            <ac:picMk id="1026" creationId="{E3A7937E-3A3D-4D6B-9156-5D6118002B89}"/>
          </ac:picMkLst>
        </pc:picChg>
      </pc:sldChg>
      <pc:sldChg chg="addSp delSp modSp add mod modNotesTx">
        <pc:chgData name="张 智" userId="36bdf691fd3510be" providerId="LiveId" clId="{60D4F08A-1EBA-4F14-89F4-32FE0C142F72}" dt="2023-07-25T02:20:05.824" v="19499" actId="20577"/>
        <pc:sldMkLst>
          <pc:docMk/>
          <pc:sldMk cId="3908369038" sldId="1348"/>
        </pc:sldMkLst>
        <pc:spChg chg="add mod">
          <ac:chgData name="张 智" userId="36bdf691fd3510be" providerId="LiveId" clId="{60D4F08A-1EBA-4F14-89F4-32FE0C142F72}" dt="2023-07-04T03:07:37.354" v="781" actId="1076"/>
          <ac:spMkLst>
            <pc:docMk/>
            <pc:sldMk cId="3908369038" sldId="1348"/>
            <ac:spMk id="2" creationId="{DA61CC5B-FF2D-4DB8-8D31-E666649BFCFE}"/>
          </ac:spMkLst>
        </pc:spChg>
        <pc:spChg chg="add del mod">
          <ac:chgData name="张 智" userId="36bdf691fd3510be" providerId="LiveId" clId="{60D4F08A-1EBA-4F14-89F4-32FE0C142F72}" dt="2023-07-25T02:09:58.128" v="18892" actId="478"/>
          <ac:spMkLst>
            <pc:docMk/>
            <pc:sldMk cId="3908369038" sldId="1348"/>
            <ac:spMk id="4" creationId="{A34294EF-BE2C-40E8-ACEF-3E74262C991D}"/>
          </ac:spMkLst>
        </pc:spChg>
        <pc:spChg chg="del">
          <ac:chgData name="张 智" userId="36bdf691fd3510be" providerId="LiveId" clId="{60D4F08A-1EBA-4F14-89F4-32FE0C142F72}" dt="2023-07-19T07:23:05.007" v="9652" actId="478"/>
          <ac:spMkLst>
            <pc:docMk/>
            <pc:sldMk cId="3908369038" sldId="1348"/>
            <ac:spMk id="5" creationId="{CF8AEAB8-BDB2-415D-A335-1CB2AD5DEE8C}"/>
          </ac:spMkLst>
        </pc:spChg>
        <pc:spChg chg="add mod">
          <ac:chgData name="张 智" userId="36bdf691fd3510be" providerId="LiveId" clId="{60D4F08A-1EBA-4F14-89F4-32FE0C142F72}" dt="2023-07-25T02:12:15.387" v="19190" actId="20577"/>
          <ac:spMkLst>
            <pc:docMk/>
            <pc:sldMk cId="3908369038" sldId="1348"/>
            <ac:spMk id="6" creationId="{A4E18829-FA6B-43A9-B2FD-E69B4820CFD9}"/>
          </ac:spMkLst>
        </pc:spChg>
        <pc:spChg chg="add mod">
          <ac:chgData name="张 智" userId="36bdf691fd3510be" providerId="LiveId" clId="{60D4F08A-1EBA-4F14-89F4-32FE0C142F72}" dt="2023-07-04T03:07:51.081" v="791" actId="20577"/>
          <ac:spMkLst>
            <pc:docMk/>
            <pc:sldMk cId="3908369038" sldId="1348"/>
            <ac:spMk id="7" creationId="{7883793A-E389-44D9-A38A-8A1577FB2A99}"/>
          </ac:spMkLst>
        </pc:spChg>
        <pc:spChg chg="del mod">
          <ac:chgData name="张 智" userId="36bdf691fd3510be" providerId="LiveId" clId="{60D4F08A-1EBA-4F14-89F4-32FE0C142F72}" dt="2023-07-25T02:09:56.684" v="18891" actId="478"/>
          <ac:spMkLst>
            <pc:docMk/>
            <pc:sldMk cId="3908369038" sldId="1348"/>
            <ac:spMk id="9" creationId="{0AA98B0F-BCB1-4D0E-BFC2-7BD21A32DA3F}"/>
          </ac:spMkLst>
        </pc:spChg>
        <pc:spChg chg="add mod">
          <ac:chgData name="张 智" userId="36bdf691fd3510be" providerId="LiveId" clId="{60D4F08A-1EBA-4F14-89F4-32FE0C142F72}" dt="2023-07-25T02:09:58.444" v="18893"/>
          <ac:spMkLst>
            <pc:docMk/>
            <pc:sldMk cId="3908369038" sldId="1348"/>
            <ac:spMk id="10" creationId="{76747A1D-B757-4440-BAE5-2BA9E37A19F2}"/>
          </ac:spMkLst>
        </pc:spChg>
        <pc:spChg chg="add mod">
          <ac:chgData name="张 智" userId="36bdf691fd3510be" providerId="LiveId" clId="{60D4F08A-1EBA-4F14-89F4-32FE0C142F72}" dt="2023-07-25T02:18:31.180" v="19424" actId="1076"/>
          <ac:spMkLst>
            <pc:docMk/>
            <pc:sldMk cId="3908369038" sldId="1348"/>
            <ac:spMk id="11" creationId="{59644879-68F3-4A14-BA12-B23CDC42A4E5}"/>
          </ac:spMkLst>
        </pc:spChg>
        <pc:spChg chg="add mod">
          <ac:chgData name="张 智" userId="36bdf691fd3510be" providerId="LiveId" clId="{60D4F08A-1EBA-4F14-89F4-32FE0C142F72}" dt="2023-07-25T02:18:48.165" v="19435" actId="20577"/>
          <ac:spMkLst>
            <pc:docMk/>
            <pc:sldMk cId="3908369038" sldId="1348"/>
            <ac:spMk id="12" creationId="{D1779E7D-BB31-449E-873C-6CF719FE7A3E}"/>
          </ac:spMkLst>
        </pc:spChg>
        <pc:spChg chg="add mod">
          <ac:chgData name="张 智" userId="36bdf691fd3510be" providerId="LiveId" clId="{60D4F08A-1EBA-4F14-89F4-32FE0C142F72}" dt="2023-07-25T02:19:17.896" v="19465" actId="313"/>
          <ac:spMkLst>
            <pc:docMk/>
            <pc:sldMk cId="3908369038" sldId="1348"/>
            <ac:spMk id="13" creationId="{DC01BCDF-652B-4682-B4CD-CACE40A6DAA2}"/>
          </ac:spMkLst>
        </pc:spChg>
        <pc:picChg chg="mod">
          <ac:chgData name="张 智" userId="36bdf691fd3510be" providerId="LiveId" clId="{60D4F08A-1EBA-4F14-89F4-32FE0C142F72}" dt="2023-07-04T03:05:17.290" v="747" actId="1076"/>
          <ac:picMkLst>
            <pc:docMk/>
            <pc:sldMk cId="3908369038" sldId="1348"/>
            <ac:picMk id="1026" creationId="{E3A7937E-3A3D-4D6B-9156-5D6118002B89}"/>
          </ac:picMkLst>
        </pc:picChg>
      </pc:sldChg>
      <pc:sldChg chg="addSp delSp modSp add mod modNotesTx">
        <pc:chgData name="张 智" userId="36bdf691fd3510be" providerId="LiveId" clId="{60D4F08A-1EBA-4F14-89F4-32FE0C142F72}" dt="2023-07-25T02:11:30.420" v="19128" actId="20577"/>
        <pc:sldMkLst>
          <pc:docMk/>
          <pc:sldMk cId="772099927" sldId="1349"/>
        </pc:sldMkLst>
        <pc:spChg chg="add del mod">
          <ac:chgData name="张 智" userId="36bdf691fd3510be" providerId="LiveId" clId="{60D4F08A-1EBA-4F14-89F4-32FE0C142F72}" dt="2023-07-04T03:08:37.555" v="802" actId="478"/>
          <ac:spMkLst>
            <pc:docMk/>
            <pc:sldMk cId="772099927" sldId="1349"/>
            <ac:spMk id="3" creationId="{89946EB7-322A-473B-9C45-430848D00948}"/>
          </ac:spMkLst>
        </pc:spChg>
        <pc:spChg chg="del">
          <ac:chgData name="张 智" userId="36bdf691fd3510be" providerId="LiveId" clId="{60D4F08A-1EBA-4F14-89F4-32FE0C142F72}" dt="2023-07-19T07:23:02.735" v="9651" actId="478"/>
          <ac:spMkLst>
            <pc:docMk/>
            <pc:sldMk cId="772099927" sldId="1349"/>
            <ac:spMk id="5" creationId="{CF8AEAB8-BDB2-415D-A335-1CB2AD5DEE8C}"/>
          </ac:spMkLst>
        </pc:spChg>
        <pc:spChg chg="del">
          <ac:chgData name="张 智" userId="36bdf691fd3510be" providerId="LiveId" clId="{60D4F08A-1EBA-4F14-89F4-32FE0C142F72}" dt="2023-07-04T03:08:35.410" v="801" actId="478"/>
          <ac:spMkLst>
            <pc:docMk/>
            <pc:sldMk cId="772099927" sldId="1349"/>
            <ac:spMk id="9" creationId="{0AA98B0F-BCB1-4D0E-BFC2-7BD21A32DA3F}"/>
          </ac:spMkLst>
        </pc:spChg>
        <pc:spChg chg="mod">
          <ac:chgData name="张 智" userId="36bdf691fd3510be" providerId="LiveId" clId="{60D4F08A-1EBA-4F14-89F4-32FE0C142F72}" dt="2023-07-25T02:07:32.211" v="18649" actId="207"/>
          <ac:spMkLst>
            <pc:docMk/>
            <pc:sldMk cId="772099927" sldId="1349"/>
            <ac:spMk id="11" creationId="{EE8B0537-C98C-4E24-B23E-F1536DAA4273}"/>
          </ac:spMkLst>
        </pc:spChg>
        <pc:spChg chg="mod">
          <ac:chgData name="张 智" userId="36bdf691fd3510be" providerId="LiveId" clId="{60D4F08A-1EBA-4F14-89F4-32FE0C142F72}" dt="2023-07-25T02:07:29.314" v="18647" actId="207"/>
          <ac:spMkLst>
            <pc:docMk/>
            <pc:sldMk cId="772099927" sldId="1349"/>
            <ac:spMk id="12" creationId="{8F78BA30-56F5-426C-AD86-2EE776197FD7}"/>
          </ac:spMkLst>
        </pc:spChg>
        <pc:spChg chg="mod">
          <ac:chgData name="张 智" userId="36bdf691fd3510be" providerId="LiveId" clId="{60D4F08A-1EBA-4F14-89F4-32FE0C142F72}" dt="2023-07-25T02:07:26.854" v="18646" actId="207"/>
          <ac:spMkLst>
            <pc:docMk/>
            <pc:sldMk cId="772099927" sldId="1349"/>
            <ac:spMk id="13" creationId="{2077B6BA-78B0-4F43-B561-BD3500DE887D}"/>
          </ac:spMkLst>
        </pc:spChg>
        <pc:spChg chg="add mod">
          <ac:chgData name="张 智" userId="36bdf691fd3510be" providerId="LiveId" clId="{60D4F08A-1EBA-4F14-89F4-32FE0C142F72}" dt="2023-07-25T02:09:17.765" v="18841" actId="20577"/>
          <ac:spMkLst>
            <pc:docMk/>
            <pc:sldMk cId="772099927" sldId="1349"/>
            <ac:spMk id="14" creationId="{EDF0BF9D-39B5-498F-94D9-95F6EC4173B8}"/>
          </ac:spMkLst>
        </pc:spChg>
      </pc:sldChg>
      <pc:sldChg chg="addSp delSp modSp new mod ord modNotesTx">
        <pc:chgData name="张 智" userId="36bdf691fd3510be" providerId="LiveId" clId="{60D4F08A-1EBA-4F14-89F4-32FE0C142F72}" dt="2023-07-25T02:23:31.675" v="19508" actId="20577"/>
        <pc:sldMkLst>
          <pc:docMk/>
          <pc:sldMk cId="1863882152" sldId="1350"/>
        </pc:sldMkLst>
        <pc:spChg chg="del">
          <ac:chgData name="张 智" userId="36bdf691fd3510be" providerId="LiveId" clId="{60D4F08A-1EBA-4F14-89F4-32FE0C142F72}" dt="2023-07-04T06:39:27.959" v="1398" actId="478"/>
          <ac:spMkLst>
            <pc:docMk/>
            <pc:sldMk cId="1863882152" sldId="1350"/>
            <ac:spMk id="2" creationId="{608B8B9D-35DF-4567-9C73-9CA33EE7659D}"/>
          </ac:spMkLst>
        </pc:spChg>
        <pc:spChg chg="del">
          <ac:chgData name="张 智" userId="36bdf691fd3510be" providerId="LiveId" clId="{60D4F08A-1EBA-4F14-89F4-32FE0C142F72}" dt="2023-07-04T06:39:27.163" v="1397" actId="478"/>
          <ac:spMkLst>
            <pc:docMk/>
            <pc:sldMk cId="1863882152" sldId="1350"/>
            <ac:spMk id="3" creationId="{DD0B81D5-61F8-4A6E-9CD6-9304BC78703F}"/>
          </ac:spMkLst>
        </pc:spChg>
        <pc:spChg chg="del">
          <ac:chgData name="张 智" userId="36bdf691fd3510be" providerId="LiveId" clId="{60D4F08A-1EBA-4F14-89F4-32FE0C142F72}" dt="2023-07-04T06:39:37.713" v="1401" actId="478"/>
          <ac:spMkLst>
            <pc:docMk/>
            <pc:sldMk cId="1863882152" sldId="1350"/>
            <ac:spMk id="4" creationId="{54B5A9D1-2308-4C64-8CB3-CD3798FC2682}"/>
          </ac:spMkLst>
        </pc:spChg>
        <pc:spChg chg="del">
          <ac:chgData name="张 智" userId="36bdf691fd3510be" providerId="LiveId" clId="{60D4F08A-1EBA-4F14-89F4-32FE0C142F72}" dt="2023-07-19T07:23:06.990" v="9653" actId="478"/>
          <ac:spMkLst>
            <pc:docMk/>
            <pc:sldMk cId="1863882152" sldId="1350"/>
            <ac:spMk id="5" creationId="{8BC996D4-3C81-42DC-8E28-BC1E33D62016}"/>
          </ac:spMkLst>
        </pc:spChg>
        <pc:picChg chg="add mod">
          <ac:chgData name="张 智" userId="36bdf691fd3510be" providerId="LiveId" clId="{60D4F08A-1EBA-4F14-89F4-32FE0C142F72}" dt="2023-07-04T06:39:44.912" v="1402" actId="14100"/>
          <ac:picMkLst>
            <pc:docMk/>
            <pc:sldMk cId="1863882152" sldId="1350"/>
            <ac:picMk id="7" creationId="{FC6F38AB-26CB-429B-BC1A-B6CB9A6452BF}"/>
          </ac:picMkLst>
        </pc:picChg>
      </pc:sldChg>
      <pc:sldChg chg="addSp delSp new mod modNotesTx">
        <pc:chgData name="张 智" userId="36bdf691fd3510be" providerId="LiveId" clId="{60D4F08A-1EBA-4F14-89F4-32FE0C142F72}" dt="2023-07-19T07:23:08.778" v="9654" actId="478"/>
        <pc:sldMkLst>
          <pc:docMk/>
          <pc:sldMk cId="2158305654" sldId="1351"/>
        </pc:sldMkLst>
        <pc:spChg chg="del">
          <ac:chgData name="张 智" userId="36bdf691fd3510be" providerId="LiveId" clId="{60D4F08A-1EBA-4F14-89F4-32FE0C142F72}" dt="2023-07-04T06:43:50.929" v="1878" actId="478"/>
          <ac:spMkLst>
            <pc:docMk/>
            <pc:sldMk cId="2158305654" sldId="1351"/>
            <ac:spMk id="2" creationId="{914F08D0-7964-45D0-8973-AB68DBBA1401}"/>
          </ac:spMkLst>
        </pc:spChg>
        <pc:spChg chg="del">
          <ac:chgData name="张 智" userId="36bdf691fd3510be" providerId="LiveId" clId="{60D4F08A-1EBA-4F14-89F4-32FE0C142F72}" dt="2023-07-04T06:43:49.989" v="1877" actId="478"/>
          <ac:spMkLst>
            <pc:docMk/>
            <pc:sldMk cId="2158305654" sldId="1351"/>
            <ac:spMk id="3" creationId="{F18F5E04-28D0-46CE-A78F-D33A6446D22F}"/>
          </ac:spMkLst>
        </pc:spChg>
        <pc:spChg chg="del">
          <ac:chgData name="张 智" userId="36bdf691fd3510be" providerId="LiveId" clId="{60D4F08A-1EBA-4F14-89F4-32FE0C142F72}" dt="2023-07-04T06:44:33.230" v="1882" actId="478"/>
          <ac:spMkLst>
            <pc:docMk/>
            <pc:sldMk cId="2158305654" sldId="1351"/>
            <ac:spMk id="4" creationId="{0FBC7272-79BB-41D1-8E78-21C19F9AC5DB}"/>
          </ac:spMkLst>
        </pc:spChg>
        <pc:spChg chg="del">
          <ac:chgData name="张 智" userId="36bdf691fd3510be" providerId="LiveId" clId="{60D4F08A-1EBA-4F14-89F4-32FE0C142F72}" dt="2023-07-19T07:23:08.778" v="9654" actId="478"/>
          <ac:spMkLst>
            <pc:docMk/>
            <pc:sldMk cId="2158305654" sldId="1351"/>
            <ac:spMk id="5" creationId="{2860AF2C-A956-4390-9728-EA87B54EAB8C}"/>
          </ac:spMkLst>
        </pc:spChg>
        <pc:picChg chg="add del">
          <ac:chgData name="张 智" userId="36bdf691fd3510be" providerId="LiveId" clId="{60D4F08A-1EBA-4F14-89F4-32FE0C142F72}" dt="2023-07-04T06:45:40.753" v="1883" actId="478"/>
          <ac:picMkLst>
            <pc:docMk/>
            <pc:sldMk cId="2158305654" sldId="1351"/>
            <ac:picMk id="7" creationId="{8315676F-44F3-4F0B-9E9F-723A549E6B82}"/>
          </ac:picMkLst>
        </pc:picChg>
        <pc:picChg chg="add">
          <ac:chgData name="张 智" userId="36bdf691fd3510be" providerId="LiveId" clId="{60D4F08A-1EBA-4F14-89F4-32FE0C142F72}" dt="2023-07-04T06:45:41.278" v="1884" actId="22"/>
          <ac:picMkLst>
            <pc:docMk/>
            <pc:sldMk cId="2158305654" sldId="1351"/>
            <ac:picMk id="9" creationId="{A320D89A-5E39-472B-B631-69A6C8E764AE}"/>
          </ac:picMkLst>
        </pc:picChg>
      </pc:sldChg>
      <pc:sldChg chg="delSp add mod modNotesTx">
        <pc:chgData name="张 智" userId="36bdf691fd3510be" providerId="LiveId" clId="{60D4F08A-1EBA-4F14-89F4-32FE0C142F72}" dt="2023-07-25T02:27:06.311" v="19816" actId="20577"/>
        <pc:sldMkLst>
          <pc:docMk/>
          <pc:sldMk cId="923056585" sldId="1352"/>
        </pc:sldMkLst>
        <pc:spChg chg="del">
          <ac:chgData name="张 智" userId="36bdf691fd3510be" providerId="LiveId" clId="{60D4F08A-1EBA-4F14-89F4-32FE0C142F72}" dt="2023-07-04T06:44:27.592" v="1881" actId="478"/>
          <ac:spMkLst>
            <pc:docMk/>
            <pc:sldMk cId="923056585" sldId="1352"/>
            <ac:spMk id="4" creationId="{0FBC7272-79BB-41D1-8E78-21C19F9AC5DB}"/>
          </ac:spMkLst>
        </pc:spChg>
        <pc:spChg chg="del">
          <ac:chgData name="张 智" userId="36bdf691fd3510be" providerId="LiveId" clId="{60D4F08A-1EBA-4F14-89F4-32FE0C142F72}" dt="2023-07-19T07:23:10.455" v="9655" actId="478"/>
          <ac:spMkLst>
            <pc:docMk/>
            <pc:sldMk cId="923056585" sldId="1352"/>
            <ac:spMk id="5" creationId="{2860AF2C-A956-4390-9728-EA87B54EAB8C}"/>
          </ac:spMkLst>
        </pc:spChg>
      </pc:sldChg>
      <pc:sldChg chg="delSp modSp add mod ord modNotesTx">
        <pc:chgData name="张 智" userId="36bdf691fd3510be" providerId="LiveId" clId="{60D4F08A-1EBA-4F14-89F4-32FE0C142F72}" dt="2023-07-25T02:57:48.390" v="20431" actId="20577"/>
        <pc:sldMkLst>
          <pc:docMk/>
          <pc:sldMk cId="4126946887" sldId="1353"/>
        </pc:sldMkLst>
        <pc:spChg chg="mod">
          <ac:chgData name="张 智" userId="36bdf691fd3510be" providerId="LiveId" clId="{60D4F08A-1EBA-4F14-89F4-32FE0C142F72}" dt="2023-07-25T02:55:45.541" v="20427" actId="20577"/>
          <ac:spMkLst>
            <pc:docMk/>
            <pc:sldMk cId="4126946887" sldId="1353"/>
            <ac:spMk id="3" creationId="{56279952-E4DB-7445-83D2-1C8ADC55F074}"/>
          </ac:spMkLst>
        </pc:spChg>
        <pc:spChg chg="del mod">
          <ac:chgData name="张 智" userId="36bdf691fd3510be" providerId="LiveId" clId="{60D4F08A-1EBA-4F14-89F4-32FE0C142F72}" dt="2023-07-06T07:45:14.820" v="3707" actId="478"/>
          <ac:spMkLst>
            <pc:docMk/>
            <pc:sldMk cId="4126946887" sldId="1353"/>
            <ac:spMk id="5" creationId="{413A361C-E552-42B7-86BC-3136457D9392}"/>
          </ac:spMkLst>
        </pc:spChg>
      </pc:sldChg>
      <pc:sldChg chg="modSp add mod ord modNotesTx">
        <pc:chgData name="张 智" userId="36bdf691fd3510be" providerId="LiveId" clId="{60D4F08A-1EBA-4F14-89F4-32FE0C142F72}" dt="2023-07-25T02:59:27.482" v="20487" actId="20577"/>
        <pc:sldMkLst>
          <pc:docMk/>
          <pc:sldMk cId="146581613" sldId="1354"/>
        </pc:sldMkLst>
        <pc:spChg chg="mod">
          <ac:chgData name="张 智" userId="36bdf691fd3510be" providerId="LiveId" clId="{60D4F08A-1EBA-4F14-89F4-32FE0C142F72}" dt="2023-07-17T15:08:35.355" v="4117" actId="1076"/>
          <ac:spMkLst>
            <pc:docMk/>
            <pc:sldMk cId="146581613" sldId="1354"/>
            <ac:spMk id="2" creationId="{AF12F404-5848-8D4C-8FB6-3349BDEB8F75}"/>
          </ac:spMkLst>
        </pc:spChg>
        <pc:spChg chg="mod">
          <ac:chgData name="张 智" userId="36bdf691fd3510be" providerId="LiveId" clId="{60D4F08A-1EBA-4F14-89F4-32FE0C142F72}" dt="2023-07-24T13:57:50.020" v="18342" actId="207"/>
          <ac:spMkLst>
            <pc:docMk/>
            <pc:sldMk cId="146581613" sldId="1354"/>
            <ac:spMk id="3" creationId="{56279952-E4DB-7445-83D2-1C8ADC55F074}"/>
          </ac:spMkLst>
        </pc:spChg>
      </pc:sldChg>
      <pc:sldChg chg="add del">
        <pc:chgData name="张 智" userId="36bdf691fd3510be" providerId="LiveId" clId="{60D4F08A-1EBA-4F14-89F4-32FE0C142F72}" dt="2023-07-06T07:45:24.850" v="3708" actId="2696"/>
        <pc:sldMkLst>
          <pc:docMk/>
          <pc:sldMk cId="2894990783" sldId="1354"/>
        </pc:sldMkLst>
      </pc:sldChg>
      <pc:sldChg chg="modSp add mod ord modNotesTx">
        <pc:chgData name="张 智" userId="36bdf691fd3510be" providerId="LiveId" clId="{60D4F08A-1EBA-4F14-89F4-32FE0C142F72}" dt="2023-07-25T02:53:23.581" v="20370" actId="20577"/>
        <pc:sldMkLst>
          <pc:docMk/>
          <pc:sldMk cId="1217580951" sldId="1355"/>
        </pc:sldMkLst>
        <pc:spChg chg="mod">
          <ac:chgData name="张 智" userId="36bdf691fd3510be" providerId="LiveId" clId="{60D4F08A-1EBA-4F14-89F4-32FE0C142F72}" dt="2023-07-25T02:53:23.581" v="20370" actId="20577"/>
          <ac:spMkLst>
            <pc:docMk/>
            <pc:sldMk cId="1217580951" sldId="1355"/>
            <ac:spMk id="3" creationId="{56279952-E4DB-7445-83D2-1C8ADC55F074}"/>
          </ac:spMkLst>
        </pc:spChg>
      </pc:sldChg>
      <pc:sldChg chg="add del">
        <pc:chgData name="张 智" userId="36bdf691fd3510be" providerId="LiveId" clId="{60D4F08A-1EBA-4F14-89F4-32FE0C142F72}" dt="2023-07-06T07:42:46.764" v="3676"/>
        <pc:sldMkLst>
          <pc:docMk/>
          <pc:sldMk cId="3554778460" sldId="1355"/>
        </pc:sldMkLst>
      </pc:sldChg>
      <pc:sldChg chg="addSp modSp add mod ord modAnim modNotesTx">
        <pc:chgData name="张 智" userId="36bdf691fd3510be" providerId="LiveId" clId="{60D4F08A-1EBA-4F14-89F4-32FE0C142F72}" dt="2023-07-20T08:47:28.088" v="17227" actId="20577"/>
        <pc:sldMkLst>
          <pc:docMk/>
          <pc:sldMk cId="1127121704" sldId="1356"/>
        </pc:sldMkLst>
        <pc:spChg chg="mod">
          <ac:chgData name="张 智" userId="36bdf691fd3510be" providerId="LiveId" clId="{60D4F08A-1EBA-4F14-89F4-32FE0C142F72}" dt="2023-07-20T08:47:28.088" v="17227" actId="20577"/>
          <ac:spMkLst>
            <pc:docMk/>
            <pc:sldMk cId="1127121704" sldId="1356"/>
            <ac:spMk id="3" creationId="{56279952-E4DB-7445-83D2-1C8ADC55F074}"/>
          </ac:spMkLst>
        </pc:spChg>
        <pc:picChg chg="add mod">
          <ac:chgData name="张 智" userId="36bdf691fd3510be" providerId="LiveId" clId="{60D4F08A-1EBA-4F14-89F4-32FE0C142F72}" dt="2023-07-18T06:52:07.793" v="5342" actId="1035"/>
          <ac:picMkLst>
            <pc:docMk/>
            <pc:sldMk cId="1127121704" sldId="1356"/>
            <ac:picMk id="5" creationId="{5630D9FE-C2FD-4BC4-A94C-4CF4484B4546}"/>
          </ac:picMkLst>
        </pc:picChg>
        <pc:picChg chg="add mod">
          <ac:chgData name="张 智" userId="36bdf691fd3510be" providerId="LiveId" clId="{60D4F08A-1EBA-4F14-89F4-32FE0C142F72}" dt="2023-07-18T06:52:07.793" v="5342" actId="1035"/>
          <ac:picMkLst>
            <pc:docMk/>
            <pc:sldMk cId="1127121704" sldId="1356"/>
            <ac:picMk id="7" creationId="{D83EF22A-4C53-486E-979E-B2316E166363}"/>
          </ac:picMkLst>
        </pc:picChg>
      </pc:sldChg>
      <pc:sldChg chg="addSp delSp modSp add del mod">
        <pc:chgData name="张 智" userId="36bdf691fd3510be" providerId="LiveId" clId="{60D4F08A-1EBA-4F14-89F4-32FE0C142F72}" dt="2023-07-21T07:12:59.543" v="17751" actId="2696"/>
        <pc:sldMkLst>
          <pc:docMk/>
          <pc:sldMk cId="89569967" sldId="1357"/>
        </pc:sldMkLst>
        <pc:spChg chg="del">
          <ac:chgData name="张 智" userId="36bdf691fd3510be" providerId="LiveId" clId="{60D4F08A-1EBA-4F14-89F4-32FE0C142F72}" dt="2023-07-19T14:51:01.831" v="12791" actId="478"/>
          <ac:spMkLst>
            <pc:docMk/>
            <pc:sldMk cId="89569967" sldId="1357"/>
            <ac:spMk id="2" creationId="{00000000-0000-0000-0000-000000000000}"/>
          </ac:spMkLst>
        </pc:spChg>
        <pc:spChg chg="add del mod">
          <ac:chgData name="张 智" userId="36bdf691fd3510be" providerId="LiveId" clId="{60D4F08A-1EBA-4F14-89F4-32FE0C142F72}" dt="2023-07-19T14:51:03.400" v="12792" actId="478"/>
          <ac:spMkLst>
            <pc:docMk/>
            <pc:sldMk cId="89569967" sldId="1357"/>
            <ac:spMk id="5" creationId="{F5182AEA-D76F-4AFB-A367-5043B28F219A}"/>
          </ac:spMkLst>
        </pc:spChg>
        <pc:spChg chg="mod">
          <ac:chgData name="张 智" userId="36bdf691fd3510be" providerId="LiveId" clId="{60D4F08A-1EBA-4F14-89F4-32FE0C142F72}" dt="2023-07-19T15:00:26.917" v="13115" actId="108"/>
          <ac:spMkLst>
            <pc:docMk/>
            <pc:sldMk cId="89569967" sldId="1357"/>
            <ac:spMk id="7" creationId="{85F180D1-C7EF-4A34-96CA-73A86A26F467}"/>
          </ac:spMkLst>
        </pc:spChg>
      </pc:sldChg>
      <pc:sldChg chg="modSp add mod">
        <pc:chgData name="张 智" userId="36bdf691fd3510be" providerId="LiveId" clId="{60D4F08A-1EBA-4F14-89F4-32FE0C142F72}" dt="2023-07-25T05:59:06.273" v="22887" actId="20577"/>
        <pc:sldMkLst>
          <pc:docMk/>
          <pc:sldMk cId="2983260673" sldId="1358"/>
        </pc:sldMkLst>
        <pc:spChg chg="mod">
          <ac:chgData name="张 智" userId="36bdf691fd3510be" providerId="LiveId" clId="{60D4F08A-1EBA-4F14-89F4-32FE0C142F72}" dt="2023-07-25T05:59:06.273" v="22887" actId="20577"/>
          <ac:spMkLst>
            <pc:docMk/>
            <pc:sldMk cId="2983260673" sldId="1358"/>
            <ac:spMk id="7" creationId="{85F180D1-C7EF-4A34-96CA-73A86A26F467}"/>
          </ac:spMkLst>
        </pc:spChg>
      </pc:sldChg>
      <pc:sldChg chg="modSp add del mod modNotesTx">
        <pc:chgData name="张 智" userId="36bdf691fd3510be" providerId="LiveId" clId="{60D4F08A-1EBA-4F14-89F4-32FE0C142F72}" dt="2023-07-25T05:58:57.595" v="22885" actId="2696"/>
        <pc:sldMkLst>
          <pc:docMk/>
          <pc:sldMk cId="3131777775" sldId="1358"/>
        </pc:sldMkLst>
        <pc:spChg chg="mod">
          <ac:chgData name="张 智" userId="36bdf691fd3510be" providerId="LiveId" clId="{60D4F08A-1EBA-4F14-89F4-32FE0C142F72}" dt="2023-07-21T07:33:12.739" v="18002" actId="20577"/>
          <ac:spMkLst>
            <pc:docMk/>
            <pc:sldMk cId="3131777775" sldId="1358"/>
            <ac:spMk id="7" creationId="{85F180D1-C7EF-4A34-96CA-73A86A26F467}"/>
          </ac:spMkLst>
        </pc:spChg>
      </pc:sldChg>
      <pc:sldChg chg="modSp add del mod">
        <pc:chgData name="张 智" userId="36bdf691fd3510be" providerId="LiveId" clId="{60D4F08A-1EBA-4F14-89F4-32FE0C142F72}" dt="2023-07-25T06:02:40.283" v="22910" actId="2696"/>
        <pc:sldMkLst>
          <pc:docMk/>
          <pc:sldMk cId="381063393" sldId="1359"/>
        </pc:sldMkLst>
        <pc:spChg chg="mod">
          <ac:chgData name="张 智" userId="36bdf691fd3510be" providerId="LiveId" clId="{60D4F08A-1EBA-4F14-89F4-32FE0C142F72}" dt="2023-07-25T06:00:44.940" v="22908" actId="20577"/>
          <ac:spMkLst>
            <pc:docMk/>
            <pc:sldMk cId="381063393" sldId="1359"/>
            <ac:spMk id="7" creationId="{85F180D1-C7EF-4A34-96CA-73A86A26F467}"/>
          </ac:spMkLst>
        </pc:spChg>
      </pc:sldChg>
      <pc:sldChg chg="modSp add del mod modNotesTx">
        <pc:chgData name="张 智" userId="36bdf691fd3510be" providerId="LiveId" clId="{60D4F08A-1EBA-4F14-89F4-32FE0C142F72}" dt="2023-07-25T05:58:57.595" v="22885" actId="2696"/>
        <pc:sldMkLst>
          <pc:docMk/>
          <pc:sldMk cId="2133322379" sldId="1359"/>
        </pc:sldMkLst>
        <pc:spChg chg="mod">
          <ac:chgData name="张 智" userId="36bdf691fd3510be" providerId="LiveId" clId="{60D4F08A-1EBA-4F14-89F4-32FE0C142F72}" dt="2023-07-19T15:12:30.073" v="13653"/>
          <ac:spMkLst>
            <pc:docMk/>
            <pc:sldMk cId="2133322379" sldId="1359"/>
            <ac:spMk id="7" creationId="{85F180D1-C7EF-4A34-96CA-73A86A26F467}"/>
          </ac:spMkLst>
        </pc:spChg>
      </pc:sldChg>
      <pc:sldChg chg="modSp add del mod">
        <pc:chgData name="张 智" userId="36bdf691fd3510be" providerId="LiveId" clId="{60D4F08A-1EBA-4F14-89F4-32FE0C142F72}" dt="2023-07-25T05:58:57.595" v="22885" actId="2696"/>
        <pc:sldMkLst>
          <pc:docMk/>
          <pc:sldMk cId="1949095929" sldId="1360"/>
        </pc:sldMkLst>
        <pc:spChg chg="mod">
          <ac:chgData name="张 智" userId="36bdf691fd3510be" providerId="LiveId" clId="{60D4F08A-1EBA-4F14-89F4-32FE0C142F72}" dt="2023-07-19T15:16:40.518" v="13782" actId="1076"/>
          <ac:spMkLst>
            <pc:docMk/>
            <pc:sldMk cId="1949095929" sldId="1360"/>
            <ac:spMk id="4" creationId="{00000000-0000-0000-0000-000000000000}"/>
          </ac:spMkLst>
        </pc:spChg>
        <pc:spChg chg="mod">
          <ac:chgData name="张 智" userId="36bdf691fd3510be" providerId="LiveId" clId="{60D4F08A-1EBA-4F14-89F4-32FE0C142F72}" dt="2023-07-19T15:19:27.406" v="13947" actId="20577"/>
          <ac:spMkLst>
            <pc:docMk/>
            <pc:sldMk cId="1949095929" sldId="1360"/>
            <ac:spMk id="7" creationId="{85F180D1-C7EF-4A34-96CA-73A86A26F467}"/>
          </ac:spMkLst>
        </pc:spChg>
      </pc:sldChg>
      <pc:sldChg chg="modSp add mod modNotesTx">
        <pc:chgData name="张 智" userId="36bdf691fd3510be" providerId="LiveId" clId="{60D4F08A-1EBA-4F14-89F4-32FE0C142F72}" dt="2023-07-25T06:07:42.007" v="23103" actId="20577"/>
        <pc:sldMkLst>
          <pc:docMk/>
          <pc:sldMk cId="2933324296" sldId="1360"/>
        </pc:sldMkLst>
        <pc:spChg chg="mod">
          <ac:chgData name="张 智" userId="36bdf691fd3510be" providerId="LiveId" clId="{60D4F08A-1EBA-4F14-89F4-32FE0C142F72}" dt="2023-07-25T06:07:42.007" v="23103" actId="20577"/>
          <ac:spMkLst>
            <pc:docMk/>
            <pc:sldMk cId="2933324296" sldId="1360"/>
            <ac:spMk id="7" creationId="{85F180D1-C7EF-4A34-96CA-73A86A26F467}"/>
          </ac:spMkLst>
        </pc:spChg>
      </pc:sldChg>
      <pc:sldChg chg="addSp delSp modSp add mod modTransition modAnim modNotesTx">
        <pc:chgData name="张 智" userId="36bdf691fd3510be" providerId="LiveId" clId="{60D4F08A-1EBA-4F14-89F4-32FE0C142F72}" dt="2023-07-20T02:40:15.139" v="16336" actId="478"/>
        <pc:sldMkLst>
          <pc:docMk/>
          <pc:sldMk cId="0" sldId="1361"/>
        </pc:sldMkLst>
        <pc:spChg chg="add del mod">
          <ac:chgData name="张 智" userId="36bdf691fd3510be" providerId="LiveId" clId="{60D4F08A-1EBA-4F14-89F4-32FE0C142F72}" dt="2023-07-20T02:17:38.122" v="15288" actId="478"/>
          <ac:spMkLst>
            <pc:docMk/>
            <pc:sldMk cId="0" sldId="1361"/>
            <ac:spMk id="3" creationId="{6A39D0FB-FEE5-4ECB-82B3-94C222554FA3}"/>
          </ac:spMkLst>
        </pc:spChg>
        <pc:spChg chg="add mod">
          <ac:chgData name="张 智" userId="36bdf691fd3510be" providerId="LiveId" clId="{60D4F08A-1EBA-4F14-89F4-32FE0C142F72}" dt="2023-07-20T02:15:56.554" v="15278" actId="14100"/>
          <ac:spMkLst>
            <pc:docMk/>
            <pc:sldMk cId="0" sldId="1361"/>
            <ac:spMk id="13" creationId="{7EF3743E-FBE9-4A51-80DD-5B450A10F2B5}"/>
          </ac:spMkLst>
        </pc:spChg>
        <pc:spChg chg="mod">
          <ac:chgData name="张 智" userId="36bdf691fd3510be" providerId="LiveId" clId="{60D4F08A-1EBA-4F14-89F4-32FE0C142F72}" dt="2023-07-20T02:13:27.435" v="15187" actId="14100"/>
          <ac:spMkLst>
            <pc:docMk/>
            <pc:sldMk cId="0" sldId="1361"/>
            <ac:spMk id="238" creationId="{00000000-0000-0000-0000-000000000000}"/>
          </ac:spMkLst>
        </pc:spChg>
        <pc:spChg chg="del mod">
          <ac:chgData name="张 智" userId="36bdf691fd3510be" providerId="LiveId" clId="{60D4F08A-1EBA-4F14-89F4-32FE0C142F72}" dt="2023-07-20T02:17:36.244" v="15287" actId="21"/>
          <ac:spMkLst>
            <pc:docMk/>
            <pc:sldMk cId="0" sldId="1361"/>
            <ac:spMk id="239" creationId="{00000000-0000-0000-0000-000000000000}"/>
          </ac:spMkLst>
        </pc:spChg>
        <pc:spChg chg="del mod">
          <ac:chgData name="张 智" userId="36bdf691fd3510be" providerId="LiveId" clId="{60D4F08A-1EBA-4F14-89F4-32FE0C142F72}" dt="2023-07-20T02:40:15.139" v="16336" actId="478"/>
          <ac:spMkLst>
            <pc:docMk/>
            <pc:sldMk cId="0" sldId="1361"/>
            <ac:spMk id="240" creationId="{00000000-0000-0000-0000-000000000000}"/>
          </ac:spMkLst>
        </pc:spChg>
        <pc:spChg chg="mod">
          <ac:chgData name="张 智" userId="36bdf691fd3510be" providerId="LiveId" clId="{60D4F08A-1EBA-4F14-89F4-32FE0C142F72}" dt="2023-07-20T02:16:16.601" v="15281" actId="1076"/>
          <ac:spMkLst>
            <pc:docMk/>
            <pc:sldMk cId="0" sldId="1361"/>
            <ac:spMk id="243" creationId="{00000000-0000-0000-0000-000000000000}"/>
          </ac:spMkLst>
        </pc:spChg>
        <pc:picChg chg="add del mod">
          <ac:chgData name="张 智" userId="36bdf691fd3510be" providerId="LiveId" clId="{60D4F08A-1EBA-4F14-89F4-32FE0C142F72}" dt="2023-07-20T02:15:44.465" v="15273" actId="1076"/>
          <ac:picMkLst>
            <pc:docMk/>
            <pc:sldMk cId="0" sldId="1361"/>
            <ac:picMk id="248" creationId="{00000000-0000-0000-0000-000000000000}"/>
          </ac:picMkLst>
        </pc:picChg>
      </pc:sldChg>
      <pc:sldChg chg="addSp delSp modSp add mod modTransition modAnim modNotesTx">
        <pc:chgData name="张 智" userId="36bdf691fd3510be" providerId="LiveId" clId="{60D4F08A-1EBA-4F14-89F4-32FE0C142F72}" dt="2023-07-25T04:04:20.416" v="21765" actId="20577"/>
        <pc:sldMkLst>
          <pc:docMk/>
          <pc:sldMk cId="0" sldId="1362"/>
        </pc:sldMkLst>
        <pc:spChg chg="add mod">
          <ac:chgData name="张 智" userId="36bdf691fd3510be" providerId="LiveId" clId="{60D4F08A-1EBA-4F14-89F4-32FE0C142F72}" dt="2023-07-25T04:02:09.146" v="21689" actId="1035"/>
          <ac:spMkLst>
            <pc:docMk/>
            <pc:sldMk cId="0" sldId="1362"/>
            <ac:spMk id="7" creationId="{EB5B7D89-3596-45A9-976D-7F445E1A5274}"/>
          </ac:spMkLst>
        </pc:spChg>
        <pc:spChg chg="mod">
          <ac:chgData name="张 智" userId="36bdf691fd3510be" providerId="LiveId" clId="{60D4F08A-1EBA-4F14-89F4-32FE0C142F72}" dt="2023-07-20T02:30:03.391" v="15780" actId="113"/>
          <ac:spMkLst>
            <pc:docMk/>
            <pc:sldMk cId="0" sldId="1362"/>
            <ac:spMk id="315" creationId="{00000000-0000-0000-0000-000000000000}"/>
          </ac:spMkLst>
        </pc:spChg>
        <pc:spChg chg="mod">
          <ac:chgData name="张 智" userId="36bdf691fd3510be" providerId="LiveId" clId="{60D4F08A-1EBA-4F14-89F4-32FE0C142F72}" dt="2023-07-25T04:04:20.416" v="21765" actId="20577"/>
          <ac:spMkLst>
            <pc:docMk/>
            <pc:sldMk cId="0" sldId="1362"/>
            <ac:spMk id="316" creationId="{00000000-0000-0000-0000-000000000000}"/>
          </ac:spMkLst>
        </pc:spChg>
        <pc:spChg chg="del mod">
          <ac:chgData name="张 智" userId="36bdf691fd3510be" providerId="LiveId" clId="{60D4F08A-1EBA-4F14-89F4-32FE0C142F72}" dt="2023-07-20T02:39:52.797" v="16328" actId="478"/>
          <ac:spMkLst>
            <pc:docMk/>
            <pc:sldMk cId="0" sldId="1362"/>
            <ac:spMk id="317" creationId="{00000000-0000-0000-0000-000000000000}"/>
          </ac:spMkLst>
        </pc:spChg>
        <pc:picChg chg="mod">
          <ac:chgData name="张 智" userId="36bdf691fd3510be" providerId="LiveId" clId="{60D4F08A-1EBA-4F14-89F4-32FE0C142F72}" dt="2023-07-25T04:02:09.146" v="21689" actId="1035"/>
          <ac:picMkLst>
            <pc:docMk/>
            <pc:sldMk cId="0" sldId="1362"/>
            <ac:picMk id="318" creationId="{00000000-0000-0000-0000-000000000000}"/>
          </ac:picMkLst>
        </pc:picChg>
        <pc:picChg chg="mod">
          <ac:chgData name="张 智" userId="36bdf691fd3510be" providerId="LiveId" clId="{60D4F08A-1EBA-4F14-89F4-32FE0C142F72}" dt="2023-07-25T04:02:09.146" v="21689" actId="1035"/>
          <ac:picMkLst>
            <pc:docMk/>
            <pc:sldMk cId="0" sldId="1362"/>
            <ac:picMk id="319" creationId="{00000000-0000-0000-0000-000000000000}"/>
          </ac:picMkLst>
        </pc:picChg>
      </pc:sldChg>
      <pc:sldChg chg="modSp add del mod ord modAnim">
        <pc:chgData name="张 智" userId="36bdf691fd3510be" providerId="LiveId" clId="{60D4F08A-1EBA-4F14-89F4-32FE0C142F72}" dt="2023-07-20T02:33:07.317" v="15864" actId="2696"/>
        <pc:sldMkLst>
          <pc:docMk/>
          <pc:sldMk cId="458787610" sldId="1363"/>
        </pc:sldMkLst>
        <pc:spChg chg="mod">
          <ac:chgData name="张 智" userId="36bdf691fd3510be" providerId="LiveId" clId="{60D4F08A-1EBA-4F14-89F4-32FE0C142F72}" dt="2023-07-20T02:32:57.157" v="15861" actId="20577"/>
          <ac:spMkLst>
            <pc:docMk/>
            <pc:sldMk cId="458787610" sldId="1363"/>
            <ac:spMk id="316" creationId="{00000000-0000-0000-0000-000000000000}"/>
          </ac:spMkLst>
        </pc:spChg>
      </pc:sldChg>
      <pc:sldChg chg="delSp modSp add mod modNotesTx">
        <pc:chgData name="张 智" userId="36bdf691fd3510be" providerId="LiveId" clId="{60D4F08A-1EBA-4F14-89F4-32FE0C142F72}" dt="2023-07-25T03:59:55.704" v="21660" actId="20577"/>
        <pc:sldMkLst>
          <pc:docMk/>
          <pc:sldMk cId="1544810827" sldId="1363"/>
        </pc:sldMkLst>
        <pc:spChg chg="mod">
          <ac:chgData name="张 智" userId="36bdf691fd3510be" providerId="LiveId" clId="{60D4F08A-1EBA-4F14-89F4-32FE0C142F72}" dt="2023-07-20T02:33:27.316" v="15884" actId="1076"/>
          <ac:spMkLst>
            <pc:docMk/>
            <pc:sldMk cId="1544810827" sldId="1363"/>
            <ac:spMk id="7" creationId="{EB5B7D89-3596-45A9-976D-7F445E1A5274}"/>
          </ac:spMkLst>
        </pc:spChg>
        <pc:spChg chg="mod">
          <ac:chgData name="张 智" userId="36bdf691fd3510be" providerId="LiveId" clId="{60D4F08A-1EBA-4F14-89F4-32FE0C142F72}" dt="2023-07-25T03:59:32.835" v="21644" actId="14100"/>
          <ac:spMkLst>
            <pc:docMk/>
            <pc:sldMk cId="1544810827" sldId="1363"/>
            <ac:spMk id="316" creationId="{00000000-0000-0000-0000-000000000000}"/>
          </ac:spMkLst>
        </pc:spChg>
        <pc:spChg chg="del">
          <ac:chgData name="张 智" userId="36bdf691fd3510be" providerId="LiveId" clId="{60D4F08A-1EBA-4F14-89F4-32FE0C142F72}" dt="2023-07-20T02:39:55.197" v="16329" actId="478"/>
          <ac:spMkLst>
            <pc:docMk/>
            <pc:sldMk cId="1544810827" sldId="1363"/>
            <ac:spMk id="317" creationId="{00000000-0000-0000-0000-000000000000}"/>
          </ac:spMkLst>
        </pc:spChg>
      </pc:sldChg>
      <pc:sldChg chg="modSp add mod modNotesTx">
        <pc:chgData name="张 智" userId="36bdf691fd3510be" providerId="LiveId" clId="{60D4F08A-1EBA-4F14-89F4-32FE0C142F72}" dt="2023-07-25T06:11:24.628" v="23173" actId="20577"/>
        <pc:sldMkLst>
          <pc:docMk/>
          <pc:sldMk cId="323792292" sldId="1364"/>
        </pc:sldMkLst>
        <pc:spChg chg="mod">
          <ac:chgData name="张 智" userId="36bdf691fd3510be" providerId="LiveId" clId="{60D4F08A-1EBA-4F14-89F4-32FE0C142F72}" dt="2023-07-25T06:11:24.628" v="23173" actId="20577"/>
          <ac:spMkLst>
            <pc:docMk/>
            <pc:sldMk cId="323792292" sldId="1364"/>
            <ac:spMk id="7" creationId="{85F180D1-C7EF-4A34-96CA-73A86A26F467}"/>
          </ac:spMkLst>
        </pc:spChg>
      </pc:sldChg>
      <pc:sldChg chg="addSp delSp modSp add mod modNotesTx">
        <pc:chgData name="张 智" userId="36bdf691fd3510be" providerId="LiveId" clId="{60D4F08A-1EBA-4F14-89F4-32FE0C142F72}" dt="2023-07-25T03:47:34.302" v="21100" actId="478"/>
        <pc:sldMkLst>
          <pc:docMk/>
          <pc:sldMk cId="1485512427" sldId="1365"/>
        </pc:sldMkLst>
        <pc:spChg chg="mod">
          <ac:chgData name="张 智" userId="36bdf691fd3510be" providerId="LiveId" clId="{60D4F08A-1EBA-4F14-89F4-32FE0C142F72}" dt="2023-07-25T03:45:31.930" v="21061" actId="20577"/>
          <ac:spMkLst>
            <pc:docMk/>
            <pc:sldMk cId="1485512427" sldId="1365"/>
            <ac:spMk id="418" creationId="{00000000-0000-0000-0000-000000000000}"/>
          </ac:spMkLst>
        </pc:spChg>
        <pc:spChg chg="add del">
          <ac:chgData name="张 智" userId="36bdf691fd3510be" providerId="LiveId" clId="{60D4F08A-1EBA-4F14-89F4-32FE0C142F72}" dt="2023-07-25T03:47:34.302" v="21100" actId="478"/>
          <ac:spMkLst>
            <pc:docMk/>
            <pc:sldMk cId="1485512427" sldId="1365"/>
            <ac:spMk id="420" creationId="{00000000-0000-0000-0000-000000000000}"/>
          </ac:spMkLst>
        </pc:spChg>
      </pc:sldChg>
      <pc:sldChg chg="add del">
        <pc:chgData name="张 智" userId="36bdf691fd3510be" providerId="LiveId" clId="{60D4F08A-1EBA-4F14-89F4-32FE0C142F72}" dt="2023-07-25T03:37:33.801" v="20910" actId="47"/>
        <pc:sldMkLst>
          <pc:docMk/>
          <pc:sldMk cId="3545368835" sldId="1365"/>
        </pc:sldMkLst>
      </pc:sldChg>
      <pc:sldChg chg="modSp add mod modNotesTx">
        <pc:chgData name="张 智" userId="36bdf691fd3510be" providerId="LiveId" clId="{60D4F08A-1EBA-4F14-89F4-32FE0C142F72}" dt="2023-07-25T03:47:12.310" v="21098" actId="20577"/>
        <pc:sldMkLst>
          <pc:docMk/>
          <pc:sldMk cId="2576467602" sldId="1366"/>
        </pc:sldMkLst>
        <pc:spChg chg="mod">
          <ac:chgData name="张 智" userId="36bdf691fd3510be" providerId="LiveId" clId="{60D4F08A-1EBA-4F14-89F4-32FE0C142F72}" dt="2023-07-25T03:46:54.897" v="21093" actId="108"/>
          <ac:spMkLst>
            <pc:docMk/>
            <pc:sldMk cId="2576467602" sldId="1366"/>
            <ac:spMk id="418" creationId="{00000000-0000-0000-0000-000000000000}"/>
          </ac:spMkLst>
        </pc:spChg>
        <pc:spChg chg="mod">
          <ac:chgData name="张 智" userId="36bdf691fd3510be" providerId="LiveId" clId="{60D4F08A-1EBA-4F14-89F4-32FE0C142F72}" dt="2023-07-25T03:47:12.310" v="21098" actId="20577"/>
          <ac:spMkLst>
            <pc:docMk/>
            <pc:sldMk cId="2576467602" sldId="1366"/>
            <ac:spMk id="420" creationId="{00000000-0000-0000-0000-000000000000}"/>
          </ac:spMkLst>
        </pc:spChg>
      </pc:sldChg>
      <pc:sldChg chg="modSp add mod modNotesTx">
        <pc:chgData name="张 智" userId="36bdf691fd3510be" providerId="LiveId" clId="{60D4F08A-1EBA-4F14-89F4-32FE0C142F72}" dt="2023-07-25T03:50:06.556" v="21129" actId="20577"/>
        <pc:sldMkLst>
          <pc:docMk/>
          <pc:sldMk cId="600696832" sldId="1367"/>
        </pc:sldMkLst>
        <pc:spChg chg="mod">
          <ac:chgData name="张 智" userId="36bdf691fd3510be" providerId="LiveId" clId="{60D4F08A-1EBA-4F14-89F4-32FE0C142F72}" dt="2023-07-25T03:47:53.016" v="21104" actId="108"/>
          <ac:spMkLst>
            <pc:docMk/>
            <pc:sldMk cId="600696832" sldId="1367"/>
            <ac:spMk id="418" creationId="{00000000-0000-0000-0000-000000000000}"/>
          </ac:spMkLst>
        </pc:spChg>
      </pc:sldChg>
      <pc:sldChg chg="add del">
        <pc:chgData name="张 智" userId="36bdf691fd3510be" providerId="LiveId" clId="{60D4F08A-1EBA-4F14-89F4-32FE0C142F72}" dt="2023-07-25T05:55:01.338" v="22757" actId="47"/>
        <pc:sldMkLst>
          <pc:docMk/>
          <pc:sldMk cId="916686875" sldId="1368"/>
        </pc:sldMkLst>
      </pc:sldChg>
      <pc:sldChg chg="add del">
        <pc:chgData name="张 智" userId="36bdf691fd3510be" providerId="LiveId" clId="{60D4F08A-1EBA-4F14-89F4-32FE0C142F72}" dt="2023-07-25T05:41:53.798" v="22391"/>
        <pc:sldMkLst>
          <pc:docMk/>
          <pc:sldMk cId="2508416290" sldId="1369"/>
        </pc:sldMkLst>
      </pc:sldChg>
      <pc:sldChg chg="addSp delSp modSp add mod modNotesTx">
        <pc:chgData name="张 智" userId="36bdf691fd3510be" providerId="LiveId" clId="{60D4F08A-1EBA-4F14-89F4-32FE0C142F72}" dt="2023-07-25T06:11:21.376" v="23172" actId="20577"/>
        <pc:sldMkLst>
          <pc:docMk/>
          <pc:sldMk cId="3968889836" sldId="1369"/>
        </pc:sldMkLst>
        <pc:spChg chg="del">
          <ac:chgData name="张 智" userId="36bdf691fd3510be" providerId="LiveId" clId="{60D4F08A-1EBA-4F14-89F4-32FE0C142F72}" dt="2023-07-25T05:47:49.341" v="22539" actId="478"/>
          <ac:spMkLst>
            <pc:docMk/>
            <pc:sldMk cId="3968889836" sldId="1369"/>
            <ac:spMk id="2" creationId="{00000000-0000-0000-0000-000000000000}"/>
          </ac:spMkLst>
        </pc:spChg>
        <pc:spChg chg="add del mod">
          <ac:chgData name="张 智" userId="36bdf691fd3510be" providerId="LiveId" clId="{60D4F08A-1EBA-4F14-89F4-32FE0C142F72}" dt="2023-07-25T05:47:51.453" v="22540" actId="478"/>
          <ac:spMkLst>
            <pc:docMk/>
            <pc:sldMk cId="3968889836" sldId="1369"/>
            <ac:spMk id="5" creationId="{0BF85AFB-626C-4DCE-8D85-E72520B066A7}"/>
          </ac:spMkLst>
        </pc:spChg>
        <pc:spChg chg="del">
          <ac:chgData name="张 智" userId="36bdf691fd3510be" providerId="LiveId" clId="{60D4F08A-1EBA-4F14-89F4-32FE0C142F72}" dt="2023-07-25T05:47:55.358" v="22541" actId="478"/>
          <ac:spMkLst>
            <pc:docMk/>
            <pc:sldMk cId="3968889836" sldId="1369"/>
            <ac:spMk id="7" creationId="{85F180D1-C7EF-4A34-96CA-73A86A26F467}"/>
          </ac:spMkLst>
        </pc:spChg>
        <pc:spChg chg="add mod">
          <ac:chgData name="张 智" userId="36bdf691fd3510be" providerId="LiveId" clId="{60D4F08A-1EBA-4F14-89F4-32FE0C142F72}" dt="2023-07-25T06:11:21.376" v="23172" actId="20577"/>
          <ac:spMkLst>
            <pc:docMk/>
            <pc:sldMk cId="3968889836" sldId="1369"/>
            <ac:spMk id="8" creationId="{7793FE86-13DC-485F-B66A-E099BF96026E}"/>
          </ac:spMkLst>
        </pc:spChg>
      </pc:sldChg>
      <pc:sldChg chg="add del">
        <pc:chgData name="张 智" userId="36bdf691fd3510be" providerId="LiveId" clId="{60D4F08A-1EBA-4F14-89F4-32FE0C142F72}" dt="2023-07-25T05:41:47.651" v="22387"/>
        <pc:sldMkLst>
          <pc:docMk/>
          <pc:sldMk cId="4293816377" sldId="1369"/>
        </pc:sldMkLst>
      </pc:sldChg>
      <pc:sldChg chg="modSp add mod">
        <pc:chgData name="张 智" userId="36bdf691fd3510be" providerId="LiveId" clId="{60D4F08A-1EBA-4F14-89F4-32FE0C142F72}" dt="2023-07-25T06:12:09.513" v="23188" actId="20577"/>
        <pc:sldMkLst>
          <pc:docMk/>
          <pc:sldMk cId="3540487448" sldId="1370"/>
        </pc:sldMkLst>
        <pc:spChg chg="mod">
          <ac:chgData name="张 智" userId="36bdf691fd3510be" providerId="LiveId" clId="{60D4F08A-1EBA-4F14-89F4-32FE0C142F72}" dt="2023-07-25T06:12:09.513" v="23188" actId="20577"/>
          <ac:spMkLst>
            <pc:docMk/>
            <pc:sldMk cId="3540487448" sldId="1370"/>
            <ac:spMk id="7" creationId="{85F180D1-C7EF-4A34-96CA-73A86A26F467}"/>
          </ac:spMkLst>
        </pc:spChg>
      </pc:sldChg>
      <pc:sldChg chg="add del">
        <pc:chgData name="张 智" userId="36bdf691fd3510be" providerId="LiveId" clId="{60D4F08A-1EBA-4F14-89F4-32FE0C142F72}" dt="2023-07-25T05:51:47.092" v="22693"/>
        <pc:sldMkLst>
          <pc:docMk/>
          <pc:sldMk cId="2493713219" sldId="1371"/>
        </pc:sldMkLst>
      </pc:sldChg>
      <pc:sldChg chg="modSp add mod modNotesTx">
        <pc:chgData name="张 智" userId="36bdf691fd3510be" providerId="LiveId" clId="{60D4F08A-1EBA-4F14-89F4-32FE0C142F72}" dt="2023-07-25T06:12:17.366" v="23190" actId="20577"/>
        <pc:sldMkLst>
          <pc:docMk/>
          <pc:sldMk cId="3650811177" sldId="1371"/>
        </pc:sldMkLst>
        <pc:spChg chg="mod">
          <ac:chgData name="张 智" userId="36bdf691fd3510be" providerId="LiveId" clId="{60D4F08A-1EBA-4F14-89F4-32FE0C142F72}" dt="2023-07-25T06:12:17.366" v="23190" actId="20577"/>
          <ac:spMkLst>
            <pc:docMk/>
            <pc:sldMk cId="3650811177" sldId="1371"/>
            <ac:spMk id="7" creationId="{85F180D1-C7EF-4A34-96CA-73A86A26F467}"/>
          </ac:spMkLst>
        </pc:spChg>
      </pc:sldChg>
      <pc:sldChg chg="modSp add mod">
        <pc:chgData name="张 智" userId="36bdf691fd3510be" providerId="LiveId" clId="{60D4F08A-1EBA-4F14-89F4-32FE0C142F72}" dt="2023-07-25T06:08:35.173" v="23168" actId="20577"/>
        <pc:sldMkLst>
          <pc:docMk/>
          <pc:sldMk cId="625279543" sldId="1372"/>
        </pc:sldMkLst>
        <pc:spChg chg="mod">
          <ac:chgData name="张 智" userId="36bdf691fd3510be" providerId="LiveId" clId="{60D4F08A-1EBA-4F14-89F4-32FE0C142F72}" dt="2023-07-25T06:08:35.173" v="23168" actId="20577"/>
          <ac:spMkLst>
            <pc:docMk/>
            <pc:sldMk cId="625279543" sldId="1372"/>
            <ac:spMk id="7" creationId="{85F180D1-C7EF-4A34-96CA-73A86A26F467}"/>
          </ac:spMkLst>
        </pc:spChg>
      </pc:sldChg>
      <pc:sldChg chg="modSp add mod">
        <pc:chgData name="张 智" userId="36bdf691fd3510be" providerId="LiveId" clId="{60D4F08A-1EBA-4F14-89F4-32FE0C142F72}" dt="2023-07-25T06:09:26.982" v="23169" actId="113"/>
        <pc:sldMkLst>
          <pc:docMk/>
          <pc:sldMk cId="892066738" sldId="1373"/>
        </pc:sldMkLst>
        <pc:spChg chg="mod">
          <ac:chgData name="张 智" userId="36bdf691fd3510be" providerId="LiveId" clId="{60D4F08A-1EBA-4F14-89F4-32FE0C142F72}" dt="2023-07-25T06:09:26.982" v="23169" actId="113"/>
          <ac:spMkLst>
            <pc:docMk/>
            <pc:sldMk cId="892066738" sldId="1373"/>
            <ac:spMk id="7" creationId="{85F180D1-C7EF-4A34-96CA-73A86A26F467}"/>
          </ac:spMkLst>
        </pc:spChg>
      </pc:sldChg>
      <pc:sldMasterChg chg="delSp mod modSldLayout">
        <pc:chgData name="张 智" userId="36bdf691fd3510be" providerId="LiveId" clId="{60D4F08A-1EBA-4F14-89F4-32FE0C142F72}" dt="2023-07-19T07:22:37.274" v="9648" actId="478"/>
        <pc:sldMasterMkLst>
          <pc:docMk/>
          <pc:sldMasterMk cId="3650452161" sldId="2147483749"/>
        </pc:sldMasterMkLst>
        <pc:spChg chg="del">
          <ac:chgData name="张 智" userId="36bdf691fd3510be" providerId="LiveId" clId="{60D4F08A-1EBA-4F14-89F4-32FE0C142F72}" dt="2023-07-19T07:21:44.583" v="9612" actId="478"/>
          <ac:spMkLst>
            <pc:docMk/>
            <pc:sldMasterMk cId="3650452161" sldId="2147483749"/>
            <ac:spMk id="4" creationId="{E0F097AC-23F3-534A-8D1C-AF129137CF80}"/>
          </ac:spMkLst>
        </pc:spChg>
        <pc:spChg chg="del">
          <ac:chgData name="张 智" userId="36bdf691fd3510be" providerId="LiveId" clId="{60D4F08A-1EBA-4F14-89F4-32FE0C142F72}" dt="2023-07-19T07:21:43.951" v="9611" actId="478"/>
          <ac:spMkLst>
            <pc:docMk/>
            <pc:sldMasterMk cId="3650452161" sldId="2147483749"/>
            <ac:spMk id="5" creationId="{6C68DFE2-5989-D347-BB6E-893E65157B75}"/>
          </ac:spMkLst>
        </pc:spChg>
        <pc:spChg chg="del">
          <ac:chgData name="张 智" userId="36bdf691fd3510be" providerId="LiveId" clId="{60D4F08A-1EBA-4F14-89F4-32FE0C142F72}" dt="2023-07-19T07:21:42.780" v="9610" actId="478"/>
          <ac:spMkLst>
            <pc:docMk/>
            <pc:sldMasterMk cId="3650452161" sldId="2147483749"/>
            <ac:spMk id="6" creationId="{D21D1A7C-7C54-D945-8119-DD47BCE739E2}"/>
          </ac:spMkLst>
        </pc:spChg>
        <pc:sldLayoutChg chg="delSp mod">
          <pc:chgData name="张 智" userId="36bdf691fd3510be" providerId="LiveId" clId="{60D4F08A-1EBA-4F14-89F4-32FE0C142F72}" dt="2023-07-19T07:22:37.274" v="9648" actId="478"/>
          <pc:sldLayoutMkLst>
            <pc:docMk/>
            <pc:sldMasterMk cId="3650452161" sldId="2147483749"/>
            <pc:sldLayoutMk cId="0" sldId="2147483658"/>
          </pc:sldLayoutMkLst>
          <pc:spChg chg="del">
            <ac:chgData name="张 智" userId="36bdf691fd3510be" providerId="LiveId" clId="{60D4F08A-1EBA-4F14-89F4-32FE0C142F72}" dt="2023-07-19T07:22:35.319" v="9647" actId="478"/>
            <ac:spMkLst>
              <pc:docMk/>
              <pc:sldMasterMk cId="3650452161" sldId="2147483749"/>
              <pc:sldLayoutMk cId="0" sldId="2147483658"/>
              <ac:spMk id="3" creationId="{00000000-0000-0000-0000-000000000000}"/>
            </ac:spMkLst>
          </pc:spChg>
          <pc:spChg chg="del">
            <ac:chgData name="张 智" userId="36bdf691fd3510be" providerId="LiveId" clId="{60D4F08A-1EBA-4F14-89F4-32FE0C142F72}" dt="2023-07-19T07:22:34.493" v="9646" actId="478"/>
            <ac:spMkLst>
              <pc:docMk/>
              <pc:sldMasterMk cId="3650452161" sldId="2147483749"/>
              <pc:sldLayoutMk cId="0" sldId="2147483658"/>
              <ac:spMk id="4" creationId="{00000000-0000-0000-0000-000000000000}"/>
            </ac:spMkLst>
          </pc:spChg>
          <pc:spChg chg="del">
            <ac:chgData name="张 智" userId="36bdf691fd3510be" providerId="LiveId" clId="{60D4F08A-1EBA-4F14-89F4-32FE0C142F72}" dt="2023-07-19T07:22:37.274" v="9648" actId="478"/>
            <ac:spMkLst>
              <pc:docMk/>
              <pc:sldMasterMk cId="3650452161" sldId="2147483749"/>
              <pc:sldLayoutMk cId="0" sldId="2147483658"/>
              <ac:spMk id="12" creationId="{00000000-0000-0000-0000-000000000000}"/>
            </ac:spMkLst>
          </pc:spChg>
        </pc:sldLayoutChg>
        <pc:sldLayoutChg chg="delSp mod">
          <pc:chgData name="张 智" userId="36bdf691fd3510be" providerId="LiveId" clId="{60D4F08A-1EBA-4F14-89F4-32FE0C142F72}" dt="2023-07-19T07:21:48.912" v="9615" actId="478"/>
          <pc:sldLayoutMkLst>
            <pc:docMk/>
            <pc:sldMasterMk cId="3650452161" sldId="2147483749"/>
            <pc:sldLayoutMk cId="824355887" sldId="2147483750"/>
          </pc:sldLayoutMkLst>
          <pc:spChg chg="del">
            <ac:chgData name="张 智" userId="36bdf691fd3510be" providerId="LiveId" clId="{60D4F08A-1EBA-4F14-89F4-32FE0C142F72}" dt="2023-07-19T07:21:46.988" v="9613" actId="478"/>
            <ac:spMkLst>
              <pc:docMk/>
              <pc:sldMasterMk cId="3650452161" sldId="2147483749"/>
              <pc:sldLayoutMk cId="824355887" sldId="2147483750"/>
              <ac:spMk id="4" creationId="{CC630100-E8DE-344F-BD22-FCDE393625FE}"/>
            </ac:spMkLst>
          </pc:spChg>
          <pc:spChg chg="del">
            <ac:chgData name="张 智" userId="36bdf691fd3510be" providerId="LiveId" clId="{60D4F08A-1EBA-4F14-89F4-32FE0C142F72}" dt="2023-07-19T07:21:48.160" v="9614" actId="478"/>
            <ac:spMkLst>
              <pc:docMk/>
              <pc:sldMasterMk cId="3650452161" sldId="2147483749"/>
              <pc:sldLayoutMk cId="824355887" sldId="2147483750"/>
              <ac:spMk id="5" creationId="{7D557205-D3E3-0342-A7AA-7196C06F9026}"/>
            </ac:spMkLst>
          </pc:spChg>
          <pc:spChg chg="del">
            <ac:chgData name="张 智" userId="36bdf691fd3510be" providerId="LiveId" clId="{60D4F08A-1EBA-4F14-89F4-32FE0C142F72}" dt="2023-07-19T07:21:48.912" v="9615" actId="478"/>
            <ac:spMkLst>
              <pc:docMk/>
              <pc:sldMasterMk cId="3650452161" sldId="2147483749"/>
              <pc:sldLayoutMk cId="824355887" sldId="2147483750"/>
              <ac:spMk id="6" creationId="{85D80EF3-64A7-994A-93CF-F47BEC0004A5}"/>
            </ac:spMkLst>
          </pc:spChg>
        </pc:sldLayoutChg>
        <pc:sldLayoutChg chg="delSp mod">
          <pc:chgData name="张 智" userId="36bdf691fd3510be" providerId="LiveId" clId="{60D4F08A-1EBA-4F14-89F4-32FE0C142F72}" dt="2023-07-19T07:21:53.184" v="9618" actId="478"/>
          <pc:sldLayoutMkLst>
            <pc:docMk/>
            <pc:sldMasterMk cId="3650452161" sldId="2147483749"/>
            <pc:sldLayoutMk cId="3283771779" sldId="2147483751"/>
          </pc:sldLayoutMkLst>
          <pc:spChg chg="del">
            <ac:chgData name="张 智" userId="36bdf691fd3510be" providerId="LiveId" clId="{60D4F08A-1EBA-4F14-89F4-32FE0C142F72}" dt="2023-07-19T07:21:51.490" v="9616" actId="478"/>
            <ac:spMkLst>
              <pc:docMk/>
              <pc:sldMasterMk cId="3650452161" sldId="2147483749"/>
              <pc:sldLayoutMk cId="3283771779" sldId="2147483751"/>
              <ac:spMk id="4" creationId="{9F61F02A-D336-704B-97DE-2EF57C708FC9}"/>
            </ac:spMkLst>
          </pc:spChg>
          <pc:spChg chg="del">
            <ac:chgData name="张 智" userId="36bdf691fd3510be" providerId="LiveId" clId="{60D4F08A-1EBA-4F14-89F4-32FE0C142F72}" dt="2023-07-19T07:21:52.337" v="9617" actId="478"/>
            <ac:spMkLst>
              <pc:docMk/>
              <pc:sldMasterMk cId="3650452161" sldId="2147483749"/>
              <pc:sldLayoutMk cId="3283771779" sldId="2147483751"/>
              <ac:spMk id="5" creationId="{9847DBCB-1660-B04C-963C-C5CA566D72B2}"/>
            </ac:spMkLst>
          </pc:spChg>
          <pc:spChg chg="del">
            <ac:chgData name="张 智" userId="36bdf691fd3510be" providerId="LiveId" clId="{60D4F08A-1EBA-4F14-89F4-32FE0C142F72}" dt="2023-07-19T07:21:53.184" v="9618" actId="478"/>
            <ac:spMkLst>
              <pc:docMk/>
              <pc:sldMasterMk cId="3650452161" sldId="2147483749"/>
              <pc:sldLayoutMk cId="3283771779" sldId="2147483751"/>
              <ac:spMk id="6" creationId="{C807CB68-F41B-7F45-8F9C-31526CAD90C9}"/>
            </ac:spMkLst>
          </pc:spChg>
        </pc:sldLayoutChg>
        <pc:sldLayoutChg chg="delSp mod">
          <pc:chgData name="张 智" userId="36bdf691fd3510be" providerId="LiveId" clId="{60D4F08A-1EBA-4F14-89F4-32FE0C142F72}" dt="2023-07-19T07:21:56.985" v="9621" actId="478"/>
          <pc:sldLayoutMkLst>
            <pc:docMk/>
            <pc:sldMasterMk cId="3650452161" sldId="2147483749"/>
            <pc:sldLayoutMk cId="1169176196" sldId="2147483752"/>
          </pc:sldLayoutMkLst>
          <pc:spChg chg="del">
            <ac:chgData name="张 智" userId="36bdf691fd3510be" providerId="LiveId" clId="{60D4F08A-1EBA-4F14-89F4-32FE0C142F72}" dt="2023-07-19T07:21:55.393" v="9619" actId="478"/>
            <ac:spMkLst>
              <pc:docMk/>
              <pc:sldMasterMk cId="3650452161" sldId="2147483749"/>
              <pc:sldLayoutMk cId="1169176196" sldId="2147483752"/>
              <ac:spMk id="4" creationId="{520ACC20-00B6-B94A-9110-D6FCE946F96C}"/>
            </ac:spMkLst>
          </pc:spChg>
          <pc:spChg chg="del">
            <ac:chgData name="张 智" userId="36bdf691fd3510be" providerId="LiveId" clId="{60D4F08A-1EBA-4F14-89F4-32FE0C142F72}" dt="2023-07-19T07:21:56.190" v="9620" actId="478"/>
            <ac:spMkLst>
              <pc:docMk/>
              <pc:sldMasterMk cId="3650452161" sldId="2147483749"/>
              <pc:sldLayoutMk cId="1169176196" sldId="2147483752"/>
              <ac:spMk id="5" creationId="{76725B20-465C-4241-9982-23ADE3CCAAB4}"/>
            </ac:spMkLst>
          </pc:spChg>
          <pc:spChg chg="del">
            <ac:chgData name="张 智" userId="36bdf691fd3510be" providerId="LiveId" clId="{60D4F08A-1EBA-4F14-89F4-32FE0C142F72}" dt="2023-07-19T07:21:56.985" v="9621" actId="478"/>
            <ac:spMkLst>
              <pc:docMk/>
              <pc:sldMasterMk cId="3650452161" sldId="2147483749"/>
              <pc:sldLayoutMk cId="1169176196" sldId="2147483752"/>
              <ac:spMk id="6" creationId="{2E016430-9E20-F34E-BCF2-120D75D6F0F9}"/>
            </ac:spMkLst>
          </pc:spChg>
        </pc:sldLayoutChg>
        <pc:sldLayoutChg chg="delSp mod">
          <pc:chgData name="张 智" userId="36bdf691fd3510be" providerId="LiveId" clId="{60D4F08A-1EBA-4F14-89F4-32FE0C142F72}" dt="2023-07-19T07:22:01.378" v="9624" actId="478"/>
          <pc:sldLayoutMkLst>
            <pc:docMk/>
            <pc:sldMasterMk cId="3650452161" sldId="2147483749"/>
            <pc:sldLayoutMk cId="2321519119" sldId="2147483753"/>
          </pc:sldLayoutMkLst>
          <pc:spChg chg="del">
            <ac:chgData name="张 智" userId="36bdf691fd3510be" providerId="LiveId" clId="{60D4F08A-1EBA-4F14-89F4-32FE0C142F72}" dt="2023-07-19T07:21:59.561" v="9622" actId="478"/>
            <ac:spMkLst>
              <pc:docMk/>
              <pc:sldMasterMk cId="3650452161" sldId="2147483749"/>
              <pc:sldLayoutMk cId="2321519119" sldId="2147483753"/>
              <ac:spMk id="5" creationId="{AC3E8F3D-87C7-B544-A4D3-10BA85905F27}"/>
            </ac:spMkLst>
          </pc:spChg>
          <pc:spChg chg="del">
            <ac:chgData name="张 智" userId="36bdf691fd3510be" providerId="LiveId" clId="{60D4F08A-1EBA-4F14-89F4-32FE0C142F72}" dt="2023-07-19T07:22:00.305" v="9623" actId="478"/>
            <ac:spMkLst>
              <pc:docMk/>
              <pc:sldMasterMk cId="3650452161" sldId="2147483749"/>
              <pc:sldLayoutMk cId="2321519119" sldId="2147483753"/>
              <ac:spMk id="6" creationId="{2A890F50-A8D3-B340-922B-0FE676E21F19}"/>
            </ac:spMkLst>
          </pc:spChg>
          <pc:spChg chg="del">
            <ac:chgData name="张 智" userId="36bdf691fd3510be" providerId="LiveId" clId="{60D4F08A-1EBA-4F14-89F4-32FE0C142F72}" dt="2023-07-19T07:22:01.378" v="9624" actId="478"/>
            <ac:spMkLst>
              <pc:docMk/>
              <pc:sldMasterMk cId="3650452161" sldId="2147483749"/>
              <pc:sldLayoutMk cId="2321519119" sldId="2147483753"/>
              <ac:spMk id="7" creationId="{19720628-570B-B140-89D0-D4AE7B81C3D6}"/>
            </ac:spMkLst>
          </pc:spChg>
        </pc:sldLayoutChg>
        <pc:sldLayoutChg chg="delSp mod">
          <pc:chgData name="张 智" userId="36bdf691fd3510be" providerId="LiveId" clId="{60D4F08A-1EBA-4F14-89F4-32FE0C142F72}" dt="2023-07-19T07:22:06.016" v="9627" actId="478"/>
          <pc:sldLayoutMkLst>
            <pc:docMk/>
            <pc:sldMasterMk cId="3650452161" sldId="2147483749"/>
            <pc:sldLayoutMk cId="3628255482" sldId="2147483754"/>
          </pc:sldLayoutMkLst>
          <pc:spChg chg="del">
            <ac:chgData name="张 智" userId="36bdf691fd3510be" providerId="LiveId" clId="{60D4F08A-1EBA-4F14-89F4-32FE0C142F72}" dt="2023-07-19T07:22:04.709" v="9625" actId="478"/>
            <ac:spMkLst>
              <pc:docMk/>
              <pc:sldMasterMk cId="3650452161" sldId="2147483749"/>
              <pc:sldLayoutMk cId="3628255482" sldId="2147483754"/>
              <ac:spMk id="7" creationId="{78FAB81B-7D00-2F4F-898B-9D3F12DBC540}"/>
            </ac:spMkLst>
          </pc:spChg>
          <pc:spChg chg="del">
            <ac:chgData name="张 智" userId="36bdf691fd3510be" providerId="LiveId" clId="{60D4F08A-1EBA-4F14-89F4-32FE0C142F72}" dt="2023-07-19T07:22:05.302" v="9626" actId="478"/>
            <ac:spMkLst>
              <pc:docMk/>
              <pc:sldMasterMk cId="3650452161" sldId="2147483749"/>
              <pc:sldLayoutMk cId="3628255482" sldId="2147483754"/>
              <ac:spMk id="8" creationId="{F72678CF-96CB-E74D-8DA1-864970528A4C}"/>
            </ac:spMkLst>
          </pc:spChg>
          <pc:spChg chg="del">
            <ac:chgData name="张 智" userId="36bdf691fd3510be" providerId="LiveId" clId="{60D4F08A-1EBA-4F14-89F4-32FE0C142F72}" dt="2023-07-19T07:22:06.016" v="9627" actId="478"/>
            <ac:spMkLst>
              <pc:docMk/>
              <pc:sldMasterMk cId="3650452161" sldId="2147483749"/>
              <pc:sldLayoutMk cId="3628255482" sldId="2147483754"/>
              <ac:spMk id="9" creationId="{F3E7FC0C-2999-BF4D-AE91-5A415D39CE46}"/>
            </ac:spMkLst>
          </pc:spChg>
        </pc:sldLayoutChg>
        <pc:sldLayoutChg chg="delSp mod">
          <pc:chgData name="张 智" userId="36bdf691fd3510be" providerId="LiveId" clId="{60D4F08A-1EBA-4F14-89F4-32FE0C142F72}" dt="2023-07-19T07:22:08.943" v="9630" actId="478"/>
          <pc:sldLayoutMkLst>
            <pc:docMk/>
            <pc:sldMasterMk cId="3650452161" sldId="2147483749"/>
            <pc:sldLayoutMk cId="1362308706" sldId="2147483755"/>
          </pc:sldLayoutMkLst>
          <pc:spChg chg="del">
            <ac:chgData name="张 智" userId="36bdf691fd3510be" providerId="LiveId" clId="{60D4F08A-1EBA-4F14-89F4-32FE0C142F72}" dt="2023-07-19T07:22:07.687" v="9628" actId="478"/>
            <ac:spMkLst>
              <pc:docMk/>
              <pc:sldMasterMk cId="3650452161" sldId="2147483749"/>
              <pc:sldLayoutMk cId="1362308706" sldId="2147483755"/>
              <ac:spMk id="3" creationId="{707E1EB1-7F04-924C-811A-DF11E5CD64F6}"/>
            </ac:spMkLst>
          </pc:spChg>
          <pc:spChg chg="del">
            <ac:chgData name="张 智" userId="36bdf691fd3510be" providerId="LiveId" clId="{60D4F08A-1EBA-4F14-89F4-32FE0C142F72}" dt="2023-07-19T07:22:08.217" v="9629" actId="478"/>
            <ac:spMkLst>
              <pc:docMk/>
              <pc:sldMasterMk cId="3650452161" sldId="2147483749"/>
              <pc:sldLayoutMk cId="1362308706" sldId="2147483755"/>
              <ac:spMk id="4" creationId="{172DB3A4-16D5-184C-B3EB-EA32995DF657}"/>
            </ac:spMkLst>
          </pc:spChg>
          <pc:spChg chg="del">
            <ac:chgData name="张 智" userId="36bdf691fd3510be" providerId="LiveId" clId="{60D4F08A-1EBA-4F14-89F4-32FE0C142F72}" dt="2023-07-19T07:22:08.943" v="9630" actId="478"/>
            <ac:spMkLst>
              <pc:docMk/>
              <pc:sldMasterMk cId="3650452161" sldId="2147483749"/>
              <pc:sldLayoutMk cId="1362308706" sldId="2147483755"/>
              <ac:spMk id="5" creationId="{B8544ABB-BCC9-7A4D-93DE-604B0E7C9D2B}"/>
            </ac:spMkLst>
          </pc:spChg>
        </pc:sldLayoutChg>
        <pc:sldLayoutChg chg="delSp mod">
          <pc:chgData name="张 智" userId="36bdf691fd3510be" providerId="LiveId" clId="{60D4F08A-1EBA-4F14-89F4-32FE0C142F72}" dt="2023-07-19T07:22:13.344" v="9633" actId="478"/>
          <pc:sldLayoutMkLst>
            <pc:docMk/>
            <pc:sldMasterMk cId="3650452161" sldId="2147483749"/>
            <pc:sldLayoutMk cId="3444259792" sldId="2147483756"/>
          </pc:sldLayoutMkLst>
          <pc:spChg chg="del">
            <ac:chgData name="张 智" userId="36bdf691fd3510be" providerId="LiveId" clId="{60D4F08A-1EBA-4F14-89F4-32FE0C142F72}" dt="2023-07-19T07:22:11.182" v="9631" actId="478"/>
            <ac:spMkLst>
              <pc:docMk/>
              <pc:sldMasterMk cId="3650452161" sldId="2147483749"/>
              <pc:sldLayoutMk cId="3444259792" sldId="2147483756"/>
              <ac:spMk id="2" creationId="{DAEBE71F-FBEB-E94B-B6E1-A5918E7F50E3}"/>
            </ac:spMkLst>
          </pc:spChg>
          <pc:spChg chg="del">
            <ac:chgData name="张 智" userId="36bdf691fd3510be" providerId="LiveId" clId="{60D4F08A-1EBA-4F14-89F4-32FE0C142F72}" dt="2023-07-19T07:22:12.165" v="9632" actId="478"/>
            <ac:spMkLst>
              <pc:docMk/>
              <pc:sldMasterMk cId="3650452161" sldId="2147483749"/>
              <pc:sldLayoutMk cId="3444259792" sldId="2147483756"/>
              <ac:spMk id="3" creationId="{55CDA98F-39BF-0D43-898B-4E5704C3123C}"/>
            </ac:spMkLst>
          </pc:spChg>
          <pc:spChg chg="del">
            <ac:chgData name="张 智" userId="36bdf691fd3510be" providerId="LiveId" clId="{60D4F08A-1EBA-4F14-89F4-32FE0C142F72}" dt="2023-07-19T07:22:13.344" v="9633" actId="478"/>
            <ac:spMkLst>
              <pc:docMk/>
              <pc:sldMasterMk cId="3650452161" sldId="2147483749"/>
              <pc:sldLayoutMk cId="3444259792" sldId="2147483756"/>
              <ac:spMk id="4" creationId="{3F0C0072-FCAC-994A-846A-2C60133F077A}"/>
            </ac:spMkLst>
          </pc:spChg>
        </pc:sldLayoutChg>
        <pc:sldLayoutChg chg="delSp mod">
          <pc:chgData name="张 智" userId="36bdf691fd3510be" providerId="LiveId" clId="{60D4F08A-1EBA-4F14-89F4-32FE0C142F72}" dt="2023-07-19T07:22:17.348" v="9636" actId="478"/>
          <pc:sldLayoutMkLst>
            <pc:docMk/>
            <pc:sldMasterMk cId="3650452161" sldId="2147483749"/>
            <pc:sldLayoutMk cId="4107872391" sldId="2147483757"/>
          </pc:sldLayoutMkLst>
          <pc:spChg chg="del">
            <ac:chgData name="张 智" userId="36bdf691fd3510be" providerId="LiveId" clId="{60D4F08A-1EBA-4F14-89F4-32FE0C142F72}" dt="2023-07-19T07:22:15.931" v="9634" actId="478"/>
            <ac:spMkLst>
              <pc:docMk/>
              <pc:sldMasterMk cId="3650452161" sldId="2147483749"/>
              <pc:sldLayoutMk cId="4107872391" sldId="2147483757"/>
              <ac:spMk id="5" creationId="{4A3BB282-F60C-8F4B-8F0F-A617B44DCE20}"/>
            </ac:spMkLst>
          </pc:spChg>
          <pc:spChg chg="del">
            <ac:chgData name="张 智" userId="36bdf691fd3510be" providerId="LiveId" clId="{60D4F08A-1EBA-4F14-89F4-32FE0C142F72}" dt="2023-07-19T07:22:16.529" v="9635" actId="478"/>
            <ac:spMkLst>
              <pc:docMk/>
              <pc:sldMasterMk cId="3650452161" sldId="2147483749"/>
              <pc:sldLayoutMk cId="4107872391" sldId="2147483757"/>
              <ac:spMk id="6" creationId="{021018CF-3422-B440-97B8-22DAB5C950F6}"/>
            </ac:spMkLst>
          </pc:spChg>
          <pc:spChg chg="del">
            <ac:chgData name="张 智" userId="36bdf691fd3510be" providerId="LiveId" clId="{60D4F08A-1EBA-4F14-89F4-32FE0C142F72}" dt="2023-07-19T07:22:17.348" v="9636" actId="478"/>
            <ac:spMkLst>
              <pc:docMk/>
              <pc:sldMasterMk cId="3650452161" sldId="2147483749"/>
              <pc:sldLayoutMk cId="4107872391" sldId="2147483757"/>
              <ac:spMk id="7" creationId="{0C45705F-2491-E24A-82E5-D1515269CCF9}"/>
            </ac:spMkLst>
          </pc:spChg>
        </pc:sldLayoutChg>
        <pc:sldLayoutChg chg="delSp mod">
          <pc:chgData name="张 智" userId="36bdf691fd3510be" providerId="LiveId" clId="{60D4F08A-1EBA-4F14-89F4-32FE0C142F72}" dt="2023-07-19T07:22:21.763" v="9639" actId="478"/>
          <pc:sldLayoutMkLst>
            <pc:docMk/>
            <pc:sldMasterMk cId="3650452161" sldId="2147483749"/>
            <pc:sldLayoutMk cId="4050115166" sldId="2147483758"/>
          </pc:sldLayoutMkLst>
          <pc:spChg chg="del">
            <ac:chgData name="张 智" userId="36bdf691fd3510be" providerId="LiveId" clId="{60D4F08A-1EBA-4F14-89F4-32FE0C142F72}" dt="2023-07-19T07:22:19.944" v="9637" actId="478"/>
            <ac:spMkLst>
              <pc:docMk/>
              <pc:sldMasterMk cId="3650452161" sldId="2147483749"/>
              <pc:sldLayoutMk cId="4050115166" sldId="2147483758"/>
              <ac:spMk id="5" creationId="{3D9BA84C-FC8F-7741-A076-566ABAC00C99}"/>
            </ac:spMkLst>
          </pc:spChg>
          <pc:spChg chg="del">
            <ac:chgData name="张 智" userId="36bdf691fd3510be" providerId="LiveId" clId="{60D4F08A-1EBA-4F14-89F4-32FE0C142F72}" dt="2023-07-19T07:22:20.943" v="9638" actId="478"/>
            <ac:spMkLst>
              <pc:docMk/>
              <pc:sldMasterMk cId="3650452161" sldId="2147483749"/>
              <pc:sldLayoutMk cId="4050115166" sldId="2147483758"/>
              <ac:spMk id="6" creationId="{EE7CCC83-89C5-7549-B93E-BED00BA66368}"/>
            </ac:spMkLst>
          </pc:spChg>
          <pc:spChg chg="del">
            <ac:chgData name="张 智" userId="36bdf691fd3510be" providerId="LiveId" clId="{60D4F08A-1EBA-4F14-89F4-32FE0C142F72}" dt="2023-07-19T07:22:21.763" v="9639" actId="478"/>
            <ac:spMkLst>
              <pc:docMk/>
              <pc:sldMasterMk cId="3650452161" sldId="2147483749"/>
              <pc:sldLayoutMk cId="4050115166" sldId="2147483758"/>
              <ac:spMk id="7" creationId="{183A8234-63AA-D749-A9B5-EBE3E59F5645}"/>
            </ac:spMkLst>
          </pc:spChg>
        </pc:sldLayoutChg>
        <pc:sldLayoutChg chg="delSp mod">
          <pc:chgData name="张 智" userId="36bdf691fd3510be" providerId="LiveId" clId="{60D4F08A-1EBA-4F14-89F4-32FE0C142F72}" dt="2023-07-19T07:22:25.852" v="9642" actId="478"/>
          <pc:sldLayoutMkLst>
            <pc:docMk/>
            <pc:sldMasterMk cId="3650452161" sldId="2147483749"/>
            <pc:sldLayoutMk cId="1085153594" sldId="2147483759"/>
          </pc:sldLayoutMkLst>
          <pc:spChg chg="del">
            <ac:chgData name="张 智" userId="36bdf691fd3510be" providerId="LiveId" clId="{60D4F08A-1EBA-4F14-89F4-32FE0C142F72}" dt="2023-07-19T07:22:24.556" v="9640" actId="478"/>
            <ac:spMkLst>
              <pc:docMk/>
              <pc:sldMasterMk cId="3650452161" sldId="2147483749"/>
              <pc:sldLayoutMk cId="1085153594" sldId="2147483759"/>
              <ac:spMk id="4" creationId="{7F73C3B5-137F-3645-B54C-830A0D113796}"/>
            </ac:spMkLst>
          </pc:spChg>
          <pc:spChg chg="del">
            <ac:chgData name="张 智" userId="36bdf691fd3510be" providerId="LiveId" clId="{60D4F08A-1EBA-4F14-89F4-32FE0C142F72}" dt="2023-07-19T07:22:25.087" v="9641" actId="478"/>
            <ac:spMkLst>
              <pc:docMk/>
              <pc:sldMasterMk cId="3650452161" sldId="2147483749"/>
              <pc:sldLayoutMk cId="1085153594" sldId="2147483759"/>
              <ac:spMk id="5" creationId="{722120A1-DA5C-604C-8390-C028E63B2923}"/>
            </ac:spMkLst>
          </pc:spChg>
          <pc:spChg chg="del">
            <ac:chgData name="张 智" userId="36bdf691fd3510be" providerId="LiveId" clId="{60D4F08A-1EBA-4F14-89F4-32FE0C142F72}" dt="2023-07-19T07:22:25.852" v="9642" actId="478"/>
            <ac:spMkLst>
              <pc:docMk/>
              <pc:sldMasterMk cId="3650452161" sldId="2147483749"/>
              <pc:sldLayoutMk cId="1085153594" sldId="2147483759"/>
              <ac:spMk id="6" creationId="{E0F88CC2-1B4B-1848-B767-E09C932C2BFB}"/>
            </ac:spMkLst>
          </pc:spChg>
        </pc:sldLayoutChg>
        <pc:sldLayoutChg chg="delSp mod">
          <pc:chgData name="张 智" userId="36bdf691fd3510be" providerId="LiveId" clId="{60D4F08A-1EBA-4F14-89F4-32FE0C142F72}" dt="2023-07-19T07:22:30.919" v="9645" actId="478"/>
          <pc:sldLayoutMkLst>
            <pc:docMk/>
            <pc:sldMasterMk cId="3650452161" sldId="2147483749"/>
            <pc:sldLayoutMk cId="1197725532" sldId="2147483760"/>
          </pc:sldLayoutMkLst>
          <pc:spChg chg="del">
            <ac:chgData name="张 智" userId="36bdf691fd3510be" providerId="LiveId" clId="{60D4F08A-1EBA-4F14-89F4-32FE0C142F72}" dt="2023-07-19T07:22:29.183" v="9643" actId="478"/>
            <ac:spMkLst>
              <pc:docMk/>
              <pc:sldMasterMk cId="3650452161" sldId="2147483749"/>
              <pc:sldLayoutMk cId="1197725532" sldId="2147483760"/>
              <ac:spMk id="4" creationId="{3EDCAF8C-0C60-BD4E-8218-2A4B52886B24}"/>
            </ac:spMkLst>
          </pc:spChg>
          <pc:spChg chg="del">
            <ac:chgData name="张 智" userId="36bdf691fd3510be" providerId="LiveId" clId="{60D4F08A-1EBA-4F14-89F4-32FE0C142F72}" dt="2023-07-19T07:22:29.962" v="9644" actId="478"/>
            <ac:spMkLst>
              <pc:docMk/>
              <pc:sldMasterMk cId="3650452161" sldId="2147483749"/>
              <pc:sldLayoutMk cId="1197725532" sldId="2147483760"/>
              <ac:spMk id="5" creationId="{E5F967C7-47C5-2241-BDCC-49AACDD06AD0}"/>
            </ac:spMkLst>
          </pc:spChg>
          <pc:spChg chg="del">
            <ac:chgData name="张 智" userId="36bdf691fd3510be" providerId="LiveId" clId="{60D4F08A-1EBA-4F14-89F4-32FE0C142F72}" dt="2023-07-19T07:22:30.919" v="9645" actId="478"/>
            <ac:spMkLst>
              <pc:docMk/>
              <pc:sldMasterMk cId="3650452161" sldId="2147483749"/>
              <pc:sldLayoutMk cId="1197725532" sldId="2147483760"/>
              <ac:spMk id="6" creationId="{6369F25A-C5F2-C74A-8B44-1A0A883B031C}"/>
            </ac:spMkLst>
          </pc:spChg>
        </pc:sldLayoutChg>
      </pc:sldMasterChg>
    </pc:docChg>
  </pc:docChgLst>
  <pc:docChgLst>
    <pc:chgData name="张 智" userId="36bdf691fd3510be" providerId="LiveId" clId="{622A2CED-0CCA-48E8-A41F-018D487BFDBA}"/>
    <pc:docChg chg="modSld">
      <pc:chgData name="张 智" userId="36bdf691fd3510be" providerId="LiveId" clId="{622A2CED-0CCA-48E8-A41F-018D487BFDBA}" dt="2024-07-15T05:23:15.726" v="91" actId="207"/>
      <pc:docMkLst>
        <pc:docMk/>
      </pc:docMkLst>
      <pc:sldChg chg="modSp mod">
        <pc:chgData name="张 智" userId="36bdf691fd3510be" providerId="LiveId" clId="{622A2CED-0CCA-48E8-A41F-018D487BFDBA}" dt="2024-07-15T05:23:15.726" v="91" actId="207"/>
        <pc:sldMkLst>
          <pc:docMk/>
          <pc:sldMk cId="2037980646" sldId="539"/>
        </pc:sldMkLst>
        <pc:spChg chg="mod">
          <ac:chgData name="张 智" userId="36bdf691fd3510be" providerId="LiveId" clId="{622A2CED-0CCA-48E8-A41F-018D487BFDBA}" dt="2024-07-15T05:23:15.726" v="91" actId="207"/>
          <ac:spMkLst>
            <pc:docMk/>
            <pc:sldMk cId="2037980646" sldId="539"/>
            <ac:spMk id="3" creationId="{56279952-E4DB-7445-83D2-1C8ADC55F07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686315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974671" y="4561803"/>
            <a:ext cx="5365858" cy="43183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1598455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3511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3462791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404216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4225078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3180034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639955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3387201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556195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729257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18</a:t>
            </a:fld>
            <a:endParaRPr lang="en-US"/>
          </a:p>
        </p:txBody>
      </p:sp>
    </p:spTree>
    <p:extLst>
      <p:ext uri="{BB962C8B-B14F-4D97-AF65-F5344CB8AC3E}">
        <p14:creationId xmlns:p14="http://schemas.microsoft.com/office/powerpoint/2010/main" val="411034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56096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906AB83-A9BE-45DA-B7AF-45B94295F4B6}" type="slidenum">
              <a:rPr lang="en-AU" smtClean="0"/>
              <a:t>2</a:t>
            </a:fld>
            <a:endParaRPr lang="en-AU"/>
          </a:p>
        </p:txBody>
      </p:sp>
    </p:spTree>
    <p:extLst>
      <p:ext uri="{BB962C8B-B14F-4D97-AF65-F5344CB8AC3E}">
        <p14:creationId xmlns:p14="http://schemas.microsoft.com/office/powerpoint/2010/main" val="3344641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3102741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3012356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935710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7174724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7203769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3993271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41228397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35165272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523960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296236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a:t>
            </a:fld>
            <a:endParaRPr lang="en-US"/>
          </a:p>
        </p:txBody>
      </p:sp>
    </p:spTree>
    <p:extLst>
      <p:ext uri="{BB962C8B-B14F-4D97-AF65-F5344CB8AC3E}">
        <p14:creationId xmlns:p14="http://schemas.microsoft.com/office/powerpoint/2010/main" val="4170346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1859652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31</a:t>
            </a:fld>
            <a:endParaRPr lang="en-US"/>
          </a:p>
        </p:txBody>
      </p:sp>
    </p:spTree>
    <p:extLst>
      <p:ext uri="{BB962C8B-B14F-4D97-AF65-F5344CB8AC3E}">
        <p14:creationId xmlns:p14="http://schemas.microsoft.com/office/powerpoint/2010/main" val="19235087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32</a:t>
            </a:fld>
            <a:endParaRPr lang="en-US"/>
          </a:p>
        </p:txBody>
      </p:sp>
    </p:spTree>
    <p:extLst>
      <p:ext uri="{BB962C8B-B14F-4D97-AF65-F5344CB8AC3E}">
        <p14:creationId xmlns:p14="http://schemas.microsoft.com/office/powerpoint/2010/main" val="11927409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33</a:t>
            </a:fld>
            <a:endParaRPr lang="en-US"/>
          </a:p>
        </p:txBody>
      </p:sp>
    </p:spTree>
    <p:extLst>
      <p:ext uri="{BB962C8B-B14F-4D97-AF65-F5344CB8AC3E}">
        <p14:creationId xmlns:p14="http://schemas.microsoft.com/office/powerpoint/2010/main" val="3656448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3053821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14776365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7826748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2335052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14583562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3486390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a:t>
            </a:fld>
            <a:endParaRPr lang="en-US"/>
          </a:p>
        </p:txBody>
      </p:sp>
    </p:spTree>
    <p:extLst>
      <p:ext uri="{BB962C8B-B14F-4D97-AF65-F5344CB8AC3E}">
        <p14:creationId xmlns:p14="http://schemas.microsoft.com/office/powerpoint/2010/main" val="13010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41630401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25499456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10943267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43</a:t>
            </a:fld>
            <a:endParaRPr lang="en-US"/>
          </a:p>
        </p:txBody>
      </p:sp>
    </p:spTree>
    <p:extLst>
      <p:ext uri="{BB962C8B-B14F-4D97-AF65-F5344CB8AC3E}">
        <p14:creationId xmlns:p14="http://schemas.microsoft.com/office/powerpoint/2010/main" val="26466182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44</a:t>
            </a:fld>
            <a:endParaRPr lang="en-US"/>
          </a:p>
        </p:txBody>
      </p:sp>
    </p:spTree>
    <p:extLst>
      <p:ext uri="{BB962C8B-B14F-4D97-AF65-F5344CB8AC3E}">
        <p14:creationId xmlns:p14="http://schemas.microsoft.com/office/powerpoint/2010/main" val="41184323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22383397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26765474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5706521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23346597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822918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9993820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50</a:t>
            </a:fld>
            <a:endParaRPr lang="en-US"/>
          </a:p>
        </p:txBody>
      </p:sp>
    </p:spTree>
    <p:extLst>
      <p:ext uri="{BB962C8B-B14F-4D97-AF65-F5344CB8AC3E}">
        <p14:creationId xmlns:p14="http://schemas.microsoft.com/office/powerpoint/2010/main" val="7317414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51</a:t>
            </a:fld>
            <a:endParaRPr lang="en-US"/>
          </a:p>
        </p:txBody>
      </p:sp>
    </p:spTree>
    <p:extLst>
      <p:ext uri="{BB962C8B-B14F-4D97-AF65-F5344CB8AC3E}">
        <p14:creationId xmlns:p14="http://schemas.microsoft.com/office/powerpoint/2010/main" val="20732833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52</a:t>
            </a:fld>
            <a:endParaRPr lang="en-US"/>
          </a:p>
        </p:txBody>
      </p:sp>
    </p:spTree>
    <p:extLst>
      <p:ext uri="{BB962C8B-B14F-4D97-AF65-F5344CB8AC3E}">
        <p14:creationId xmlns:p14="http://schemas.microsoft.com/office/powerpoint/2010/main" val="2714807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53</a:t>
            </a:fld>
            <a:endParaRPr lang="en-AU"/>
          </a:p>
        </p:txBody>
      </p:sp>
    </p:spTree>
    <p:extLst>
      <p:ext uri="{BB962C8B-B14F-4D97-AF65-F5344CB8AC3E}">
        <p14:creationId xmlns:p14="http://schemas.microsoft.com/office/powerpoint/2010/main" val="14800726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54</a:t>
            </a:fld>
            <a:endParaRPr lang="en-AU"/>
          </a:p>
        </p:txBody>
      </p:sp>
    </p:spTree>
    <p:extLst>
      <p:ext uri="{BB962C8B-B14F-4D97-AF65-F5344CB8AC3E}">
        <p14:creationId xmlns:p14="http://schemas.microsoft.com/office/powerpoint/2010/main" val="132599850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55</a:t>
            </a:fld>
            <a:endParaRPr lang="en-AU"/>
          </a:p>
        </p:txBody>
      </p:sp>
    </p:spTree>
    <p:extLst>
      <p:ext uri="{BB962C8B-B14F-4D97-AF65-F5344CB8AC3E}">
        <p14:creationId xmlns:p14="http://schemas.microsoft.com/office/powerpoint/2010/main" val="5632804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56</a:t>
            </a:fld>
            <a:endParaRPr lang="en-AU"/>
          </a:p>
        </p:txBody>
      </p:sp>
    </p:spTree>
    <p:extLst>
      <p:ext uri="{BB962C8B-B14F-4D97-AF65-F5344CB8AC3E}">
        <p14:creationId xmlns:p14="http://schemas.microsoft.com/office/powerpoint/2010/main" val="41811089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57</a:t>
            </a:fld>
            <a:endParaRPr lang="en-AU"/>
          </a:p>
        </p:txBody>
      </p:sp>
    </p:spTree>
    <p:extLst>
      <p:ext uri="{BB962C8B-B14F-4D97-AF65-F5344CB8AC3E}">
        <p14:creationId xmlns:p14="http://schemas.microsoft.com/office/powerpoint/2010/main" val="5328133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58</a:t>
            </a:fld>
            <a:endParaRPr lang="en-AU"/>
          </a:p>
        </p:txBody>
      </p:sp>
    </p:spTree>
    <p:extLst>
      <p:ext uri="{BB962C8B-B14F-4D97-AF65-F5344CB8AC3E}">
        <p14:creationId xmlns:p14="http://schemas.microsoft.com/office/powerpoint/2010/main" val="22488310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59</a:t>
            </a:fld>
            <a:endParaRPr lang="en-AU"/>
          </a:p>
        </p:txBody>
      </p:sp>
    </p:spTree>
    <p:extLst>
      <p:ext uri="{BB962C8B-B14F-4D97-AF65-F5344CB8AC3E}">
        <p14:creationId xmlns:p14="http://schemas.microsoft.com/office/powerpoint/2010/main" val="830041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29423325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60</a:t>
            </a:fld>
            <a:endParaRPr lang="en-AU"/>
          </a:p>
        </p:txBody>
      </p:sp>
    </p:spTree>
    <p:extLst>
      <p:ext uri="{BB962C8B-B14F-4D97-AF65-F5344CB8AC3E}">
        <p14:creationId xmlns:p14="http://schemas.microsoft.com/office/powerpoint/2010/main" val="13465350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160440009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17675358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63</a:t>
            </a:fld>
            <a:endParaRPr lang="en-AU"/>
          </a:p>
        </p:txBody>
      </p:sp>
    </p:spTree>
    <p:extLst>
      <p:ext uri="{BB962C8B-B14F-4D97-AF65-F5344CB8AC3E}">
        <p14:creationId xmlns:p14="http://schemas.microsoft.com/office/powerpoint/2010/main" val="265063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2338710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8</a:t>
            </a:fld>
            <a:endParaRPr lang="en-US"/>
          </a:p>
        </p:txBody>
      </p:sp>
    </p:spTree>
    <p:extLst>
      <p:ext uri="{BB962C8B-B14F-4D97-AF65-F5344CB8AC3E}">
        <p14:creationId xmlns:p14="http://schemas.microsoft.com/office/powerpoint/2010/main" val="613155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9</a:t>
            </a:fld>
            <a:endParaRPr lang="en-US"/>
          </a:p>
        </p:txBody>
      </p:sp>
    </p:spTree>
    <p:extLst>
      <p:ext uri="{BB962C8B-B14F-4D97-AF65-F5344CB8AC3E}">
        <p14:creationId xmlns:p14="http://schemas.microsoft.com/office/powerpoint/2010/main" val="1290149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EC0-117D-3241-9E7D-7E6821D75D6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8BABFE-96D0-7B40-B735-5F4FAB79CB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82435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3E80-82A4-3443-B954-4879D00F6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CDACE-B35B-844C-BFF1-9309B1AFF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51535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4A55E-2B7B-C049-932A-E7AB359B8CD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4AADDF-398C-2843-AF28-44AF2CA89AA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72553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a:t>Click to edit Master title style</a:t>
            </a:r>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pic>
        <p:nvPicPr>
          <p:cNvPr id="11" name="Picture 10" descr="Penn shield.gif"/>
          <p:cNvPicPr>
            <a:picLocks noChangeAspect="1"/>
          </p:cNvPicPr>
          <p:nvPr userDrawn="1"/>
        </p:nvPicPr>
        <p:blipFill>
          <a:blip r:embed="rId2" cstate="print"/>
          <a:stretch>
            <a:fillRect/>
          </a:stretch>
        </p:blipFill>
        <p:spPr>
          <a:xfrm>
            <a:off x="375795" y="2612508"/>
            <a:ext cx="659107" cy="74019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F9E0-7368-FE48-ABC7-7B6CDC72D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E819C-9B63-C844-BF9E-99C8984B84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77177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6403-B80C-AD47-8E92-DDB417F06AC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65250AC-A367-404A-9102-99599C42457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6917619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C6CB-6DF2-8E45-BBD4-FD2B8F872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40ED82-904D-A742-BD00-B51BABB90C24}"/>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25BE2-D9D3-B946-983C-CFAA431FCFD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151911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34E9-A2C0-5149-97FE-8B67B9ADBC7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0F9C92-1B00-EC40-83B5-DD8E878C4E0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C2F2A3F-35FE-1246-AE60-0FCFAE0218F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22D0A6-1D92-BF47-BDCA-991F540C287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6B092DB-3336-8042-BAA3-836B640A2E6D}"/>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82554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816E-19A0-DE4F-B259-15305AD21A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230870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25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E461-B255-F441-9A84-2E5FD8A0CC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3E02D54-45C4-214C-A1CA-08827EECD06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DD2236-160D-CC4C-9D2D-B26FB86D57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10787239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10ED-8E34-1B45-93BE-4FE24E422B6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2E54B50-CC6F-EB47-A9B6-AB8F32766B9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218F83A-ED88-614E-852D-02667E1E78B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05011516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6B61A-66B2-BF48-888C-025882E8E1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E4478A-031A-F047-B581-67CB51BB798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045216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658"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2.jpeg"/><Relationship Id="rId4" Type="http://schemas.openxmlformats.org/officeDocument/2006/relationships/image" Target="../media/image21.jpeg"/></Relationships>
</file>

<file path=ppt/slides/_rels/slide4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4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4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6.jpeg"/><Relationship Id="rId4" Type="http://schemas.openxmlformats.org/officeDocument/2006/relationships/image" Target="../media/image35.jpeg"/></Relationships>
</file>

<file path=ppt/slides/_rels/slide4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27.jpeg"/><Relationship Id="rId5" Type="http://schemas.openxmlformats.org/officeDocument/2006/relationships/image" Target="../media/image22.jpeg"/><Relationship Id="rId4" Type="http://schemas.openxmlformats.org/officeDocument/2006/relationships/image" Target="../media/image21.jpeg"/></Relationships>
</file>

<file path=ppt/slides/_rels/slide47.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0.gif"/></Relationships>
</file>

<file path=ppt/slides/_rels/slide48.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0.gif"/></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43.jpe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498348"/>
            <a:ext cx="7426997"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9144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62EA9A19-EA4A-3140-9F24-20270B76E6C0}"/>
              </a:ext>
            </a:extLst>
          </p:cNvPr>
          <p:cNvSpPr>
            <a:spLocks noGrp="1"/>
          </p:cNvSpPr>
          <p:nvPr>
            <p:ph type="subTitle" idx="1"/>
          </p:nvPr>
        </p:nvSpPr>
        <p:spPr>
          <a:xfrm>
            <a:off x="1143000" y="4495800"/>
            <a:ext cx="6858000" cy="762000"/>
          </a:xfrm>
        </p:spPr>
        <p:txBody>
          <a:bodyPr>
            <a:normAutofit/>
          </a:bodyPr>
          <a:lstStyle/>
          <a:p>
            <a:r>
              <a:rPr lang="en-US" dirty="0"/>
              <a:t>D</a:t>
            </a:r>
            <a:r>
              <a:rPr lang="en-AU" dirty="0"/>
              <a:t>r</a:t>
            </a:r>
            <a:r>
              <a:rPr lang="zh-CN" altLang="en-US" dirty="0"/>
              <a:t> </a:t>
            </a:r>
            <a:r>
              <a:rPr lang="en-AU" altLang="zh-CN" dirty="0" err="1"/>
              <a:t>Zhi</a:t>
            </a:r>
            <a:r>
              <a:rPr lang="en-AU" altLang="zh-CN" dirty="0"/>
              <a:t> Zhang</a:t>
            </a:r>
            <a:endParaRPr lang="en-US" dirty="0"/>
          </a:p>
        </p:txBody>
      </p:sp>
      <p:sp>
        <p:nvSpPr>
          <p:cNvPr id="14" name="Title 1">
            <a:extLst>
              <a:ext uri="{FF2B5EF4-FFF2-40B4-BE49-F238E27FC236}">
                <a16:creationId xmlns:a16="http://schemas.microsoft.com/office/drawing/2014/main" id="{A9600650-6680-49D3-9469-763C5995063D}"/>
              </a:ext>
            </a:extLst>
          </p:cNvPr>
          <p:cNvSpPr txBox="1">
            <a:spLocks/>
          </p:cNvSpPr>
          <p:nvPr/>
        </p:nvSpPr>
        <p:spPr>
          <a:xfrm>
            <a:off x="1143000" y="2776538"/>
            <a:ext cx="6858000" cy="1381188"/>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buClrTx/>
              <a:buSzTx/>
              <a:buFontTx/>
            </a:pPr>
            <a:r>
              <a:rPr lang="en-US" sz="3500" dirty="0">
                <a:solidFill>
                  <a:schemeClr val="bg2"/>
                </a:solidFill>
              </a:rPr>
              <a:t>CITS5503 Cloud Computing 2024 Introduction</a:t>
            </a:r>
          </a:p>
        </p:txBody>
      </p:sp>
    </p:spTree>
    <p:extLst>
      <p:ext uri="{BB962C8B-B14F-4D97-AF65-F5344CB8AC3E}">
        <p14:creationId xmlns:p14="http://schemas.microsoft.com/office/powerpoint/2010/main" val="8116337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628650" y="365127"/>
            <a:ext cx="7886700" cy="1118234"/>
          </a:xfrm>
        </p:spPr>
        <p:txBody>
          <a:bodyPr/>
          <a:lstStyle/>
          <a:p>
            <a:r>
              <a:rPr lang="en-AU" b="1" dirty="0"/>
              <a:t>Pre-Requisites and Target Audience</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628650" y="1638058"/>
            <a:ext cx="8271510" cy="4254742"/>
          </a:xfrm>
        </p:spPr>
        <p:txBody>
          <a:bodyPr>
            <a:normAutofit/>
          </a:bodyPr>
          <a:lstStyle/>
          <a:p>
            <a:r>
              <a:rPr lang="en-AU" sz="2400" dirty="0">
                <a:cs typeface="Arial" panose="020B0604020202020204" pitchFamily="34" charset="0"/>
              </a:rPr>
              <a:t>There will be some coding in this unit and 12 points of programming-based units are required. </a:t>
            </a:r>
          </a:p>
          <a:p>
            <a:endParaRPr lang="en-AU" sz="2400" dirty="0">
              <a:cs typeface="Arial" panose="020B0604020202020204" pitchFamily="34" charset="0"/>
            </a:endParaRPr>
          </a:p>
          <a:p>
            <a:r>
              <a:rPr lang="en-AU" sz="2400" dirty="0">
                <a:cs typeface="Arial" panose="020B0604020202020204" pitchFamily="34" charset="0"/>
              </a:rPr>
              <a:t>Most students enrolled in the unit are from MIT and should have some computer-science background. </a:t>
            </a:r>
          </a:p>
          <a:p>
            <a:pPr marL="27675"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711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4220" y="398037"/>
            <a:ext cx="7765322" cy="942975"/>
          </a:xfrm>
        </p:spPr>
        <p:txBody>
          <a:bodyPr>
            <a:normAutofit/>
          </a:bodyPr>
          <a:lstStyle/>
          <a:p>
            <a:r>
              <a:rPr lang="en-AU" b="1" dirty="0"/>
              <a:t>To Get Started</a:t>
            </a:r>
          </a:p>
        </p:txBody>
      </p:sp>
      <p:sp>
        <p:nvSpPr>
          <p:cNvPr id="3" name="Content Placeholder 2"/>
          <p:cNvSpPr>
            <a:spLocks noGrp="1"/>
          </p:cNvSpPr>
          <p:nvPr>
            <p:ph idx="1"/>
          </p:nvPr>
        </p:nvSpPr>
        <p:spPr>
          <a:xfrm>
            <a:off x="689339" y="1747520"/>
            <a:ext cx="7765322" cy="2640330"/>
          </a:xfrm>
        </p:spPr>
        <p:txBody>
          <a:bodyPr numCol="2">
            <a:normAutofit fontScale="92500" lnSpcReduction="20000"/>
          </a:bodyPr>
          <a:lstStyle/>
          <a:p>
            <a:endParaRPr lang="en-AU" sz="2800" dirty="0"/>
          </a:p>
          <a:p>
            <a:r>
              <a:rPr lang="en-AU" sz="2800" dirty="0"/>
              <a:t>People</a:t>
            </a:r>
          </a:p>
          <a:p>
            <a:r>
              <a:rPr lang="en-AU" sz="2800" dirty="0"/>
              <a:t>Emergency</a:t>
            </a:r>
          </a:p>
          <a:p>
            <a:r>
              <a:rPr lang="en-AU" sz="2800" dirty="0"/>
              <a:t>Items of assessment</a:t>
            </a:r>
          </a:p>
          <a:p>
            <a:r>
              <a:rPr lang="en-AU" sz="2800" dirty="0"/>
              <a:t>Topics</a:t>
            </a:r>
          </a:p>
          <a:p>
            <a:r>
              <a:rPr lang="en-AU" sz="2800" dirty="0"/>
              <a:t>Ethics</a:t>
            </a:r>
          </a:p>
          <a:p>
            <a:endParaRPr lang="en-AU" sz="2800" dirty="0"/>
          </a:p>
          <a:p>
            <a:endParaRPr lang="en-AU" sz="2800" dirty="0"/>
          </a:p>
          <a:p>
            <a:r>
              <a:rPr lang="en-AU" sz="2800" dirty="0"/>
              <a:t>Online resources</a:t>
            </a:r>
          </a:p>
          <a:p>
            <a:r>
              <a:rPr lang="en-AU" sz="2800" dirty="0"/>
              <a:t>FAQs</a:t>
            </a:r>
          </a:p>
          <a:p>
            <a:r>
              <a:rPr lang="en-US" sz="2800" dirty="0"/>
              <a:t>What is Cloud Computing?</a:t>
            </a:r>
          </a:p>
          <a:p>
            <a:r>
              <a:rPr lang="en-US" sz="2800" dirty="0"/>
              <a:t>Learning outcomes</a:t>
            </a:r>
          </a:p>
          <a:p>
            <a:endParaRPr lang="en-AU" dirty="0"/>
          </a:p>
        </p:txBody>
      </p:sp>
    </p:spTree>
    <p:extLst>
      <p:ext uri="{BB962C8B-B14F-4D97-AF65-F5344CB8AC3E}">
        <p14:creationId xmlns:p14="http://schemas.microsoft.com/office/powerpoint/2010/main" val="178600508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90482" y="77031"/>
            <a:ext cx="2594281" cy="714795"/>
          </a:xfrm>
        </p:spPr>
        <p:txBody>
          <a:bodyPr/>
          <a:lstStyle/>
          <a:p>
            <a:r>
              <a:rPr lang="en-AU" b="1" dirty="0"/>
              <a:t>People</a:t>
            </a:r>
          </a:p>
        </p:txBody>
      </p:sp>
      <p:sp>
        <p:nvSpPr>
          <p:cNvPr id="6" name="Shape 75">
            <a:extLst>
              <a:ext uri="{FF2B5EF4-FFF2-40B4-BE49-F238E27FC236}">
                <a16:creationId xmlns:a16="http://schemas.microsoft.com/office/drawing/2014/main" id="{823E95F5-393A-43E7-9F14-C47021EF0545}"/>
              </a:ext>
            </a:extLst>
          </p:cNvPr>
          <p:cNvSpPr txBox="1"/>
          <p:nvPr/>
        </p:nvSpPr>
        <p:spPr>
          <a:xfrm>
            <a:off x="1340658" y="879310"/>
            <a:ext cx="3118757" cy="121289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US" sz="1800" dirty="0" err="1">
                <a:solidFill>
                  <a:srgbClr val="424242"/>
                </a:solidFill>
                <a:latin typeface="+mn-lt"/>
                <a:sym typeface="Times New Roman"/>
              </a:rPr>
              <a:t>Zhi</a:t>
            </a:r>
            <a:r>
              <a:rPr lang="en-US" sz="1800" dirty="0">
                <a:solidFill>
                  <a:srgbClr val="424242"/>
                </a:solidFill>
                <a:latin typeface="+mn-lt"/>
                <a:sym typeface="Times New Roman"/>
              </a:rPr>
              <a:t> Zhang</a:t>
            </a:r>
          </a:p>
          <a:p>
            <a:pPr>
              <a:spcBef>
                <a:spcPts val="0"/>
              </a:spcBef>
              <a:buClr>
                <a:schemeClr val="dk1"/>
              </a:buClr>
              <a:buSzPct val="61111"/>
            </a:pPr>
            <a:r>
              <a:rPr lang="en-US" sz="1800" dirty="0">
                <a:solidFill>
                  <a:srgbClr val="424242"/>
                </a:solidFill>
                <a:latin typeface="+mn-lt"/>
                <a:sym typeface="Times New Roman"/>
              </a:rPr>
              <a:t>Unit coordinator</a:t>
            </a:r>
          </a:p>
          <a:p>
            <a:pPr>
              <a:spcBef>
                <a:spcPts val="0"/>
              </a:spcBef>
              <a:buClr>
                <a:schemeClr val="dk1"/>
              </a:buClr>
              <a:buSzPct val="61111"/>
            </a:pPr>
            <a:r>
              <a:rPr lang="en-US" sz="1800" dirty="0">
                <a:solidFill>
                  <a:srgbClr val="424242"/>
                </a:solidFill>
                <a:latin typeface="+mn-lt"/>
                <a:sym typeface="Times New Roman"/>
              </a:rPr>
              <a:t>Room G.10</a:t>
            </a:r>
          </a:p>
          <a:p>
            <a:pPr>
              <a:spcBef>
                <a:spcPts val="0"/>
              </a:spcBef>
              <a:buClr>
                <a:schemeClr val="dk1"/>
              </a:buClr>
            </a:pPr>
            <a:r>
              <a:rPr lang="en-US" sz="1800" dirty="0">
                <a:solidFill>
                  <a:schemeClr val="accent6"/>
                </a:solidFill>
                <a:latin typeface="+mn-lt"/>
                <a:ea typeface="Times New Roman"/>
                <a:cs typeface="Times New Roman"/>
                <a:sym typeface="Times New Roman"/>
              </a:rPr>
              <a:t>cits5503-pmc@uwa.edu.au</a:t>
            </a:r>
          </a:p>
          <a:p>
            <a:pPr>
              <a:spcBef>
                <a:spcPts val="0"/>
              </a:spcBef>
              <a:buClr>
                <a:schemeClr val="dk1"/>
              </a:buClr>
            </a:pPr>
            <a:endParaRPr lang="en-US" dirty="0">
              <a:solidFill>
                <a:schemeClr val="accent6"/>
              </a:solidFill>
              <a:latin typeface="+mj-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buClr>
                <a:schemeClr val="dk1"/>
              </a:buClr>
              <a:buSzPct val="61111"/>
            </a:pPr>
            <a:endParaRPr lang="en-US" sz="1800" dirty="0">
              <a:latin typeface="+mj-lt"/>
              <a:ea typeface="Times New Roman"/>
              <a:cs typeface="Times New Roman"/>
              <a:sym typeface="Times New Roman"/>
            </a:endParaRPr>
          </a:p>
          <a:p>
            <a:pPr>
              <a:spcBef>
                <a:spcPts val="0"/>
              </a:spcBef>
              <a:buClr>
                <a:schemeClr val="dk1"/>
              </a:buClr>
              <a:buSzPct val="61111"/>
            </a:pPr>
            <a:endParaRPr lang="en-US" dirty="0">
              <a:latin typeface="+mj-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pPr>
            <a:endParaRPr sz="1050" dirty="0"/>
          </a:p>
        </p:txBody>
      </p:sp>
      <p:sp>
        <p:nvSpPr>
          <p:cNvPr id="7" name="Shape 76">
            <a:extLst>
              <a:ext uri="{FF2B5EF4-FFF2-40B4-BE49-F238E27FC236}">
                <a16:creationId xmlns:a16="http://schemas.microsoft.com/office/drawing/2014/main" id="{0B403A3E-5FF0-4752-8688-39CA304628D9}"/>
              </a:ext>
            </a:extLst>
          </p:cNvPr>
          <p:cNvSpPr txBox="1"/>
          <p:nvPr/>
        </p:nvSpPr>
        <p:spPr>
          <a:xfrm>
            <a:off x="5847106" y="5492036"/>
            <a:ext cx="3009184" cy="1212898"/>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a:solidFill>
                  <a:srgbClr val="424242"/>
                </a:solidFill>
                <a:latin typeface="+mn-lt"/>
                <a:sym typeface="Times New Roman"/>
              </a:rPr>
              <a:t>Hass</a:t>
            </a:r>
          </a:p>
          <a:p>
            <a:pPr>
              <a:spcBef>
                <a:spcPts val="0"/>
              </a:spcBef>
              <a:buClr>
                <a:schemeClr val="dk1"/>
              </a:buClr>
              <a:buSzPct val="61111"/>
            </a:pPr>
            <a:r>
              <a:rPr lang="en-AU" sz="1800" dirty="0">
                <a:solidFill>
                  <a:srgbClr val="424242"/>
                </a:solidFill>
                <a:latin typeface="+mn-lt"/>
                <a:sym typeface="Times New Roman"/>
              </a:rPr>
              <a:t>School operations team</a:t>
            </a:r>
          </a:p>
          <a:p>
            <a:pPr>
              <a:spcBef>
                <a:spcPts val="0"/>
              </a:spcBef>
              <a:buClr>
                <a:schemeClr val="dk1"/>
              </a:buClr>
              <a:buSzPct val="61111"/>
            </a:pPr>
            <a:r>
              <a:rPr lang="en-AU" sz="1800" dirty="0">
                <a:solidFill>
                  <a:srgbClr val="424242"/>
                </a:solidFill>
                <a:latin typeface="+mn-lt"/>
                <a:sym typeface="Times New Roman"/>
              </a:rPr>
              <a:t>Room: Main reception</a:t>
            </a:r>
          </a:p>
        </p:txBody>
      </p:sp>
      <p:pic>
        <p:nvPicPr>
          <p:cNvPr id="14" name="Picture 13">
            <a:extLst>
              <a:ext uri="{FF2B5EF4-FFF2-40B4-BE49-F238E27FC236}">
                <a16:creationId xmlns:a16="http://schemas.microsoft.com/office/drawing/2014/main" id="{7F27A32D-012E-487E-9F76-F978F9DC8995}"/>
              </a:ext>
            </a:extLst>
          </p:cNvPr>
          <p:cNvPicPr>
            <a:picLocks noChangeAspect="1"/>
          </p:cNvPicPr>
          <p:nvPr/>
        </p:nvPicPr>
        <p:blipFill>
          <a:blip r:embed="rId3"/>
          <a:stretch>
            <a:fillRect/>
          </a:stretch>
        </p:blipFill>
        <p:spPr>
          <a:xfrm>
            <a:off x="364296" y="879310"/>
            <a:ext cx="976362" cy="1212897"/>
          </a:xfrm>
          <a:prstGeom prst="rect">
            <a:avLst/>
          </a:prstGeom>
        </p:spPr>
      </p:pic>
      <p:pic>
        <p:nvPicPr>
          <p:cNvPr id="15" name="Picture 2" descr="No photo of Hass Sadeghi-Barzani">
            <a:extLst>
              <a:ext uri="{FF2B5EF4-FFF2-40B4-BE49-F238E27FC236}">
                <a16:creationId xmlns:a16="http://schemas.microsoft.com/office/drawing/2014/main" id="{2353EA15-6D79-4240-8A66-C5BA33A3D6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6" y="796041"/>
            <a:ext cx="920921" cy="1212898"/>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Shape 75">
            <a:extLst>
              <a:ext uri="{FF2B5EF4-FFF2-40B4-BE49-F238E27FC236}">
                <a16:creationId xmlns:a16="http://schemas.microsoft.com/office/drawing/2014/main" id="{516D40A9-D65A-4AD7-A072-B3C761F645A8}"/>
              </a:ext>
            </a:extLst>
          </p:cNvPr>
          <p:cNvSpPr txBox="1"/>
          <p:nvPr/>
        </p:nvSpPr>
        <p:spPr>
          <a:xfrm>
            <a:off x="1138193" y="5610896"/>
            <a:ext cx="3825612"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a:solidFill>
                  <a:srgbClr val="424242"/>
                </a:solidFill>
                <a:latin typeface="+mn-lt"/>
              </a:rPr>
              <a:t>Rodney Paul</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sp>
        <p:nvSpPr>
          <p:cNvPr id="22" name="Shape 75">
            <a:extLst>
              <a:ext uri="{FF2B5EF4-FFF2-40B4-BE49-F238E27FC236}">
                <a16:creationId xmlns:a16="http://schemas.microsoft.com/office/drawing/2014/main" id="{FFE11DEE-2125-473A-A3E5-47875C61326D}"/>
              </a:ext>
            </a:extLst>
          </p:cNvPr>
          <p:cNvSpPr txBox="1"/>
          <p:nvPr/>
        </p:nvSpPr>
        <p:spPr>
          <a:xfrm>
            <a:off x="1289662" y="4165284"/>
            <a:ext cx="3396343" cy="923355"/>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b="0" i="0" dirty="0" err="1">
                <a:solidFill>
                  <a:srgbClr val="424242"/>
                </a:solidFill>
                <a:effectLst/>
                <a:latin typeface="+mn-lt"/>
              </a:rPr>
              <a:t>Jichunyang</a:t>
            </a:r>
            <a:r>
              <a:rPr lang="en-AU" sz="1800" b="0" i="0" dirty="0">
                <a:solidFill>
                  <a:srgbClr val="424242"/>
                </a:solidFill>
                <a:effectLst/>
                <a:latin typeface="+mn-lt"/>
              </a:rPr>
              <a:t> Li</a:t>
            </a:r>
          </a:p>
          <a:p>
            <a:pPr>
              <a:spcBef>
                <a:spcPts val="0"/>
              </a:spcBef>
              <a:buClr>
                <a:schemeClr val="dk1"/>
              </a:buClr>
              <a:buSzPct val="61111"/>
            </a:pPr>
            <a:r>
              <a:rPr lang="en-US" sz="1800" dirty="0">
                <a:solidFill>
                  <a:srgbClr val="424242"/>
                </a:solidFill>
                <a:latin typeface="+mn-lt"/>
                <a:sym typeface="Times New Roman"/>
              </a:rPr>
              <a:t>Lab facilitator</a:t>
            </a:r>
            <a:endParaRPr dirty="0">
              <a:latin typeface="+mj-lt"/>
              <a:ea typeface="Times New Roman"/>
              <a:cs typeface="Times New Roman"/>
              <a:sym typeface="Times New Roman"/>
            </a:endParaRPr>
          </a:p>
        </p:txBody>
      </p:sp>
      <p:sp>
        <p:nvSpPr>
          <p:cNvPr id="13" name="Shape 75">
            <a:extLst>
              <a:ext uri="{FF2B5EF4-FFF2-40B4-BE49-F238E27FC236}">
                <a16:creationId xmlns:a16="http://schemas.microsoft.com/office/drawing/2014/main" id="{196B923E-C219-4A31-845F-F4264C54651E}"/>
              </a:ext>
            </a:extLst>
          </p:cNvPr>
          <p:cNvSpPr txBox="1"/>
          <p:nvPr/>
        </p:nvSpPr>
        <p:spPr>
          <a:xfrm>
            <a:off x="5581346" y="2849257"/>
            <a:ext cx="3457368"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err="1">
                <a:solidFill>
                  <a:srgbClr val="424242"/>
                </a:solidFill>
                <a:latin typeface="+mn-lt"/>
              </a:rPr>
              <a:t>Yanchen</a:t>
            </a:r>
            <a:r>
              <a:rPr lang="en-AU" sz="1800" dirty="0">
                <a:solidFill>
                  <a:srgbClr val="424242"/>
                </a:solidFill>
                <a:latin typeface="+mn-lt"/>
              </a:rPr>
              <a:t> Zhao</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sp>
        <p:nvSpPr>
          <p:cNvPr id="16" name="Shape 75">
            <a:extLst>
              <a:ext uri="{FF2B5EF4-FFF2-40B4-BE49-F238E27FC236}">
                <a16:creationId xmlns:a16="http://schemas.microsoft.com/office/drawing/2014/main" id="{D76B5E46-ED37-42F6-B502-1C482CBFC0FF}"/>
              </a:ext>
            </a:extLst>
          </p:cNvPr>
          <p:cNvSpPr txBox="1"/>
          <p:nvPr/>
        </p:nvSpPr>
        <p:spPr>
          <a:xfrm>
            <a:off x="5686632" y="1142080"/>
            <a:ext cx="3069419" cy="866859"/>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b="0" i="0" dirty="0" err="1">
                <a:solidFill>
                  <a:srgbClr val="424242"/>
                </a:solidFill>
                <a:effectLst/>
                <a:latin typeface="+mn-lt"/>
              </a:rPr>
              <a:t>Wenxiao</a:t>
            </a:r>
            <a:r>
              <a:rPr lang="en-AU" sz="1800" b="0" i="0" dirty="0">
                <a:solidFill>
                  <a:srgbClr val="424242"/>
                </a:solidFill>
                <a:effectLst/>
                <a:latin typeface="+mn-lt"/>
              </a:rPr>
              <a:t> Zhang</a:t>
            </a:r>
          </a:p>
          <a:p>
            <a:pPr>
              <a:spcBef>
                <a:spcPts val="0"/>
              </a:spcBef>
              <a:buClr>
                <a:schemeClr val="dk1"/>
              </a:buClr>
              <a:buSzPct val="61111"/>
            </a:pPr>
            <a:r>
              <a:rPr lang="en-US" sz="1800" dirty="0">
                <a:solidFill>
                  <a:srgbClr val="424242"/>
                </a:solidFill>
                <a:latin typeface="+mn-lt"/>
                <a:sym typeface="Times New Roman"/>
              </a:rPr>
              <a:t>Lab facilitator</a:t>
            </a:r>
          </a:p>
          <a:p>
            <a:pPr>
              <a:spcBef>
                <a:spcPts val="0"/>
              </a:spcBef>
            </a:pPr>
            <a:endParaRPr sz="1050" dirty="0"/>
          </a:p>
        </p:txBody>
      </p:sp>
      <p:pic>
        <p:nvPicPr>
          <p:cNvPr id="17" name="Picture 2" descr="No photo of Hass Sadeghi-Barzani">
            <a:extLst>
              <a:ext uri="{FF2B5EF4-FFF2-40B4-BE49-F238E27FC236}">
                <a16:creationId xmlns:a16="http://schemas.microsoft.com/office/drawing/2014/main" id="{46D4DA6C-F919-416B-AB81-FD8CE1E84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49" y="3739474"/>
            <a:ext cx="920921" cy="1212898"/>
          </a:xfrm>
          <a:prstGeom prst="rect">
            <a:avLst/>
          </a:prstGeom>
          <a:noFill/>
          <a:extLst>
            <a:ext uri="{909E8E84-426E-40dd-AFC4-6F175D3DCCD1}">
              <a14:hiddenFill xmlns:a14="http://schemas.microsoft.com/office/drawing/2010/main" xmlns="">
                <a:solidFill>
                  <a:srgbClr val="FFFFFF"/>
                </a:solidFill>
              </a14:hiddenFill>
            </a:ext>
          </a:extLst>
        </p:spPr>
      </p:pic>
      <p:pic>
        <p:nvPicPr>
          <p:cNvPr id="18" name="Picture 2" descr="No photo of Hass Sadeghi-Barzani">
            <a:extLst>
              <a:ext uri="{FF2B5EF4-FFF2-40B4-BE49-F238E27FC236}">
                <a16:creationId xmlns:a16="http://schemas.microsoft.com/office/drawing/2014/main" id="{E3D02B94-3D9E-4CAF-830E-15C01E2937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07" y="5245922"/>
            <a:ext cx="920921" cy="1212898"/>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descr="No photo of Hass Sadeghi-Barzani">
            <a:extLst>
              <a:ext uri="{FF2B5EF4-FFF2-40B4-BE49-F238E27FC236}">
                <a16:creationId xmlns:a16="http://schemas.microsoft.com/office/drawing/2014/main" id="{CD92780A-AC18-4DD2-82AF-658C8C7F89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6" y="2396900"/>
            <a:ext cx="920921" cy="1212898"/>
          </a:xfrm>
          <a:prstGeom prst="rect">
            <a:avLst/>
          </a:prstGeom>
          <a:noFill/>
          <a:extLst>
            <a:ext uri="{909E8E84-426E-40dd-AFC4-6F175D3DCCD1}">
              <a14:hiddenFill xmlns:a14="http://schemas.microsoft.com/office/drawing/2010/main" xmlns="">
                <a:solidFill>
                  <a:srgbClr val="FFFFFF"/>
                </a:solidFill>
              </a14:hiddenFill>
            </a:ext>
          </a:extLst>
        </p:spPr>
      </p:pic>
      <p:pic>
        <p:nvPicPr>
          <p:cNvPr id="24" name="Picture 2" descr="No photo of Hass Sadeghi-Barzani">
            <a:extLst>
              <a:ext uri="{FF2B5EF4-FFF2-40B4-BE49-F238E27FC236}">
                <a16:creationId xmlns:a16="http://schemas.microsoft.com/office/drawing/2014/main" id="{8CD08CB1-89CA-4938-90C7-9E8E218FC8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5" y="3875741"/>
            <a:ext cx="920921" cy="1212898"/>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2" descr="No photo of Hass Sadeghi-Barzani">
            <a:extLst>
              <a:ext uri="{FF2B5EF4-FFF2-40B4-BE49-F238E27FC236}">
                <a16:creationId xmlns:a16="http://schemas.microsoft.com/office/drawing/2014/main" id="{91E09107-2177-456B-8715-7A9E8A90A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005" y="5325273"/>
            <a:ext cx="920921" cy="1212898"/>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Shape 75">
            <a:extLst>
              <a:ext uri="{FF2B5EF4-FFF2-40B4-BE49-F238E27FC236}">
                <a16:creationId xmlns:a16="http://schemas.microsoft.com/office/drawing/2014/main" id="{8E170B14-C4ED-4E62-9313-537B91F2B249}"/>
              </a:ext>
            </a:extLst>
          </p:cNvPr>
          <p:cNvSpPr txBox="1"/>
          <p:nvPr/>
        </p:nvSpPr>
        <p:spPr>
          <a:xfrm>
            <a:off x="5623014" y="4270745"/>
            <a:ext cx="3457368"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err="1">
                <a:solidFill>
                  <a:srgbClr val="424242"/>
                </a:solidFill>
                <a:latin typeface="+mn-lt"/>
              </a:rPr>
              <a:t>Fudong</a:t>
            </a:r>
            <a:r>
              <a:rPr lang="en-AU" sz="1800" dirty="0">
                <a:solidFill>
                  <a:srgbClr val="424242"/>
                </a:solidFill>
                <a:latin typeface="+mn-lt"/>
              </a:rPr>
              <a:t> Qin</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pic>
        <p:nvPicPr>
          <p:cNvPr id="19" name="Picture 18">
            <a:extLst>
              <a:ext uri="{FF2B5EF4-FFF2-40B4-BE49-F238E27FC236}">
                <a16:creationId xmlns:a16="http://schemas.microsoft.com/office/drawing/2014/main" id="{C42816E7-4079-4F19-AB0B-E23B3BB64D5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1256" r="18127" b="29256"/>
          <a:stretch/>
        </p:blipFill>
        <p:spPr>
          <a:xfrm>
            <a:off x="336870" y="2439093"/>
            <a:ext cx="972000" cy="1191489"/>
          </a:xfrm>
          <a:prstGeom prst="rect">
            <a:avLst/>
          </a:prstGeom>
        </p:spPr>
      </p:pic>
      <p:sp>
        <p:nvSpPr>
          <p:cNvPr id="20" name="Shape 75">
            <a:extLst>
              <a:ext uri="{FF2B5EF4-FFF2-40B4-BE49-F238E27FC236}">
                <a16:creationId xmlns:a16="http://schemas.microsoft.com/office/drawing/2014/main" id="{FB9722F3-74BF-4614-8C13-01217D49A949}"/>
              </a:ext>
            </a:extLst>
          </p:cNvPr>
          <p:cNvSpPr txBox="1"/>
          <p:nvPr/>
        </p:nvSpPr>
        <p:spPr>
          <a:xfrm>
            <a:off x="1233203" y="2616866"/>
            <a:ext cx="3472902" cy="1097047"/>
          </a:xfrm>
          <a:prstGeom prst="rect">
            <a:avLst/>
          </a:prstGeom>
          <a:noFill/>
          <a:ln>
            <a:noFill/>
          </a:ln>
        </p:spPr>
        <p:txBody>
          <a:bodyPr lIns="91425" tIns="91425" rIns="91425" bIns="91425" anchor="t" anchorCtr="0">
            <a:noAutofit/>
          </a:bodyPr>
          <a:lstStyle/>
          <a:p>
            <a:pPr lvl="0">
              <a:spcBef>
                <a:spcPts val="0"/>
              </a:spcBef>
              <a:buClr>
                <a:schemeClr val="dk1"/>
              </a:buClr>
              <a:buFont typeface="Arial"/>
              <a:buNone/>
            </a:pPr>
            <a:endParaRPr lang="en-US" sz="1400" dirty="0">
              <a:solidFill>
                <a:schemeClr val="dk1"/>
              </a:solidFill>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US" sz="1800" dirty="0">
                <a:solidFill>
                  <a:srgbClr val="424242"/>
                </a:solidFill>
                <a:latin typeface="+mn-lt"/>
                <a:sym typeface="Times New Roman"/>
              </a:rPr>
              <a:t>Larry Huynh</a:t>
            </a:r>
          </a:p>
          <a:p>
            <a:pPr lvl="0">
              <a:spcBef>
                <a:spcPts val="0"/>
              </a:spcBef>
              <a:buClr>
                <a:schemeClr val="dk1"/>
              </a:buClr>
              <a:buSzPct val="61111"/>
              <a:buFont typeface="Arial"/>
              <a:buNone/>
            </a:pPr>
            <a:r>
              <a:rPr lang="en-US" sz="1800" dirty="0">
                <a:solidFill>
                  <a:srgbClr val="424242"/>
                </a:solidFill>
                <a:latin typeface="+mn-lt"/>
                <a:sym typeface="Times New Roman"/>
              </a:rPr>
              <a:t>Assistant Lecturer</a:t>
            </a:r>
          </a:p>
          <a:p>
            <a:pPr lvl="0">
              <a:spcBef>
                <a:spcPts val="0"/>
              </a:spcBef>
              <a:buClr>
                <a:schemeClr val="dk1"/>
              </a:buClr>
              <a:buSzPct val="61111"/>
              <a:buFont typeface="Arial"/>
              <a:buNone/>
            </a:pPr>
            <a:endParaRPr lang="en-US" sz="1800" dirty="0">
              <a:solidFill>
                <a:srgbClr val="424242"/>
              </a:solidFill>
              <a:latin typeface="+mn-lt"/>
              <a:sym typeface="Times New Roman"/>
            </a:endParaRPr>
          </a:p>
          <a:p>
            <a:pPr lvl="0">
              <a:spcBef>
                <a:spcPts val="0"/>
              </a:spcBef>
              <a:buClr>
                <a:schemeClr val="dk1"/>
              </a:buClr>
              <a:buFont typeface="Arial"/>
              <a:buNone/>
            </a:pPr>
            <a:endParaRPr sz="1400" dirty="0">
              <a:latin typeface="Times New Roman"/>
              <a:ea typeface="Times New Roman"/>
              <a:cs typeface="Times New Roman"/>
              <a:sym typeface="Times New Roman"/>
            </a:endParaRPr>
          </a:p>
          <a:p>
            <a:pPr lvl="0">
              <a:spcBef>
                <a:spcPts val="0"/>
              </a:spcBef>
              <a:buNone/>
            </a:pPr>
            <a:endParaRPr sz="1400" dirty="0"/>
          </a:p>
        </p:txBody>
      </p:sp>
    </p:spTree>
    <p:extLst>
      <p:ext uri="{BB962C8B-B14F-4D97-AF65-F5344CB8AC3E}">
        <p14:creationId xmlns:p14="http://schemas.microsoft.com/office/powerpoint/2010/main" val="4215697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91" y="419100"/>
            <a:ext cx="3160090" cy="759415"/>
          </a:xfrm>
        </p:spPr>
        <p:txBody>
          <a:bodyPr/>
          <a:lstStyle/>
          <a:p>
            <a:r>
              <a:rPr lang="en-AU" b="1" dirty="0"/>
              <a:t>Emergency</a:t>
            </a:r>
          </a:p>
        </p:txBody>
      </p:sp>
      <p:sp>
        <p:nvSpPr>
          <p:cNvPr id="3" name="Content Placeholder 2"/>
          <p:cNvSpPr>
            <a:spLocks noGrp="1"/>
          </p:cNvSpPr>
          <p:nvPr>
            <p:ph idx="1"/>
          </p:nvPr>
        </p:nvSpPr>
        <p:spPr>
          <a:xfrm>
            <a:off x="126091" y="1178515"/>
            <a:ext cx="8891818" cy="3394472"/>
          </a:xfrm>
        </p:spPr>
        <p:txBody>
          <a:bodyPr>
            <a:normAutofit/>
          </a:bodyPr>
          <a:lstStyle/>
          <a:p>
            <a:r>
              <a:rPr lang="en-AU" dirty="0">
                <a:cs typeface="Arial" panose="020B0604020202020204" pitchFamily="34" charset="0"/>
              </a:rPr>
              <a:t>General emergency: call campus security at 6488 2222</a:t>
            </a:r>
          </a:p>
          <a:p>
            <a:r>
              <a:rPr lang="en-AU" dirty="0">
                <a:cs typeface="Arial" panose="020B0604020202020204" pitchFamily="34" charset="0"/>
              </a:rPr>
              <a:t>In super emergency: call emergency at 000</a:t>
            </a:r>
          </a:p>
          <a:p>
            <a:pPr marL="27675" indent="0">
              <a:buNone/>
            </a:pPr>
            <a:endParaRPr lang="en-AU" dirty="0">
              <a:cs typeface="Arial" panose="020B0604020202020204" pitchFamily="34" charset="0"/>
            </a:endParaRPr>
          </a:p>
          <a:p>
            <a:r>
              <a:rPr lang="en-AU" dirty="0">
                <a:cs typeface="Arial" panose="020B0604020202020204" pitchFamily="34" charset="0"/>
              </a:rPr>
              <a:t>For more details, please have a read through our emergency procedure for various potential incidents</a:t>
            </a:r>
          </a:p>
          <a:p>
            <a:pPr lvl="1"/>
            <a:r>
              <a:rPr lang="en-AU" sz="2100" dirty="0">
                <a:solidFill>
                  <a:schemeClr val="accent6"/>
                </a:solidFill>
                <a:cs typeface="Arial" panose="020B0604020202020204" pitchFamily="34" charset="0"/>
              </a:rPr>
              <a:t>http://www.safety.uwa.edu.au/incidents-injuries-emergency/procedures</a:t>
            </a:r>
          </a:p>
          <a:p>
            <a:pPr lvl="1"/>
            <a:endParaRPr lang="en-AU"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C504991-ABEB-4542-A4D0-B3BA24540C8D}"/>
              </a:ext>
            </a:extLst>
          </p:cNvPr>
          <p:cNvSpPr txBox="1">
            <a:spLocks/>
          </p:cNvSpPr>
          <p:nvPr/>
        </p:nvSpPr>
        <p:spPr>
          <a:xfrm>
            <a:off x="153479" y="3916686"/>
            <a:ext cx="8639636" cy="16972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For more student services:</a:t>
            </a:r>
          </a:p>
          <a:p>
            <a:pPr lvl="1" fontAlgn="auto">
              <a:spcAft>
                <a:spcPts val="0"/>
              </a:spcAft>
              <a:buClrTx/>
              <a:buSzTx/>
            </a:pPr>
            <a:r>
              <a:rPr lang="en-AU" sz="2100" dirty="0">
                <a:solidFill>
                  <a:schemeClr val="accent6"/>
                </a:solidFill>
                <a:effectLst/>
                <a:cs typeface="Arial" panose="020B0604020202020204" pitchFamily="34" charset="0"/>
              </a:rPr>
              <a:t>https://www.uwa.edu.au/students/Support-services</a:t>
            </a:r>
            <a:endParaRPr lang="en-AU" sz="2100" dirty="0">
              <a:solidFill>
                <a:schemeClr val="accent6"/>
              </a:solidFill>
              <a:cs typeface="Arial" panose="020B0604020202020204" pitchFamily="34" charset="0"/>
            </a:endParaRPr>
          </a:p>
          <a:p>
            <a:pPr lvl="1" fontAlgn="auto">
              <a:spcAft>
                <a:spcPts val="0"/>
              </a:spcAft>
              <a:buClrTx/>
              <a:buSzTx/>
            </a:pPr>
            <a:r>
              <a:rPr lang="en-AU" sz="2100" dirty="0" err="1">
                <a:effectLst/>
                <a:cs typeface="Arial" panose="020B0604020202020204" pitchFamily="34" charset="0"/>
              </a:rPr>
              <a:t>UniAccess</a:t>
            </a:r>
            <a:r>
              <a:rPr lang="en-AU" sz="2100" dirty="0">
                <a:effectLst/>
                <a:cs typeface="Arial" panose="020B0604020202020204" pitchFamily="34" charset="0"/>
              </a:rPr>
              <a:t>: </a:t>
            </a:r>
            <a:r>
              <a:rPr lang="en-AU" sz="2100" dirty="0">
                <a:solidFill>
                  <a:schemeClr val="accent6"/>
                </a:solidFill>
                <a:effectLst/>
                <a:cs typeface="Arial" panose="020B0604020202020204" pitchFamily="34" charset="0"/>
              </a:rPr>
              <a:t>https://www.uwa.edu.au/students/Support-services/Disability-and-accessibility </a:t>
            </a:r>
            <a:r>
              <a:rPr lang="en-AU" sz="2100" dirty="0">
                <a:effectLst/>
                <a:cs typeface="Arial" panose="020B0604020202020204" pitchFamily="34" charset="0"/>
              </a:rPr>
              <a:t>(send me your </a:t>
            </a:r>
            <a:r>
              <a:rPr lang="en-AU" sz="2100" dirty="0" err="1">
                <a:effectLst/>
                <a:cs typeface="Arial" panose="020B0604020202020204" pitchFamily="34" charset="0"/>
              </a:rPr>
              <a:t>Uniaccess</a:t>
            </a:r>
            <a:r>
              <a:rPr lang="en-AU" sz="2100" dirty="0">
                <a:effectLst/>
                <a:cs typeface="Arial" panose="020B0604020202020204" pitchFamily="34" charset="0"/>
              </a:rPr>
              <a:t> letters </a:t>
            </a:r>
            <a:r>
              <a:rPr lang="en-AU" sz="2100" dirty="0">
                <a:effectLst/>
                <a:cs typeface="Arial" panose="020B0604020202020204" pitchFamily="34" charset="0"/>
                <a:sym typeface="Wingdings" panose="05000000000000000000" pitchFamily="2" charset="2"/>
              </a:rPr>
              <a:t></a:t>
            </a:r>
            <a:r>
              <a:rPr lang="en-AU" sz="2100" dirty="0">
                <a:effectLst/>
                <a:cs typeface="Arial" panose="020B0604020202020204" pitchFamily="34" charset="0"/>
              </a:rPr>
              <a:t>)</a:t>
            </a:r>
            <a:endParaRPr lang="en-AU" sz="21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cs typeface="Arial" panose="020B0604020202020204" pitchFamily="34" charset="0"/>
            </a:endParaRPr>
          </a:p>
        </p:txBody>
      </p:sp>
    </p:spTree>
    <p:extLst>
      <p:ext uri="{BB962C8B-B14F-4D97-AF65-F5344CB8AC3E}">
        <p14:creationId xmlns:p14="http://schemas.microsoft.com/office/powerpoint/2010/main" val="148162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300336" y="135355"/>
            <a:ext cx="7765322" cy="942975"/>
          </a:xfrm>
        </p:spPr>
        <p:txBody>
          <a:bodyPr/>
          <a:lstStyle/>
          <a:p>
            <a:r>
              <a:rPr lang="en-AU" b="1" dirty="0"/>
              <a:t>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300336" y="1221242"/>
            <a:ext cx="7765322" cy="2786062"/>
          </a:xfrm>
        </p:spPr>
        <p:txBody>
          <a:bodyPr>
            <a:normAutofit/>
          </a:bodyPr>
          <a:lstStyle/>
          <a:p>
            <a:r>
              <a:rPr lang="en-AU" dirty="0">
                <a:cs typeface="Arial" panose="020B0604020202020204" pitchFamily="34" charset="0"/>
              </a:rPr>
              <a:t>Labs</a:t>
            </a:r>
          </a:p>
          <a:p>
            <a:r>
              <a:rPr lang="en-AU" dirty="0">
                <a:cs typeface="Arial" panose="020B0604020202020204" pitchFamily="34" charset="0"/>
              </a:rPr>
              <a:t>Mid-</a:t>
            </a:r>
            <a:r>
              <a:rPr lang="en-AU" dirty="0" err="1">
                <a:cs typeface="Arial" panose="020B0604020202020204" pitchFamily="34" charset="0"/>
              </a:rPr>
              <a:t>sem</a:t>
            </a:r>
            <a:r>
              <a:rPr lang="en-AU" dirty="0">
                <a:cs typeface="Arial" panose="020B0604020202020204" pitchFamily="34" charset="0"/>
              </a:rPr>
              <a:t> Test</a:t>
            </a:r>
          </a:p>
          <a:p>
            <a:r>
              <a:rPr lang="en-AU" dirty="0">
                <a:cs typeface="Arial" panose="020B0604020202020204" pitchFamily="34" charset="0"/>
              </a:rPr>
              <a:t>Final Exam</a:t>
            </a:r>
          </a:p>
        </p:txBody>
      </p:sp>
    </p:spTree>
    <p:extLst>
      <p:ext uri="{BB962C8B-B14F-4D97-AF65-F5344CB8AC3E}">
        <p14:creationId xmlns:p14="http://schemas.microsoft.com/office/powerpoint/2010/main" val="3788011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350694" y="176463"/>
            <a:ext cx="3678107" cy="714876"/>
          </a:xfrm>
        </p:spPr>
        <p:txBody>
          <a:bodyPr/>
          <a:lstStyle/>
          <a:p>
            <a:r>
              <a:rPr lang="en-AU" b="1" dirty="0"/>
              <a:t>Lectures</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350694" y="1078331"/>
            <a:ext cx="8442612" cy="3400424"/>
          </a:xfrm>
        </p:spPr>
        <p:txBody>
          <a:bodyPr/>
          <a:lstStyle/>
          <a:p>
            <a:r>
              <a:rPr lang="en-AU" dirty="0">
                <a:solidFill>
                  <a:schemeClr val="tx1"/>
                </a:solidFill>
                <a:cs typeface="Arial" panose="020B0604020202020204" pitchFamily="34" charset="0"/>
              </a:rPr>
              <a:t>For lectures, they will be recorded and uploaded into LMS. </a:t>
            </a:r>
          </a:p>
          <a:p>
            <a:pPr marL="342900" lvl="1" indent="0">
              <a:buNone/>
            </a:pPr>
            <a:endParaRPr lang="en-AU" sz="2100" dirty="0">
              <a:solidFill>
                <a:schemeClr val="tx1"/>
              </a:solidFill>
              <a:cs typeface="Arial" panose="020B0604020202020204" pitchFamily="34" charset="0"/>
            </a:endParaRPr>
          </a:p>
          <a:p>
            <a:pPr lvl="1"/>
            <a:r>
              <a:rPr lang="en-AU" sz="2100" dirty="0">
                <a:solidFill>
                  <a:schemeClr val="tx1"/>
                </a:solidFill>
                <a:cs typeface="Arial" panose="020B0604020202020204" pitchFamily="34" charset="0"/>
              </a:rPr>
              <a:t>Lectures are about different aspects of cloud computing with exam-style questions included.</a:t>
            </a:r>
          </a:p>
          <a:p>
            <a:pPr marL="342900" lvl="1" indent="0">
              <a:buNone/>
            </a:pPr>
            <a:endParaRPr lang="en-AU" dirty="0">
              <a:solidFill>
                <a:schemeClr val="tx1"/>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8E23D40-E2BD-4C55-9D9C-315442704384}"/>
              </a:ext>
            </a:extLst>
          </p:cNvPr>
          <p:cNvSpPr txBox="1">
            <a:spLocks/>
          </p:cNvSpPr>
          <p:nvPr/>
        </p:nvSpPr>
        <p:spPr>
          <a:xfrm>
            <a:off x="350694" y="3086393"/>
            <a:ext cx="8442612" cy="11976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Lectures slides are available:</a:t>
            </a:r>
            <a:endParaRPr lang="en-AU" sz="2100" b="1" dirty="0">
              <a:cs typeface="Arial" panose="020B0604020202020204" pitchFamily="34" charset="0"/>
            </a:endParaRPr>
          </a:p>
          <a:p>
            <a:pPr lvl="1" fontAlgn="auto">
              <a:spcAft>
                <a:spcPts val="0"/>
              </a:spcAft>
              <a:buClrTx/>
              <a:buSzTx/>
            </a:pPr>
            <a:r>
              <a:rPr lang="en-AU" sz="2100" b="1" dirty="0"/>
              <a:t>https://github.com/zhangzhics/CITS5503_Sem2</a:t>
            </a:r>
          </a:p>
          <a:p>
            <a:pPr marL="342900" lvl="1"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CEFF862-67E9-4DD9-AFE2-4649A5AA068F}"/>
              </a:ext>
            </a:extLst>
          </p:cNvPr>
          <p:cNvPicPr>
            <a:picLocks noChangeAspect="1"/>
          </p:cNvPicPr>
          <p:nvPr/>
        </p:nvPicPr>
        <p:blipFill>
          <a:blip r:embed="rId3"/>
          <a:stretch>
            <a:fillRect/>
          </a:stretch>
        </p:blipFill>
        <p:spPr>
          <a:xfrm>
            <a:off x="485369" y="4112585"/>
            <a:ext cx="5811061" cy="1495634"/>
          </a:xfrm>
          <a:prstGeom prst="rect">
            <a:avLst/>
          </a:prstGeom>
        </p:spPr>
      </p:pic>
    </p:spTree>
    <p:extLst>
      <p:ext uri="{BB962C8B-B14F-4D97-AF65-F5344CB8AC3E}">
        <p14:creationId xmlns:p14="http://schemas.microsoft.com/office/powerpoint/2010/main" val="1117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2698070" y="315327"/>
            <a:ext cx="5041686" cy="779045"/>
          </a:xfrm>
        </p:spPr>
        <p:txBody>
          <a:bodyPr/>
          <a:lstStyle/>
          <a:p>
            <a:r>
              <a:rPr lang="en-AU" b="1" dirty="0"/>
              <a:t>Labs </a:t>
            </a:r>
            <a:r>
              <a:rPr lang="en-AU" b="1" dirty="0">
                <a:solidFill>
                  <a:srgbClr val="FF0000"/>
                </a:solidFill>
              </a:rPr>
              <a:t>start in week 2 </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529028" y="1519674"/>
            <a:ext cx="7765322" cy="3400424"/>
          </a:xfrm>
        </p:spPr>
        <p:txBody>
          <a:bodyPr/>
          <a:lstStyle/>
          <a:p>
            <a:r>
              <a:rPr lang="en-AU" dirty="0">
                <a:solidFill>
                  <a:schemeClr val="tx1"/>
                </a:solidFill>
                <a:cs typeface="Arial" panose="020B0604020202020204" pitchFamily="34" charset="0"/>
              </a:rPr>
              <a:t>Lab materials</a:t>
            </a:r>
          </a:p>
          <a:p>
            <a:r>
              <a:rPr lang="en-AU" dirty="0">
                <a:solidFill>
                  <a:schemeClr val="tx1"/>
                </a:solidFill>
                <a:cs typeface="Arial" panose="020B0604020202020204" pitchFamily="34" charset="0"/>
              </a:rPr>
              <a:t>Lab location</a:t>
            </a:r>
          </a:p>
          <a:p>
            <a:r>
              <a:rPr lang="en-AU" dirty="0">
                <a:solidFill>
                  <a:schemeClr val="tx1"/>
                </a:solidFill>
                <a:cs typeface="Arial" panose="020B0604020202020204" pitchFamily="34" charset="0"/>
              </a:rPr>
              <a:t>Lab computer</a:t>
            </a:r>
          </a:p>
          <a:p>
            <a:r>
              <a:rPr lang="en-AU" dirty="0">
                <a:solidFill>
                  <a:schemeClr val="tx1"/>
                </a:solidFill>
                <a:cs typeface="Arial" panose="020B0604020202020204" pitchFamily="34" charset="0"/>
              </a:rPr>
              <a:t>Lab assessment </a:t>
            </a:r>
          </a:p>
          <a:p>
            <a:r>
              <a:rPr lang="en-AU" dirty="0">
                <a:solidFill>
                  <a:schemeClr val="tx1"/>
                </a:solidFill>
                <a:cs typeface="Arial" panose="020B0604020202020204" pitchFamily="34" charset="0"/>
              </a:rPr>
              <a:t>Lab due dates </a:t>
            </a:r>
          </a:p>
          <a:p>
            <a:r>
              <a:rPr lang="en-AU" dirty="0">
                <a:solidFill>
                  <a:schemeClr val="tx1"/>
                </a:solidFill>
                <a:cs typeface="Arial" panose="020B0604020202020204" pitchFamily="34" charset="0"/>
              </a:rPr>
              <a:t>Lab </a:t>
            </a:r>
            <a:r>
              <a:rPr lang="en-AU" dirty="0">
                <a:cs typeface="Arial" panose="020B0604020202020204" pitchFamily="34" charset="0"/>
              </a:rPr>
              <a:t>help</a:t>
            </a:r>
            <a:endParaRPr lang="en-AU" dirty="0">
              <a:solidFill>
                <a:schemeClr val="tx1"/>
              </a:solidFill>
              <a:cs typeface="Arial" panose="020B0604020202020204" pitchFamily="34" charset="0"/>
            </a:endParaRPr>
          </a:p>
          <a:p>
            <a:r>
              <a:rPr lang="en-AU" dirty="0">
                <a:solidFill>
                  <a:schemeClr val="tx1"/>
                </a:solidFill>
                <a:cs typeface="Arial" panose="020B0604020202020204" pitchFamily="34" charset="0"/>
              </a:rPr>
              <a:t>Lab setup</a:t>
            </a:r>
          </a:p>
        </p:txBody>
      </p:sp>
    </p:spTree>
    <p:extLst>
      <p:ext uri="{BB962C8B-B14F-4D97-AF65-F5344CB8AC3E}">
        <p14:creationId xmlns:p14="http://schemas.microsoft.com/office/powerpoint/2010/main" val="2447042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7BE73EB-E544-436B-BC4C-1A8693FA38FD}"/>
              </a:ext>
            </a:extLst>
          </p:cNvPr>
          <p:cNvSpPr>
            <a:spLocks noGrp="1"/>
          </p:cNvSpPr>
          <p:nvPr>
            <p:ph type="title"/>
          </p:nvPr>
        </p:nvSpPr>
        <p:spPr>
          <a:xfrm>
            <a:off x="389667" y="391188"/>
            <a:ext cx="7612672" cy="643812"/>
          </a:xfrm>
        </p:spPr>
        <p:txBody>
          <a:bodyPr>
            <a:normAutofit/>
          </a:bodyPr>
          <a:lstStyle/>
          <a:p>
            <a:pPr algn="l"/>
            <a:r>
              <a:rPr lang="en-AU" b="1" dirty="0"/>
              <a:t>Lab</a:t>
            </a:r>
            <a:r>
              <a:rPr lang="en-AU" sz="1650" dirty="0"/>
              <a:t> </a:t>
            </a:r>
            <a:r>
              <a:rPr lang="en-AU" b="1" dirty="0"/>
              <a:t>materials</a:t>
            </a:r>
          </a:p>
        </p:txBody>
      </p:sp>
      <p:pic>
        <p:nvPicPr>
          <p:cNvPr id="7" name="Picture 6">
            <a:extLst>
              <a:ext uri="{FF2B5EF4-FFF2-40B4-BE49-F238E27FC236}">
                <a16:creationId xmlns:a16="http://schemas.microsoft.com/office/drawing/2014/main" id="{3FB55EAE-BBD4-472A-875F-219C50A00C99}"/>
              </a:ext>
            </a:extLst>
          </p:cNvPr>
          <p:cNvPicPr>
            <a:picLocks noChangeAspect="1"/>
          </p:cNvPicPr>
          <p:nvPr/>
        </p:nvPicPr>
        <p:blipFill>
          <a:blip r:embed="rId3"/>
          <a:stretch>
            <a:fillRect/>
          </a:stretch>
        </p:blipFill>
        <p:spPr>
          <a:xfrm>
            <a:off x="523017" y="1303773"/>
            <a:ext cx="5896833" cy="1650679"/>
          </a:xfrm>
          <a:prstGeom prst="rect">
            <a:avLst/>
          </a:prstGeom>
        </p:spPr>
      </p:pic>
      <p:pic>
        <p:nvPicPr>
          <p:cNvPr id="10" name="Picture 9">
            <a:extLst>
              <a:ext uri="{FF2B5EF4-FFF2-40B4-BE49-F238E27FC236}">
                <a16:creationId xmlns:a16="http://schemas.microsoft.com/office/drawing/2014/main" id="{21565EB2-44CD-4BC4-BECD-C3E776BB3A42}"/>
              </a:ext>
            </a:extLst>
          </p:cNvPr>
          <p:cNvPicPr>
            <a:picLocks noChangeAspect="1"/>
          </p:cNvPicPr>
          <p:nvPr/>
        </p:nvPicPr>
        <p:blipFill>
          <a:blip r:embed="rId4"/>
          <a:stretch>
            <a:fillRect/>
          </a:stretch>
        </p:blipFill>
        <p:spPr>
          <a:xfrm>
            <a:off x="523017" y="3211812"/>
            <a:ext cx="2163033" cy="2969425"/>
          </a:xfrm>
          <a:prstGeom prst="rect">
            <a:avLst/>
          </a:prstGeom>
        </p:spPr>
      </p:pic>
      <p:sp>
        <p:nvSpPr>
          <p:cNvPr id="11" name="Content Placeholder 2">
            <a:extLst>
              <a:ext uri="{FF2B5EF4-FFF2-40B4-BE49-F238E27FC236}">
                <a16:creationId xmlns:a16="http://schemas.microsoft.com/office/drawing/2014/main" id="{2ACA1146-82EB-4254-A983-9AEC6EEFFCC3}"/>
              </a:ext>
            </a:extLst>
          </p:cNvPr>
          <p:cNvSpPr>
            <a:spLocks noGrp="1"/>
          </p:cNvSpPr>
          <p:nvPr>
            <p:ph idx="1"/>
          </p:nvPr>
        </p:nvSpPr>
        <p:spPr>
          <a:xfrm>
            <a:off x="2948128" y="3211812"/>
            <a:ext cx="5357672" cy="643812"/>
          </a:xfrm>
        </p:spPr>
        <p:txBody>
          <a:bodyPr/>
          <a:lstStyle/>
          <a:p>
            <a:r>
              <a:rPr lang="en-AU" dirty="0">
                <a:cs typeface="Arial" panose="020B0604020202020204" pitchFamily="34" charset="0"/>
              </a:rPr>
              <a:t>Read through each lab file before starting it.</a:t>
            </a:r>
            <a:endParaRPr lang="en-AU" dirty="0">
              <a:solidFill>
                <a:schemeClr val="tx1"/>
              </a:solidFill>
              <a:cs typeface="Arial" panose="020B0604020202020204" pitchFamily="34" charset="0"/>
            </a:endParaRPr>
          </a:p>
        </p:txBody>
      </p:sp>
    </p:spTree>
    <p:extLst>
      <p:ext uri="{BB962C8B-B14F-4D97-AF65-F5344CB8AC3E}">
        <p14:creationId xmlns:p14="http://schemas.microsoft.com/office/powerpoint/2010/main" val="3921763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6E9385-3587-4B42-AFEB-907C770F0799}"/>
              </a:ext>
            </a:extLst>
          </p:cNvPr>
          <p:cNvSpPr>
            <a:spLocks noGrp="1"/>
          </p:cNvSpPr>
          <p:nvPr>
            <p:ph type="title"/>
          </p:nvPr>
        </p:nvSpPr>
        <p:spPr>
          <a:xfrm>
            <a:off x="389667" y="391188"/>
            <a:ext cx="7612672" cy="643812"/>
          </a:xfrm>
        </p:spPr>
        <p:txBody>
          <a:bodyPr>
            <a:normAutofit/>
          </a:bodyPr>
          <a:lstStyle/>
          <a:p>
            <a:pPr algn="l"/>
            <a:r>
              <a:rPr lang="en-AU" b="1" dirty="0"/>
              <a:t>AWS</a:t>
            </a:r>
          </a:p>
        </p:txBody>
      </p:sp>
      <p:sp>
        <p:nvSpPr>
          <p:cNvPr id="5" name="Content Placeholder 2">
            <a:extLst>
              <a:ext uri="{FF2B5EF4-FFF2-40B4-BE49-F238E27FC236}">
                <a16:creationId xmlns:a16="http://schemas.microsoft.com/office/drawing/2014/main" id="{7A366177-2DF0-4F44-998D-80F64888DBC2}"/>
              </a:ext>
            </a:extLst>
          </p:cNvPr>
          <p:cNvSpPr>
            <a:spLocks noGrp="1"/>
          </p:cNvSpPr>
          <p:nvPr>
            <p:ph idx="1"/>
          </p:nvPr>
        </p:nvSpPr>
        <p:spPr>
          <a:xfrm>
            <a:off x="389667" y="1283027"/>
            <a:ext cx="8131763" cy="3253539"/>
          </a:xfrm>
        </p:spPr>
        <p:txBody>
          <a:bodyPr>
            <a:normAutofit/>
          </a:bodyPr>
          <a:lstStyle/>
          <a:p>
            <a:r>
              <a:rPr lang="en-AU" dirty="0">
                <a:cs typeface="Arial" panose="020B0604020202020204" pitchFamily="34" charset="0"/>
              </a:rPr>
              <a:t>Labs focus on AWS resources</a:t>
            </a:r>
            <a:endParaRPr lang="en-AU" dirty="0">
              <a:latin typeface="Arial" panose="020B0604020202020204" pitchFamily="34" charset="0"/>
              <a:cs typeface="Arial" panose="020B0604020202020204" pitchFamily="34" charset="0"/>
            </a:endParaRPr>
          </a:p>
          <a:p>
            <a:r>
              <a:rPr lang="en-AU" dirty="0">
                <a:cs typeface="Arial" panose="020B0604020202020204" pitchFamily="34" charset="0"/>
              </a:rPr>
              <a:t>AWS login credentials will be sent by the end of this week.</a:t>
            </a:r>
          </a:p>
          <a:p>
            <a:pPr lvl="1"/>
            <a:r>
              <a:rPr lang="en-AU" sz="2100" dirty="0">
                <a:cs typeface="Arial" panose="020B0604020202020204" pitchFamily="34" charset="0"/>
              </a:rPr>
              <a:t>Each AWS user account sent to you is unprivileged and created by the only root user. </a:t>
            </a:r>
          </a:p>
          <a:p>
            <a:pPr lvl="1"/>
            <a:r>
              <a:rPr lang="en-AU" sz="2100" b="0" i="0" dirty="0">
                <a:solidFill>
                  <a:srgbClr val="1F2328"/>
                </a:solidFill>
                <a:effectLst/>
                <a:cs typeface="Arial" panose="020B0604020202020204" pitchFamily="34" charset="0"/>
              </a:rPr>
              <a:t>The login portal is</a:t>
            </a:r>
            <a:r>
              <a:rPr lang="en-US" sz="2100" b="0" i="0" dirty="0">
                <a:solidFill>
                  <a:srgbClr val="1F2328"/>
                </a:solidFill>
                <a:effectLst/>
              </a:rPr>
              <a:t>: </a:t>
            </a:r>
          </a:p>
          <a:p>
            <a:pPr marL="342900" lvl="1" indent="0">
              <a:buNone/>
            </a:pPr>
            <a:r>
              <a:rPr lang="en-US" sz="2100" dirty="0">
                <a:solidFill>
                  <a:srgbClr val="1F2328"/>
                </a:solidFill>
              </a:rPr>
              <a:t>	</a:t>
            </a:r>
            <a:r>
              <a:rPr lang="en-US" sz="2100" b="0" i="0" dirty="0">
                <a:solidFill>
                  <a:schemeClr val="accent6"/>
                </a:solidFill>
                <a:effectLst/>
              </a:rPr>
              <a:t>https://489389878001.signin.aws.amazon.com/console</a:t>
            </a:r>
          </a:p>
          <a:p>
            <a:pPr lvl="2"/>
            <a:r>
              <a:rPr lang="en-US" sz="2100" dirty="0">
                <a:cs typeface="Arial" panose="020B0604020202020204" pitchFamily="34" charset="0"/>
              </a:rPr>
              <a:t>where 489389878001 is an AWS </a:t>
            </a:r>
            <a:r>
              <a:rPr lang="en-AU" sz="2100" dirty="0">
                <a:cs typeface="Arial" panose="020B0604020202020204" pitchFamily="34" charset="0"/>
              </a:rPr>
              <a:t>account’s root user id. </a:t>
            </a:r>
          </a:p>
          <a:p>
            <a:pPr lvl="2"/>
            <a:r>
              <a:rPr lang="en-AU" sz="2100" dirty="0">
                <a:cs typeface="Arial" panose="020B0604020202020204" pitchFamily="34" charset="0"/>
              </a:rPr>
              <a:t>Lab 1 provides </a:t>
            </a:r>
            <a:r>
              <a:rPr lang="en-AU" sz="2100">
                <a:cs typeface="Arial" panose="020B0604020202020204" pitchFamily="34" charset="0"/>
              </a:rPr>
              <a:t>the portal.</a:t>
            </a:r>
            <a:endParaRPr lang="en-AU" sz="2100" dirty="0">
              <a:cs typeface="Arial" panose="020B0604020202020204" pitchFamily="34" charset="0"/>
            </a:endParaRPr>
          </a:p>
          <a:p>
            <a:pPr lvl="2"/>
            <a:r>
              <a:rPr lang="en-AU" sz="2100" dirty="0">
                <a:cs typeface="Arial" panose="020B0604020202020204" pitchFamily="34" charset="0"/>
              </a:rPr>
              <a:t>Lab 4 needs the root user id.</a:t>
            </a:r>
            <a:endParaRPr lang="en-US" sz="2100" dirty="0">
              <a:cs typeface="Arial" panose="020B0604020202020204" pitchFamily="34" charset="0"/>
            </a:endParaRPr>
          </a:p>
        </p:txBody>
      </p:sp>
    </p:spTree>
    <p:extLst>
      <p:ext uri="{BB962C8B-B14F-4D97-AF65-F5344CB8AC3E}">
        <p14:creationId xmlns:p14="http://schemas.microsoft.com/office/powerpoint/2010/main" val="4090685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0" y="227540"/>
            <a:ext cx="3341223" cy="622692"/>
          </a:xfrm>
        </p:spPr>
        <p:txBody>
          <a:bodyPr/>
          <a:lstStyle/>
          <a:p>
            <a:r>
              <a:rPr lang="en-AU" b="1" dirty="0"/>
              <a:t>Lab Location</a:t>
            </a:r>
          </a:p>
        </p:txBody>
      </p:sp>
      <p:sp>
        <p:nvSpPr>
          <p:cNvPr id="3" name="Content Placeholder 2"/>
          <p:cNvSpPr>
            <a:spLocks noGrp="1"/>
          </p:cNvSpPr>
          <p:nvPr>
            <p:ph idx="1"/>
          </p:nvPr>
        </p:nvSpPr>
        <p:spPr>
          <a:xfrm>
            <a:off x="412630" y="1010652"/>
            <a:ext cx="7765322" cy="3253539"/>
          </a:xfrm>
        </p:spPr>
        <p:txBody>
          <a:bodyPr>
            <a:normAutofit/>
          </a:bodyPr>
          <a:lstStyle/>
          <a:p>
            <a:r>
              <a:rPr lang="en-AU" dirty="0">
                <a:cs typeface="Arial" panose="020B0604020202020204" pitchFamily="34" charset="0"/>
              </a:rPr>
              <a:t>Labs </a:t>
            </a:r>
          </a:p>
          <a:p>
            <a:pPr lvl="1"/>
            <a:r>
              <a:rPr lang="en-AU" sz="2100" dirty="0">
                <a:cs typeface="Arial" panose="020B0604020202020204" pitchFamily="34" charset="0"/>
              </a:rPr>
              <a:t>Check your timetable for your lab allocation</a:t>
            </a:r>
          </a:p>
          <a:p>
            <a:pPr lvl="1"/>
            <a:r>
              <a:rPr lang="en-AU" sz="2100" dirty="0">
                <a:cs typeface="Arial" panose="020B0604020202020204" pitchFamily="34" charset="0"/>
              </a:rPr>
              <a:t>You can go to another scheduled lab IF there is a space (normally there is)</a:t>
            </a:r>
          </a:p>
          <a:p>
            <a:pPr marL="342900" lvl="1"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071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18A496-C3B5-8841-80C7-7A26D9C54282}"/>
              </a:ext>
            </a:extLst>
          </p:cNvPr>
          <p:cNvSpPr/>
          <p:nvPr/>
        </p:nvSpPr>
        <p:spPr>
          <a:xfrm>
            <a:off x="276430" y="951195"/>
            <a:ext cx="6360996" cy="1420030"/>
          </a:xfrm>
          <a:prstGeom prst="rect">
            <a:avLst/>
          </a:prstGeom>
        </p:spPr>
        <p:txBody>
          <a:bodyPr wrap="square" lIns="15012" tIns="7506" rIns="15012" bIns="7506">
            <a:spAutoFit/>
          </a:bodyPr>
          <a:lstStyle/>
          <a:p>
            <a:pPr marL="187652" indent="-187652" algn="l">
              <a:buFont typeface="Wingdings" panose="05000000000000000000" pitchFamily="2" charset="2"/>
              <a:buChar char="q"/>
            </a:pPr>
            <a:r>
              <a:rPr lang="en-US" altLang="zh-CN" sz="2100" b="1" dirty="0">
                <a:latin typeface="Calibri Light (Headings)"/>
                <a:ea typeface="+mj-ea"/>
                <a:cs typeface="+mj-cs"/>
              </a:rPr>
              <a:t>Prior to Joining UWA</a:t>
            </a:r>
          </a:p>
          <a:p>
            <a:pPr marL="483564" lvl="1" indent="-140739" algn="l">
              <a:lnSpc>
                <a:spcPct val="200000"/>
              </a:lnSpc>
              <a:spcBef>
                <a:spcPts val="164"/>
              </a:spcBef>
              <a:buFont typeface="Wingdings" panose="05000000000000000000" pitchFamily="2" charset="2"/>
              <a:buChar char="Ø"/>
            </a:pPr>
            <a:r>
              <a:rPr lang="en-US" altLang="zh-CN" sz="1500" dirty="0">
                <a:ea typeface="+mj-ea"/>
                <a:cs typeface="+mj-cs"/>
              </a:rPr>
              <a:t> </a:t>
            </a:r>
            <a:r>
              <a:rPr lang="en-US" altLang="zh-CN" sz="1800" dirty="0">
                <a:latin typeface="Calibri (Body)"/>
                <a:ea typeface="+mj-ea"/>
                <a:cs typeface="+mj-cs"/>
              </a:rPr>
              <a:t>Ph.D.   at UNSW </a:t>
            </a:r>
          </a:p>
          <a:p>
            <a:pPr marL="483564" lvl="1" indent="-140739" algn="l">
              <a:lnSpc>
                <a:spcPct val="200000"/>
              </a:lnSpc>
              <a:spcBef>
                <a:spcPts val="164"/>
              </a:spcBef>
              <a:buFont typeface="Wingdings" panose="05000000000000000000" pitchFamily="2" charset="2"/>
              <a:buChar char="Ø"/>
            </a:pPr>
            <a:r>
              <a:rPr lang="en-US" altLang="zh-CN" sz="1800" dirty="0">
                <a:latin typeface="Calibri (Body)"/>
                <a:ea typeface="+mj-ea"/>
                <a:cs typeface="+mj-cs"/>
              </a:rPr>
              <a:t> Research Scientist in Cyber Security at CSIRO, Data61</a:t>
            </a:r>
          </a:p>
        </p:txBody>
      </p:sp>
      <p:pic>
        <p:nvPicPr>
          <p:cNvPr id="7" name="Picture 6">
            <a:extLst>
              <a:ext uri="{FF2B5EF4-FFF2-40B4-BE49-F238E27FC236}">
                <a16:creationId xmlns:a16="http://schemas.microsoft.com/office/drawing/2014/main" id="{0689F4DE-9D41-4890-90A5-FD25DC3C5D4D}"/>
              </a:ext>
            </a:extLst>
          </p:cNvPr>
          <p:cNvPicPr>
            <a:picLocks noChangeAspect="1"/>
          </p:cNvPicPr>
          <p:nvPr/>
        </p:nvPicPr>
        <p:blipFill>
          <a:blip r:embed="rId3"/>
          <a:stretch>
            <a:fillRect/>
          </a:stretch>
        </p:blipFill>
        <p:spPr>
          <a:xfrm>
            <a:off x="5956068" y="951195"/>
            <a:ext cx="2246930" cy="1059873"/>
          </a:xfrm>
          <a:prstGeom prst="rect">
            <a:avLst/>
          </a:prstGeom>
        </p:spPr>
      </p:pic>
      <p:sp>
        <p:nvSpPr>
          <p:cNvPr id="8" name="Rectangle 7">
            <a:extLst>
              <a:ext uri="{FF2B5EF4-FFF2-40B4-BE49-F238E27FC236}">
                <a16:creationId xmlns:a16="http://schemas.microsoft.com/office/drawing/2014/main" id="{01410E13-10F2-4B08-8B93-CCB6420D424D}"/>
              </a:ext>
            </a:extLst>
          </p:cNvPr>
          <p:cNvSpPr/>
          <p:nvPr/>
        </p:nvSpPr>
        <p:spPr>
          <a:xfrm>
            <a:off x="276430" y="3429000"/>
            <a:ext cx="8867570" cy="1999676"/>
          </a:xfrm>
          <a:prstGeom prst="rect">
            <a:avLst/>
          </a:prstGeom>
        </p:spPr>
        <p:txBody>
          <a:bodyPr wrap="square" lIns="15012" tIns="7506" rIns="15012" bIns="7506">
            <a:spAutoFit/>
          </a:bodyPr>
          <a:lstStyle/>
          <a:p>
            <a:pPr marL="187652" indent="-187652" algn="l">
              <a:buFont typeface="Wingdings" panose="05000000000000000000" pitchFamily="2" charset="2"/>
              <a:buChar char="q"/>
            </a:pPr>
            <a:r>
              <a:rPr lang="en-US" altLang="zh-CN" sz="2100" b="1" dirty="0">
                <a:latin typeface="Calibri Light (Headings)"/>
                <a:ea typeface="+mj-ea"/>
                <a:cs typeface="+mj-cs"/>
              </a:rPr>
              <a:t>Research Interests</a:t>
            </a:r>
          </a:p>
          <a:p>
            <a:pPr marL="483564" lvl="1" indent="-140739" algn="l">
              <a:lnSpc>
                <a:spcPct val="200000"/>
              </a:lnSpc>
              <a:spcBef>
                <a:spcPts val="164"/>
              </a:spcBef>
              <a:buFont typeface="Wingdings" panose="05000000000000000000" pitchFamily="2" charset="2"/>
              <a:buChar char="Ø"/>
            </a:pPr>
            <a:r>
              <a:rPr lang="en-US" altLang="zh-CN" sz="1800" dirty="0">
                <a:latin typeface="Calibri (Body)"/>
                <a:ea typeface="+mj-ea"/>
                <a:cs typeface="+mj-cs"/>
              </a:rPr>
              <a:t>Virtualization Security and Operating System Security</a:t>
            </a:r>
          </a:p>
          <a:p>
            <a:pPr marL="483564" lvl="1" indent="-140739" algn="l">
              <a:lnSpc>
                <a:spcPct val="200000"/>
              </a:lnSpc>
              <a:spcBef>
                <a:spcPts val="164"/>
              </a:spcBef>
              <a:buFont typeface="Wingdings" panose="05000000000000000000" pitchFamily="2" charset="2"/>
              <a:buChar char="Ø"/>
            </a:pPr>
            <a:r>
              <a:rPr lang="en-AU" altLang="zh-CN" sz="1800" dirty="0">
                <a:latin typeface="Calibri (Body)"/>
                <a:ea typeface="+mj-ea"/>
                <a:cs typeface="+mj-cs"/>
              </a:rPr>
              <a:t>Email: </a:t>
            </a:r>
            <a:r>
              <a:rPr lang="en-AU" altLang="zh-CN" sz="1800" dirty="0">
                <a:solidFill>
                  <a:schemeClr val="accent6"/>
                </a:solidFill>
                <a:latin typeface="Calibri (Body)"/>
                <a:ea typeface="+mj-ea"/>
                <a:cs typeface="+mj-cs"/>
              </a:rPr>
              <a:t>zhi.zhang@uwa.edu.au </a:t>
            </a:r>
            <a:r>
              <a:rPr lang="en-AU" altLang="zh-CN" sz="1800" dirty="0">
                <a:latin typeface="Calibri (Body)"/>
                <a:ea typeface="+mj-ea"/>
                <a:cs typeface="+mj-cs"/>
              </a:rPr>
              <a:t>(queries related to this unit: </a:t>
            </a:r>
            <a:r>
              <a:rPr lang="en-AU" altLang="zh-CN" sz="1800" dirty="0">
                <a:solidFill>
                  <a:schemeClr val="accent6"/>
                </a:solidFill>
                <a:latin typeface="Calibri (Body)"/>
                <a:ea typeface="+mj-ea"/>
                <a:cs typeface="+mj-cs"/>
              </a:rPr>
              <a:t>cits5503-pmc@uwa.edu.au</a:t>
            </a:r>
            <a:r>
              <a:rPr lang="en-AU" altLang="zh-CN" sz="1800" dirty="0">
                <a:latin typeface="Calibri (Body)"/>
                <a:ea typeface="+mj-ea"/>
                <a:cs typeface="+mj-cs"/>
              </a:rPr>
              <a:t>)</a:t>
            </a:r>
            <a:endParaRPr lang="en-US" altLang="zh-CN" sz="1800" dirty="0">
              <a:latin typeface="Calibri (Body)"/>
              <a:ea typeface="+mj-ea"/>
              <a:cs typeface="+mj-cs"/>
            </a:endParaRPr>
          </a:p>
          <a:p>
            <a:pPr marL="483564" lvl="1" indent="-140739" algn="l">
              <a:lnSpc>
                <a:spcPct val="200000"/>
              </a:lnSpc>
              <a:spcBef>
                <a:spcPts val="164"/>
              </a:spcBef>
              <a:buFont typeface="Wingdings" panose="05000000000000000000" pitchFamily="2" charset="2"/>
              <a:buChar char="Ø"/>
            </a:pPr>
            <a:r>
              <a:rPr lang="en-US" altLang="zh-CN" sz="1800" dirty="0">
                <a:latin typeface="Calibri (Body)"/>
                <a:ea typeface="+mj-ea"/>
                <a:cs typeface="+mj-cs"/>
              </a:rPr>
              <a:t> https://zhangzhics.github.io</a:t>
            </a:r>
            <a:endParaRPr kumimoji="1" lang="en-US" altLang="zh-CN" sz="1800" dirty="0">
              <a:latin typeface="Calibri (Body)"/>
            </a:endParaRPr>
          </a:p>
        </p:txBody>
      </p:sp>
    </p:spTree>
    <p:extLst>
      <p:ext uri="{BB962C8B-B14F-4D97-AF65-F5344CB8AC3E}">
        <p14:creationId xmlns:p14="http://schemas.microsoft.com/office/powerpoint/2010/main" val="211446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407391" y="94223"/>
            <a:ext cx="7765322" cy="643812"/>
          </a:xfrm>
        </p:spPr>
        <p:txBody>
          <a:bodyPr/>
          <a:lstStyle/>
          <a:p>
            <a:r>
              <a:rPr lang="en-AU" b="1" dirty="0"/>
              <a:t>MS Teams</a:t>
            </a:r>
          </a:p>
        </p:txBody>
      </p:sp>
      <p:pic>
        <p:nvPicPr>
          <p:cNvPr id="4" name="Picture 3">
            <a:extLst>
              <a:ext uri="{FF2B5EF4-FFF2-40B4-BE49-F238E27FC236}">
                <a16:creationId xmlns:a16="http://schemas.microsoft.com/office/drawing/2014/main" id="{7D809ED4-C766-47B1-9DC7-65E88D540E34}"/>
              </a:ext>
            </a:extLst>
          </p:cNvPr>
          <p:cNvPicPr>
            <a:picLocks noChangeAspect="1"/>
          </p:cNvPicPr>
          <p:nvPr/>
        </p:nvPicPr>
        <p:blipFill>
          <a:blip r:embed="rId3"/>
          <a:stretch>
            <a:fillRect/>
          </a:stretch>
        </p:blipFill>
        <p:spPr>
          <a:xfrm>
            <a:off x="540741" y="864856"/>
            <a:ext cx="7201426" cy="5128288"/>
          </a:xfrm>
          <a:prstGeom prst="rect">
            <a:avLst/>
          </a:prstGeom>
        </p:spPr>
      </p:pic>
    </p:spTree>
    <p:extLst>
      <p:ext uri="{BB962C8B-B14F-4D97-AF65-F5344CB8AC3E}">
        <p14:creationId xmlns:p14="http://schemas.microsoft.com/office/powerpoint/2010/main" val="462365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352833" y="349712"/>
            <a:ext cx="5011647" cy="942975"/>
          </a:xfrm>
        </p:spPr>
        <p:txBody>
          <a:bodyPr/>
          <a:lstStyle/>
          <a:p>
            <a:r>
              <a:rPr lang="en-AU" b="1" dirty="0"/>
              <a:t>Lab Computer</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352833" y="1292687"/>
            <a:ext cx="8624912" cy="3981222"/>
          </a:xfrm>
        </p:spPr>
        <p:txBody>
          <a:bodyPr>
            <a:normAutofit/>
          </a:bodyPr>
          <a:lstStyle/>
          <a:p>
            <a:r>
              <a:rPr lang="en-AU" dirty="0">
                <a:cs typeface="Arial" panose="020B0604020202020204" pitchFamily="34" charset="0"/>
              </a:rPr>
              <a:t>The labs are related to docker, </a:t>
            </a:r>
            <a:r>
              <a:rPr lang="en-US" dirty="0">
                <a:cs typeface="Arial" panose="020B0604020202020204" pitchFamily="34" charset="0"/>
              </a:rPr>
              <a:t>VirtualBox, Ubuntu OS, etc.</a:t>
            </a:r>
            <a:endParaRPr lang="en-AU" dirty="0">
              <a:cs typeface="Arial" panose="020B0604020202020204" pitchFamily="34" charset="0"/>
            </a:endParaRPr>
          </a:p>
          <a:p>
            <a:r>
              <a:rPr lang="en-AU" dirty="0">
                <a:cs typeface="Arial" panose="020B0604020202020204" pitchFamily="34" charset="0"/>
              </a:rPr>
              <a:t>If you do not have a laptop that is capable of running the labs, you can arrange to borrow one: </a:t>
            </a:r>
            <a:r>
              <a:rPr lang="en-AU" dirty="0">
                <a:solidFill>
                  <a:schemeClr val="accent6"/>
                </a:solidFill>
                <a:cs typeface="Arial" panose="020B0604020202020204" pitchFamily="34" charset="0"/>
              </a:rPr>
              <a:t>https://uwa.qualtrics.com/jfe/form/SV_aVGv1mRwO2tExrE</a:t>
            </a:r>
          </a:p>
          <a:p>
            <a:r>
              <a:rPr lang="en-AU" dirty="0">
                <a:cs typeface="Arial" panose="020B0604020202020204" pitchFamily="34" charset="0"/>
              </a:rPr>
              <a:t>Else – invest in a decent laptop.</a:t>
            </a:r>
          </a:p>
          <a:p>
            <a:r>
              <a:rPr lang="en-AU" dirty="0">
                <a:cs typeface="Arial" panose="020B0604020202020204" pitchFamily="34" charset="0"/>
              </a:rPr>
              <a:t>If none of these options are available to you, please come and chat with me.</a:t>
            </a:r>
          </a:p>
        </p:txBody>
      </p:sp>
    </p:spTree>
    <p:extLst>
      <p:ext uri="{BB962C8B-B14F-4D97-AF65-F5344CB8AC3E}">
        <p14:creationId xmlns:p14="http://schemas.microsoft.com/office/powerpoint/2010/main" val="1469224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2137361"/>
          </a:xfrm>
        </p:spPr>
        <p:txBody>
          <a:bodyPr>
            <a:noAutofit/>
          </a:bodyPr>
          <a:lstStyle/>
          <a:p>
            <a:r>
              <a:rPr lang="en-AU" sz="2400" dirty="0">
                <a:cs typeface="Arial" panose="020B0604020202020204" pitchFamily="34" charset="0"/>
              </a:rPr>
              <a:t>Labs are worth 20% of the unit grade (i.e., 20 points in total).</a:t>
            </a:r>
          </a:p>
          <a:p>
            <a:r>
              <a:rPr lang="en-AU" sz="2400" dirty="0">
                <a:cs typeface="Arial" panose="020B0604020202020204" pitchFamily="34" charset="0"/>
              </a:rPr>
              <a:t>9 labs in total: Each lab in labs 1-7 is worth 2 points and each lab in labs 8-9 is worth 3 points. </a:t>
            </a:r>
          </a:p>
          <a:p>
            <a:r>
              <a:rPr lang="en-AU" sz="2400" dirty="0">
                <a:cs typeface="Arial" panose="020B0604020202020204" pitchFamily="34" charset="0"/>
              </a:rPr>
              <a:t>One lab for each study week Except </a:t>
            </a:r>
            <a:r>
              <a:rPr lang="en-AU" sz="2400" dirty="0">
                <a:latin typeface="Calibri" panose="020F0502020204030204" pitchFamily="34" charset="0"/>
                <a:ea typeface="DengXian" panose="02010600030101010101" pitchFamily="2" charset="-122"/>
                <a:cs typeface="Times New Roman" panose="02020603050405020304" pitchFamily="18" charset="0"/>
              </a:rPr>
              <a:t>W</a:t>
            </a:r>
            <a:r>
              <a:rPr lang="en-AU" sz="2400" dirty="0">
                <a:effectLst/>
                <a:latin typeface="Calibri" panose="020F0502020204030204" pitchFamily="34" charset="0"/>
                <a:ea typeface="DengXian" panose="02010600030101010101" pitchFamily="2" charset="-122"/>
                <a:cs typeface="Times New Roman" panose="02020603050405020304" pitchFamily="18" charset="0"/>
              </a:rPr>
              <a:t>eek 1, 5 and 12.</a:t>
            </a:r>
          </a:p>
          <a:p>
            <a:pPr marL="0" indent="0">
              <a:buNone/>
            </a:pPr>
            <a:endParaRPr lang="en-AU" sz="2400" b="0" i="0" dirty="0">
              <a:solidFill>
                <a:srgbClr val="1F2328"/>
              </a:solidFill>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37980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000" dirty="0"/>
              <a:t>Every lab report is marked as follows:</a:t>
            </a:r>
          </a:p>
          <a:p>
            <a:pPr lvl="1">
              <a:lnSpc>
                <a:spcPct val="100000"/>
              </a:lnSpc>
              <a:buFont typeface="Wingdings" panose="05000000000000000000" pitchFamily="2" charset="2"/>
              <a:buChar char="Ø"/>
            </a:pPr>
            <a:r>
              <a:rPr lang="en-US" sz="2000" b="0" i="0" u="none" strike="noStrike" dirty="0">
                <a:solidFill>
                  <a:srgbClr val="000000"/>
                </a:solidFill>
                <a:effectLst/>
              </a:rPr>
              <a:t>A structured description (15%). </a:t>
            </a:r>
          </a:p>
          <a:p>
            <a:pPr lvl="1">
              <a:lnSpc>
                <a:spcPct val="100000"/>
              </a:lnSpc>
              <a:buFont typeface="Wingdings" panose="05000000000000000000" pitchFamily="2" charset="2"/>
              <a:buChar char="Ø"/>
            </a:pPr>
            <a:r>
              <a:rPr lang="en-US" sz="2000" dirty="0">
                <a:solidFill>
                  <a:srgbClr val="000000"/>
                </a:solidFill>
              </a:rPr>
              <a:t>A clear step-by-step with detailed descriptions (85%).</a:t>
            </a:r>
            <a:endParaRPr lang="en-US" sz="2000" b="0" i="0" u="none" strike="noStrike" dirty="0">
              <a:solidFill>
                <a:srgbClr val="000000"/>
              </a:solidFill>
              <a:effectLst/>
            </a:endParaRPr>
          </a:p>
        </p:txBody>
      </p:sp>
      <p:pic>
        <p:nvPicPr>
          <p:cNvPr id="5" name="Picture 4">
            <a:extLst>
              <a:ext uri="{FF2B5EF4-FFF2-40B4-BE49-F238E27FC236}">
                <a16:creationId xmlns:a16="http://schemas.microsoft.com/office/drawing/2014/main" id="{5630D9FE-C2FD-4BC4-A94C-4CF4484B4546}"/>
              </a:ext>
            </a:extLst>
          </p:cNvPr>
          <p:cNvPicPr>
            <a:picLocks noChangeAspect="1"/>
          </p:cNvPicPr>
          <p:nvPr/>
        </p:nvPicPr>
        <p:blipFill>
          <a:blip r:embed="rId3"/>
          <a:stretch>
            <a:fillRect/>
          </a:stretch>
        </p:blipFill>
        <p:spPr>
          <a:xfrm>
            <a:off x="1958686" y="2330825"/>
            <a:ext cx="5670836" cy="3901576"/>
          </a:xfrm>
          <a:prstGeom prst="rect">
            <a:avLst/>
          </a:prstGeom>
        </p:spPr>
      </p:pic>
      <p:pic>
        <p:nvPicPr>
          <p:cNvPr id="7" name="Picture 6">
            <a:extLst>
              <a:ext uri="{FF2B5EF4-FFF2-40B4-BE49-F238E27FC236}">
                <a16:creationId xmlns:a16="http://schemas.microsoft.com/office/drawing/2014/main" id="{D83EF22A-4C53-486E-979E-B2316E1663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374" y="2114501"/>
            <a:ext cx="5892940" cy="4054386"/>
          </a:xfrm>
          <a:prstGeom prst="rect">
            <a:avLst/>
          </a:prstGeom>
        </p:spPr>
      </p:pic>
    </p:spTree>
    <p:extLst>
      <p:ext uri="{BB962C8B-B14F-4D97-AF65-F5344CB8AC3E}">
        <p14:creationId xmlns:p14="http://schemas.microsoft.com/office/powerpoint/2010/main" val="70499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200" dirty="0"/>
              <a:t>Every lab report is marked as follows:</a:t>
            </a:r>
          </a:p>
          <a:p>
            <a:pPr lvl="1">
              <a:lnSpc>
                <a:spcPct val="100000"/>
              </a:lnSpc>
              <a:buFont typeface="Wingdings" panose="05000000000000000000" pitchFamily="2" charset="2"/>
              <a:buChar char="Ø"/>
            </a:pPr>
            <a:r>
              <a:rPr lang="en-US" sz="2200" b="0" i="0" u="none" strike="noStrike" dirty="0">
                <a:solidFill>
                  <a:srgbClr val="000000"/>
                </a:solidFill>
                <a:effectLst/>
              </a:rPr>
              <a:t>A structured </a:t>
            </a:r>
            <a:r>
              <a:rPr lang="en-US" altLang="zh-CN" sz="2200" b="0" i="0" u="none" strike="noStrike" dirty="0">
                <a:solidFill>
                  <a:srgbClr val="000000"/>
                </a:solidFill>
                <a:effectLst/>
              </a:rPr>
              <a:t>presentation</a:t>
            </a:r>
            <a:r>
              <a:rPr lang="en-US" sz="2200" b="0" i="0" u="none" strike="noStrike" dirty="0">
                <a:solidFill>
                  <a:srgbClr val="000000"/>
                </a:solidFill>
                <a:effectLst/>
              </a:rPr>
              <a:t> (15%). </a:t>
            </a:r>
          </a:p>
          <a:p>
            <a:pPr lvl="1">
              <a:lnSpc>
                <a:spcPct val="100000"/>
              </a:lnSpc>
              <a:buFont typeface="Wingdings" panose="05000000000000000000" pitchFamily="2" charset="2"/>
              <a:buChar char="Ø"/>
            </a:pPr>
            <a:r>
              <a:rPr lang="en-US" sz="2200" b="0" i="0" u="none" strike="noStrike" dirty="0">
                <a:solidFill>
                  <a:srgbClr val="000000"/>
                </a:solidFill>
                <a:effectLst/>
              </a:rPr>
              <a:t>A clear step-by-step with detailed descriptions (85%).</a:t>
            </a:r>
          </a:p>
          <a:p>
            <a:pPr>
              <a:lnSpc>
                <a:spcPct val="100000"/>
              </a:lnSpc>
            </a:pPr>
            <a:endParaRPr lang="en-US" sz="2200" dirty="0"/>
          </a:p>
          <a:p>
            <a:pPr>
              <a:lnSpc>
                <a:spcPct val="100000"/>
              </a:lnSpc>
            </a:pPr>
            <a:r>
              <a:rPr lang="en-US" sz="2200" dirty="0">
                <a:solidFill>
                  <a:srgbClr val="000000"/>
                </a:solidFill>
              </a:rPr>
              <a:t>More details will come </a:t>
            </a:r>
            <a:r>
              <a:rPr lang="en-US" sz="2200" dirty="0">
                <a:solidFill>
                  <a:srgbClr val="FF0000"/>
                </a:solidFill>
              </a:rPr>
              <a:t>in week 2. </a:t>
            </a:r>
            <a:endParaRPr lang="en-US" sz="2200" dirty="0"/>
          </a:p>
          <a:p>
            <a:pPr marL="342900" lvl="1" indent="0">
              <a:lnSpc>
                <a:spcPct val="100000"/>
              </a:lnSpc>
              <a:buNone/>
            </a:pPr>
            <a:endParaRPr lang="en-US" sz="2200" b="0" i="0" u="none" strike="noStrike" dirty="0">
              <a:solidFill>
                <a:srgbClr val="000000"/>
              </a:solidFill>
              <a:effectLst/>
            </a:endParaRPr>
          </a:p>
        </p:txBody>
      </p:sp>
    </p:spTree>
    <p:extLst>
      <p:ext uri="{BB962C8B-B14F-4D97-AF65-F5344CB8AC3E}">
        <p14:creationId xmlns:p14="http://schemas.microsoft.com/office/powerpoint/2010/main" val="4126946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445860" y="355518"/>
            <a:ext cx="5345340" cy="942975"/>
          </a:xfrm>
        </p:spPr>
        <p:txBody>
          <a:bodyPr>
            <a:normAutofit/>
          </a:bodyPr>
          <a:lstStyle/>
          <a:p>
            <a:r>
              <a:rPr lang="en-AU" b="1" dirty="0"/>
              <a:t>Lab Due Dates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553176" y="1304214"/>
            <a:ext cx="7765322" cy="5198268"/>
          </a:xfrm>
        </p:spPr>
        <p:txBody>
          <a:bodyPr>
            <a:normAutofit/>
          </a:bodyPr>
          <a:lstStyle/>
          <a:p>
            <a:pPr rtl="0"/>
            <a:r>
              <a:rPr lang="en-US" sz="2000" dirty="0">
                <a:cs typeface="Arial" panose="020B0604020202020204" pitchFamily="34" charset="0"/>
              </a:rPr>
              <a:t>For labs 1-5, due date:  11:59pm 16 September (week 8)</a:t>
            </a:r>
          </a:p>
          <a:p>
            <a:pPr lvl="1"/>
            <a:r>
              <a:rPr lang="en-US" sz="2000" dirty="0">
                <a:cs typeface="Arial" panose="020B0604020202020204" pitchFamily="34" charset="0"/>
              </a:rPr>
              <a:t>Report name: </a:t>
            </a:r>
            <a:r>
              <a:rPr lang="en-US" sz="2000" dirty="0">
                <a:solidFill>
                  <a:srgbClr val="FF0000"/>
                </a:solidFill>
                <a:cs typeface="Arial" panose="020B0604020202020204" pitchFamily="34" charset="0"/>
              </a:rPr>
              <a:t>studentid_firstname_labs1_4</a:t>
            </a:r>
            <a:endParaRPr lang="en-US" sz="2000" dirty="0">
              <a:cs typeface="Arial" panose="020B0604020202020204" pitchFamily="34" charset="0"/>
            </a:endParaRPr>
          </a:p>
          <a:p>
            <a:pPr rtl="0"/>
            <a:r>
              <a:rPr lang="en-US" sz="2000" dirty="0">
                <a:cs typeface="Arial" panose="020B0604020202020204" pitchFamily="34" charset="0"/>
              </a:rPr>
              <a:t>For labs 6-9, due date:  11:59pm 14 October (week 12)</a:t>
            </a:r>
          </a:p>
          <a:p>
            <a:pPr lvl="1"/>
            <a:r>
              <a:rPr lang="en-US" sz="2000" dirty="0">
                <a:cs typeface="Arial" panose="020B0604020202020204" pitchFamily="34" charset="0"/>
              </a:rPr>
              <a:t>Report name: </a:t>
            </a:r>
            <a:r>
              <a:rPr lang="en-US" sz="2000" dirty="0">
                <a:solidFill>
                  <a:srgbClr val="FF0000"/>
                </a:solidFill>
                <a:cs typeface="Arial" panose="020B0604020202020204" pitchFamily="34" charset="0"/>
              </a:rPr>
              <a:t>studentid_</a:t>
            </a:r>
            <a:r>
              <a:rPr lang="en-US" altLang="zh-CN" sz="2000" dirty="0">
                <a:solidFill>
                  <a:srgbClr val="FF0000"/>
                </a:solidFill>
                <a:cs typeface="Arial" panose="020B0604020202020204" pitchFamily="34" charset="0"/>
              </a:rPr>
              <a:t>first</a:t>
            </a:r>
            <a:r>
              <a:rPr lang="en-US" sz="2000" dirty="0">
                <a:solidFill>
                  <a:srgbClr val="FF0000"/>
                </a:solidFill>
                <a:cs typeface="Arial" panose="020B0604020202020204" pitchFamily="34" charset="0"/>
              </a:rPr>
              <a:t>name_labs6_9</a:t>
            </a:r>
            <a:endParaRPr lang="en-US" sz="2000" dirty="0">
              <a:cs typeface="Arial" panose="020B0604020202020204" pitchFamily="34" charset="0"/>
            </a:endParaRPr>
          </a:p>
          <a:p>
            <a:r>
              <a:rPr lang="en-US" sz="2000" dirty="0">
                <a:cs typeface="Arial" panose="020B0604020202020204" pitchFamily="34" charset="0"/>
              </a:rPr>
              <a:t>No labs on </a:t>
            </a:r>
            <a:r>
              <a:rPr lang="en-AU" sz="2000" dirty="0">
                <a:latin typeface="Calibri" panose="020F0502020204030204" pitchFamily="34" charset="0"/>
                <a:ea typeface="DengXian" panose="02010600030101010101" pitchFamily="2" charset="-122"/>
                <a:cs typeface="Times New Roman" panose="02020603050405020304" pitchFamily="18" charset="0"/>
              </a:rPr>
              <a:t>W</a:t>
            </a:r>
            <a:r>
              <a:rPr lang="en-AU" sz="2000" dirty="0">
                <a:effectLst/>
                <a:latin typeface="Calibri" panose="020F0502020204030204" pitchFamily="34" charset="0"/>
                <a:ea typeface="DengXian" panose="02010600030101010101" pitchFamily="2" charset="-122"/>
                <a:cs typeface="Times New Roman" panose="02020603050405020304" pitchFamily="18" charset="0"/>
              </a:rPr>
              <a:t>eek 1,5 and 12.</a:t>
            </a:r>
            <a:endParaRPr lang="en-US" sz="2000" dirty="0">
              <a:cs typeface="Arial" panose="020B0604020202020204" pitchFamily="34" charset="0"/>
            </a:endParaRPr>
          </a:p>
          <a:p>
            <a:pPr rtl="0"/>
            <a:endParaRPr lang="en-US" sz="2000" dirty="0">
              <a:cs typeface="Arial" panose="020B0604020202020204" pitchFamily="34" charset="0"/>
            </a:endParaRPr>
          </a:p>
        </p:txBody>
      </p:sp>
    </p:spTree>
    <p:extLst>
      <p:ext uri="{BB962C8B-B14F-4D97-AF65-F5344CB8AC3E}">
        <p14:creationId xmlns:p14="http://schemas.microsoft.com/office/powerpoint/2010/main" val="146581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99" y="232902"/>
            <a:ext cx="4987666" cy="942975"/>
          </a:xfrm>
        </p:spPr>
        <p:txBody>
          <a:bodyPr/>
          <a:lstStyle/>
          <a:p>
            <a:r>
              <a:rPr lang="en-US" b="1" dirty="0"/>
              <a:t>Lab Help</a:t>
            </a:r>
            <a:endParaRPr lang="en-AU" b="1" dirty="0"/>
          </a:p>
        </p:txBody>
      </p:sp>
      <p:sp>
        <p:nvSpPr>
          <p:cNvPr id="3" name="Content Placeholder 2"/>
          <p:cNvSpPr>
            <a:spLocks noGrp="1"/>
          </p:cNvSpPr>
          <p:nvPr>
            <p:ph idx="1"/>
          </p:nvPr>
        </p:nvSpPr>
        <p:spPr>
          <a:xfrm>
            <a:off x="274798" y="1325167"/>
            <a:ext cx="8583451" cy="3389417"/>
          </a:xfrm>
        </p:spPr>
        <p:txBody>
          <a:bodyPr>
            <a:normAutofit/>
          </a:bodyPr>
          <a:lstStyle/>
          <a:p>
            <a:r>
              <a:rPr lang="en-US" sz="2000" dirty="0">
                <a:cs typeface="Arial" panose="020B0604020202020204" pitchFamily="34" charset="0"/>
              </a:rPr>
              <a:t>For labs, one facilitator hosts one lab session</a:t>
            </a:r>
          </a:p>
          <a:p>
            <a:pPr lvl="1"/>
            <a:r>
              <a:rPr lang="en-US" sz="2000" dirty="0">
                <a:cs typeface="Arial" panose="020B0604020202020204" pitchFamily="34" charset="0"/>
              </a:rPr>
              <a:t>Please attend scheduled lab sessions for help. </a:t>
            </a:r>
          </a:p>
          <a:p>
            <a:pPr lvl="1"/>
            <a:r>
              <a:rPr lang="en-AU" sz="2000" dirty="0">
                <a:cs typeface="Arial" panose="020B0604020202020204" pitchFamily="34" charset="0"/>
              </a:rPr>
              <a:t>No lab help </a:t>
            </a:r>
            <a:r>
              <a:rPr lang="en-AU" sz="2000" b="1" dirty="0">
                <a:solidFill>
                  <a:srgbClr val="FF0000"/>
                </a:solidFill>
                <a:cs typeface="Arial" panose="020B0604020202020204" pitchFamily="34" charset="0"/>
              </a:rPr>
              <a:t>outside</a:t>
            </a:r>
            <a:r>
              <a:rPr lang="en-AU" sz="2000" dirty="0">
                <a:cs typeface="Arial" panose="020B0604020202020204" pitchFamily="34" charset="0"/>
              </a:rPr>
              <a:t> the scheduled lab time.</a:t>
            </a:r>
            <a:endParaRPr lang="en-US" sz="2000" dirty="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7675"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5911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85F9B47-7C35-46F5-87A7-4814C5975511}"/>
              </a:ext>
            </a:extLst>
          </p:cNvPr>
          <p:cNvSpPr>
            <a:spLocks noGrp="1"/>
          </p:cNvSpPr>
          <p:nvPr>
            <p:ph type="body" sz="half" idx="2"/>
          </p:nvPr>
        </p:nvSpPr>
        <p:spPr>
          <a:xfrm>
            <a:off x="364467" y="1489887"/>
            <a:ext cx="8291853" cy="2884175"/>
          </a:xfrm>
        </p:spPr>
        <p:txBody>
          <a:bodyPr>
            <a:normAutofit/>
          </a:bodyPr>
          <a:lstStyle/>
          <a:p>
            <a:pPr marL="214313" indent="-214313">
              <a:buFont typeface="Arial" panose="020B0604020202020204" pitchFamily="34" charset="0"/>
              <a:buChar char="•"/>
            </a:pPr>
            <a:r>
              <a:rPr lang="en-AU" sz="2000" dirty="0">
                <a:solidFill>
                  <a:schemeClr val="tx1"/>
                </a:solidFill>
                <a:cs typeface="Arial" panose="020B0604020202020204" pitchFamily="34" charset="0"/>
              </a:rPr>
              <a:t>Virtual Machine Manager: </a:t>
            </a:r>
            <a:r>
              <a:rPr lang="en-AU" sz="2000" dirty="0" err="1">
                <a:solidFill>
                  <a:schemeClr val="tx1"/>
                </a:solidFill>
                <a:cs typeface="Arial" panose="020B0604020202020204" pitchFamily="34" charset="0"/>
              </a:rPr>
              <a:t>Virtualbox</a:t>
            </a:r>
            <a:r>
              <a:rPr lang="en-AU" sz="2000" dirty="0">
                <a:solidFill>
                  <a:schemeClr val="tx1"/>
                </a:solidFill>
                <a:cs typeface="Arial" panose="020B0604020202020204" pitchFamily="34" charset="0"/>
              </a:rPr>
              <a:t> or VMware</a:t>
            </a:r>
          </a:p>
          <a:p>
            <a:pPr marL="214313" indent="-214313">
              <a:buFont typeface="Arial" panose="020B0604020202020204" pitchFamily="34" charset="0"/>
              <a:buChar char="•"/>
            </a:pPr>
            <a:r>
              <a:rPr lang="en-AU" sz="2000" dirty="0">
                <a:solidFill>
                  <a:schemeClr val="tx1"/>
                </a:solidFill>
                <a:cs typeface="Arial" panose="020B0604020202020204" pitchFamily="34" charset="0"/>
              </a:rPr>
              <a:t>Setup VM and install Ubuntu</a:t>
            </a:r>
          </a:p>
        </p:txBody>
      </p:sp>
      <p:sp>
        <p:nvSpPr>
          <p:cNvPr id="6" name="Title 1">
            <a:extLst>
              <a:ext uri="{FF2B5EF4-FFF2-40B4-BE49-F238E27FC236}">
                <a16:creationId xmlns:a16="http://schemas.microsoft.com/office/drawing/2014/main" id="{D1324EFB-07F7-4237-9408-5B6417D110A8}"/>
              </a:ext>
            </a:extLst>
          </p:cNvPr>
          <p:cNvSpPr>
            <a:spLocks noGrp="1"/>
          </p:cNvSpPr>
          <p:nvPr>
            <p:ph type="title"/>
          </p:nvPr>
        </p:nvSpPr>
        <p:spPr>
          <a:xfrm>
            <a:off x="364467" y="0"/>
            <a:ext cx="3536973" cy="942975"/>
          </a:xfrm>
        </p:spPr>
        <p:txBody>
          <a:bodyPr/>
          <a:lstStyle/>
          <a:p>
            <a:r>
              <a:rPr lang="en-US" sz="3000" b="1" dirty="0"/>
              <a:t>Lab Setup</a:t>
            </a:r>
            <a:endParaRPr lang="en-AU" sz="3000" b="1" dirty="0"/>
          </a:p>
        </p:txBody>
      </p:sp>
    </p:spTree>
    <p:extLst>
      <p:ext uri="{BB962C8B-B14F-4D97-AF65-F5344CB8AC3E}">
        <p14:creationId xmlns:p14="http://schemas.microsoft.com/office/powerpoint/2010/main" val="616269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377190" y="223520"/>
            <a:ext cx="7886700" cy="915034"/>
          </a:xfrm>
        </p:spPr>
        <p:txBody>
          <a:bodyPr/>
          <a:lstStyle/>
          <a:p>
            <a:r>
              <a:rPr lang="en-AU" b="1" dirty="0"/>
              <a:t>Other 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377189" y="1253331"/>
            <a:ext cx="8444081" cy="4351338"/>
          </a:xfrm>
        </p:spPr>
        <p:txBody>
          <a:bodyPr>
            <a:normAutofit/>
          </a:bodyPr>
          <a:lstStyle/>
          <a:p>
            <a:r>
              <a:rPr lang="en-AU" sz="2000" dirty="0">
                <a:cs typeface="Arial" panose="020B0604020202020204" pitchFamily="34" charset="0"/>
              </a:rPr>
              <a:t>Mid-semester test is scheduled in </a:t>
            </a:r>
            <a:r>
              <a:rPr lang="en-AU" sz="2000" dirty="0">
                <a:solidFill>
                  <a:srgbClr val="FF0000"/>
                </a:solidFill>
                <a:cs typeface="Arial" panose="020B0604020202020204" pitchFamily="34" charset="0"/>
              </a:rPr>
              <a:t>Week 6</a:t>
            </a:r>
            <a:r>
              <a:rPr lang="en-AU" sz="2000" dirty="0">
                <a:cs typeface="Arial" panose="020B0604020202020204" pitchFamily="34" charset="0"/>
              </a:rPr>
              <a:t>. </a:t>
            </a:r>
          </a:p>
          <a:p>
            <a:pPr lvl="1"/>
            <a:r>
              <a:rPr lang="en-AU" sz="2000" dirty="0">
                <a:cs typeface="Arial" panose="020B0604020202020204" pitchFamily="34" charset="0"/>
              </a:rPr>
              <a:t>Mid-semester test is worth 30% of assessment (more details later)</a:t>
            </a:r>
          </a:p>
          <a:p>
            <a:r>
              <a:rPr lang="en-AU" sz="2000" dirty="0">
                <a:cs typeface="Arial" panose="020B0604020202020204" pitchFamily="34" charset="0"/>
              </a:rPr>
              <a:t>Final Exam: 50% of final assessment</a:t>
            </a:r>
          </a:p>
          <a:p>
            <a:pPr lvl="1"/>
            <a:r>
              <a:rPr lang="en-AU" sz="2000" dirty="0">
                <a:cs typeface="Arial" panose="020B0604020202020204" pitchFamily="34" charset="0"/>
              </a:rPr>
              <a:t>Exam overview will be done in week 11 or 12.</a:t>
            </a:r>
            <a:endParaRPr lang="en-AU" dirty="0">
              <a:cs typeface="Arial" panose="020B0604020202020204" pitchFamily="34" charset="0"/>
            </a:endParaRPr>
          </a:p>
        </p:txBody>
      </p:sp>
    </p:spTree>
    <p:extLst>
      <p:ext uri="{BB962C8B-B14F-4D97-AF65-F5344CB8AC3E}">
        <p14:creationId xmlns:p14="http://schemas.microsoft.com/office/powerpoint/2010/main" val="1892611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746" y="104062"/>
            <a:ext cx="2543629" cy="783112"/>
          </a:xfrm>
        </p:spPr>
        <p:txBody>
          <a:bodyPr/>
          <a:lstStyle/>
          <a:p>
            <a:r>
              <a:rPr lang="en-AU" b="1" dirty="0"/>
              <a:t>Enquiries</a:t>
            </a:r>
          </a:p>
        </p:txBody>
      </p:sp>
      <p:sp>
        <p:nvSpPr>
          <p:cNvPr id="3" name="Content Placeholder 2"/>
          <p:cNvSpPr>
            <a:spLocks noGrp="1"/>
          </p:cNvSpPr>
          <p:nvPr>
            <p:ph idx="1"/>
          </p:nvPr>
        </p:nvSpPr>
        <p:spPr>
          <a:xfrm>
            <a:off x="456746" y="887174"/>
            <a:ext cx="8052772" cy="3871160"/>
          </a:xfrm>
        </p:spPr>
        <p:txBody>
          <a:bodyPr>
            <a:normAutofit/>
          </a:bodyPr>
          <a:lstStyle/>
          <a:p>
            <a:pPr lvl="1"/>
            <a:endParaRPr lang="en-AU" dirty="0">
              <a:latin typeface="Arial" panose="020B0604020202020204" pitchFamily="34" charset="0"/>
              <a:cs typeface="Arial" panose="020B0604020202020204" pitchFamily="34" charset="0"/>
            </a:endParaRPr>
          </a:p>
          <a:p>
            <a:r>
              <a:rPr lang="en-AU" sz="2000" dirty="0">
                <a:cs typeface="Arial" panose="020B0604020202020204" pitchFamily="34" charset="0"/>
              </a:rPr>
              <a:t>Office hours</a:t>
            </a:r>
          </a:p>
          <a:p>
            <a:pPr lvl="1"/>
            <a:r>
              <a:rPr lang="en-AU" sz="2000" dirty="0">
                <a:cs typeface="Arial" panose="020B0604020202020204" pitchFamily="34" charset="0"/>
              </a:rPr>
              <a:t>Maybe Friday 12 – 2pm (F2F and virtual) -&gt; this is just an arbitrary slot</a:t>
            </a:r>
          </a:p>
          <a:p>
            <a:pPr lvl="1"/>
            <a:r>
              <a:rPr lang="en-AU" sz="2000" dirty="0">
                <a:cs typeface="Arial" panose="020B0604020202020204" pitchFamily="34" charset="0"/>
              </a:rPr>
              <a:t>Other times can be arranged too (email </a:t>
            </a:r>
            <a:r>
              <a:rPr lang="en-AU" sz="2000" dirty="0">
                <a:solidFill>
                  <a:schemeClr val="accent6"/>
                </a:solidFill>
                <a:cs typeface="Arial" panose="020B0604020202020204" pitchFamily="34" charset="0"/>
              </a:rPr>
              <a:t>cits5503-pmc@uwa.edu.au</a:t>
            </a:r>
            <a:r>
              <a:rPr lang="en-AU" sz="2000" dirty="0">
                <a:cs typeface="Arial" panose="020B0604020202020204" pitchFamily="34" charset="0"/>
              </a:rPr>
              <a:t>) </a:t>
            </a:r>
          </a:p>
          <a:p>
            <a:pPr lvl="1"/>
            <a:endParaRPr lang="en-AU" sz="2000" dirty="0">
              <a:cs typeface="Arial" panose="020B0604020202020204" pitchFamily="34" charset="0"/>
            </a:endParaRPr>
          </a:p>
          <a:p>
            <a:r>
              <a:rPr lang="en-AU" sz="2000" dirty="0">
                <a:cs typeface="Arial" panose="020B0604020202020204" pitchFamily="34" charset="0"/>
              </a:rPr>
              <a:t>Lab Enquiries</a:t>
            </a:r>
          </a:p>
          <a:p>
            <a:pPr lvl="2"/>
            <a:r>
              <a:rPr lang="en-US" sz="2000" dirty="0">
                <a:cs typeface="Arial" panose="020B0604020202020204" pitchFamily="34" charset="0"/>
              </a:rPr>
              <a:t>Ask on Teams (but remember not to share answers)</a:t>
            </a:r>
            <a:endParaRPr lang="en-AU" sz="2000" dirty="0">
              <a:cs typeface="Arial" panose="020B0604020202020204" pitchFamily="34" charset="0"/>
            </a:endParaRPr>
          </a:p>
          <a:p>
            <a:pPr lvl="2"/>
            <a:r>
              <a:rPr lang="en-AU" sz="2000" dirty="0">
                <a:cs typeface="Arial" panose="020B0604020202020204" pitchFamily="34" charset="0"/>
              </a:rPr>
              <a:t>Ask during the lab session</a:t>
            </a:r>
          </a:p>
          <a:p>
            <a:pPr lvl="2"/>
            <a:r>
              <a:rPr lang="en-AU" sz="2000" dirty="0">
                <a:cs typeface="Arial" panose="020B0604020202020204" pitchFamily="34" charset="0"/>
              </a:rPr>
              <a:t>If all fails, email us</a:t>
            </a:r>
          </a:p>
          <a:p>
            <a:pPr lvl="2"/>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5377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81188"/>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0AA98B0F-BCB1-4D0E-BFC2-7BD21A32DA3F}"/>
              </a:ext>
            </a:extLst>
          </p:cNvPr>
          <p:cNvSpPr>
            <a:spLocks noGrp="1"/>
          </p:cNvSpPr>
          <p:nvPr>
            <p:ph type="title"/>
          </p:nvPr>
        </p:nvSpPr>
        <p:spPr>
          <a:xfrm>
            <a:off x="2103488" y="124207"/>
            <a:ext cx="5241208" cy="1325563"/>
          </a:xfrm>
        </p:spPr>
        <p:txBody>
          <a:bodyPr/>
          <a:lstStyle/>
          <a:p>
            <a:r>
              <a:rPr lang="en-AU" b="1" i="0" dirty="0">
                <a:solidFill>
                  <a:srgbClr val="374151"/>
                </a:solidFill>
                <a:effectLst/>
              </a:rPr>
              <a:t>Three main </a:t>
            </a:r>
            <a:r>
              <a:rPr lang="en-AU" sz="3200" b="1" i="0" dirty="0">
                <a:solidFill>
                  <a:srgbClr val="374151"/>
                </a:solidFill>
                <a:effectLst/>
              </a:rPr>
              <a:t>cloud</a:t>
            </a:r>
            <a:r>
              <a:rPr lang="en-AU" b="1" i="0" dirty="0">
                <a:solidFill>
                  <a:srgbClr val="374151"/>
                </a:solidFill>
                <a:effectLst/>
              </a:rPr>
              <a:t> providers</a:t>
            </a:r>
            <a:endParaRPr lang="en-US" b="1" dirty="0"/>
          </a:p>
        </p:txBody>
      </p:sp>
      <p:pic>
        <p:nvPicPr>
          <p:cNvPr id="10" name="Picture 2" descr="How Are You Comparing the Big Three Cloud Providers? - VMware Aria Cost  powered by CloudHealth">
            <a:extLst>
              <a:ext uri="{FF2B5EF4-FFF2-40B4-BE49-F238E27FC236}">
                <a16:creationId xmlns:a16="http://schemas.microsoft.com/office/drawing/2014/main" id="{728F7903-AC98-46D6-A94A-3113EFD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85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20662"/>
            <a:ext cx="2271713" cy="920749"/>
          </a:xfrm>
        </p:spPr>
        <p:txBody>
          <a:bodyPr/>
          <a:lstStyle/>
          <a:p>
            <a:r>
              <a:rPr lang="en-US" b="1" dirty="0"/>
              <a:t>Misconduct</a:t>
            </a:r>
            <a:endParaRPr lang="en-AU" b="1" dirty="0"/>
          </a:p>
        </p:txBody>
      </p:sp>
      <p:sp>
        <p:nvSpPr>
          <p:cNvPr id="3" name="Content Placeholder 2"/>
          <p:cNvSpPr>
            <a:spLocks noGrp="1"/>
          </p:cNvSpPr>
          <p:nvPr>
            <p:ph idx="1"/>
          </p:nvPr>
        </p:nvSpPr>
        <p:spPr>
          <a:xfrm>
            <a:off x="628650" y="1253331"/>
            <a:ext cx="7886700" cy="4351338"/>
          </a:xfrm>
        </p:spPr>
        <p:txBody>
          <a:bodyPr>
            <a:normAutofit/>
          </a:bodyPr>
          <a:lstStyle/>
          <a:p>
            <a:r>
              <a:rPr lang="en-US" sz="2000" dirty="0"/>
              <a:t>Please do not cheat on any of the assessment items. </a:t>
            </a:r>
          </a:p>
          <a:p>
            <a:r>
              <a:rPr lang="en-US" sz="2000" dirty="0"/>
              <a:t>Don’t copy your friend’s code/answers/report.</a:t>
            </a:r>
          </a:p>
          <a:p>
            <a:r>
              <a:rPr lang="en-US" sz="2000" dirty="0"/>
              <a:t>Don’t share your code with your friends </a:t>
            </a:r>
          </a:p>
          <a:p>
            <a:pPr lvl="1"/>
            <a:r>
              <a:rPr lang="en-US" sz="2000" dirty="0"/>
              <a:t>Only share ideas</a:t>
            </a:r>
          </a:p>
          <a:p>
            <a:endParaRPr lang="en-US" sz="2000" dirty="0"/>
          </a:p>
          <a:p>
            <a:r>
              <a:rPr lang="en-US" sz="2000" dirty="0"/>
              <a:t>Consequences are dire!</a:t>
            </a:r>
            <a:endParaRPr lang="en-AU" sz="2000" dirty="0"/>
          </a:p>
        </p:txBody>
      </p:sp>
    </p:spTree>
    <p:extLst>
      <p:ext uri="{BB962C8B-B14F-4D97-AF65-F5344CB8AC3E}">
        <p14:creationId xmlns:p14="http://schemas.microsoft.com/office/powerpoint/2010/main" val="2727606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itle 1"/>
          <p:cNvSpPr txBox="1">
            <a:spLocks noGrp="1"/>
          </p:cNvSpPr>
          <p:nvPr>
            <p:ph type="title"/>
          </p:nvPr>
        </p:nvSpPr>
        <p:spPr>
          <a:xfrm>
            <a:off x="329800" y="134422"/>
            <a:ext cx="4636524" cy="994172"/>
          </a:xfrm>
          <a:prstGeom prst="rect">
            <a:avLst/>
          </a:prstGeom>
        </p:spPr>
        <p:txBody>
          <a:bodyPr/>
          <a:lstStyle/>
          <a:p>
            <a:r>
              <a:rPr b="1" dirty="0"/>
              <a:t>What is cloud computing?</a:t>
            </a:r>
          </a:p>
        </p:txBody>
      </p:sp>
      <p:pic>
        <p:nvPicPr>
          <p:cNvPr id="408" name="Content Placeholder 5" descr="Content Placeholder 5"/>
          <p:cNvPicPr>
            <a:picLocks noChangeAspect="1"/>
          </p:cNvPicPr>
          <p:nvPr/>
        </p:nvPicPr>
        <p:blipFill>
          <a:blip r:embed="rId3"/>
          <a:stretch>
            <a:fillRect/>
          </a:stretch>
        </p:blipFill>
        <p:spPr>
          <a:xfrm>
            <a:off x="750610" y="1754515"/>
            <a:ext cx="7642780" cy="2374722"/>
          </a:xfrm>
          <a:prstGeom prst="rect">
            <a:avLst/>
          </a:prstGeom>
          <a:ln w="12700">
            <a:miter lim="400000"/>
          </a:ln>
        </p:spPr>
      </p:pic>
      <p:sp>
        <p:nvSpPr>
          <p:cNvPr id="410" name="TextBox 6"/>
          <p:cNvSpPr txBox="1"/>
          <p:nvPr/>
        </p:nvSpPr>
        <p:spPr>
          <a:xfrm>
            <a:off x="167568" y="6538912"/>
            <a:ext cx="1467066"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100"/>
              </a:spcBef>
              <a:defRPr sz="800">
                <a:latin typeface="Tahoma"/>
                <a:ea typeface="Tahoma"/>
                <a:cs typeface="Tahoma"/>
                <a:sym typeface="Tahoma"/>
              </a:defRPr>
            </a:lvl1pPr>
          </a:lstStyle>
          <a:p>
            <a:r>
              <a:rPr sz="600"/>
              <a:t>http://www.dilbert.com/fast/2013-06-29/</a:t>
            </a:r>
          </a:p>
        </p:txBody>
      </p:sp>
    </p:spTree>
    <p:extLst>
      <p:ext uri="{BB962C8B-B14F-4D97-AF65-F5344CB8AC3E}">
        <p14:creationId xmlns:p14="http://schemas.microsoft.com/office/powerpoint/2010/main" val="27253298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1F22B7-546E-4A9B-9D8B-0B01990D33CA}"/>
              </a:ext>
            </a:extLst>
          </p:cNvPr>
          <p:cNvPicPr>
            <a:picLocks noChangeAspect="1"/>
          </p:cNvPicPr>
          <p:nvPr/>
        </p:nvPicPr>
        <p:blipFill>
          <a:blip r:embed="rId3"/>
          <a:stretch>
            <a:fillRect/>
          </a:stretch>
        </p:blipFill>
        <p:spPr>
          <a:xfrm>
            <a:off x="1404599" y="1498597"/>
            <a:ext cx="6016460" cy="4128478"/>
          </a:xfrm>
          <a:prstGeom prst="rect">
            <a:avLst/>
          </a:prstGeom>
        </p:spPr>
      </p:pic>
      <p:pic>
        <p:nvPicPr>
          <p:cNvPr id="8" name="Picture 7">
            <a:extLst>
              <a:ext uri="{FF2B5EF4-FFF2-40B4-BE49-F238E27FC236}">
                <a16:creationId xmlns:a16="http://schemas.microsoft.com/office/drawing/2014/main" id="{17882529-B2A3-4E73-BA56-A90E29A4C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423" y="1364761"/>
            <a:ext cx="6330812" cy="4262314"/>
          </a:xfrm>
          <a:prstGeom prst="rect">
            <a:avLst/>
          </a:prstGeom>
        </p:spPr>
      </p:pic>
      <p:sp>
        <p:nvSpPr>
          <p:cNvPr id="2" name="Title 1"/>
          <p:cNvSpPr>
            <a:spLocks noGrp="1"/>
          </p:cNvSpPr>
          <p:nvPr>
            <p:ph type="title"/>
          </p:nvPr>
        </p:nvSpPr>
        <p:spPr>
          <a:xfrm>
            <a:off x="259373" y="289599"/>
            <a:ext cx="7886700" cy="781999"/>
          </a:xfrm>
        </p:spPr>
        <p:txBody>
          <a:bodyPr/>
          <a:lstStyle/>
          <a:p>
            <a:r>
              <a:rPr lang="en-US" b="1" dirty="0"/>
              <a:t>Cloud Services</a:t>
            </a:r>
          </a:p>
        </p:txBody>
      </p:sp>
      <p:pic>
        <p:nvPicPr>
          <p:cNvPr id="7" name="Picture 6">
            <a:extLst>
              <a:ext uri="{FF2B5EF4-FFF2-40B4-BE49-F238E27FC236}">
                <a16:creationId xmlns:a16="http://schemas.microsoft.com/office/drawing/2014/main" id="{96EB42F0-A539-C547-AED4-93805EC78C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22" y="1230926"/>
            <a:ext cx="6339941" cy="4767538"/>
          </a:xfrm>
          <a:prstGeom prst="rect">
            <a:avLst/>
          </a:prstGeom>
        </p:spPr>
      </p:pic>
      <p:sp>
        <p:nvSpPr>
          <p:cNvPr id="3" name="AutoShape 2" descr="Google Home Air Conditioning Control - AirTouch">
            <a:extLst>
              <a:ext uri="{FF2B5EF4-FFF2-40B4-BE49-F238E27FC236}">
                <a16:creationId xmlns:a16="http://schemas.microsoft.com/office/drawing/2014/main" id="{2B3787E9-BBE0-44A8-9B40-AC03058BBABD}"/>
              </a:ext>
            </a:extLst>
          </p:cNvPr>
          <p:cNvSpPr>
            <a:spLocks noChangeAspect="1" noChangeArrowheads="1"/>
          </p:cNvSpPr>
          <p:nvPr/>
        </p:nvSpPr>
        <p:spPr bwMode="auto">
          <a:xfrm>
            <a:off x="433167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44025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23196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endParaRPr lang="en-AU" sz="2000" dirty="0"/>
          </a:p>
          <a:p>
            <a:pPr lvl="2">
              <a:lnSpc>
                <a:spcPct val="81000"/>
              </a:lnSpc>
              <a:defRPr sz="2200"/>
            </a:pPr>
            <a:r>
              <a:rPr lang="en-US" sz="2000" dirty="0"/>
              <a:t>Cloud providers allows us to provision computing resources, such as virtual machines, without interacting with them. </a:t>
            </a:r>
            <a:endParaRPr sz="2000" dirty="0"/>
          </a:p>
          <a:p>
            <a:pPr lvl="1">
              <a:lnSpc>
                <a:spcPct val="81000"/>
              </a:lnSpc>
              <a:defRPr sz="2200"/>
            </a:pPr>
            <a:r>
              <a:rPr sz="2000" dirty="0"/>
              <a:t>Broad network access</a:t>
            </a:r>
            <a:endParaRPr lang="en-AU" sz="2000" dirty="0"/>
          </a:p>
          <a:p>
            <a:pPr lvl="2">
              <a:lnSpc>
                <a:spcPct val="81000"/>
              </a:lnSpc>
              <a:defRPr sz="2200"/>
            </a:pPr>
            <a:r>
              <a:rPr lang="en-US" sz="2000" dirty="0"/>
              <a:t>cloud services are accessible over a network in various ways.</a:t>
            </a:r>
            <a:endParaRPr sz="2000" dirty="0"/>
          </a:p>
          <a:p>
            <a:pPr lvl="1">
              <a:lnSpc>
                <a:spcPct val="81000"/>
              </a:lnSpc>
              <a:defRPr sz="2200"/>
            </a:pPr>
            <a:endParaRPr lang="en-AU"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1485512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lnSpcReduction="10000"/>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p>
          <a:p>
            <a:pPr lvl="1">
              <a:lnSpc>
                <a:spcPct val="81000"/>
              </a:lnSpc>
              <a:defRPr sz="2200"/>
            </a:pPr>
            <a:r>
              <a:rPr sz="2000" dirty="0"/>
              <a:t>Broad network access</a:t>
            </a:r>
          </a:p>
          <a:p>
            <a:pPr lvl="1">
              <a:lnSpc>
                <a:spcPct val="81000"/>
              </a:lnSpc>
              <a:defRPr sz="2200"/>
            </a:pPr>
            <a:r>
              <a:rPr sz="2000" dirty="0"/>
              <a:t>Resource pooling</a:t>
            </a:r>
            <a:endParaRPr lang="en-AU" sz="2000" dirty="0"/>
          </a:p>
          <a:p>
            <a:pPr lvl="2">
              <a:lnSpc>
                <a:spcPct val="81000"/>
              </a:lnSpc>
              <a:defRPr sz="2200"/>
            </a:pPr>
            <a:r>
              <a:rPr lang="en-US" sz="2000" dirty="0"/>
              <a:t>Cloud providers consolidate and share computing resources among many users. </a:t>
            </a:r>
            <a:endParaRPr sz="2000" dirty="0"/>
          </a:p>
          <a:p>
            <a:pPr lvl="1">
              <a:lnSpc>
                <a:spcPct val="81000"/>
              </a:lnSpc>
              <a:defRPr sz="2200"/>
            </a:pPr>
            <a:r>
              <a:rPr sz="2000" dirty="0"/>
              <a:t>Rapid elasticity</a:t>
            </a:r>
          </a:p>
          <a:p>
            <a:pPr lvl="2">
              <a:lnSpc>
                <a:spcPct val="81000"/>
              </a:lnSpc>
              <a:defRPr sz="2200"/>
            </a:pPr>
            <a:r>
              <a:rPr lang="en-US" sz="2000" dirty="0"/>
              <a:t>Cloud providers enables the quick and automatic scaling of underlying hardware resources based on workload demands</a:t>
            </a:r>
            <a:endParaRPr lang="en-AU" sz="2000"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a:t>
            </a:r>
            <a:endParaRPr lang="en-AU" dirty="0">
              <a:latin typeface="+mn-lt"/>
            </a:endParaRPr>
          </a:p>
        </p:txBody>
      </p:sp>
    </p:spTree>
    <p:extLst>
      <p:ext uri="{BB962C8B-B14F-4D97-AF65-F5344CB8AC3E}">
        <p14:creationId xmlns:p14="http://schemas.microsoft.com/office/powerpoint/2010/main" val="2576467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p>
          <a:p>
            <a:pPr lvl="1">
              <a:lnSpc>
                <a:spcPct val="81000"/>
              </a:lnSpc>
              <a:defRPr sz="2200"/>
            </a:pPr>
            <a:r>
              <a:rPr sz="2000" dirty="0"/>
              <a:t>Broad network access</a:t>
            </a:r>
          </a:p>
          <a:p>
            <a:pPr lvl="1">
              <a:lnSpc>
                <a:spcPct val="81000"/>
              </a:lnSpc>
              <a:defRPr sz="2200"/>
            </a:pPr>
            <a:r>
              <a:rPr sz="2000" dirty="0"/>
              <a:t>Resource pooling</a:t>
            </a:r>
          </a:p>
          <a:p>
            <a:pPr lvl="1">
              <a:lnSpc>
                <a:spcPct val="81000"/>
              </a:lnSpc>
              <a:defRPr sz="2200"/>
            </a:pPr>
            <a:r>
              <a:rPr sz="2000" dirty="0"/>
              <a:t>Rapid elasticity</a:t>
            </a:r>
          </a:p>
          <a:p>
            <a:pPr lvl="1">
              <a:lnSpc>
                <a:spcPct val="81000"/>
              </a:lnSpc>
              <a:defRPr sz="2200"/>
            </a:pPr>
            <a:r>
              <a:rPr sz="2000" dirty="0"/>
              <a:t>Measured service</a:t>
            </a:r>
            <a:endParaRPr lang="en-AU" sz="2000" dirty="0"/>
          </a:p>
          <a:p>
            <a:pPr lvl="2">
              <a:lnSpc>
                <a:spcPct val="81000"/>
              </a:lnSpc>
              <a:defRPr sz="2200"/>
            </a:pPr>
            <a:r>
              <a:rPr lang="en-US" sz="2000" dirty="0"/>
              <a:t>Cloud providers allow users to pay as they go</a:t>
            </a:r>
            <a:endParaRPr lang="en-AU" sz="2000" dirty="0"/>
          </a:p>
          <a:p>
            <a:pPr lvl="1">
              <a:lnSpc>
                <a:spcPct val="81000"/>
              </a:lnSpc>
              <a:defRPr sz="2200"/>
            </a:pPr>
            <a:endParaRPr lang="en-AU"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600696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xfrm>
            <a:off x="291382" y="107120"/>
            <a:ext cx="5479497" cy="994172"/>
          </a:xfrm>
          <a:prstGeom prst="rect">
            <a:avLst/>
          </a:prstGeom>
        </p:spPr>
        <p:txBody>
          <a:bodyPr>
            <a:normAutofit/>
          </a:bodyPr>
          <a:lstStyle/>
          <a:p>
            <a:r>
              <a:rPr lang="en-AU" altLang="zh-CN" b="1" dirty="0">
                <a:latin typeface="+mn-lt"/>
              </a:rPr>
              <a:t>Motivating Cloud</a:t>
            </a:r>
            <a:r>
              <a:rPr lang="zh-CN" altLang="en-US" b="1" dirty="0">
                <a:latin typeface="+mn-lt"/>
              </a:rPr>
              <a:t> </a:t>
            </a:r>
            <a:r>
              <a:rPr lang="en-AU" altLang="zh-CN" b="1" dirty="0">
                <a:latin typeface="+mn-lt"/>
              </a:rPr>
              <a:t>Computing</a:t>
            </a:r>
            <a:endParaRPr b="1" dirty="0">
              <a:latin typeface="+mn-lt"/>
            </a:endParaRPr>
          </a:p>
        </p:txBody>
      </p:sp>
      <p:sp>
        <p:nvSpPr>
          <p:cNvPr id="189" name="Content Placeholder 2"/>
          <p:cNvSpPr txBox="1">
            <a:spLocks noGrp="1"/>
          </p:cNvSpPr>
          <p:nvPr>
            <p:ph type="body" sz="quarter" idx="1"/>
          </p:nvPr>
        </p:nvSpPr>
        <p:spPr>
          <a:xfrm>
            <a:off x="2148119" y="4077586"/>
            <a:ext cx="6214968" cy="2075516"/>
          </a:xfrm>
          <a:prstGeom prst="rect">
            <a:avLst/>
          </a:prstGeom>
        </p:spPr>
        <p:txBody>
          <a:bodyPr>
            <a:noAutofit/>
          </a:bodyPr>
          <a:lstStyle/>
          <a:p>
            <a:pPr marL="164591" indent="-164591" defTabSz="658367">
              <a:lnSpc>
                <a:spcPct val="81000"/>
              </a:lnSpc>
              <a:spcBef>
                <a:spcPts val="675"/>
              </a:spcBef>
              <a:defRPr sz="2400"/>
            </a:pPr>
            <a:r>
              <a:rPr sz="2000" dirty="0"/>
              <a:t>What if one computer is not enough?</a:t>
            </a:r>
          </a:p>
          <a:p>
            <a:pPr marL="493776" lvl="1" indent="-164591" defTabSz="658367">
              <a:lnSpc>
                <a:spcPct val="81000"/>
              </a:lnSpc>
              <a:spcBef>
                <a:spcPts val="300"/>
              </a:spcBef>
              <a:defRPr sz="2112"/>
            </a:pPr>
            <a:r>
              <a:rPr sz="2000" dirty="0"/>
              <a:t>Buy a b</a:t>
            </a:r>
            <a:r>
              <a:rPr lang="en-AU" sz="2000" dirty="0" err="1"/>
              <a:t>etter</a:t>
            </a:r>
            <a:r>
              <a:rPr sz="2000" dirty="0"/>
              <a:t> (server-class) computer</a:t>
            </a:r>
            <a:br>
              <a:rPr sz="2000" dirty="0"/>
            </a:br>
            <a:endParaRPr sz="2000" dirty="0"/>
          </a:p>
          <a:p>
            <a:pPr marL="164591" indent="-164591" defTabSz="658367">
              <a:lnSpc>
                <a:spcPct val="81000"/>
              </a:lnSpc>
              <a:spcBef>
                <a:spcPts val="675"/>
              </a:spcBef>
              <a:defRPr sz="2400"/>
            </a:pPr>
            <a:r>
              <a:rPr sz="2000" dirty="0"/>
              <a:t>What if the b</a:t>
            </a:r>
            <a:r>
              <a:rPr lang="en-AU" sz="2000" dirty="0" err="1"/>
              <a:t>est</a:t>
            </a:r>
            <a:r>
              <a:rPr lang="en-AU" sz="2000" dirty="0"/>
              <a:t> server</a:t>
            </a:r>
            <a:r>
              <a:rPr sz="2000" dirty="0"/>
              <a:t> is not enough?</a:t>
            </a:r>
          </a:p>
          <a:p>
            <a:pPr marL="493776" lvl="1" indent="-164591" defTabSz="658367">
              <a:lnSpc>
                <a:spcPct val="81000"/>
              </a:lnSpc>
              <a:spcBef>
                <a:spcPts val="300"/>
              </a:spcBef>
              <a:defRPr sz="2112"/>
            </a:pPr>
            <a:r>
              <a:rPr sz="2000" dirty="0"/>
              <a:t>Buy many </a:t>
            </a:r>
            <a:r>
              <a:rPr lang="en-AU" sz="2000" dirty="0"/>
              <a:t>servers</a:t>
            </a:r>
            <a:endParaRPr sz="2000" dirty="0"/>
          </a:p>
        </p:txBody>
      </p:sp>
      <p:pic>
        <p:nvPicPr>
          <p:cNvPr id="191" name="Picture 5" descr="Picture 5"/>
          <p:cNvPicPr>
            <a:picLocks noChangeAspect="1"/>
          </p:cNvPicPr>
          <p:nvPr/>
        </p:nvPicPr>
        <p:blipFill>
          <a:blip r:embed="rId3"/>
          <a:stretch>
            <a:fillRect/>
          </a:stretch>
        </p:blipFill>
        <p:spPr>
          <a:xfrm>
            <a:off x="2198078" y="2622067"/>
            <a:ext cx="640121" cy="757476"/>
          </a:xfrm>
          <a:prstGeom prst="rect">
            <a:avLst/>
          </a:prstGeom>
          <a:ln w="12700">
            <a:miter lim="400000"/>
          </a:ln>
        </p:spPr>
      </p:pic>
      <p:pic>
        <p:nvPicPr>
          <p:cNvPr id="192" name="Picture 6" descr="Picture 6"/>
          <p:cNvPicPr>
            <a:picLocks noChangeAspect="1"/>
          </p:cNvPicPr>
          <p:nvPr/>
        </p:nvPicPr>
        <p:blipFill>
          <a:blip r:embed="rId4"/>
          <a:stretch>
            <a:fillRect/>
          </a:stretch>
        </p:blipFill>
        <p:spPr>
          <a:xfrm flipH="1">
            <a:off x="3467818" y="2385349"/>
            <a:ext cx="937679" cy="1026139"/>
          </a:xfrm>
          <a:prstGeom prst="rect">
            <a:avLst/>
          </a:prstGeom>
          <a:ln w="12700">
            <a:miter lim="400000"/>
          </a:ln>
        </p:spPr>
      </p:pic>
      <p:pic>
        <p:nvPicPr>
          <p:cNvPr id="193" name="Picture 7" descr="Picture 7"/>
          <p:cNvPicPr>
            <a:picLocks noChangeAspect="1"/>
          </p:cNvPicPr>
          <p:nvPr/>
        </p:nvPicPr>
        <p:blipFill>
          <a:blip r:embed="rId5"/>
          <a:stretch>
            <a:fillRect/>
          </a:stretch>
        </p:blipFill>
        <p:spPr>
          <a:xfrm flipH="1">
            <a:off x="4862419" y="1271052"/>
            <a:ext cx="1521896" cy="2117128"/>
          </a:xfrm>
          <a:prstGeom prst="rect">
            <a:avLst/>
          </a:prstGeom>
          <a:ln w="12700">
            <a:miter lim="400000"/>
          </a:ln>
        </p:spPr>
      </p:pic>
      <p:sp>
        <p:nvSpPr>
          <p:cNvPr id="194" name="TextBox 12"/>
          <p:cNvSpPr txBox="1"/>
          <p:nvPr/>
        </p:nvSpPr>
        <p:spPr>
          <a:xfrm>
            <a:off x="2162357" y="3479556"/>
            <a:ext cx="6643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195" name="TextBox 13"/>
          <p:cNvSpPr txBox="1"/>
          <p:nvPr/>
        </p:nvSpPr>
        <p:spPr>
          <a:xfrm>
            <a:off x="3498241" y="3465268"/>
            <a:ext cx="850106"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196" name="TextBox 14"/>
          <p:cNvSpPr txBox="1"/>
          <p:nvPr/>
        </p:nvSpPr>
        <p:spPr>
          <a:xfrm>
            <a:off x="5255603" y="3472412"/>
            <a:ext cx="764381"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dirty="0"/>
              <a:t>Cluster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1"/>
          <p:cNvSpPr txBox="1">
            <a:spLocks noGrp="1"/>
          </p:cNvSpPr>
          <p:nvPr>
            <p:ph type="title"/>
          </p:nvPr>
        </p:nvSpPr>
        <p:spPr>
          <a:xfrm>
            <a:off x="389849" y="142430"/>
            <a:ext cx="4182152" cy="994172"/>
          </a:xfrm>
          <a:prstGeom prst="rect">
            <a:avLst/>
          </a:prstGeom>
        </p:spPr>
        <p:txBody>
          <a:bodyPr>
            <a:normAutofit/>
          </a:bodyPr>
          <a:lstStyle/>
          <a:p>
            <a:r>
              <a:rPr lang="en-AU" b="1" dirty="0"/>
              <a:t>C</a:t>
            </a:r>
            <a:r>
              <a:rPr b="1" dirty="0"/>
              <a:t>luster</a:t>
            </a:r>
          </a:p>
        </p:txBody>
      </p:sp>
      <p:sp>
        <p:nvSpPr>
          <p:cNvPr id="199" name="Content Placeholder 2"/>
          <p:cNvSpPr txBox="1">
            <a:spLocks noGrp="1"/>
          </p:cNvSpPr>
          <p:nvPr>
            <p:ph type="body" sz="quarter" idx="1"/>
          </p:nvPr>
        </p:nvSpPr>
        <p:spPr>
          <a:xfrm>
            <a:off x="1388700" y="4154731"/>
            <a:ext cx="6609574" cy="1659058"/>
          </a:xfrm>
          <a:prstGeom prst="rect">
            <a:avLst/>
          </a:prstGeom>
        </p:spPr>
        <p:txBody>
          <a:bodyPr>
            <a:noAutofit/>
          </a:bodyPr>
          <a:lstStyle/>
          <a:p>
            <a:pPr>
              <a:defRPr sz="2500"/>
            </a:pPr>
            <a:r>
              <a:rPr sz="2000" dirty="0"/>
              <a:t>Characteristics of a cluster:</a:t>
            </a:r>
          </a:p>
          <a:p>
            <a:pPr lvl="1">
              <a:defRPr sz="2200"/>
            </a:pPr>
            <a:r>
              <a:rPr sz="2000" dirty="0"/>
              <a:t>Many similar machines</a:t>
            </a:r>
            <a:r>
              <a:rPr lang="en-AU" sz="2000" dirty="0"/>
              <a:t> with </a:t>
            </a:r>
            <a:r>
              <a:rPr sz="2000" dirty="0"/>
              <a:t>close interconnection</a:t>
            </a:r>
          </a:p>
          <a:p>
            <a:pPr lvl="1">
              <a:defRPr sz="2200"/>
            </a:pPr>
            <a:r>
              <a:rPr lang="en-AU" sz="2000" dirty="0"/>
              <a:t>S</a:t>
            </a:r>
            <a:r>
              <a:rPr sz="2000" dirty="0" err="1"/>
              <a:t>pecial</a:t>
            </a:r>
            <a:r>
              <a:rPr lang="en-AU" sz="2000" dirty="0"/>
              <a:t> and</a:t>
            </a:r>
            <a:r>
              <a:rPr sz="2000" dirty="0"/>
              <a:t> standardized hardware (racks, blades</a:t>
            </a:r>
            <a:r>
              <a:rPr lang="en-AU" sz="2000" dirty="0"/>
              <a:t>, etc</a:t>
            </a:r>
            <a:r>
              <a:rPr sz="2000" dirty="0"/>
              <a:t>)</a:t>
            </a:r>
          </a:p>
        </p:txBody>
      </p:sp>
      <p:pic>
        <p:nvPicPr>
          <p:cNvPr id="201" name="Picture 5" descr="Picture 5"/>
          <p:cNvPicPr>
            <a:picLocks noChangeAspect="1"/>
          </p:cNvPicPr>
          <p:nvPr/>
        </p:nvPicPr>
        <p:blipFill>
          <a:blip r:embed="rId3"/>
          <a:stretch>
            <a:fillRect/>
          </a:stretch>
        </p:blipFill>
        <p:spPr>
          <a:xfrm>
            <a:off x="2097788" y="1482030"/>
            <a:ext cx="1755777" cy="2442480"/>
          </a:xfrm>
          <a:prstGeom prst="rect">
            <a:avLst/>
          </a:prstGeom>
          <a:ln w="12700">
            <a:miter lim="400000"/>
          </a:ln>
        </p:spPr>
      </p:pic>
      <p:pic>
        <p:nvPicPr>
          <p:cNvPr id="202" name="Picture 52" descr="Picture 52"/>
          <p:cNvPicPr>
            <a:picLocks noChangeAspect="1"/>
          </p:cNvPicPr>
          <p:nvPr/>
        </p:nvPicPr>
        <p:blipFill>
          <a:blip r:embed="rId4"/>
          <a:stretch>
            <a:fillRect/>
          </a:stretch>
        </p:blipFill>
        <p:spPr>
          <a:xfrm>
            <a:off x="4326915" y="2497559"/>
            <a:ext cx="1525191" cy="621788"/>
          </a:xfrm>
          <a:prstGeom prst="rect">
            <a:avLst/>
          </a:prstGeom>
          <a:ln w="12700">
            <a:miter lim="400000"/>
          </a:ln>
        </p:spPr>
      </p:pic>
      <p:pic>
        <p:nvPicPr>
          <p:cNvPr id="203" name="Picture 53" descr="Picture 53"/>
          <p:cNvPicPr>
            <a:picLocks noChangeAspect="1"/>
          </p:cNvPicPr>
          <p:nvPr/>
        </p:nvPicPr>
        <p:blipFill>
          <a:blip r:embed="rId5"/>
          <a:stretch>
            <a:fillRect/>
          </a:stretch>
        </p:blipFill>
        <p:spPr>
          <a:xfrm>
            <a:off x="4500746" y="1479855"/>
            <a:ext cx="1162050" cy="871538"/>
          </a:xfrm>
          <a:prstGeom prst="rect">
            <a:avLst/>
          </a:prstGeom>
          <a:ln w="12700">
            <a:miter lim="400000"/>
          </a:ln>
        </p:spPr>
      </p:pic>
      <p:pic>
        <p:nvPicPr>
          <p:cNvPr id="204" name="Picture 54" descr="Picture 54"/>
          <p:cNvPicPr>
            <a:picLocks noChangeAspect="1"/>
          </p:cNvPicPr>
          <p:nvPr/>
        </p:nvPicPr>
        <p:blipFill>
          <a:blip r:embed="rId6"/>
          <a:stretch>
            <a:fillRect/>
          </a:stretch>
        </p:blipFill>
        <p:spPr>
          <a:xfrm>
            <a:off x="4555515" y="3289502"/>
            <a:ext cx="1132285" cy="583509"/>
          </a:xfrm>
          <a:prstGeom prst="rect">
            <a:avLst/>
          </a:prstGeom>
          <a:ln w="12700">
            <a:miter lim="400000"/>
          </a:ln>
        </p:spPr>
      </p:pic>
      <p:sp>
        <p:nvSpPr>
          <p:cNvPr id="205" name="Straight Arrow Connector 56"/>
          <p:cNvSpPr/>
          <p:nvPr/>
        </p:nvSpPr>
        <p:spPr>
          <a:xfrm flipH="1" flipV="1">
            <a:off x="2762434" y="1815610"/>
            <a:ext cx="1738313" cy="100014"/>
          </a:xfrm>
          <a:prstGeom prst="line">
            <a:avLst/>
          </a:prstGeom>
          <a:ln w="28575">
            <a:solidFill>
              <a:srgbClr val="FF0000"/>
            </a:solidFill>
            <a:tailEnd type="triangle"/>
          </a:ln>
        </p:spPr>
        <p:txBody>
          <a:bodyPr lIns="34289" rIns="34289"/>
          <a:lstStyle/>
          <a:p>
            <a:endParaRPr sz="1500"/>
          </a:p>
        </p:txBody>
      </p:sp>
      <p:sp>
        <p:nvSpPr>
          <p:cNvPr id="206" name="Straight Arrow Connector 58"/>
          <p:cNvSpPr/>
          <p:nvPr/>
        </p:nvSpPr>
        <p:spPr>
          <a:xfrm flipH="1" flipV="1">
            <a:off x="2776721" y="2101361"/>
            <a:ext cx="1545434" cy="700088"/>
          </a:xfrm>
          <a:prstGeom prst="line">
            <a:avLst/>
          </a:prstGeom>
          <a:ln w="28575">
            <a:solidFill>
              <a:srgbClr val="FF0000"/>
            </a:solidFill>
            <a:tailEnd type="triangle"/>
          </a:ln>
        </p:spPr>
        <p:txBody>
          <a:bodyPr lIns="34289" rIns="34289"/>
          <a:lstStyle/>
          <a:p>
            <a:endParaRPr sz="1500"/>
          </a:p>
        </p:txBody>
      </p:sp>
      <p:sp>
        <p:nvSpPr>
          <p:cNvPr id="207" name="Straight Arrow Connector 60"/>
          <p:cNvSpPr/>
          <p:nvPr/>
        </p:nvSpPr>
        <p:spPr>
          <a:xfrm flipH="1">
            <a:off x="2783864" y="2808452"/>
            <a:ext cx="1543051" cy="357329"/>
          </a:xfrm>
          <a:prstGeom prst="line">
            <a:avLst/>
          </a:prstGeom>
          <a:ln w="28575">
            <a:solidFill>
              <a:srgbClr val="FF0000"/>
            </a:solidFill>
            <a:tailEnd type="triangle"/>
          </a:ln>
        </p:spPr>
        <p:txBody>
          <a:bodyPr lIns="34289" rIns="34289"/>
          <a:lstStyle/>
          <a:p>
            <a:endParaRPr sz="1500"/>
          </a:p>
        </p:txBody>
      </p:sp>
      <p:sp>
        <p:nvSpPr>
          <p:cNvPr id="208" name="Straight Arrow Connector 63"/>
          <p:cNvSpPr/>
          <p:nvPr/>
        </p:nvSpPr>
        <p:spPr>
          <a:xfrm flipH="1">
            <a:off x="2769576" y="2808452"/>
            <a:ext cx="1557339" cy="35859"/>
          </a:xfrm>
          <a:prstGeom prst="line">
            <a:avLst/>
          </a:prstGeom>
          <a:ln w="28575">
            <a:solidFill>
              <a:srgbClr val="FF0000"/>
            </a:solidFill>
            <a:tailEnd type="triangle"/>
          </a:ln>
        </p:spPr>
        <p:txBody>
          <a:bodyPr lIns="34289" rIns="34289"/>
          <a:lstStyle/>
          <a:p>
            <a:endParaRPr sz="1500"/>
          </a:p>
        </p:txBody>
      </p:sp>
      <p:sp>
        <p:nvSpPr>
          <p:cNvPr id="209" name="Straight Arrow Connector 65"/>
          <p:cNvSpPr/>
          <p:nvPr/>
        </p:nvSpPr>
        <p:spPr>
          <a:xfrm flipH="1" flipV="1">
            <a:off x="2776721" y="2615711"/>
            <a:ext cx="1550195" cy="192742"/>
          </a:xfrm>
          <a:prstGeom prst="line">
            <a:avLst/>
          </a:prstGeom>
          <a:ln w="28575">
            <a:solidFill>
              <a:srgbClr val="FF0000"/>
            </a:solidFill>
            <a:tailEnd type="triangle"/>
          </a:ln>
        </p:spPr>
        <p:txBody>
          <a:bodyPr lIns="34289" rIns="34289"/>
          <a:lstStyle/>
          <a:p>
            <a:endParaRPr sz="1500"/>
          </a:p>
        </p:txBody>
      </p:sp>
      <p:sp>
        <p:nvSpPr>
          <p:cNvPr id="210" name="Straight Arrow Connector 68"/>
          <p:cNvSpPr/>
          <p:nvPr/>
        </p:nvSpPr>
        <p:spPr>
          <a:xfrm flipH="1" flipV="1">
            <a:off x="2769577" y="2365681"/>
            <a:ext cx="1557338" cy="442773"/>
          </a:xfrm>
          <a:prstGeom prst="line">
            <a:avLst/>
          </a:prstGeom>
          <a:ln w="28575">
            <a:solidFill>
              <a:srgbClr val="FF0000"/>
            </a:solidFill>
            <a:tailEnd type="triangle"/>
          </a:ln>
        </p:spPr>
        <p:txBody>
          <a:bodyPr lIns="34289" rIns="34289"/>
          <a:lstStyle/>
          <a:p>
            <a:endParaRPr sz="1500"/>
          </a:p>
        </p:txBody>
      </p:sp>
      <p:sp>
        <p:nvSpPr>
          <p:cNvPr id="211" name="TextBox 76"/>
          <p:cNvSpPr txBox="1"/>
          <p:nvPr/>
        </p:nvSpPr>
        <p:spPr>
          <a:xfrm>
            <a:off x="6042624" y="2587136"/>
            <a:ext cx="1379158"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p>
            <a:pPr>
              <a:spcBef>
                <a:spcPts val="225"/>
              </a:spcBef>
              <a:defRPr sz="1600">
                <a:latin typeface="Tahoma"/>
                <a:ea typeface="Tahoma"/>
                <a:cs typeface="Tahoma"/>
                <a:sym typeface="Tahoma"/>
              </a:defRPr>
            </a:pPr>
            <a:r>
              <a:rPr sz="1200" dirty="0"/>
              <a:t>Many </a:t>
            </a:r>
            <a:r>
              <a:rPr sz="1200" dirty="0">
                <a:solidFill>
                  <a:srgbClr val="FF9900"/>
                </a:solidFill>
              </a:rPr>
              <a:t>nodes/blades</a:t>
            </a:r>
            <a:br>
              <a:rPr sz="1200" dirty="0">
                <a:solidFill>
                  <a:srgbClr val="FF9900"/>
                </a:solidFill>
              </a:rPr>
            </a:br>
            <a:r>
              <a:rPr sz="1200" dirty="0"/>
              <a:t>(often identical)</a:t>
            </a:r>
          </a:p>
        </p:txBody>
      </p:sp>
      <p:sp>
        <p:nvSpPr>
          <p:cNvPr id="212" name="TextBox 77"/>
          <p:cNvSpPr txBox="1"/>
          <p:nvPr/>
        </p:nvSpPr>
        <p:spPr>
          <a:xfrm>
            <a:off x="5973664" y="1508430"/>
            <a:ext cx="151708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p>
            <a:pPr>
              <a:spcBef>
                <a:spcPts val="225"/>
              </a:spcBef>
              <a:defRPr sz="1600">
                <a:latin typeface="Tahoma"/>
                <a:ea typeface="Tahoma"/>
                <a:cs typeface="Tahoma"/>
                <a:sym typeface="Tahoma"/>
              </a:defRPr>
            </a:pPr>
            <a:r>
              <a:rPr sz="1200" dirty="0"/>
              <a:t>Network </a:t>
            </a:r>
            <a:r>
              <a:rPr sz="1200" dirty="0">
                <a:solidFill>
                  <a:srgbClr val="FF9900"/>
                </a:solidFill>
              </a:rPr>
              <a:t>switch</a:t>
            </a:r>
            <a:br>
              <a:rPr sz="1200" dirty="0">
                <a:solidFill>
                  <a:srgbClr val="FF9900"/>
                </a:solidFill>
              </a:rPr>
            </a:br>
            <a:r>
              <a:rPr sz="1200" dirty="0"/>
              <a:t>(connects nodes with</a:t>
            </a:r>
            <a:br>
              <a:rPr sz="1200" dirty="0"/>
            </a:br>
            <a:r>
              <a:rPr sz="1200" dirty="0"/>
              <a:t>each other and </a:t>
            </a:r>
            <a:br>
              <a:rPr sz="1200" dirty="0"/>
            </a:br>
            <a:r>
              <a:rPr sz="1200" dirty="0"/>
              <a:t>with other racks)</a:t>
            </a:r>
          </a:p>
        </p:txBody>
      </p:sp>
      <p:sp>
        <p:nvSpPr>
          <p:cNvPr id="213" name="TextBox 78"/>
          <p:cNvSpPr txBox="1"/>
          <p:nvPr/>
        </p:nvSpPr>
        <p:spPr>
          <a:xfrm>
            <a:off x="6154185" y="3458674"/>
            <a:ext cx="1256047"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300"/>
              </a:spcBef>
              <a:defRPr sz="1600">
                <a:latin typeface="Tahoma"/>
                <a:ea typeface="Tahoma"/>
                <a:cs typeface="Tahoma"/>
                <a:sym typeface="Tahoma"/>
              </a:defRPr>
            </a:lvl1pPr>
          </a:lstStyle>
          <a:p>
            <a:r>
              <a:rPr sz="1200" dirty="0">
                <a:solidFill>
                  <a:srgbClr val="FF9900"/>
                </a:solidFill>
              </a:rPr>
              <a:t>Storage</a:t>
            </a:r>
            <a:r>
              <a:rPr sz="1200" dirty="0"/>
              <a:t> device(s)</a:t>
            </a:r>
          </a:p>
        </p:txBody>
      </p:sp>
      <p:sp>
        <p:nvSpPr>
          <p:cNvPr id="214" name="Straight Arrow Connector 79"/>
          <p:cNvSpPr/>
          <p:nvPr/>
        </p:nvSpPr>
        <p:spPr>
          <a:xfrm flipH="1" flipV="1">
            <a:off x="2805296" y="3522966"/>
            <a:ext cx="1750220" cy="58291"/>
          </a:xfrm>
          <a:prstGeom prst="line">
            <a:avLst/>
          </a:prstGeom>
          <a:ln w="28575">
            <a:solidFill>
              <a:srgbClr val="FF0000"/>
            </a:solidFill>
            <a:tailEnd type="triangle"/>
          </a:ln>
        </p:spPr>
        <p:txBody>
          <a:bodyPr lIns="34289" rIns="34289"/>
          <a:lstStyle/>
          <a:p>
            <a:endParaRPr sz="1500"/>
          </a:p>
        </p:txBody>
      </p:sp>
      <p:sp>
        <p:nvSpPr>
          <p:cNvPr id="215" name="TextBox 81"/>
          <p:cNvSpPr txBox="1"/>
          <p:nvPr/>
        </p:nvSpPr>
        <p:spPr>
          <a:xfrm>
            <a:off x="1371418" y="2551418"/>
            <a:ext cx="391708"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300"/>
              </a:spcBef>
              <a:defRPr sz="1600">
                <a:latin typeface="Tahoma"/>
                <a:ea typeface="Tahoma"/>
                <a:cs typeface="Tahoma"/>
                <a:sym typeface="Tahoma"/>
              </a:defRPr>
            </a:lvl1pPr>
          </a:lstStyle>
          <a:p>
            <a:r>
              <a:rPr sz="1200"/>
              <a:t>Rack</a:t>
            </a:r>
          </a:p>
        </p:txBody>
      </p:sp>
      <p:sp>
        <p:nvSpPr>
          <p:cNvPr id="216" name="Straight Arrow Connector 82"/>
          <p:cNvSpPr/>
          <p:nvPr/>
        </p:nvSpPr>
        <p:spPr>
          <a:xfrm flipV="1">
            <a:off x="1797550" y="2672861"/>
            <a:ext cx="486253" cy="5515"/>
          </a:xfrm>
          <a:prstGeom prst="line">
            <a:avLst/>
          </a:prstGeom>
          <a:ln w="28575">
            <a:solidFill>
              <a:srgbClr val="FF0000"/>
            </a:solidFill>
            <a:tailEnd type="triangle"/>
          </a:ln>
        </p:spPr>
        <p:txBody>
          <a:bodyPr lIns="34289" rIns="34289"/>
          <a:lstStyle/>
          <a:p>
            <a:endParaRPr sz="15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le 1"/>
          <p:cNvSpPr txBox="1">
            <a:spLocks noGrp="1"/>
          </p:cNvSpPr>
          <p:nvPr>
            <p:ph type="title"/>
          </p:nvPr>
        </p:nvSpPr>
        <p:spPr>
          <a:xfrm>
            <a:off x="425450" y="162233"/>
            <a:ext cx="3963670" cy="994172"/>
          </a:xfrm>
          <a:prstGeom prst="rect">
            <a:avLst/>
          </a:prstGeom>
        </p:spPr>
        <p:txBody>
          <a:bodyPr/>
          <a:lstStyle/>
          <a:p>
            <a:r>
              <a:rPr b="1" dirty="0"/>
              <a:t>Power and cooling</a:t>
            </a:r>
          </a:p>
        </p:txBody>
      </p:sp>
      <p:sp>
        <p:nvSpPr>
          <p:cNvPr id="219" name="Content Placeholder 2"/>
          <p:cNvSpPr txBox="1">
            <a:spLocks noGrp="1"/>
          </p:cNvSpPr>
          <p:nvPr>
            <p:ph type="body" idx="1"/>
          </p:nvPr>
        </p:nvSpPr>
        <p:spPr>
          <a:xfrm>
            <a:off x="466090" y="1388397"/>
            <a:ext cx="7886700" cy="1390491"/>
          </a:xfrm>
          <a:prstGeom prst="rect">
            <a:avLst/>
          </a:prstGeom>
        </p:spPr>
        <p:txBody>
          <a:bodyPr>
            <a:normAutofit/>
          </a:bodyPr>
          <a:lstStyle/>
          <a:p>
            <a:r>
              <a:rPr sz="2400" dirty="0"/>
              <a:t>Clusters need lots of power</a:t>
            </a:r>
          </a:p>
          <a:p>
            <a:pPr lvl="1">
              <a:defRPr sz="2400"/>
            </a:pPr>
            <a:r>
              <a:rPr sz="2400" dirty="0"/>
              <a:t>Most of power is converted into heat</a:t>
            </a:r>
          </a:p>
          <a:p>
            <a:r>
              <a:rPr sz="2400" dirty="0"/>
              <a:t>Large clusters need massive cooling</a:t>
            </a:r>
          </a:p>
        </p:txBody>
      </p:sp>
      <p:grpSp>
        <p:nvGrpSpPr>
          <p:cNvPr id="223" name="Group 7"/>
          <p:cNvGrpSpPr/>
          <p:nvPr/>
        </p:nvGrpSpPr>
        <p:grpSpPr>
          <a:xfrm>
            <a:off x="1089826" y="2778888"/>
            <a:ext cx="1505723" cy="735807"/>
            <a:chOff x="0" y="0"/>
            <a:chExt cx="2007630" cy="981075"/>
          </a:xfrm>
        </p:grpSpPr>
        <p:pic>
          <p:nvPicPr>
            <p:cNvPr id="221" name="Picture 5" descr="Picture 5"/>
            <p:cNvPicPr>
              <a:picLocks noChangeAspect="1"/>
            </p:cNvPicPr>
            <p:nvPr/>
          </p:nvPicPr>
          <p:blipFill>
            <a:blip r:embed="rId3"/>
            <a:stretch>
              <a:fillRect/>
            </a:stretch>
          </p:blipFill>
          <p:spPr>
            <a:xfrm>
              <a:off x="-1" y="-1"/>
              <a:ext cx="974579" cy="974579"/>
            </a:xfrm>
            <a:prstGeom prst="rect">
              <a:avLst/>
            </a:prstGeom>
            <a:ln w="12700" cap="flat">
              <a:noFill/>
              <a:miter lim="400000"/>
            </a:ln>
            <a:effectLst/>
          </p:spPr>
        </p:pic>
        <p:pic>
          <p:nvPicPr>
            <p:cNvPr id="222" name="Picture 6" descr="Picture 6"/>
            <p:cNvPicPr>
              <a:picLocks noChangeAspect="1"/>
            </p:cNvPicPr>
            <p:nvPr/>
          </p:nvPicPr>
          <p:blipFill>
            <a:blip r:embed="rId3"/>
            <a:stretch>
              <a:fillRect/>
            </a:stretch>
          </p:blipFill>
          <p:spPr>
            <a:xfrm>
              <a:off x="1033052" y="6497"/>
              <a:ext cx="974579" cy="974579"/>
            </a:xfrm>
            <a:prstGeom prst="rect">
              <a:avLst/>
            </a:prstGeom>
            <a:ln w="12700" cap="flat">
              <a:noFill/>
              <a:miter lim="400000"/>
            </a:ln>
            <a:effectLst/>
          </p:spPr>
        </p:pic>
      </p:grpSp>
      <p:pic>
        <p:nvPicPr>
          <p:cNvPr id="224" name="Picture 10" descr="Picture 10"/>
          <p:cNvPicPr>
            <a:picLocks noChangeAspect="1"/>
          </p:cNvPicPr>
          <p:nvPr/>
        </p:nvPicPr>
        <p:blipFill>
          <a:blip r:embed="rId3"/>
          <a:stretch>
            <a:fillRect/>
          </a:stretch>
        </p:blipFill>
        <p:spPr>
          <a:xfrm>
            <a:off x="2657572" y="2790904"/>
            <a:ext cx="730934" cy="730934"/>
          </a:xfrm>
          <a:prstGeom prst="rect">
            <a:avLst/>
          </a:prstGeom>
          <a:ln w="12700">
            <a:miter lim="400000"/>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81188"/>
            <a:ext cx="6386824" cy="45772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ow Are You Comparing the Big Three Cloud Providers? - VMware Aria Cost  powered by CloudHealth">
            <a:extLst>
              <a:ext uri="{FF2B5EF4-FFF2-40B4-BE49-F238E27FC236}">
                <a16:creationId xmlns:a16="http://schemas.microsoft.com/office/drawing/2014/main" id="{728F7903-AC98-46D6-A94A-3113EFD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E8B0537-C98C-4E24-B23E-F1536DAA4273}"/>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2" name="Rectangle 11">
            <a:extLst>
              <a:ext uri="{FF2B5EF4-FFF2-40B4-BE49-F238E27FC236}">
                <a16:creationId xmlns:a16="http://schemas.microsoft.com/office/drawing/2014/main" id="{8F78BA30-56F5-426C-AD86-2EE776197FD7}"/>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3" name="Rectangle 12">
            <a:extLst>
              <a:ext uri="{FF2B5EF4-FFF2-40B4-BE49-F238E27FC236}">
                <a16:creationId xmlns:a16="http://schemas.microsoft.com/office/drawing/2014/main" id="{2077B6BA-78B0-4F43-B561-BD3500DE887D}"/>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4" name="Title 1">
            <a:extLst>
              <a:ext uri="{FF2B5EF4-FFF2-40B4-BE49-F238E27FC236}">
                <a16:creationId xmlns:a16="http://schemas.microsoft.com/office/drawing/2014/main" id="{EDF0BF9D-39B5-498F-94D9-95F6EC4173B8}"/>
              </a:ext>
            </a:extLst>
          </p:cNvPr>
          <p:cNvSpPr>
            <a:spLocks noGrp="1"/>
          </p:cNvSpPr>
          <p:nvPr>
            <p:ph type="title"/>
          </p:nvPr>
        </p:nvSpPr>
        <p:spPr>
          <a:xfrm>
            <a:off x="1007706" y="136525"/>
            <a:ext cx="7707086" cy="1073264"/>
          </a:xfrm>
        </p:spPr>
        <p:txBody>
          <a:bodyPr/>
          <a:lstStyle/>
          <a:p>
            <a:r>
              <a:rPr lang="en-AU" b="1" i="0" dirty="0">
                <a:solidFill>
                  <a:srgbClr val="374151"/>
                </a:solidFill>
                <a:effectLst/>
              </a:rPr>
              <a:t>Three main </a:t>
            </a:r>
            <a:r>
              <a:rPr lang="en-AU" sz="3200" b="1" dirty="0">
                <a:solidFill>
                  <a:srgbClr val="374151"/>
                </a:solidFill>
              </a:rPr>
              <a:t>virtual machine monitors (VMM)</a:t>
            </a:r>
            <a:endParaRPr lang="en-US" b="1" dirty="0"/>
          </a:p>
        </p:txBody>
      </p:sp>
    </p:spTree>
    <p:extLst>
      <p:ext uri="{BB962C8B-B14F-4D97-AF65-F5344CB8AC3E}">
        <p14:creationId xmlns:p14="http://schemas.microsoft.com/office/powerpoint/2010/main" val="772099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1"/>
          <p:cNvSpPr txBox="1">
            <a:spLocks noGrp="1"/>
          </p:cNvSpPr>
          <p:nvPr>
            <p:ph type="title"/>
          </p:nvPr>
        </p:nvSpPr>
        <p:spPr>
          <a:xfrm>
            <a:off x="371476" y="175178"/>
            <a:ext cx="2493168" cy="994172"/>
          </a:xfrm>
          <a:prstGeom prst="rect">
            <a:avLst/>
          </a:prstGeom>
        </p:spPr>
        <p:txBody>
          <a:bodyPr/>
          <a:lstStyle/>
          <a:p>
            <a:r>
              <a:rPr b="1" dirty="0"/>
              <a:t>Scaling up</a:t>
            </a:r>
          </a:p>
        </p:txBody>
      </p:sp>
      <p:sp>
        <p:nvSpPr>
          <p:cNvPr id="227" name="Content Placeholder 2"/>
          <p:cNvSpPr txBox="1">
            <a:spLocks noGrp="1"/>
          </p:cNvSpPr>
          <p:nvPr>
            <p:ph type="body" sz="quarter" idx="1"/>
          </p:nvPr>
        </p:nvSpPr>
        <p:spPr>
          <a:xfrm>
            <a:off x="1259047" y="3791312"/>
            <a:ext cx="7477760" cy="2182251"/>
          </a:xfrm>
          <a:prstGeom prst="rect">
            <a:avLst/>
          </a:prstGeom>
        </p:spPr>
        <p:txBody>
          <a:bodyPr>
            <a:normAutofit/>
          </a:bodyPr>
          <a:lstStyle/>
          <a:p>
            <a:pPr marL="164591" indent="-164591" defTabSz="658367">
              <a:lnSpc>
                <a:spcPct val="81000"/>
              </a:lnSpc>
              <a:spcBef>
                <a:spcPts val="675"/>
              </a:spcBef>
              <a:defRPr sz="2400"/>
            </a:pPr>
            <a:r>
              <a:rPr sz="2400" dirty="0"/>
              <a:t>What if </a:t>
            </a:r>
            <a:r>
              <a:rPr lang="en-AU" sz="2400" dirty="0"/>
              <a:t>a</a:t>
            </a:r>
            <a:r>
              <a:rPr sz="2400" dirty="0"/>
              <a:t> cluster is </a:t>
            </a:r>
            <a:r>
              <a:rPr lang="en-AU" sz="2400" dirty="0"/>
              <a:t>not enough</a:t>
            </a:r>
            <a:r>
              <a:rPr sz="2400" dirty="0"/>
              <a:t>?</a:t>
            </a:r>
          </a:p>
          <a:p>
            <a:pPr marL="493776" lvl="1" indent="-164591" defTabSz="658367">
              <a:lnSpc>
                <a:spcPct val="81000"/>
              </a:lnSpc>
              <a:spcBef>
                <a:spcPts val="300"/>
              </a:spcBef>
              <a:defRPr sz="2112"/>
            </a:pPr>
            <a:r>
              <a:rPr lang="en-AU" sz="2400" dirty="0"/>
              <a:t>Buy many clusters</a:t>
            </a:r>
            <a:endParaRPr sz="2400" dirty="0"/>
          </a:p>
        </p:txBody>
      </p:sp>
      <p:pic>
        <p:nvPicPr>
          <p:cNvPr id="229" name="Picture 5" descr="Picture 5"/>
          <p:cNvPicPr>
            <a:picLocks noChangeAspect="1"/>
          </p:cNvPicPr>
          <p:nvPr/>
        </p:nvPicPr>
        <p:blipFill>
          <a:blip r:embed="rId3"/>
          <a:stretch>
            <a:fillRect/>
          </a:stretch>
        </p:blipFill>
        <p:spPr>
          <a:xfrm>
            <a:off x="1980089" y="2342557"/>
            <a:ext cx="542291" cy="641711"/>
          </a:xfrm>
          <a:prstGeom prst="rect">
            <a:avLst/>
          </a:prstGeom>
          <a:ln w="12700">
            <a:miter lim="400000"/>
          </a:ln>
        </p:spPr>
      </p:pic>
      <p:pic>
        <p:nvPicPr>
          <p:cNvPr id="230" name="Picture 6" descr="Picture 6"/>
          <p:cNvPicPr>
            <a:picLocks noChangeAspect="1"/>
          </p:cNvPicPr>
          <p:nvPr/>
        </p:nvPicPr>
        <p:blipFill>
          <a:blip r:embed="rId4"/>
          <a:stretch>
            <a:fillRect/>
          </a:stretch>
        </p:blipFill>
        <p:spPr>
          <a:xfrm flipH="1">
            <a:off x="2779788" y="2057786"/>
            <a:ext cx="859727" cy="940833"/>
          </a:xfrm>
          <a:prstGeom prst="rect">
            <a:avLst/>
          </a:prstGeom>
          <a:ln w="12700">
            <a:miter lim="400000"/>
          </a:ln>
        </p:spPr>
      </p:pic>
      <p:pic>
        <p:nvPicPr>
          <p:cNvPr id="231" name="Picture 7" descr="Picture 7"/>
          <p:cNvPicPr>
            <a:picLocks noChangeAspect="1"/>
          </p:cNvPicPr>
          <p:nvPr/>
        </p:nvPicPr>
        <p:blipFill>
          <a:blip r:embed="rId5"/>
          <a:stretch>
            <a:fillRect/>
          </a:stretch>
        </p:blipFill>
        <p:spPr>
          <a:xfrm flipH="1">
            <a:off x="3939948" y="1716452"/>
            <a:ext cx="919844" cy="1279606"/>
          </a:xfrm>
          <a:prstGeom prst="rect">
            <a:avLst/>
          </a:prstGeom>
          <a:ln w="12700">
            <a:miter lim="400000"/>
          </a:ln>
        </p:spPr>
      </p:pic>
      <p:sp>
        <p:nvSpPr>
          <p:cNvPr id="232" name="TextBox 12"/>
          <p:cNvSpPr txBox="1"/>
          <p:nvPr/>
        </p:nvSpPr>
        <p:spPr>
          <a:xfrm>
            <a:off x="1915794" y="3088120"/>
            <a:ext cx="6643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233" name="TextBox 13"/>
          <p:cNvSpPr txBox="1"/>
          <p:nvPr/>
        </p:nvSpPr>
        <p:spPr>
          <a:xfrm>
            <a:off x="2780190" y="3073832"/>
            <a:ext cx="850106"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234" name="TextBox 14"/>
          <p:cNvSpPr txBox="1"/>
          <p:nvPr/>
        </p:nvSpPr>
        <p:spPr>
          <a:xfrm>
            <a:off x="4030346" y="3080976"/>
            <a:ext cx="764381"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Cluster</a:t>
            </a:r>
          </a:p>
        </p:txBody>
      </p:sp>
      <p:sp>
        <p:nvSpPr>
          <p:cNvPr id="235" name="TextBox 15"/>
          <p:cNvSpPr txBox="1"/>
          <p:nvPr/>
        </p:nvSpPr>
        <p:spPr>
          <a:xfrm>
            <a:off x="5709126" y="3080976"/>
            <a:ext cx="8929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Data center</a:t>
            </a:r>
          </a:p>
        </p:txBody>
      </p:sp>
      <p:pic>
        <p:nvPicPr>
          <p:cNvPr id="236" name="Picture 17" descr="Picture 17"/>
          <p:cNvPicPr>
            <a:picLocks noChangeAspect="1"/>
          </p:cNvPicPr>
          <p:nvPr/>
        </p:nvPicPr>
        <p:blipFill>
          <a:blip r:embed="rId6"/>
          <a:stretch>
            <a:fillRect/>
          </a:stretch>
        </p:blipFill>
        <p:spPr>
          <a:xfrm>
            <a:off x="5262642" y="1395050"/>
            <a:ext cx="1707357" cy="1671638"/>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7">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2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uild="p" bldLvl="5" animBg="1" advAuto="0"/>
      <p:bldP spid="235" grpId="0" animBg="1" advAuto="0"/>
      <p:bldP spid="236"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1"/>
          <p:cNvSpPr txBox="1">
            <a:spLocks noGrp="1"/>
          </p:cNvSpPr>
          <p:nvPr>
            <p:ph type="title"/>
          </p:nvPr>
        </p:nvSpPr>
        <p:spPr>
          <a:xfrm>
            <a:off x="371476" y="72660"/>
            <a:ext cx="2737484" cy="994172"/>
          </a:xfrm>
          <a:prstGeom prst="rect">
            <a:avLst/>
          </a:prstGeom>
        </p:spPr>
        <p:txBody>
          <a:bodyPr/>
          <a:lstStyle/>
          <a:p>
            <a:r>
              <a:rPr lang="en-AU" b="1" dirty="0"/>
              <a:t>D</a:t>
            </a:r>
            <a:r>
              <a:rPr b="1" dirty="0" err="1"/>
              <a:t>ata</a:t>
            </a:r>
            <a:r>
              <a:rPr b="1" dirty="0"/>
              <a:t> </a:t>
            </a:r>
            <a:r>
              <a:rPr b="1" dirty="0" err="1"/>
              <a:t>cente</a:t>
            </a:r>
            <a:r>
              <a:rPr lang="en-AU" b="1" dirty="0"/>
              <a:t>r</a:t>
            </a:r>
            <a:endParaRPr b="1" dirty="0"/>
          </a:p>
        </p:txBody>
      </p:sp>
      <p:sp>
        <p:nvSpPr>
          <p:cNvPr id="241" name="TextBox 6"/>
          <p:cNvSpPr txBox="1"/>
          <p:nvPr/>
        </p:nvSpPr>
        <p:spPr>
          <a:xfrm>
            <a:off x="4671848" y="4036220"/>
            <a:ext cx="2182006"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 in The Dalles, Oregon</a:t>
            </a:r>
          </a:p>
        </p:txBody>
      </p:sp>
      <p:pic>
        <p:nvPicPr>
          <p:cNvPr id="242" name="Picture 7" descr="Picture 7"/>
          <p:cNvPicPr>
            <a:picLocks noChangeAspect="1"/>
          </p:cNvPicPr>
          <p:nvPr/>
        </p:nvPicPr>
        <p:blipFill>
          <a:blip r:embed="rId3"/>
          <a:stretch>
            <a:fillRect/>
          </a:stretch>
        </p:blipFill>
        <p:spPr>
          <a:xfrm>
            <a:off x="2600325" y="2371725"/>
            <a:ext cx="4286250" cy="1685925"/>
          </a:xfrm>
          <a:prstGeom prst="rect">
            <a:avLst/>
          </a:prstGeom>
          <a:ln w="12700">
            <a:miter lim="400000"/>
          </a:ln>
        </p:spPr>
      </p:pic>
      <p:sp>
        <p:nvSpPr>
          <p:cNvPr id="243" name="TextBox 8"/>
          <p:cNvSpPr txBox="1"/>
          <p:nvPr/>
        </p:nvSpPr>
        <p:spPr>
          <a:xfrm>
            <a:off x="687098" y="2586484"/>
            <a:ext cx="1813864"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spcBef>
                <a:spcPts val="225"/>
              </a:spcBef>
              <a:defRPr sz="1600">
                <a:latin typeface="Tahoma"/>
                <a:ea typeface="Tahoma"/>
                <a:cs typeface="Tahoma"/>
                <a:sym typeface="Tahoma"/>
              </a:defRPr>
            </a:pPr>
            <a:r>
              <a:rPr sz="1200" dirty="0"/>
              <a:t>Data centers</a:t>
            </a:r>
            <a:br>
              <a:rPr sz="1200" dirty="0"/>
            </a:br>
            <a:r>
              <a:rPr sz="1200" dirty="0"/>
              <a:t>(size of a football field)</a:t>
            </a:r>
          </a:p>
        </p:txBody>
      </p:sp>
      <p:sp>
        <p:nvSpPr>
          <p:cNvPr id="244" name="TextBox 9"/>
          <p:cNvSpPr txBox="1"/>
          <p:nvPr/>
        </p:nvSpPr>
        <p:spPr>
          <a:xfrm>
            <a:off x="5048662" y="1864519"/>
            <a:ext cx="571116"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p>
            <a:pPr>
              <a:spcBef>
                <a:spcPts val="225"/>
              </a:spcBef>
              <a:defRPr sz="1600">
                <a:latin typeface="Tahoma"/>
                <a:ea typeface="Tahoma"/>
                <a:cs typeface="Tahoma"/>
                <a:sym typeface="Tahoma"/>
              </a:defRPr>
            </a:pPr>
            <a:r>
              <a:rPr sz="1200"/>
              <a:t>Cooling</a:t>
            </a:r>
            <a:br>
              <a:rPr sz="1200"/>
            </a:br>
            <a:r>
              <a:rPr sz="1200"/>
              <a:t>plant</a:t>
            </a:r>
          </a:p>
        </p:txBody>
      </p:sp>
      <p:sp>
        <p:nvSpPr>
          <p:cNvPr id="245" name="Straight Arrow Connector 11"/>
          <p:cNvSpPr/>
          <p:nvPr/>
        </p:nvSpPr>
        <p:spPr>
          <a:xfrm>
            <a:off x="2500962" y="2790506"/>
            <a:ext cx="1813864" cy="309883"/>
          </a:xfrm>
          <a:prstGeom prst="line">
            <a:avLst/>
          </a:prstGeom>
          <a:ln w="19050">
            <a:solidFill>
              <a:srgbClr val="FF0000"/>
            </a:solidFill>
            <a:tailEnd type="triangle"/>
          </a:ln>
        </p:spPr>
        <p:txBody>
          <a:bodyPr lIns="34289" rIns="34289"/>
          <a:lstStyle/>
          <a:p>
            <a:endParaRPr sz="1500"/>
          </a:p>
        </p:txBody>
      </p:sp>
      <p:sp>
        <p:nvSpPr>
          <p:cNvPr id="246" name="Straight Arrow Connector 13"/>
          <p:cNvSpPr/>
          <p:nvPr/>
        </p:nvSpPr>
        <p:spPr>
          <a:xfrm>
            <a:off x="2478881" y="2900363"/>
            <a:ext cx="842964" cy="628651"/>
          </a:xfrm>
          <a:prstGeom prst="line">
            <a:avLst/>
          </a:prstGeom>
          <a:ln w="19050">
            <a:solidFill>
              <a:srgbClr val="FF0000"/>
            </a:solidFill>
            <a:tailEnd type="triangle"/>
          </a:ln>
        </p:spPr>
        <p:txBody>
          <a:bodyPr lIns="34289" rIns="34289"/>
          <a:lstStyle/>
          <a:p>
            <a:endParaRPr sz="1500"/>
          </a:p>
        </p:txBody>
      </p:sp>
      <p:sp>
        <p:nvSpPr>
          <p:cNvPr id="247" name="Straight Arrow Connector 15"/>
          <p:cNvSpPr/>
          <p:nvPr/>
        </p:nvSpPr>
        <p:spPr>
          <a:xfrm flipH="1">
            <a:off x="5079208" y="2300287"/>
            <a:ext cx="128588" cy="678657"/>
          </a:xfrm>
          <a:prstGeom prst="line">
            <a:avLst/>
          </a:prstGeom>
          <a:ln w="19050">
            <a:solidFill>
              <a:srgbClr val="FF0000"/>
            </a:solidFill>
            <a:tailEnd type="triangle"/>
          </a:ln>
        </p:spPr>
        <p:txBody>
          <a:bodyPr lIns="34289" rIns="34289"/>
          <a:lstStyle/>
          <a:p>
            <a:endParaRPr sz="1500"/>
          </a:p>
        </p:txBody>
      </p:sp>
      <p:pic>
        <p:nvPicPr>
          <p:cNvPr id="248" name="Picture 12" descr="Picture 12"/>
          <p:cNvPicPr>
            <a:picLocks noChangeAspect="1"/>
          </p:cNvPicPr>
          <p:nvPr/>
        </p:nvPicPr>
        <p:blipFill>
          <a:blip r:embed="rId4"/>
          <a:stretch>
            <a:fillRect/>
          </a:stretch>
        </p:blipFill>
        <p:spPr>
          <a:xfrm>
            <a:off x="6035042" y="679400"/>
            <a:ext cx="1973077" cy="1482923"/>
          </a:xfrm>
          <a:prstGeom prst="rect">
            <a:avLst/>
          </a:prstGeom>
          <a:ln w="12700">
            <a:miter lim="400000"/>
          </a:ln>
        </p:spPr>
      </p:pic>
      <p:sp>
        <p:nvSpPr>
          <p:cNvPr id="13" name="Straight Arrow Connector 15">
            <a:extLst>
              <a:ext uri="{FF2B5EF4-FFF2-40B4-BE49-F238E27FC236}">
                <a16:creationId xmlns:a16="http://schemas.microsoft.com/office/drawing/2014/main" id="{7EF3743E-FBE9-4A51-80DD-5B450A10F2B5}"/>
              </a:ext>
            </a:extLst>
          </p:cNvPr>
          <p:cNvSpPr/>
          <p:nvPr/>
        </p:nvSpPr>
        <p:spPr>
          <a:xfrm flipV="1">
            <a:off x="5619778" y="1655116"/>
            <a:ext cx="1266798" cy="411660"/>
          </a:xfrm>
          <a:prstGeom prst="line">
            <a:avLst/>
          </a:prstGeom>
          <a:ln w="19050">
            <a:solidFill>
              <a:srgbClr val="FF0000"/>
            </a:solidFill>
            <a:tailEnd type="triangle"/>
          </a:ln>
        </p:spPr>
        <p:txBody>
          <a:bodyPr lIns="34289" rIns="34289"/>
          <a:lstStyle/>
          <a:p>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itle 1"/>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
        <p:nvSpPr>
          <p:cNvPr id="251" name="Content Placeholder 24"/>
          <p:cNvSpPr txBox="1">
            <a:spLocks noGrp="1"/>
          </p:cNvSpPr>
          <p:nvPr>
            <p:ph type="body" sz="quarter" idx="1"/>
          </p:nvPr>
        </p:nvSpPr>
        <p:spPr>
          <a:xfrm>
            <a:off x="1885950" y="4872038"/>
            <a:ext cx="5829300" cy="628650"/>
          </a:xfrm>
          <a:prstGeom prst="rect">
            <a:avLst/>
          </a:prstGeom>
        </p:spPr>
        <p:txBody>
          <a:bodyPr/>
          <a:lstStyle/>
          <a:p>
            <a:r>
              <a:rPr dirty="0"/>
              <a:t>Hundreds or thousands of racks</a:t>
            </a:r>
          </a:p>
        </p:txBody>
      </p:sp>
      <p:pic>
        <p:nvPicPr>
          <p:cNvPr id="253" name="Picture 27" descr="Picture 27"/>
          <p:cNvPicPr>
            <a:picLocks noChangeAspect="1"/>
          </p:cNvPicPr>
          <p:nvPr/>
        </p:nvPicPr>
        <p:blipFill>
          <a:blip r:embed="rId3"/>
          <a:stretch>
            <a:fillRect/>
          </a:stretch>
        </p:blipFill>
        <p:spPr>
          <a:xfrm>
            <a:off x="1985963" y="2025361"/>
            <a:ext cx="3636169" cy="2418053"/>
          </a:xfrm>
          <a:prstGeom prst="rect">
            <a:avLst/>
          </a:prstGeom>
          <a:ln w="12700">
            <a:miter lim="400000"/>
          </a:ln>
        </p:spPr>
      </p:pic>
      <p:pic>
        <p:nvPicPr>
          <p:cNvPr id="254" name="Picture 30" descr="Picture 30"/>
          <p:cNvPicPr>
            <a:picLocks noChangeAspect="1"/>
          </p:cNvPicPr>
          <p:nvPr/>
        </p:nvPicPr>
        <p:blipFill>
          <a:blip r:embed="rId4"/>
          <a:stretch>
            <a:fillRect/>
          </a:stretch>
        </p:blipFill>
        <p:spPr>
          <a:xfrm>
            <a:off x="5901358" y="2014538"/>
            <a:ext cx="1552991" cy="2428876"/>
          </a:xfrm>
          <a:prstGeom prst="rect">
            <a:avLst/>
          </a:prstGeom>
          <a:ln w="12700">
            <a:miter lim="400000"/>
          </a:ln>
        </p:spPr>
      </p:pic>
      <p:sp>
        <p:nvSpPr>
          <p:cNvPr id="255" name="TextBox 32"/>
          <p:cNvSpPr txBox="1"/>
          <p:nvPr/>
        </p:nvSpPr>
        <p:spPr>
          <a:xfrm>
            <a:off x="6757859" y="4429126"/>
            <a:ext cx="69602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ontent Placeholder 24"/>
          <p:cNvSpPr txBox="1">
            <a:spLocks noGrp="1"/>
          </p:cNvSpPr>
          <p:nvPr>
            <p:ph type="body" sz="quarter" idx="1"/>
          </p:nvPr>
        </p:nvSpPr>
        <p:spPr>
          <a:xfrm>
            <a:off x="1885950" y="4800600"/>
            <a:ext cx="5829300" cy="700088"/>
          </a:xfrm>
          <a:prstGeom prst="rect">
            <a:avLst/>
          </a:prstGeom>
        </p:spPr>
        <p:txBody>
          <a:bodyPr/>
          <a:lstStyle/>
          <a:p>
            <a:r>
              <a:t>Massive networking</a:t>
            </a:r>
          </a:p>
        </p:txBody>
      </p:sp>
      <p:sp>
        <p:nvSpPr>
          <p:cNvPr id="260" name="TextBox 32"/>
          <p:cNvSpPr txBox="1"/>
          <p:nvPr/>
        </p:nvSpPr>
        <p:spPr>
          <a:xfrm>
            <a:off x="6350665" y="4157663"/>
            <a:ext cx="69602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pic>
        <p:nvPicPr>
          <p:cNvPr id="261" name="Picture 8" descr="Picture 8"/>
          <p:cNvPicPr>
            <a:picLocks noChangeAspect="1"/>
          </p:cNvPicPr>
          <p:nvPr/>
        </p:nvPicPr>
        <p:blipFill>
          <a:blip r:embed="rId3"/>
          <a:stretch>
            <a:fillRect/>
          </a:stretch>
        </p:blipFill>
        <p:spPr>
          <a:xfrm>
            <a:off x="2778920" y="2207418"/>
            <a:ext cx="2578893" cy="1934171"/>
          </a:xfrm>
          <a:prstGeom prst="rect">
            <a:avLst/>
          </a:prstGeom>
          <a:ln w="12700">
            <a:miter lim="400000"/>
          </a:ln>
        </p:spPr>
      </p:pic>
      <p:pic>
        <p:nvPicPr>
          <p:cNvPr id="262" name="Picture 11" descr="Picture 11"/>
          <p:cNvPicPr>
            <a:picLocks noChangeAspect="1"/>
          </p:cNvPicPr>
          <p:nvPr/>
        </p:nvPicPr>
        <p:blipFill>
          <a:blip r:embed="rId4"/>
          <a:stretch>
            <a:fillRect/>
          </a:stretch>
        </p:blipFill>
        <p:spPr>
          <a:xfrm>
            <a:off x="5604117" y="2193131"/>
            <a:ext cx="1475340" cy="1968104"/>
          </a:xfrm>
          <a:prstGeom prst="rect">
            <a:avLst/>
          </a:prstGeom>
          <a:ln w="12700">
            <a:miter lim="400000"/>
          </a:ln>
        </p:spPr>
      </p:pic>
      <p:sp>
        <p:nvSpPr>
          <p:cNvPr id="10" name="Title 1">
            <a:extLst>
              <a:ext uri="{FF2B5EF4-FFF2-40B4-BE49-F238E27FC236}">
                <a16:creationId xmlns:a16="http://schemas.microsoft.com/office/drawing/2014/main" id="{E0E15410-F758-4449-AE72-3360BD435F05}"/>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ontent Placeholder 24"/>
          <p:cNvSpPr txBox="1">
            <a:spLocks noGrp="1"/>
          </p:cNvSpPr>
          <p:nvPr>
            <p:ph type="body" sz="quarter" idx="1"/>
          </p:nvPr>
        </p:nvSpPr>
        <p:spPr>
          <a:xfrm>
            <a:off x="1885950" y="4800600"/>
            <a:ext cx="5829300" cy="700088"/>
          </a:xfrm>
          <a:prstGeom prst="rect">
            <a:avLst/>
          </a:prstGeom>
        </p:spPr>
        <p:txBody>
          <a:bodyPr/>
          <a:lstStyle/>
          <a:p>
            <a:r>
              <a:rPr lang="en-AU" dirty="0"/>
              <a:t>Lots of p</a:t>
            </a:r>
            <a:r>
              <a:rPr dirty="0" err="1"/>
              <a:t>ower</a:t>
            </a:r>
            <a:r>
              <a:rPr dirty="0"/>
              <a:t> supplies</a:t>
            </a:r>
          </a:p>
        </p:txBody>
      </p:sp>
      <p:sp>
        <p:nvSpPr>
          <p:cNvPr id="267" name="TextBox 32"/>
          <p:cNvSpPr txBox="1"/>
          <p:nvPr/>
        </p:nvSpPr>
        <p:spPr>
          <a:xfrm>
            <a:off x="7107902" y="4236245"/>
            <a:ext cx="69602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pic>
        <p:nvPicPr>
          <p:cNvPr id="268" name="Picture 10" descr="Picture 10"/>
          <p:cNvPicPr>
            <a:picLocks noChangeAspect="1"/>
          </p:cNvPicPr>
          <p:nvPr/>
        </p:nvPicPr>
        <p:blipFill>
          <a:blip r:embed="rId3"/>
          <a:stretch>
            <a:fillRect/>
          </a:stretch>
        </p:blipFill>
        <p:spPr>
          <a:xfrm>
            <a:off x="1900238" y="2223493"/>
            <a:ext cx="2707481" cy="2030612"/>
          </a:xfrm>
          <a:prstGeom prst="rect">
            <a:avLst/>
          </a:prstGeom>
          <a:ln w="12700">
            <a:miter lim="400000"/>
          </a:ln>
        </p:spPr>
      </p:pic>
      <p:pic>
        <p:nvPicPr>
          <p:cNvPr id="269" name="Picture 12" descr="Picture 12"/>
          <p:cNvPicPr>
            <a:picLocks noChangeAspect="1"/>
          </p:cNvPicPr>
          <p:nvPr/>
        </p:nvPicPr>
        <p:blipFill>
          <a:blip r:embed="rId4"/>
          <a:stretch>
            <a:fillRect/>
          </a:stretch>
        </p:blipFill>
        <p:spPr>
          <a:xfrm>
            <a:off x="4670181" y="2221706"/>
            <a:ext cx="1531570" cy="2043113"/>
          </a:xfrm>
          <a:prstGeom prst="rect">
            <a:avLst/>
          </a:prstGeom>
          <a:ln w="12700">
            <a:miter lim="400000"/>
          </a:ln>
        </p:spPr>
      </p:pic>
      <p:pic>
        <p:nvPicPr>
          <p:cNvPr id="270" name="Picture 13" descr="Picture 13"/>
          <p:cNvPicPr>
            <a:picLocks noChangeAspect="1"/>
          </p:cNvPicPr>
          <p:nvPr/>
        </p:nvPicPr>
        <p:blipFill>
          <a:blip r:embed="rId5"/>
          <a:stretch>
            <a:fillRect/>
          </a:stretch>
        </p:blipFill>
        <p:spPr>
          <a:xfrm>
            <a:off x="6306904" y="2228851"/>
            <a:ext cx="1515504" cy="2021681"/>
          </a:xfrm>
          <a:prstGeom prst="rect">
            <a:avLst/>
          </a:prstGeom>
          <a:ln w="12700">
            <a:miter lim="400000"/>
          </a:ln>
        </p:spPr>
      </p:pic>
      <p:sp>
        <p:nvSpPr>
          <p:cNvPr id="11" name="Title 1">
            <a:extLst>
              <a:ext uri="{FF2B5EF4-FFF2-40B4-BE49-F238E27FC236}">
                <a16:creationId xmlns:a16="http://schemas.microsoft.com/office/drawing/2014/main" id="{25EF1D31-8ECD-46AD-8C1D-FCC732A09E51}"/>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ontent Placeholder 24"/>
          <p:cNvSpPr txBox="1">
            <a:spLocks noGrp="1"/>
          </p:cNvSpPr>
          <p:nvPr>
            <p:ph type="body" sz="quarter" idx="1"/>
          </p:nvPr>
        </p:nvSpPr>
        <p:spPr>
          <a:xfrm>
            <a:off x="1885950" y="4800600"/>
            <a:ext cx="5829300" cy="700088"/>
          </a:xfrm>
          <a:prstGeom prst="rect">
            <a:avLst/>
          </a:prstGeom>
        </p:spPr>
        <p:txBody>
          <a:bodyPr/>
          <a:lstStyle/>
          <a:p>
            <a:r>
              <a:t>Massive cooling</a:t>
            </a:r>
          </a:p>
        </p:txBody>
      </p:sp>
      <p:sp>
        <p:nvSpPr>
          <p:cNvPr id="275" name="TextBox 32"/>
          <p:cNvSpPr txBox="1"/>
          <p:nvPr/>
        </p:nvSpPr>
        <p:spPr>
          <a:xfrm>
            <a:off x="6757859" y="4100513"/>
            <a:ext cx="696022"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grpSp>
        <p:nvGrpSpPr>
          <p:cNvPr id="278" name="Group 10"/>
          <p:cNvGrpSpPr/>
          <p:nvPr/>
        </p:nvGrpSpPr>
        <p:grpSpPr>
          <a:xfrm>
            <a:off x="2264569" y="2164558"/>
            <a:ext cx="5257964" cy="1907381"/>
            <a:chOff x="0" y="0"/>
            <a:chExt cx="7010617" cy="2543174"/>
          </a:xfrm>
        </p:grpSpPr>
        <p:pic>
          <p:nvPicPr>
            <p:cNvPr id="276" name="Picture 8" descr="Picture 8"/>
            <p:cNvPicPr>
              <a:picLocks noChangeAspect="1"/>
            </p:cNvPicPr>
            <p:nvPr/>
          </p:nvPicPr>
          <p:blipFill>
            <a:blip r:embed="rId3"/>
            <a:stretch>
              <a:fillRect/>
            </a:stretch>
          </p:blipFill>
          <p:spPr>
            <a:xfrm>
              <a:off x="0" y="6202"/>
              <a:ext cx="3382631" cy="2536973"/>
            </a:xfrm>
            <a:prstGeom prst="rect">
              <a:avLst/>
            </a:prstGeom>
            <a:ln w="12700" cap="flat">
              <a:noFill/>
              <a:miter lim="400000"/>
            </a:ln>
            <a:effectLst/>
          </p:spPr>
        </p:pic>
        <p:pic>
          <p:nvPicPr>
            <p:cNvPr id="277" name="Picture 9" descr="Picture 9"/>
            <p:cNvPicPr>
              <a:picLocks noChangeAspect="1"/>
            </p:cNvPicPr>
            <p:nvPr/>
          </p:nvPicPr>
          <p:blipFill>
            <a:blip r:embed="rId4"/>
            <a:stretch>
              <a:fillRect/>
            </a:stretch>
          </p:blipFill>
          <p:spPr>
            <a:xfrm>
              <a:off x="3636258" y="0"/>
              <a:ext cx="3374360" cy="2530770"/>
            </a:xfrm>
            <a:prstGeom prst="rect">
              <a:avLst/>
            </a:prstGeom>
            <a:ln w="12700" cap="flat">
              <a:noFill/>
              <a:miter lim="400000"/>
            </a:ln>
            <a:effectLst/>
          </p:spPr>
        </p:pic>
      </p:grpSp>
      <p:sp>
        <p:nvSpPr>
          <p:cNvPr id="11" name="Title 1">
            <a:extLst>
              <a:ext uri="{FF2B5EF4-FFF2-40B4-BE49-F238E27FC236}">
                <a16:creationId xmlns:a16="http://schemas.microsoft.com/office/drawing/2014/main" id="{89EAEC35-E864-4011-8864-61B6736536FD}"/>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itle 1"/>
          <p:cNvSpPr txBox="1">
            <a:spLocks noGrp="1"/>
          </p:cNvSpPr>
          <p:nvPr>
            <p:ph type="title"/>
          </p:nvPr>
        </p:nvSpPr>
        <p:spPr>
          <a:xfrm>
            <a:off x="434765" y="234137"/>
            <a:ext cx="3459583" cy="994172"/>
          </a:xfrm>
          <a:prstGeom prst="rect">
            <a:avLst/>
          </a:prstGeom>
        </p:spPr>
        <p:txBody>
          <a:bodyPr/>
          <a:lstStyle/>
          <a:p>
            <a:r>
              <a:rPr b="1" dirty="0"/>
              <a:t>Scaling up</a:t>
            </a:r>
          </a:p>
        </p:txBody>
      </p:sp>
      <p:sp>
        <p:nvSpPr>
          <p:cNvPr id="294" name="Content Placeholder 2"/>
          <p:cNvSpPr txBox="1">
            <a:spLocks noGrp="1"/>
          </p:cNvSpPr>
          <p:nvPr>
            <p:ph type="body" sz="quarter" idx="1"/>
          </p:nvPr>
        </p:nvSpPr>
        <p:spPr>
          <a:xfrm>
            <a:off x="1633469" y="4327448"/>
            <a:ext cx="5953194" cy="1207295"/>
          </a:xfrm>
          <a:prstGeom prst="rect">
            <a:avLst/>
          </a:prstGeom>
        </p:spPr>
        <p:txBody>
          <a:bodyPr>
            <a:normAutofit/>
          </a:bodyPr>
          <a:lstStyle/>
          <a:p>
            <a:r>
              <a:rPr sz="2400" dirty="0"/>
              <a:t>What if a data center is not big enough?</a:t>
            </a:r>
          </a:p>
          <a:p>
            <a:pPr lvl="1">
              <a:defRPr sz="2400"/>
            </a:pPr>
            <a:r>
              <a:rPr sz="2400" dirty="0"/>
              <a:t>Build </a:t>
            </a:r>
            <a:r>
              <a:rPr lang="en-AU" sz="2400" dirty="0"/>
              <a:t>many</a:t>
            </a:r>
            <a:r>
              <a:rPr sz="2400" dirty="0"/>
              <a:t> data centers</a:t>
            </a:r>
          </a:p>
        </p:txBody>
      </p:sp>
      <p:pic>
        <p:nvPicPr>
          <p:cNvPr id="296" name="Picture 5" descr="Picture 5"/>
          <p:cNvPicPr>
            <a:picLocks noChangeAspect="1"/>
          </p:cNvPicPr>
          <p:nvPr/>
        </p:nvPicPr>
        <p:blipFill>
          <a:blip r:embed="rId3"/>
          <a:stretch>
            <a:fillRect/>
          </a:stretch>
        </p:blipFill>
        <p:spPr>
          <a:xfrm>
            <a:off x="1578769" y="2944653"/>
            <a:ext cx="397233" cy="470060"/>
          </a:xfrm>
          <a:prstGeom prst="rect">
            <a:avLst/>
          </a:prstGeom>
          <a:ln w="12700">
            <a:miter lim="400000"/>
          </a:ln>
        </p:spPr>
      </p:pic>
      <p:pic>
        <p:nvPicPr>
          <p:cNvPr id="297" name="Picture 6" descr="Picture 6"/>
          <p:cNvPicPr>
            <a:picLocks noChangeAspect="1"/>
          </p:cNvPicPr>
          <p:nvPr/>
        </p:nvPicPr>
        <p:blipFill>
          <a:blip r:embed="rId4"/>
          <a:stretch>
            <a:fillRect/>
          </a:stretch>
        </p:blipFill>
        <p:spPr>
          <a:xfrm flipH="1">
            <a:off x="2164557" y="2736056"/>
            <a:ext cx="629759" cy="689171"/>
          </a:xfrm>
          <a:prstGeom prst="rect">
            <a:avLst/>
          </a:prstGeom>
          <a:ln w="12700">
            <a:miter lim="400000"/>
          </a:ln>
        </p:spPr>
      </p:pic>
      <p:pic>
        <p:nvPicPr>
          <p:cNvPr id="298" name="Picture 7" descr="Picture 7"/>
          <p:cNvPicPr>
            <a:picLocks noChangeAspect="1"/>
          </p:cNvPicPr>
          <p:nvPr/>
        </p:nvPicPr>
        <p:blipFill>
          <a:blip r:embed="rId5"/>
          <a:stretch>
            <a:fillRect/>
          </a:stretch>
        </p:blipFill>
        <p:spPr>
          <a:xfrm flipH="1">
            <a:off x="3014386" y="2486025"/>
            <a:ext cx="673796" cy="937324"/>
          </a:xfrm>
          <a:prstGeom prst="rect">
            <a:avLst/>
          </a:prstGeom>
          <a:ln w="12700">
            <a:miter lim="400000"/>
          </a:ln>
        </p:spPr>
      </p:pic>
      <p:sp>
        <p:nvSpPr>
          <p:cNvPr id="299" name="TextBox 12"/>
          <p:cNvSpPr txBox="1"/>
          <p:nvPr/>
        </p:nvSpPr>
        <p:spPr>
          <a:xfrm>
            <a:off x="1421605" y="3514726"/>
            <a:ext cx="6643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300" name="TextBox 13"/>
          <p:cNvSpPr txBox="1"/>
          <p:nvPr/>
        </p:nvSpPr>
        <p:spPr>
          <a:xfrm>
            <a:off x="2035969" y="3500438"/>
            <a:ext cx="850106"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301" name="TextBox 14"/>
          <p:cNvSpPr txBox="1"/>
          <p:nvPr/>
        </p:nvSpPr>
        <p:spPr>
          <a:xfrm>
            <a:off x="2950369" y="3507582"/>
            <a:ext cx="764381"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Cluster</a:t>
            </a:r>
          </a:p>
        </p:txBody>
      </p:sp>
      <p:sp>
        <p:nvSpPr>
          <p:cNvPr id="302" name="TextBox 15"/>
          <p:cNvSpPr txBox="1"/>
          <p:nvPr/>
        </p:nvSpPr>
        <p:spPr>
          <a:xfrm>
            <a:off x="4171949" y="3507582"/>
            <a:ext cx="892970"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Data center</a:t>
            </a:r>
          </a:p>
        </p:txBody>
      </p:sp>
      <p:sp>
        <p:nvSpPr>
          <p:cNvPr id="303" name="TextBox 16"/>
          <p:cNvSpPr txBox="1"/>
          <p:nvPr/>
        </p:nvSpPr>
        <p:spPr>
          <a:xfrm>
            <a:off x="5800724" y="3500438"/>
            <a:ext cx="1785939" cy="253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spcBef>
                <a:spcPts val="300"/>
              </a:spcBef>
              <a:defRPr sz="1400">
                <a:latin typeface="Tahoma"/>
                <a:ea typeface="Tahoma"/>
                <a:cs typeface="Tahoma"/>
                <a:sym typeface="Tahoma"/>
              </a:defRPr>
            </a:lvl1pPr>
          </a:lstStyle>
          <a:p>
            <a:r>
              <a:rPr sz="1050"/>
              <a:t>Network of data centers</a:t>
            </a:r>
          </a:p>
        </p:txBody>
      </p:sp>
      <p:pic>
        <p:nvPicPr>
          <p:cNvPr id="304" name="Picture 17" descr="Picture 17"/>
          <p:cNvPicPr>
            <a:picLocks noChangeAspect="1"/>
          </p:cNvPicPr>
          <p:nvPr/>
        </p:nvPicPr>
        <p:blipFill>
          <a:blip r:embed="rId6"/>
          <a:stretch>
            <a:fillRect/>
          </a:stretch>
        </p:blipFill>
        <p:spPr>
          <a:xfrm>
            <a:off x="4014788" y="2166828"/>
            <a:ext cx="1303734" cy="1276460"/>
          </a:xfrm>
          <a:prstGeom prst="rect">
            <a:avLst/>
          </a:prstGeom>
          <a:ln w="12700">
            <a:miter lim="400000"/>
          </a:ln>
        </p:spPr>
      </p:pic>
      <p:pic>
        <p:nvPicPr>
          <p:cNvPr id="305" name="Picture 18" descr="Picture 18"/>
          <p:cNvPicPr>
            <a:picLocks noChangeAspect="1"/>
          </p:cNvPicPr>
          <p:nvPr/>
        </p:nvPicPr>
        <p:blipFill>
          <a:blip r:embed="rId6"/>
          <a:stretch>
            <a:fillRect/>
          </a:stretch>
        </p:blipFill>
        <p:spPr>
          <a:xfrm>
            <a:off x="5850731" y="1759634"/>
            <a:ext cx="528638" cy="517579"/>
          </a:xfrm>
          <a:prstGeom prst="rect">
            <a:avLst/>
          </a:prstGeom>
          <a:ln w="12700">
            <a:miter lim="400000"/>
          </a:ln>
        </p:spPr>
      </p:pic>
      <p:pic>
        <p:nvPicPr>
          <p:cNvPr id="306" name="Picture 19" descr="Picture 19"/>
          <p:cNvPicPr>
            <a:picLocks noChangeAspect="1"/>
          </p:cNvPicPr>
          <p:nvPr/>
        </p:nvPicPr>
        <p:blipFill>
          <a:blip r:embed="rId6"/>
          <a:stretch>
            <a:fillRect/>
          </a:stretch>
        </p:blipFill>
        <p:spPr>
          <a:xfrm>
            <a:off x="6429375" y="1759634"/>
            <a:ext cx="528638" cy="517579"/>
          </a:xfrm>
          <a:prstGeom prst="rect">
            <a:avLst/>
          </a:prstGeom>
          <a:ln w="12700">
            <a:miter lim="400000"/>
          </a:ln>
        </p:spPr>
      </p:pic>
      <p:pic>
        <p:nvPicPr>
          <p:cNvPr id="307" name="Picture 20" descr="Picture 20"/>
          <p:cNvPicPr>
            <a:picLocks noChangeAspect="1"/>
          </p:cNvPicPr>
          <p:nvPr/>
        </p:nvPicPr>
        <p:blipFill>
          <a:blip r:embed="rId6"/>
          <a:stretch>
            <a:fillRect/>
          </a:stretch>
        </p:blipFill>
        <p:spPr>
          <a:xfrm>
            <a:off x="7008019" y="1759634"/>
            <a:ext cx="528638" cy="517579"/>
          </a:xfrm>
          <a:prstGeom prst="rect">
            <a:avLst/>
          </a:prstGeom>
          <a:ln w="12700">
            <a:miter lim="400000"/>
          </a:ln>
        </p:spPr>
      </p:pic>
      <p:pic>
        <p:nvPicPr>
          <p:cNvPr id="308" name="Picture 21" descr="Picture 21"/>
          <p:cNvPicPr>
            <a:picLocks noChangeAspect="1"/>
          </p:cNvPicPr>
          <p:nvPr/>
        </p:nvPicPr>
        <p:blipFill>
          <a:blip r:embed="rId6"/>
          <a:stretch>
            <a:fillRect/>
          </a:stretch>
        </p:blipFill>
        <p:spPr>
          <a:xfrm>
            <a:off x="5843587" y="2338278"/>
            <a:ext cx="528638" cy="517579"/>
          </a:xfrm>
          <a:prstGeom prst="rect">
            <a:avLst/>
          </a:prstGeom>
          <a:ln w="12700">
            <a:miter lim="400000"/>
          </a:ln>
        </p:spPr>
      </p:pic>
      <p:pic>
        <p:nvPicPr>
          <p:cNvPr id="309" name="Picture 22" descr="Picture 22"/>
          <p:cNvPicPr>
            <a:picLocks noChangeAspect="1"/>
          </p:cNvPicPr>
          <p:nvPr/>
        </p:nvPicPr>
        <p:blipFill>
          <a:blip r:embed="rId6"/>
          <a:stretch>
            <a:fillRect/>
          </a:stretch>
        </p:blipFill>
        <p:spPr>
          <a:xfrm>
            <a:off x="6422231" y="2338278"/>
            <a:ext cx="528638" cy="517579"/>
          </a:xfrm>
          <a:prstGeom prst="rect">
            <a:avLst/>
          </a:prstGeom>
          <a:ln w="12700">
            <a:miter lim="400000"/>
          </a:ln>
        </p:spPr>
      </p:pic>
      <p:pic>
        <p:nvPicPr>
          <p:cNvPr id="310" name="Picture 23" descr="Picture 23"/>
          <p:cNvPicPr>
            <a:picLocks noChangeAspect="1"/>
          </p:cNvPicPr>
          <p:nvPr/>
        </p:nvPicPr>
        <p:blipFill>
          <a:blip r:embed="rId6"/>
          <a:stretch>
            <a:fillRect/>
          </a:stretch>
        </p:blipFill>
        <p:spPr>
          <a:xfrm>
            <a:off x="7000875" y="2338278"/>
            <a:ext cx="528638" cy="517579"/>
          </a:xfrm>
          <a:prstGeom prst="rect">
            <a:avLst/>
          </a:prstGeom>
          <a:ln w="12700">
            <a:miter lim="400000"/>
          </a:ln>
        </p:spPr>
      </p:pic>
      <p:pic>
        <p:nvPicPr>
          <p:cNvPr id="311" name="Picture 24" descr="Picture 24"/>
          <p:cNvPicPr>
            <a:picLocks noChangeAspect="1"/>
          </p:cNvPicPr>
          <p:nvPr/>
        </p:nvPicPr>
        <p:blipFill>
          <a:blip r:embed="rId6"/>
          <a:stretch>
            <a:fillRect/>
          </a:stretch>
        </p:blipFill>
        <p:spPr>
          <a:xfrm>
            <a:off x="5843587" y="2916922"/>
            <a:ext cx="528638" cy="517579"/>
          </a:xfrm>
          <a:prstGeom prst="rect">
            <a:avLst/>
          </a:prstGeom>
          <a:ln w="12700">
            <a:miter lim="400000"/>
          </a:ln>
        </p:spPr>
      </p:pic>
      <p:pic>
        <p:nvPicPr>
          <p:cNvPr id="312" name="Picture 25" descr="Picture 25"/>
          <p:cNvPicPr>
            <a:picLocks noChangeAspect="1"/>
          </p:cNvPicPr>
          <p:nvPr/>
        </p:nvPicPr>
        <p:blipFill>
          <a:blip r:embed="rId6"/>
          <a:stretch>
            <a:fillRect/>
          </a:stretch>
        </p:blipFill>
        <p:spPr>
          <a:xfrm>
            <a:off x="6422231" y="2916922"/>
            <a:ext cx="528638" cy="517579"/>
          </a:xfrm>
          <a:prstGeom prst="rect">
            <a:avLst/>
          </a:prstGeom>
          <a:ln w="12700">
            <a:miter lim="400000"/>
          </a:ln>
        </p:spPr>
      </p:pic>
      <p:pic>
        <p:nvPicPr>
          <p:cNvPr id="313" name="Picture 26" descr="Picture 26"/>
          <p:cNvPicPr>
            <a:picLocks noChangeAspect="1"/>
          </p:cNvPicPr>
          <p:nvPr/>
        </p:nvPicPr>
        <p:blipFill>
          <a:blip r:embed="rId6"/>
          <a:stretch>
            <a:fillRect/>
          </a:stretch>
        </p:blipFill>
        <p:spPr>
          <a:xfrm>
            <a:off x="7000875" y="2916922"/>
            <a:ext cx="528638" cy="517579"/>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0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30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30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30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31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31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31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313"/>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iterate>
                                    <p:tmAbs val="0"/>
                                  </p:iterate>
                                  <p:childTnLst>
                                    <p:set>
                                      <p:cBhvr>
                                        <p:cTn id="33" fill="hold"/>
                                        <p:tgtEl>
                                          <p:spTgt spid="303"/>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iterate>
                                    <p:tmAbs val="0"/>
                                  </p:iterate>
                                  <p:childTnLst>
                                    <p:set>
                                      <p:cBhvr>
                                        <p:cTn id="36" fill="hold"/>
                                        <p:tgtEl>
                                          <p:spTgt spid="2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build="p" bldLvl="5" animBg="1" advAuto="0"/>
      <p:bldP spid="303" grpId="0" animBg="1" advAuto="0"/>
      <p:bldP spid="305" grpId="0" animBg="1" advAuto="0"/>
      <p:bldP spid="306" grpId="0" animBg="1" advAuto="0"/>
      <p:bldP spid="307" grpId="0" animBg="1" advAuto="0"/>
      <p:bldP spid="308" grpId="0" animBg="1" advAuto="0"/>
      <p:bldP spid="309" grpId="0" animBg="1" advAuto="0"/>
      <p:bldP spid="310" grpId="0" animBg="1" advAuto="0"/>
      <p:bldP spid="311" grpId="0" animBg="1" advAuto="0"/>
      <p:bldP spid="312" grpId="0" animBg="1" advAuto="0"/>
      <p:bldP spid="313" grpId="0" animBg="1" advAuto="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a:spLocks noGrp="1"/>
          </p:cNvSpPr>
          <p:nvPr>
            <p:ph type="title"/>
          </p:nvPr>
        </p:nvSpPr>
        <p:spPr>
          <a:xfrm>
            <a:off x="469624" y="255983"/>
            <a:ext cx="4316516" cy="994172"/>
          </a:xfrm>
          <a:prstGeom prst="rect">
            <a:avLst/>
          </a:prstGeom>
        </p:spPr>
        <p:txBody>
          <a:bodyPr/>
          <a:lstStyle/>
          <a:p>
            <a:r>
              <a:rPr b="1" dirty="0"/>
              <a:t>Global distribution</a:t>
            </a:r>
          </a:p>
        </p:txBody>
      </p:sp>
      <p:sp>
        <p:nvSpPr>
          <p:cNvPr id="316" name="Content Placeholder 2"/>
          <p:cNvSpPr txBox="1">
            <a:spLocks noGrp="1"/>
          </p:cNvSpPr>
          <p:nvPr>
            <p:ph type="body" sz="half" idx="1"/>
          </p:nvPr>
        </p:nvSpPr>
        <p:spPr>
          <a:xfrm>
            <a:off x="1910207" y="3674379"/>
            <a:ext cx="6693466" cy="1850232"/>
          </a:xfrm>
          <a:prstGeom prst="rect">
            <a:avLst/>
          </a:prstGeom>
        </p:spPr>
        <p:txBody>
          <a:bodyPr>
            <a:normAutofit/>
          </a:bodyPr>
          <a:lstStyle/>
          <a:p>
            <a:pPr>
              <a:lnSpc>
                <a:spcPct val="81000"/>
              </a:lnSpc>
            </a:pPr>
            <a:r>
              <a:rPr dirty="0"/>
              <a:t>Data centers are globally distributed</a:t>
            </a:r>
            <a:r>
              <a:rPr lang="en-AU" dirty="0"/>
              <a:t> and networked</a:t>
            </a:r>
            <a:endParaRPr dirty="0"/>
          </a:p>
          <a:p>
            <a:pPr>
              <a:lnSpc>
                <a:spcPct val="81000"/>
              </a:lnSpc>
            </a:pPr>
            <a:r>
              <a:rPr dirty="0"/>
              <a:t>Why</a:t>
            </a:r>
            <a:r>
              <a:rPr lang="en-AU" dirty="0"/>
              <a:t> do we need to distribute the data </a:t>
            </a:r>
            <a:r>
              <a:rPr lang="en-AU" dirty="0" err="1"/>
              <a:t>centers</a:t>
            </a:r>
            <a:r>
              <a:rPr lang="en-AU" dirty="0"/>
              <a:t> globally</a:t>
            </a:r>
            <a:r>
              <a:rPr dirty="0"/>
              <a:t>?</a:t>
            </a:r>
          </a:p>
          <a:p>
            <a:pPr marL="342900" lvl="1" indent="0">
              <a:lnSpc>
                <a:spcPct val="81000"/>
              </a:lnSpc>
              <a:buNone/>
              <a:defRPr sz="2400"/>
            </a:pPr>
            <a:endParaRPr dirty="0"/>
          </a:p>
        </p:txBody>
      </p:sp>
      <p:pic>
        <p:nvPicPr>
          <p:cNvPr id="318" name="Content Placeholder 5" descr="Content Placeholder 5"/>
          <p:cNvPicPr>
            <a:picLocks noChangeAspect="1"/>
          </p:cNvPicPr>
          <p:nvPr/>
        </p:nvPicPr>
        <p:blipFill>
          <a:blip r:embed="rId3"/>
          <a:stretch>
            <a:fillRect/>
          </a:stretch>
        </p:blipFill>
        <p:spPr>
          <a:xfrm>
            <a:off x="4560366" y="1850228"/>
            <a:ext cx="2953367" cy="1371601"/>
          </a:xfrm>
          <a:prstGeom prst="rect">
            <a:avLst/>
          </a:prstGeom>
          <a:ln w="12700">
            <a:miter lim="400000"/>
          </a:ln>
        </p:spPr>
      </p:pic>
      <p:pic>
        <p:nvPicPr>
          <p:cNvPr id="319" name="Picture 6" descr="Picture 6"/>
          <p:cNvPicPr>
            <a:picLocks noChangeAspect="1"/>
          </p:cNvPicPr>
          <p:nvPr/>
        </p:nvPicPr>
        <p:blipFill>
          <a:blip r:embed="rId4"/>
          <a:stretch>
            <a:fillRect/>
          </a:stretch>
        </p:blipFill>
        <p:spPr>
          <a:xfrm>
            <a:off x="1910207" y="1850228"/>
            <a:ext cx="2566221" cy="1371600"/>
          </a:xfrm>
          <a:prstGeom prst="rect">
            <a:avLst/>
          </a:prstGeom>
          <a:ln w="12700">
            <a:miter lim="400000"/>
          </a:ln>
        </p:spPr>
      </p:pic>
      <p:sp>
        <p:nvSpPr>
          <p:cNvPr id="7" name="TextBox 6">
            <a:extLst>
              <a:ext uri="{FF2B5EF4-FFF2-40B4-BE49-F238E27FC236}">
                <a16:creationId xmlns:a16="http://schemas.microsoft.com/office/drawing/2014/main" id="{EB5B7D89-3596-45A9-976D-7F445E1A5274}"/>
              </a:ext>
            </a:extLst>
          </p:cNvPr>
          <p:cNvSpPr txBox="1"/>
          <p:nvPr/>
        </p:nvSpPr>
        <p:spPr>
          <a:xfrm>
            <a:off x="6423372" y="1508537"/>
            <a:ext cx="1090361"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a:t>
            </a:r>
            <a:r>
              <a:rPr lang="en-AU" sz="900" dirty="0"/>
              <a:t>s</a:t>
            </a:r>
            <a:endParaRPr sz="900" dirty="0"/>
          </a:p>
        </p:txBody>
      </p:sp>
    </p:spTree>
    <p:extLst>
      <p:ext uri="{BB962C8B-B14F-4D97-AF65-F5344CB8AC3E}">
        <p14:creationId xmlns:p14="http://schemas.microsoft.com/office/powerpoint/2010/main" val="1544810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a:spLocks noGrp="1"/>
          </p:cNvSpPr>
          <p:nvPr>
            <p:ph type="title"/>
          </p:nvPr>
        </p:nvSpPr>
        <p:spPr>
          <a:xfrm>
            <a:off x="469624" y="255983"/>
            <a:ext cx="4316516" cy="994172"/>
          </a:xfrm>
          <a:prstGeom prst="rect">
            <a:avLst/>
          </a:prstGeom>
        </p:spPr>
        <p:txBody>
          <a:bodyPr/>
          <a:lstStyle/>
          <a:p>
            <a:r>
              <a:rPr b="1" dirty="0"/>
              <a:t>Global distribution</a:t>
            </a:r>
          </a:p>
        </p:txBody>
      </p:sp>
      <p:sp>
        <p:nvSpPr>
          <p:cNvPr id="316" name="Content Placeholder 2"/>
          <p:cNvSpPr txBox="1">
            <a:spLocks noGrp="1"/>
          </p:cNvSpPr>
          <p:nvPr>
            <p:ph type="body" sz="half" idx="1"/>
          </p:nvPr>
        </p:nvSpPr>
        <p:spPr>
          <a:xfrm>
            <a:off x="757922" y="3206954"/>
            <a:ext cx="7866533" cy="2371111"/>
          </a:xfrm>
          <a:prstGeom prst="rect">
            <a:avLst/>
          </a:prstGeom>
        </p:spPr>
        <p:txBody>
          <a:bodyPr>
            <a:noAutofit/>
          </a:bodyPr>
          <a:lstStyle/>
          <a:p>
            <a:pPr>
              <a:lnSpc>
                <a:spcPct val="81000"/>
              </a:lnSpc>
            </a:pPr>
            <a:r>
              <a:rPr sz="2000" dirty="0"/>
              <a:t>Data centers are often globally distributed</a:t>
            </a:r>
            <a:r>
              <a:rPr lang="en-AU" sz="2000" dirty="0"/>
              <a:t> and networked</a:t>
            </a:r>
            <a:endParaRPr sz="2000" dirty="0"/>
          </a:p>
          <a:p>
            <a:pPr>
              <a:lnSpc>
                <a:spcPct val="81000"/>
              </a:lnSpc>
            </a:pPr>
            <a:r>
              <a:rPr lang="en-US" sz="2000" dirty="0"/>
              <a:t>Why do we need to distribute the data centers globally</a:t>
            </a:r>
            <a:r>
              <a:rPr sz="2000" dirty="0"/>
              <a:t>?</a:t>
            </a:r>
          </a:p>
          <a:p>
            <a:pPr lvl="1">
              <a:lnSpc>
                <a:spcPct val="81000"/>
              </a:lnSpc>
              <a:defRPr sz="2400"/>
            </a:pPr>
            <a:r>
              <a:rPr lang="en-AU" sz="2000" dirty="0"/>
              <a:t>Reduced Latency</a:t>
            </a:r>
          </a:p>
          <a:p>
            <a:pPr lvl="2">
              <a:lnSpc>
                <a:spcPct val="81000"/>
              </a:lnSpc>
              <a:defRPr sz="2400"/>
            </a:pPr>
            <a:r>
              <a:rPr lang="en-US" sz="2000" dirty="0"/>
              <a:t>We can bring our cloud services closer to users.</a:t>
            </a:r>
            <a:endParaRPr sz="2000" dirty="0"/>
          </a:p>
          <a:p>
            <a:pPr lvl="1">
              <a:lnSpc>
                <a:spcPct val="81000"/>
              </a:lnSpc>
              <a:defRPr sz="2400"/>
            </a:pPr>
            <a:r>
              <a:rPr lang="en-AU" sz="2000" dirty="0"/>
              <a:t>Disaster Recovery</a:t>
            </a:r>
          </a:p>
          <a:p>
            <a:pPr lvl="2">
              <a:lnSpc>
                <a:spcPct val="81000"/>
              </a:lnSpc>
              <a:defRPr sz="2400"/>
            </a:pPr>
            <a:r>
              <a:rPr lang="en-US" sz="2000" dirty="0"/>
              <a:t>When a data center goes down, other data centers can replicate the data. </a:t>
            </a:r>
            <a:endParaRPr sz="2000" dirty="0"/>
          </a:p>
          <a:p>
            <a:pPr lvl="1">
              <a:lnSpc>
                <a:spcPct val="81000"/>
              </a:lnSpc>
              <a:defRPr sz="2400"/>
            </a:pPr>
            <a:r>
              <a:rPr lang="en-US" sz="2000" dirty="0"/>
              <a:t>Regional Markets</a:t>
            </a:r>
          </a:p>
          <a:p>
            <a:pPr lvl="2">
              <a:lnSpc>
                <a:spcPct val="81000"/>
              </a:lnSpc>
              <a:defRPr sz="2400"/>
            </a:pPr>
            <a:r>
              <a:rPr lang="en-US" sz="2000" dirty="0"/>
              <a:t>We can deliver our cloud services that are optimized for specific regional markets.</a:t>
            </a:r>
          </a:p>
          <a:p>
            <a:pPr lvl="1">
              <a:lnSpc>
                <a:spcPct val="81000"/>
              </a:lnSpc>
              <a:defRPr sz="2400"/>
            </a:pPr>
            <a:r>
              <a:rPr lang="en-US" sz="2000" dirty="0"/>
              <a:t>…</a:t>
            </a:r>
            <a:endParaRPr sz="2000" dirty="0"/>
          </a:p>
        </p:txBody>
      </p:sp>
      <p:pic>
        <p:nvPicPr>
          <p:cNvPr id="318" name="Content Placeholder 5" descr="Content Placeholder 5"/>
          <p:cNvPicPr>
            <a:picLocks noChangeAspect="1"/>
          </p:cNvPicPr>
          <p:nvPr/>
        </p:nvPicPr>
        <p:blipFill>
          <a:blip r:embed="rId3"/>
          <a:stretch>
            <a:fillRect/>
          </a:stretch>
        </p:blipFill>
        <p:spPr>
          <a:xfrm>
            <a:off x="4560366" y="1621626"/>
            <a:ext cx="2953367" cy="1371601"/>
          </a:xfrm>
          <a:prstGeom prst="rect">
            <a:avLst/>
          </a:prstGeom>
          <a:ln w="12700">
            <a:miter lim="400000"/>
          </a:ln>
        </p:spPr>
      </p:pic>
      <p:pic>
        <p:nvPicPr>
          <p:cNvPr id="319" name="Picture 6" descr="Picture 6"/>
          <p:cNvPicPr>
            <a:picLocks noChangeAspect="1"/>
          </p:cNvPicPr>
          <p:nvPr/>
        </p:nvPicPr>
        <p:blipFill>
          <a:blip r:embed="rId4"/>
          <a:stretch>
            <a:fillRect/>
          </a:stretch>
        </p:blipFill>
        <p:spPr>
          <a:xfrm>
            <a:off x="1910207" y="1621626"/>
            <a:ext cx="2566221" cy="1371600"/>
          </a:xfrm>
          <a:prstGeom prst="rect">
            <a:avLst/>
          </a:prstGeom>
          <a:ln w="12700">
            <a:miter lim="400000"/>
          </a:ln>
        </p:spPr>
      </p:pic>
      <p:sp>
        <p:nvSpPr>
          <p:cNvPr id="7" name="TextBox 6">
            <a:extLst>
              <a:ext uri="{FF2B5EF4-FFF2-40B4-BE49-F238E27FC236}">
                <a16:creationId xmlns:a16="http://schemas.microsoft.com/office/drawing/2014/main" id="{EB5B7D89-3596-45A9-976D-7F445E1A5274}"/>
              </a:ext>
            </a:extLst>
          </p:cNvPr>
          <p:cNvSpPr txBox="1"/>
          <p:nvPr/>
        </p:nvSpPr>
        <p:spPr>
          <a:xfrm>
            <a:off x="5331727" y="1279935"/>
            <a:ext cx="2182006"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 in The Dalles, Oregon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itle 1"/>
          <p:cNvSpPr txBox="1">
            <a:spLocks noGrp="1"/>
          </p:cNvSpPr>
          <p:nvPr>
            <p:ph type="title"/>
          </p:nvPr>
        </p:nvSpPr>
        <p:spPr>
          <a:xfrm>
            <a:off x="364454" y="46846"/>
            <a:ext cx="6761475" cy="994172"/>
          </a:xfrm>
          <a:prstGeom prst="rect">
            <a:avLst/>
          </a:prstGeom>
        </p:spPr>
        <p:txBody>
          <a:bodyPr>
            <a:normAutofit fontScale="90000"/>
          </a:bodyPr>
          <a:lstStyle/>
          <a:p>
            <a:r>
              <a:rPr lang="en-AU" b="1" dirty="0"/>
              <a:t>Data </a:t>
            </a:r>
            <a:r>
              <a:rPr lang="en-AU" b="1" dirty="0" err="1"/>
              <a:t>center</a:t>
            </a:r>
            <a:r>
              <a:rPr lang="en-AU" b="1" dirty="0"/>
              <a:t> has enabled cloud computing</a:t>
            </a:r>
            <a:endParaRPr b="1" dirty="0"/>
          </a:p>
        </p:txBody>
      </p:sp>
      <p:sp>
        <p:nvSpPr>
          <p:cNvPr id="396" name="Content Placeholder 2"/>
          <p:cNvSpPr txBox="1">
            <a:spLocks noGrp="1"/>
          </p:cNvSpPr>
          <p:nvPr>
            <p:ph type="body" idx="1"/>
          </p:nvPr>
        </p:nvSpPr>
        <p:spPr>
          <a:xfrm>
            <a:off x="853480" y="2395503"/>
            <a:ext cx="7911057" cy="3019460"/>
          </a:xfrm>
          <a:prstGeom prst="rect">
            <a:avLst/>
          </a:prstGeom>
        </p:spPr>
        <p:txBody>
          <a:bodyPr>
            <a:noAutofit/>
          </a:bodyPr>
          <a:lstStyle/>
          <a:p>
            <a:pPr>
              <a:lnSpc>
                <a:spcPct val="81000"/>
              </a:lnSpc>
            </a:pPr>
            <a:r>
              <a:rPr sz="2000" dirty="0"/>
              <a:t>Economies of scale</a:t>
            </a:r>
          </a:p>
          <a:p>
            <a:pPr lvl="1">
              <a:lnSpc>
                <a:spcPct val="81000"/>
              </a:lnSpc>
              <a:defRPr sz="2400"/>
            </a:pPr>
            <a:r>
              <a:rPr sz="2000" dirty="0"/>
              <a:t>Cheaper to run </a:t>
            </a:r>
            <a:r>
              <a:rPr lang="en-AU" sz="2000" dirty="0"/>
              <a:t>big data </a:t>
            </a:r>
            <a:r>
              <a:rPr lang="en-AU" sz="2000" dirty="0" err="1"/>
              <a:t>centers</a:t>
            </a:r>
            <a:r>
              <a:rPr lang="en-AU" sz="2000" dirty="0"/>
              <a:t> </a:t>
            </a:r>
            <a:r>
              <a:rPr sz="2000" dirty="0"/>
              <a:t>than many small ones</a:t>
            </a:r>
          </a:p>
          <a:p>
            <a:pPr>
              <a:lnSpc>
                <a:spcPct val="81000"/>
              </a:lnSpc>
            </a:pPr>
            <a:r>
              <a:rPr sz="2000" dirty="0"/>
              <a:t>Statistical </a:t>
            </a:r>
            <a:r>
              <a:rPr lang="en-AU" sz="2000" dirty="0"/>
              <a:t>resource </a:t>
            </a:r>
            <a:r>
              <a:rPr sz="2000" dirty="0"/>
              <a:t>multiplexing</a:t>
            </a:r>
          </a:p>
          <a:p>
            <a:pPr lvl="1">
              <a:lnSpc>
                <a:spcPct val="81000"/>
              </a:lnSpc>
              <a:defRPr sz="2400"/>
            </a:pPr>
            <a:r>
              <a:rPr sz="2000" dirty="0"/>
              <a:t>High utilization</a:t>
            </a:r>
            <a:r>
              <a:rPr lang="en-AU" sz="2000" dirty="0"/>
              <a:t> of hardware resources</a:t>
            </a:r>
            <a:endParaRPr sz="2000" dirty="0"/>
          </a:p>
          <a:p>
            <a:pPr>
              <a:lnSpc>
                <a:spcPct val="81000"/>
              </a:lnSpc>
            </a:pPr>
            <a:r>
              <a:rPr sz="2000" dirty="0"/>
              <a:t>No up-front commitment</a:t>
            </a:r>
          </a:p>
          <a:p>
            <a:pPr lvl="1">
              <a:lnSpc>
                <a:spcPct val="81000"/>
              </a:lnSpc>
              <a:defRPr sz="2400"/>
            </a:pPr>
            <a:r>
              <a:rPr sz="2000" dirty="0"/>
              <a:t>No investment in </a:t>
            </a:r>
            <a:r>
              <a:rPr lang="en-AU" sz="2000" dirty="0"/>
              <a:t>data </a:t>
            </a:r>
            <a:r>
              <a:rPr lang="en-AU" sz="2000" dirty="0" err="1"/>
              <a:t>centers</a:t>
            </a:r>
            <a:r>
              <a:rPr lang="en-AU" sz="2000" dirty="0"/>
              <a:t>, enabling </a:t>
            </a:r>
            <a:r>
              <a:rPr sz="2000" dirty="0"/>
              <a:t>pay-as-you-go</a:t>
            </a:r>
          </a:p>
          <a:p>
            <a:pPr>
              <a:lnSpc>
                <a:spcPct val="81000"/>
              </a:lnSpc>
            </a:pPr>
            <a:r>
              <a:rPr sz="2000" dirty="0"/>
              <a:t>Scalability</a:t>
            </a:r>
          </a:p>
          <a:p>
            <a:pPr lvl="1">
              <a:lnSpc>
                <a:spcPct val="81000"/>
              </a:lnSpc>
              <a:defRPr sz="2400"/>
            </a:pPr>
            <a:r>
              <a:rPr sz="2000" dirty="0"/>
              <a:t>Thousands of </a:t>
            </a:r>
            <a:r>
              <a:rPr lang="en-AU" sz="2000" dirty="0"/>
              <a:t>servers </a:t>
            </a:r>
            <a:r>
              <a:rPr sz="2000" dirty="0"/>
              <a:t>available on demand</a:t>
            </a:r>
            <a:endParaRPr lang="en-AU" sz="2000" dirty="0"/>
          </a:p>
          <a:p>
            <a:pPr lvl="1">
              <a:lnSpc>
                <a:spcPct val="81000"/>
              </a:lnSpc>
              <a:defRPr sz="2400"/>
            </a:pPr>
            <a:r>
              <a:rPr lang="en-AU" sz="2000" dirty="0"/>
              <a:t>A</a:t>
            </a:r>
            <a:r>
              <a:rPr sz="2000" dirty="0"/>
              <a:t>dd</a:t>
            </a:r>
            <a:r>
              <a:rPr lang="en-AU" sz="2000" dirty="0"/>
              <a:t> </a:t>
            </a:r>
            <a:r>
              <a:rPr sz="2000" dirty="0"/>
              <a:t>more within seconds</a:t>
            </a:r>
          </a:p>
        </p:txBody>
      </p:sp>
      <p:grpSp>
        <p:nvGrpSpPr>
          <p:cNvPr id="405" name="Group 39"/>
          <p:cNvGrpSpPr/>
          <p:nvPr/>
        </p:nvGrpSpPr>
        <p:grpSpPr>
          <a:xfrm>
            <a:off x="6887633" y="291443"/>
            <a:ext cx="710069" cy="504979"/>
            <a:chOff x="0" y="0"/>
            <a:chExt cx="946758" cy="673304"/>
          </a:xfrm>
        </p:grpSpPr>
        <p:sp>
          <p:nvSpPr>
            <p:cNvPr id="401" name="Cloud"/>
            <p:cNvSpPr/>
            <p:nvPr/>
          </p:nvSpPr>
          <p:spPr>
            <a:xfrm rot="268469">
              <a:off x="22214" y="34276"/>
              <a:ext cx="902330" cy="604753"/>
            </a:xfrm>
            <a:custGeom>
              <a:avLst/>
              <a:gdLst/>
              <a:ahLst/>
              <a:cxnLst>
                <a:cxn ang="0">
                  <a:pos x="wd2" y="hd2"/>
                </a:cxn>
                <a:cxn ang="5400000">
                  <a:pos x="wd2" y="hd2"/>
                </a:cxn>
                <a:cxn ang="10800000">
                  <a:pos x="wd2" y="hd2"/>
                </a:cxn>
                <a:cxn ang="16200000">
                  <a:pos x="wd2" y="hd2"/>
                </a:cxn>
              </a:cxnLst>
              <a:rect l="0" t="0" r="r" b="b"/>
              <a:pathLst>
                <a:path w="21599" h="21599" extrusionOk="0">
                  <a:moveTo>
                    <a:pt x="1949" y="7181"/>
                  </a:moveTo>
                  <a:cubicBezTo>
                    <a:pt x="841" y="7337"/>
                    <a:pt x="0" y="8614"/>
                    <a:pt x="0" y="10138"/>
                  </a:cubicBezTo>
                  <a:cubicBezTo>
                    <a:pt x="-1" y="11193"/>
                    <a:pt x="409" y="12170"/>
                    <a:pt x="1074" y="12703"/>
                  </a:cubicBezTo>
                  <a:lnTo>
                    <a:pt x="1063" y="12669"/>
                  </a:lnTo>
                  <a:cubicBezTo>
                    <a:pt x="685" y="13218"/>
                    <a:pt x="475" y="13941"/>
                    <a:pt x="475" y="14691"/>
                  </a:cubicBezTo>
                  <a:cubicBezTo>
                    <a:pt x="475" y="16327"/>
                    <a:pt x="1451" y="17652"/>
                    <a:pt x="2655" y="17652"/>
                  </a:cubicBezTo>
                  <a:cubicBezTo>
                    <a:pt x="2739" y="17652"/>
                    <a:pt x="2824" y="17645"/>
                    <a:pt x="2909" y="17631"/>
                  </a:cubicBezTo>
                  <a:lnTo>
                    <a:pt x="2897" y="17651"/>
                  </a:lnTo>
                  <a:cubicBezTo>
                    <a:pt x="3585" y="19290"/>
                    <a:pt x="4863" y="20302"/>
                    <a:pt x="6248" y="20302"/>
                  </a:cubicBezTo>
                  <a:cubicBezTo>
                    <a:pt x="6948" y="20301"/>
                    <a:pt x="7636" y="20041"/>
                    <a:pt x="8236" y="19548"/>
                  </a:cubicBezTo>
                  <a:lnTo>
                    <a:pt x="8230" y="19552"/>
                  </a:lnTo>
                  <a:cubicBezTo>
                    <a:pt x="8856" y="20831"/>
                    <a:pt x="9909" y="21599"/>
                    <a:pt x="11037" y="21599"/>
                  </a:cubicBezTo>
                  <a:cubicBezTo>
                    <a:pt x="12524" y="21598"/>
                    <a:pt x="13837" y="20269"/>
                    <a:pt x="14268" y="18326"/>
                  </a:cubicBezTo>
                  <a:lnTo>
                    <a:pt x="14271" y="18352"/>
                  </a:lnTo>
                  <a:cubicBezTo>
                    <a:pt x="14731" y="18742"/>
                    <a:pt x="15261" y="18949"/>
                    <a:pt x="15803" y="18949"/>
                  </a:cubicBezTo>
                  <a:cubicBezTo>
                    <a:pt x="17392" y="18948"/>
                    <a:pt x="18684" y="17207"/>
                    <a:pt x="18696" y="15046"/>
                  </a:cubicBezTo>
                  <a:lnTo>
                    <a:pt x="18691" y="15036"/>
                  </a:lnTo>
                  <a:cubicBezTo>
                    <a:pt x="20359" y="14711"/>
                    <a:pt x="21599" y="12766"/>
                    <a:pt x="21599" y="10473"/>
                  </a:cubicBezTo>
                  <a:cubicBezTo>
                    <a:pt x="21599" y="9457"/>
                    <a:pt x="21352" y="8470"/>
                    <a:pt x="20898" y="7664"/>
                  </a:cubicBezTo>
                  <a:lnTo>
                    <a:pt x="20891" y="7662"/>
                  </a:lnTo>
                  <a:cubicBezTo>
                    <a:pt x="21033" y="7209"/>
                    <a:pt x="21107" y="6722"/>
                    <a:pt x="21107" y="6229"/>
                  </a:cubicBezTo>
                  <a:cubicBezTo>
                    <a:pt x="21107" y="4588"/>
                    <a:pt x="20301" y="3150"/>
                    <a:pt x="19141" y="2719"/>
                  </a:cubicBezTo>
                  <a:lnTo>
                    <a:pt x="19150" y="2712"/>
                  </a:lnTo>
                  <a:cubicBezTo>
                    <a:pt x="18942" y="1142"/>
                    <a:pt x="17935" y="0"/>
                    <a:pt x="16760" y="0"/>
                  </a:cubicBezTo>
                  <a:cubicBezTo>
                    <a:pt x="16045" y="-1"/>
                    <a:pt x="15368" y="426"/>
                    <a:pt x="14906" y="1165"/>
                  </a:cubicBezTo>
                  <a:lnTo>
                    <a:pt x="14910" y="1170"/>
                  </a:lnTo>
                  <a:cubicBezTo>
                    <a:pt x="14498" y="432"/>
                    <a:pt x="13856" y="0"/>
                    <a:pt x="13175" y="0"/>
                  </a:cubicBezTo>
                  <a:cubicBezTo>
                    <a:pt x="12348" y="-1"/>
                    <a:pt x="11591" y="637"/>
                    <a:pt x="11222" y="1645"/>
                  </a:cubicBezTo>
                  <a:lnTo>
                    <a:pt x="11230" y="1694"/>
                  </a:lnTo>
                  <a:cubicBezTo>
                    <a:pt x="10731" y="1024"/>
                    <a:pt x="10059" y="650"/>
                    <a:pt x="9359" y="650"/>
                  </a:cubicBezTo>
                  <a:cubicBezTo>
                    <a:pt x="8373" y="649"/>
                    <a:pt x="7467" y="1391"/>
                    <a:pt x="7004" y="2578"/>
                  </a:cubicBezTo>
                  <a:lnTo>
                    <a:pt x="6996" y="2602"/>
                  </a:lnTo>
                  <a:cubicBezTo>
                    <a:pt x="6478" y="2189"/>
                    <a:pt x="5889" y="1972"/>
                    <a:pt x="5288" y="1972"/>
                  </a:cubicBezTo>
                  <a:cubicBezTo>
                    <a:pt x="3423" y="1972"/>
                    <a:pt x="1912" y="4029"/>
                    <a:pt x="1912" y="6568"/>
                  </a:cubicBezTo>
                  <a:cubicBezTo>
                    <a:pt x="1911" y="6775"/>
                    <a:pt x="1922" y="6982"/>
                    <a:pt x="1942" y="7187"/>
                  </a:cubicBezTo>
                  <a:close/>
                </a:path>
              </a:pathLst>
            </a:custGeom>
            <a:solidFill>
              <a:srgbClr val="FFBE7D"/>
            </a:solidFill>
            <a:ln w="12700" cap="flat">
              <a:noFill/>
              <a:miter lim="400000"/>
            </a:ln>
            <a:effectLst>
              <a:outerShdw blurRad="50800" dist="50800" dir="2700000" rotWithShape="0">
                <a:srgbClr val="000000">
                  <a:alpha val="40000"/>
                </a:srgbClr>
              </a:outerShdw>
            </a:effectLst>
          </p:spPr>
          <p:txBody>
            <a:bodyPr wrap="square" lIns="34289" tIns="34289" rIns="34289" bIns="34289" numCol="1" anchor="t">
              <a:noAutofit/>
            </a:bodyPr>
            <a:lstStyle/>
            <a:p>
              <a:pPr>
                <a:defRPr>
                  <a:latin typeface="Tahoma"/>
                  <a:ea typeface="Tahoma"/>
                  <a:cs typeface="Tahoma"/>
                  <a:sym typeface="Tahoma"/>
                </a:defRPr>
              </a:pPr>
              <a:endParaRPr sz="1500"/>
            </a:p>
          </p:txBody>
        </p:sp>
        <p:pic>
          <p:nvPicPr>
            <p:cNvPr id="402" name="Picture 51" descr="Picture 51"/>
            <p:cNvPicPr>
              <a:picLocks noChangeAspect="1"/>
            </p:cNvPicPr>
            <p:nvPr/>
          </p:nvPicPr>
          <p:blipFill>
            <a:blip r:embed="rId3"/>
            <a:stretch>
              <a:fillRect/>
            </a:stretch>
          </p:blipFill>
          <p:spPr>
            <a:xfrm>
              <a:off x="491948" y="150225"/>
              <a:ext cx="342630" cy="342668"/>
            </a:xfrm>
            <a:prstGeom prst="rect">
              <a:avLst/>
            </a:prstGeom>
            <a:ln w="12700" cap="flat">
              <a:noFill/>
              <a:miter lim="400000"/>
            </a:ln>
            <a:effectLst/>
          </p:spPr>
        </p:pic>
        <p:pic>
          <p:nvPicPr>
            <p:cNvPr id="403" name="Picture 51" descr="Picture 51"/>
            <p:cNvPicPr>
              <a:picLocks noChangeAspect="1"/>
            </p:cNvPicPr>
            <p:nvPr/>
          </p:nvPicPr>
          <p:blipFill>
            <a:blip r:embed="rId3"/>
            <a:stretch>
              <a:fillRect/>
            </a:stretch>
          </p:blipFill>
          <p:spPr>
            <a:xfrm>
              <a:off x="310296" y="154656"/>
              <a:ext cx="342630" cy="342668"/>
            </a:xfrm>
            <a:prstGeom prst="rect">
              <a:avLst/>
            </a:prstGeom>
            <a:ln w="12700" cap="flat">
              <a:noFill/>
              <a:miter lim="400000"/>
            </a:ln>
            <a:effectLst/>
          </p:spPr>
        </p:pic>
        <p:pic>
          <p:nvPicPr>
            <p:cNvPr id="404" name="Picture 51" descr="Picture 51"/>
            <p:cNvPicPr>
              <a:picLocks noChangeAspect="1"/>
            </p:cNvPicPr>
            <p:nvPr/>
          </p:nvPicPr>
          <p:blipFill>
            <a:blip r:embed="rId3"/>
            <a:stretch>
              <a:fillRect/>
            </a:stretch>
          </p:blipFill>
          <p:spPr>
            <a:xfrm>
              <a:off x="128643" y="159087"/>
              <a:ext cx="342630" cy="342668"/>
            </a:xfrm>
            <a:prstGeom prst="rect">
              <a:avLst/>
            </a:prstGeom>
            <a:ln w="12700" cap="flat">
              <a:noFill/>
              <a:miter lim="400000"/>
            </a:ln>
            <a:effectLst/>
          </p:spPr>
        </p:pic>
      </p:grpSp>
      <p:sp>
        <p:nvSpPr>
          <p:cNvPr id="9" name="Content Placeholder 2">
            <a:extLst>
              <a:ext uri="{FF2B5EF4-FFF2-40B4-BE49-F238E27FC236}">
                <a16:creationId xmlns:a16="http://schemas.microsoft.com/office/drawing/2014/main" id="{4F1FE7BB-7AD6-439A-8F07-0EA0B903398E}"/>
              </a:ext>
            </a:extLst>
          </p:cNvPr>
          <p:cNvSpPr txBox="1">
            <a:spLocks/>
          </p:cNvSpPr>
          <p:nvPr/>
        </p:nvSpPr>
        <p:spPr>
          <a:xfrm>
            <a:off x="379463" y="1041018"/>
            <a:ext cx="8400082" cy="13717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dirty="0"/>
              <a:t>Big tech companies use existing data centers to provide cloud computing</a:t>
            </a:r>
          </a:p>
          <a:p>
            <a:pPr fontAlgn="auto">
              <a:spcAft>
                <a:spcPts val="0"/>
              </a:spcAft>
              <a:buClrTx/>
              <a:buSzTx/>
            </a:pPr>
            <a:endParaRPr lang="en-US" dirty="0"/>
          </a:p>
          <a:p>
            <a:pPr fontAlgn="auto">
              <a:spcAft>
                <a:spcPts val="0"/>
              </a:spcAft>
              <a:buClrTx/>
              <a:buSzTx/>
            </a:pPr>
            <a:r>
              <a:rPr lang="en-US" dirty="0"/>
              <a:t>Benefits: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A61CC5B-FF2D-4DB8-8D31-E666649BFCFE}"/>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a:t>
            </a:r>
          </a:p>
        </p:txBody>
      </p:sp>
      <p:sp>
        <p:nvSpPr>
          <p:cNvPr id="6" name="Rectangle 5">
            <a:extLst>
              <a:ext uri="{FF2B5EF4-FFF2-40B4-BE49-F238E27FC236}">
                <a16:creationId xmlns:a16="http://schemas.microsoft.com/office/drawing/2014/main" id="{A4E18829-FA6B-43A9-B2FD-E69B4820CFD9}"/>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Xen and KVM</a:t>
            </a:r>
          </a:p>
        </p:txBody>
      </p:sp>
      <p:sp>
        <p:nvSpPr>
          <p:cNvPr id="7" name="Rectangle 6">
            <a:extLst>
              <a:ext uri="{FF2B5EF4-FFF2-40B4-BE49-F238E27FC236}">
                <a16:creationId xmlns:a16="http://schemas.microsoft.com/office/drawing/2014/main" id="{7883793A-E389-44D9-A38A-8A1577FB2A99}"/>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KVM</a:t>
            </a:r>
          </a:p>
        </p:txBody>
      </p:sp>
      <p:sp>
        <p:nvSpPr>
          <p:cNvPr id="10" name="Title 1">
            <a:extLst>
              <a:ext uri="{FF2B5EF4-FFF2-40B4-BE49-F238E27FC236}">
                <a16:creationId xmlns:a16="http://schemas.microsoft.com/office/drawing/2014/main" id="{76747A1D-B757-4440-BAE5-2BA9E37A19F2}"/>
              </a:ext>
            </a:extLst>
          </p:cNvPr>
          <p:cNvSpPr>
            <a:spLocks noGrp="1"/>
          </p:cNvSpPr>
          <p:nvPr>
            <p:ph type="title"/>
          </p:nvPr>
        </p:nvSpPr>
        <p:spPr>
          <a:xfrm>
            <a:off x="1007706" y="136525"/>
            <a:ext cx="7707086" cy="1073264"/>
          </a:xfrm>
        </p:spPr>
        <p:txBody>
          <a:bodyPr/>
          <a:lstStyle/>
          <a:p>
            <a:r>
              <a:rPr lang="en-AU" b="1" i="0" dirty="0">
                <a:solidFill>
                  <a:srgbClr val="374151"/>
                </a:solidFill>
                <a:effectLst/>
              </a:rPr>
              <a:t>Three main </a:t>
            </a:r>
            <a:r>
              <a:rPr lang="en-AU" sz="3200" b="1" dirty="0">
                <a:solidFill>
                  <a:srgbClr val="374151"/>
                </a:solidFill>
              </a:rPr>
              <a:t>virtual machine monitors (VMM)</a:t>
            </a:r>
            <a:endParaRPr lang="en-US" b="1" dirty="0"/>
          </a:p>
        </p:txBody>
      </p:sp>
      <p:sp>
        <p:nvSpPr>
          <p:cNvPr id="11" name="Content Placeholder 2">
            <a:extLst>
              <a:ext uri="{FF2B5EF4-FFF2-40B4-BE49-F238E27FC236}">
                <a16:creationId xmlns:a16="http://schemas.microsoft.com/office/drawing/2014/main" id="{59644879-68F3-4A14-BA12-B23CDC42A4E5}"/>
              </a:ext>
            </a:extLst>
          </p:cNvPr>
          <p:cNvSpPr>
            <a:spLocks noGrp="1"/>
          </p:cNvSpPr>
          <p:nvPr>
            <p:ph idx="1"/>
          </p:nvPr>
        </p:nvSpPr>
        <p:spPr>
          <a:xfrm>
            <a:off x="5271402" y="1209788"/>
            <a:ext cx="3322294" cy="722671"/>
          </a:xfrm>
        </p:spPr>
        <p:txBody>
          <a:bodyPr>
            <a:normAutofit lnSpcReduction="10000"/>
          </a:bodyPr>
          <a:lstStyle/>
          <a:p>
            <a:r>
              <a:rPr lang="en-AU" dirty="0">
                <a:cs typeface="Arial" panose="020B0604020202020204" pitchFamily="34" charset="0"/>
              </a:rPr>
              <a:t>Closed-source</a:t>
            </a:r>
          </a:p>
          <a:p>
            <a:r>
              <a:rPr lang="en-AU" dirty="0">
                <a:cs typeface="Arial" panose="020B0604020202020204" pitchFamily="34" charset="0"/>
              </a:rPr>
              <a:t>Microsoft kernel module</a:t>
            </a:r>
          </a:p>
        </p:txBody>
      </p:sp>
      <p:sp>
        <p:nvSpPr>
          <p:cNvPr id="12" name="Content Placeholder 2">
            <a:extLst>
              <a:ext uri="{FF2B5EF4-FFF2-40B4-BE49-F238E27FC236}">
                <a16:creationId xmlns:a16="http://schemas.microsoft.com/office/drawing/2014/main" id="{D1779E7D-BB31-449E-873C-6CF719FE7A3E}"/>
              </a:ext>
            </a:extLst>
          </p:cNvPr>
          <p:cNvSpPr txBox="1">
            <a:spLocks/>
          </p:cNvSpPr>
          <p:nvPr/>
        </p:nvSpPr>
        <p:spPr>
          <a:xfrm>
            <a:off x="4807608" y="5899419"/>
            <a:ext cx="3322294" cy="7226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Open-source</a:t>
            </a:r>
          </a:p>
          <a:p>
            <a:pPr fontAlgn="auto">
              <a:spcAft>
                <a:spcPts val="0"/>
              </a:spcAft>
              <a:buClrTx/>
              <a:buSzTx/>
            </a:pPr>
            <a:r>
              <a:rPr lang="en-AU" dirty="0">
                <a:cs typeface="Arial" panose="020B0604020202020204" pitchFamily="34" charset="0"/>
              </a:rPr>
              <a:t>Linux kernel module</a:t>
            </a:r>
          </a:p>
        </p:txBody>
      </p:sp>
      <p:sp>
        <p:nvSpPr>
          <p:cNvPr id="13" name="Content Placeholder 2">
            <a:extLst>
              <a:ext uri="{FF2B5EF4-FFF2-40B4-BE49-F238E27FC236}">
                <a16:creationId xmlns:a16="http://schemas.microsoft.com/office/drawing/2014/main" id="{DC01BCDF-652B-4682-B4CD-CACE40A6DAA2}"/>
              </a:ext>
            </a:extLst>
          </p:cNvPr>
          <p:cNvSpPr txBox="1">
            <a:spLocks/>
          </p:cNvSpPr>
          <p:nvPr/>
        </p:nvSpPr>
        <p:spPr>
          <a:xfrm>
            <a:off x="932466" y="5787012"/>
            <a:ext cx="3322294" cy="7226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Open-source</a:t>
            </a:r>
          </a:p>
          <a:p>
            <a:pPr fontAlgn="auto">
              <a:spcAft>
                <a:spcPts val="0"/>
              </a:spcAft>
              <a:buClrTx/>
              <a:buSzTx/>
            </a:pPr>
            <a:r>
              <a:rPr lang="en-AU" dirty="0">
                <a:cs typeface="Arial" panose="020B0604020202020204" pitchFamily="34" charset="0"/>
              </a:rPr>
              <a:t>Build from scratch</a:t>
            </a:r>
          </a:p>
        </p:txBody>
      </p:sp>
    </p:spTree>
    <p:extLst>
      <p:ext uri="{BB962C8B-B14F-4D97-AF65-F5344CB8AC3E}">
        <p14:creationId xmlns:p14="http://schemas.microsoft.com/office/powerpoint/2010/main" val="39083690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Title 1"/>
          <p:cNvSpPr txBox="1">
            <a:spLocks noGrp="1"/>
          </p:cNvSpPr>
          <p:nvPr>
            <p:ph type="title"/>
          </p:nvPr>
        </p:nvSpPr>
        <p:spPr>
          <a:xfrm>
            <a:off x="138584" y="263449"/>
            <a:ext cx="5612525" cy="580325"/>
          </a:xfrm>
          <a:prstGeom prst="rect">
            <a:avLst/>
          </a:prstGeom>
        </p:spPr>
        <p:txBody>
          <a:bodyPr>
            <a:normAutofit fontScale="90000"/>
          </a:bodyPr>
          <a:lstStyle>
            <a:lvl1pPr>
              <a:defRPr sz="3200"/>
            </a:lvl1pPr>
          </a:lstStyle>
          <a:p>
            <a:r>
              <a:rPr sz="3600" b="1" dirty="0"/>
              <a:t>Other terms</a:t>
            </a:r>
          </a:p>
        </p:txBody>
      </p:sp>
      <p:sp>
        <p:nvSpPr>
          <p:cNvPr id="423" name="Content Placeholder 2"/>
          <p:cNvSpPr txBox="1">
            <a:spLocks noGrp="1"/>
          </p:cNvSpPr>
          <p:nvPr>
            <p:ph type="body" idx="1"/>
          </p:nvPr>
        </p:nvSpPr>
        <p:spPr>
          <a:xfrm>
            <a:off x="422030" y="1217327"/>
            <a:ext cx="7702062" cy="3586163"/>
          </a:xfrm>
          <a:prstGeom prst="rect">
            <a:avLst/>
          </a:prstGeom>
        </p:spPr>
        <p:txBody>
          <a:bodyPr>
            <a:noAutofit/>
          </a:bodyPr>
          <a:lstStyle/>
          <a:p>
            <a:pPr>
              <a:defRPr sz="2500"/>
            </a:pPr>
            <a:r>
              <a:rPr sz="2000" dirty="0"/>
              <a:t>Utility computing</a:t>
            </a:r>
          </a:p>
          <a:p>
            <a:pPr lvl="1">
              <a:defRPr sz="2200"/>
            </a:pPr>
            <a:r>
              <a:rPr lang="en-AU" sz="2000" dirty="0"/>
              <a:t>S</a:t>
            </a:r>
            <a:r>
              <a:rPr sz="2000" dirty="0" err="1"/>
              <a:t>ervice</a:t>
            </a:r>
            <a:r>
              <a:rPr lang="en-AU" sz="2000" dirty="0"/>
              <a:t>s</a:t>
            </a:r>
            <a:r>
              <a:rPr sz="2000" dirty="0"/>
              <a:t> being </a:t>
            </a:r>
            <a:r>
              <a:rPr lang="en-AU" sz="2000" dirty="0"/>
              <a:t>provided</a:t>
            </a:r>
            <a:r>
              <a:rPr sz="2000" dirty="0"/>
              <a:t> by a cloud</a:t>
            </a:r>
          </a:p>
          <a:p>
            <a:pPr lvl="1">
              <a:defRPr sz="2200"/>
            </a:pPr>
            <a:r>
              <a:rPr sz="2000" dirty="0"/>
              <a:t>Focuses on the business model (pay-as-you-go), similar to classical utility companies</a:t>
            </a:r>
          </a:p>
          <a:p>
            <a:pPr lvl="1">
              <a:defRPr sz="2200"/>
            </a:pPr>
            <a:endParaRPr sz="2000" dirty="0"/>
          </a:p>
          <a:p>
            <a:pPr>
              <a:defRPr sz="2500"/>
            </a:pPr>
            <a:r>
              <a:rPr sz="2000" dirty="0"/>
              <a:t>The Web</a:t>
            </a:r>
          </a:p>
          <a:p>
            <a:pPr lvl="1">
              <a:defRPr sz="2200"/>
            </a:pPr>
            <a:r>
              <a:rPr sz="2000" dirty="0"/>
              <a:t>The Internet's information sharing model</a:t>
            </a:r>
          </a:p>
          <a:p>
            <a:pPr lvl="1">
              <a:defRPr sz="2200"/>
            </a:pPr>
            <a:r>
              <a:rPr sz="2000" dirty="0"/>
              <a:t>Some web services run on clouds, but not all</a:t>
            </a:r>
          </a:p>
          <a:p>
            <a:pPr lvl="1">
              <a:defRPr sz="2200"/>
            </a:pPr>
            <a:endParaRPr sz="2000" dirty="0"/>
          </a:p>
          <a:p>
            <a:pPr>
              <a:defRPr sz="2500"/>
            </a:pPr>
            <a:r>
              <a:rPr sz="2000" dirty="0"/>
              <a:t>The Internet</a:t>
            </a:r>
          </a:p>
          <a:p>
            <a:pPr lvl="1">
              <a:defRPr sz="2200"/>
            </a:pPr>
            <a:r>
              <a:rPr sz="2000" dirty="0"/>
              <a:t>A network of networks.</a:t>
            </a:r>
          </a:p>
          <a:p>
            <a:pPr lvl="1">
              <a:defRPr sz="2200"/>
            </a:pPr>
            <a:r>
              <a:rPr sz="2000" dirty="0"/>
              <a:t>Used by the web; connects (most) clouds to their customers</a:t>
            </a:r>
          </a:p>
        </p:txBody>
      </p:sp>
    </p:spTree>
    <p:extLst>
      <p:ext uri="{BB962C8B-B14F-4D97-AF65-F5344CB8AC3E}">
        <p14:creationId xmlns:p14="http://schemas.microsoft.com/office/powerpoint/2010/main" val="1580396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Title 1"/>
          <p:cNvSpPr txBox="1">
            <a:spLocks noGrp="1"/>
          </p:cNvSpPr>
          <p:nvPr>
            <p:ph type="title"/>
          </p:nvPr>
        </p:nvSpPr>
        <p:spPr>
          <a:xfrm>
            <a:off x="433754" y="25736"/>
            <a:ext cx="7886700" cy="994172"/>
          </a:xfrm>
          <a:prstGeom prst="rect">
            <a:avLst/>
          </a:prstGeom>
        </p:spPr>
        <p:txBody>
          <a:bodyPr/>
          <a:lstStyle/>
          <a:p>
            <a:r>
              <a:rPr lang="en-AU" b="1" dirty="0"/>
              <a:t>C</a:t>
            </a:r>
            <a:r>
              <a:rPr b="1" dirty="0"/>
              <a:t>loud applications</a:t>
            </a:r>
          </a:p>
        </p:txBody>
      </p:sp>
      <p:sp>
        <p:nvSpPr>
          <p:cNvPr id="624" name="Content Placeholder 2"/>
          <p:cNvSpPr txBox="1">
            <a:spLocks noGrp="1"/>
          </p:cNvSpPr>
          <p:nvPr>
            <p:ph type="body" idx="1"/>
          </p:nvPr>
        </p:nvSpPr>
        <p:spPr>
          <a:xfrm>
            <a:off x="628650" y="1351770"/>
            <a:ext cx="7886700" cy="4486322"/>
          </a:xfrm>
          <a:prstGeom prst="rect">
            <a:avLst/>
          </a:prstGeom>
        </p:spPr>
        <p:txBody>
          <a:bodyPr>
            <a:normAutofit/>
          </a:bodyPr>
          <a:lstStyle/>
          <a:p>
            <a:pPr marL="169735" indent="-169735" defTabSz="678941">
              <a:lnSpc>
                <a:spcPct val="81000"/>
              </a:lnSpc>
              <a:spcBef>
                <a:spcPts val="675"/>
              </a:spcBef>
              <a:defRPr sz="2772"/>
            </a:pPr>
            <a:r>
              <a:rPr sz="2800" dirty="0"/>
              <a:t>Application hosting</a:t>
            </a:r>
          </a:p>
          <a:p>
            <a:pPr marL="169735" indent="-169735" defTabSz="678941">
              <a:lnSpc>
                <a:spcPct val="81000"/>
              </a:lnSpc>
              <a:spcBef>
                <a:spcPts val="675"/>
              </a:spcBef>
              <a:defRPr sz="2772"/>
            </a:pPr>
            <a:r>
              <a:rPr sz="2800" dirty="0"/>
              <a:t>Backup and Storage</a:t>
            </a:r>
          </a:p>
          <a:p>
            <a:pPr marL="169735" indent="-169735" defTabSz="678941">
              <a:lnSpc>
                <a:spcPct val="81000"/>
              </a:lnSpc>
              <a:spcBef>
                <a:spcPts val="675"/>
              </a:spcBef>
              <a:defRPr sz="2772"/>
            </a:pPr>
            <a:r>
              <a:rPr sz="2800" dirty="0"/>
              <a:t>Content delivery</a:t>
            </a:r>
          </a:p>
          <a:p>
            <a:pPr marL="169735" indent="-169735" defTabSz="678941">
              <a:lnSpc>
                <a:spcPct val="81000"/>
              </a:lnSpc>
              <a:spcBef>
                <a:spcPts val="675"/>
              </a:spcBef>
              <a:defRPr sz="2772"/>
            </a:pPr>
            <a:r>
              <a:rPr sz="2800" dirty="0"/>
              <a:t>E-commerce</a:t>
            </a:r>
          </a:p>
          <a:p>
            <a:pPr marL="169735" indent="-169735" defTabSz="678941">
              <a:lnSpc>
                <a:spcPct val="81000"/>
              </a:lnSpc>
              <a:spcBef>
                <a:spcPts val="675"/>
              </a:spcBef>
              <a:defRPr sz="2772"/>
            </a:pPr>
            <a:r>
              <a:rPr sz="2800" dirty="0"/>
              <a:t>High-performance computing</a:t>
            </a:r>
          </a:p>
          <a:p>
            <a:pPr marL="169735" indent="-169735" defTabSz="678941">
              <a:lnSpc>
                <a:spcPct val="81000"/>
              </a:lnSpc>
              <a:spcBef>
                <a:spcPts val="675"/>
              </a:spcBef>
              <a:defRPr sz="2772"/>
            </a:pPr>
            <a:r>
              <a:rPr sz="2800" dirty="0"/>
              <a:t>Media hosting</a:t>
            </a:r>
          </a:p>
          <a:p>
            <a:pPr marL="169735" indent="-169735" defTabSz="678941">
              <a:lnSpc>
                <a:spcPct val="81000"/>
              </a:lnSpc>
              <a:spcBef>
                <a:spcPts val="675"/>
              </a:spcBef>
              <a:defRPr sz="2772"/>
            </a:pPr>
            <a:r>
              <a:rPr sz="2800" dirty="0"/>
              <a:t>On-demand workforce</a:t>
            </a:r>
          </a:p>
          <a:p>
            <a:pPr marL="169735" indent="-169735" defTabSz="678941">
              <a:lnSpc>
                <a:spcPct val="81000"/>
              </a:lnSpc>
              <a:spcBef>
                <a:spcPts val="675"/>
              </a:spcBef>
              <a:defRPr sz="2772"/>
            </a:pPr>
            <a:r>
              <a:rPr sz="2800" dirty="0"/>
              <a:t>Search engines</a:t>
            </a:r>
          </a:p>
          <a:p>
            <a:pPr marL="169735" indent="-169735" defTabSz="678941">
              <a:lnSpc>
                <a:spcPct val="81000"/>
              </a:lnSpc>
              <a:spcBef>
                <a:spcPts val="675"/>
              </a:spcBef>
              <a:defRPr sz="2772"/>
            </a:pPr>
            <a:r>
              <a:rPr sz="2800" dirty="0"/>
              <a:t>Web hosting</a:t>
            </a:r>
            <a:endParaRPr lang="en-AU" sz="2800" dirty="0"/>
          </a:p>
          <a:p>
            <a:pPr marL="169735" indent="-169735" defTabSz="678941">
              <a:lnSpc>
                <a:spcPct val="81000"/>
              </a:lnSpc>
              <a:spcBef>
                <a:spcPts val="675"/>
              </a:spcBef>
              <a:defRPr sz="2772"/>
            </a:pPr>
            <a:r>
              <a:rPr lang="en-AU" sz="2800" dirty="0"/>
              <a:t>…</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Title 1"/>
          <p:cNvSpPr txBox="1">
            <a:spLocks noGrp="1"/>
          </p:cNvSpPr>
          <p:nvPr>
            <p:ph type="title"/>
          </p:nvPr>
        </p:nvSpPr>
        <p:spPr>
          <a:xfrm>
            <a:off x="400050" y="355713"/>
            <a:ext cx="3829050" cy="994172"/>
          </a:xfrm>
          <a:prstGeom prst="rect">
            <a:avLst/>
          </a:prstGeom>
        </p:spPr>
        <p:txBody>
          <a:bodyPr/>
          <a:lstStyle/>
          <a:p>
            <a:r>
              <a:rPr lang="en-AU" b="1" dirty="0"/>
              <a:t>Some E</a:t>
            </a:r>
            <a:r>
              <a:rPr b="1" dirty="0" err="1"/>
              <a:t>xamples</a:t>
            </a:r>
            <a:endParaRPr b="1" dirty="0"/>
          </a:p>
        </p:txBody>
      </p:sp>
      <p:sp>
        <p:nvSpPr>
          <p:cNvPr id="642" name="Content Placeholder 2"/>
          <p:cNvSpPr txBox="1">
            <a:spLocks noGrp="1"/>
          </p:cNvSpPr>
          <p:nvPr>
            <p:ph type="body" idx="1"/>
          </p:nvPr>
        </p:nvSpPr>
        <p:spPr>
          <a:xfrm>
            <a:off x="400050" y="1553476"/>
            <a:ext cx="7886700" cy="3263504"/>
          </a:xfrm>
          <a:prstGeom prst="rect">
            <a:avLst/>
          </a:prstGeom>
        </p:spPr>
        <p:txBody>
          <a:bodyPr>
            <a:normAutofit/>
          </a:bodyPr>
          <a:lstStyle/>
          <a:p>
            <a:pPr>
              <a:lnSpc>
                <a:spcPct val="81000"/>
              </a:lnSpc>
              <a:defRPr sz="2500"/>
            </a:pPr>
            <a:r>
              <a:rPr dirty="0"/>
              <a:t>DreamWorks </a:t>
            </a:r>
            <a:r>
              <a:rPr lang="en-AU" dirty="0"/>
              <a:t>applies </a:t>
            </a:r>
            <a:r>
              <a:rPr dirty="0"/>
              <a:t>the </a:t>
            </a:r>
            <a:r>
              <a:rPr dirty="0" err="1"/>
              <a:t>Cerelink</a:t>
            </a:r>
            <a:r>
              <a:rPr dirty="0"/>
              <a:t> </a:t>
            </a:r>
            <a:br>
              <a:rPr dirty="0"/>
            </a:br>
            <a:r>
              <a:rPr dirty="0"/>
              <a:t>cloud to render animation movies</a:t>
            </a:r>
          </a:p>
          <a:p>
            <a:pPr marL="342900" lvl="1" indent="0">
              <a:lnSpc>
                <a:spcPct val="81000"/>
              </a:lnSpc>
              <a:buNone/>
              <a:defRPr sz="2200" i="1"/>
            </a:pPr>
            <a:endParaRPr i="1" dirty="0"/>
          </a:p>
        </p:txBody>
      </p:sp>
      <p:sp>
        <p:nvSpPr>
          <p:cNvPr id="643" name="Slide Number Placeholder 3"/>
          <p:cNvSpPr txBox="1">
            <a:spLocks noGrp="1"/>
          </p:cNvSpPr>
          <p:nvPr>
            <p:ph type="sldNum" sz="quarter" idx="2"/>
          </p:nvPr>
        </p:nvSpPr>
        <p:spPr>
          <a:xfrm>
            <a:off x="11083270" y="6404292"/>
            <a:ext cx="270531"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888888"/>
                </a:solidFill>
                <a:effectLst/>
                <a:uFillTx/>
                <a:latin typeface="Tahoma"/>
                <a:ea typeface="Tahoma"/>
                <a:cs typeface="Tahoma"/>
                <a:sym typeface="Tahoma"/>
              </a:defRPr>
            </a:lvl1pPr>
            <a:lvl2pPr marL="0" marR="0" indent="4572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en-AU" smtClean="0"/>
              <a:pPr/>
              <a:t>52</a:t>
            </a:fld>
            <a:endParaRPr/>
          </a:p>
        </p:txBody>
      </p:sp>
      <p:pic>
        <p:nvPicPr>
          <p:cNvPr id="644" name="Picture 5" descr="Picture 5"/>
          <p:cNvPicPr>
            <a:picLocks noChangeAspect="1"/>
          </p:cNvPicPr>
          <p:nvPr/>
        </p:nvPicPr>
        <p:blipFill>
          <a:blip r:embed="rId3"/>
          <a:stretch>
            <a:fillRect/>
          </a:stretch>
        </p:blipFill>
        <p:spPr>
          <a:xfrm>
            <a:off x="5877754" y="1158805"/>
            <a:ext cx="1439055" cy="1347349"/>
          </a:xfrm>
          <a:prstGeom prst="rect">
            <a:avLst/>
          </a:prstGeom>
          <a:ln w="12700">
            <a:miter lim="400000"/>
          </a:ln>
        </p:spPr>
      </p:pic>
      <p:pic>
        <p:nvPicPr>
          <p:cNvPr id="645" name="Picture 6" descr="Picture 6"/>
          <p:cNvPicPr>
            <a:picLocks noChangeAspect="1"/>
          </p:cNvPicPr>
          <p:nvPr/>
        </p:nvPicPr>
        <p:blipFill>
          <a:blip r:embed="rId4"/>
          <a:stretch>
            <a:fillRect/>
          </a:stretch>
        </p:blipFill>
        <p:spPr>
          <a:xfrm>
            <a:off x="5877754" y="4947705"/>
            <a:ext cx="1373982" cy="419065"/>
          </a:xfrm>
          <a:prstGeom prst="rect">
            <a:avLst/>
          </a:prstGeom>
          <a:ln w="12700">
            <a:miter lim="400000"/>
          </a:ln>
        </p:spPr>
      </p:pic>
      <p:pic>
        <p:nvPicPr>
          <p:cNvPr id="646" name="Picture 7" descr="Picture 7"/>
          <p:cNvPicPr>
            <a:picLocks noChangeAspect="1"/>
          </p:cNvPicPr>
          <p:nvPr/>
        </p:nvPicPr>
        <p:blipFill>
          <a:blip r:embed="rId5"/>
          <a:stretch>
            <a:fillRect/>
          </a:stretch>
        </p:blipFill>
        <p:spPr>
          <a:xfrm>
            <a:off x="5877754" y="2900825"/>
            <a:ext cx="1439055" cy="1347349"/>
          </a:xfrm>
          <a:prstGeom prst="rect">
            <a:avLst/>
          </a:prstGeom>
          <a:ln w="12700">
            <a:miter lim="400000"/>
          </a:ln>
        </p:spPr>
      </p:pic>
      <p:sp>
        <p:nvSpPr>
          <p:cNvPr id="8" name="Content Placeholder 2">
            <a:extLst>
              <a:ext uri="{FF2B5EF4-FFF2-40B4-BE49-F238E27FC236}">
                <a16:creationId xmlns:a16="http://schemas.microsoft.com/office/drawing/2014/main" id="{A2BCC87D-F1A6-4645-A0FC-883AF66DB8DE}"/>
              </a:ext>
            </a:extLst>
          </p:cNvPr>
          <p:cNvSpPr txBox="1">
            <a:spLocks/>
          </p:cNvSpPr>
          <p:nvPr/>
        </p:nvSpPr>
        <p:spPr>
          <a:xfrm>
            <a:off x="400049" y="2783304"/>
            <a:ext cx="5206271" cy="158238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fontAlgn="auto">
              <a:lnSpc>
                <a:spcPct val="81000"/>
              </a:lnSpc>
              <a:spcAft>
                <a:spcPts val="0"/>
              </a:spcAft>
              <a:buClrTx/>
              <a:buSzTx/>
              <a:buNone/>
              <a:defRPr sz="2200" i="1"/>
            </a:pPr>
            <a:endParaRPr lang="en-US" sz="2200" i="1" dirty="0"/>
          </a:p>
          <a:p>
            <a:pPr fontAlgn="auto">
              <a:lnSpc>
                <a:spcPct val="81000"/>
              </a:lnSpc>
              <a:spcAft>
                <a:spcPts val="0"/>
              </a:spcAft>
              <a:buClrTx/>
              <a:buSzTx/>
              <a:defRPr sz="2500"/>
            </a:pPr>
            <a:r>
              <a:rPr lang="en-US" sz="2500" dirty="0"/>
              <a:t>CERN leverages a "science cloud" to process experimental data</a:t>
            </a:r>
          </a:p>
          <a:p>
            <a:pPr marL="0" indent="0" fontAlgn="auto">
              <a:lnSpc>
                <a:spcPct val="81000"/>
              </a:lnSpc>
              <a:spcAft>
                <a:spcPts val="0"/>
              </a:spcAft>
              <a:buClrTx/>
              <a:buSzTx/>
              <a:buFont typeface="Arial" panose="020B0604020202020204" pitchFamily="34" charset="0"/>
              <a:buNone/>
              <a:defRPr sz="2500"/>
            </a:pPr>
            <a:endParaRPr lang="en-US" sz="2500" dirty="0"/>
          </a:p>
        </p:txBody>
      </p:sp>
      <p:sp>
        <p:nvSpPr>
          <p:cNvPr id="9" name="Content Placeholder 2">
            <a:extLst>
              <a:ext uri="{FF2B5EF4-FFF2-40B4-BE49-F238E27FC236}">
                <a16:creationId xmlns:a16="http://schemas.microsoft.com/office/drawing/2014/main" id="{543B23C3-A786-4650-A96C-920CC55A91BB}"/>
              </a:ext>
            </a:extLst>
          </p:cNvPr>
          <p:cNvSpPr txBox="1">
            <a:spLocks/>
          </p:cNvSpPr>
          <p:nvPr/>
        </p:nvSpPr>
        <p:spPr>
          <a:xfrm>
            <a:off x="454388" y="4365692"/>
            <a:ext cx="5423366" cy="12298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81000"/>
              </a:lnSpc>
              <a:spcAft>
                <a:spcPts val="0"/>
              </a:spcAft>
              <a:buClrTx/>
              <a:buSzTx/>
              <a:buFont typeface="Arial" panose="020B0604020202020204" pitchFamily="34" charset="0"/>
              <a:buNone/>
              <a:defRPr sz="2500"/>
            </a:pPr>
            <a:endParaRPr lang="en-US" sz="2500" dirty="0"/>
          </a:p>
          <a:p>
            <a:pPr fontAlgn="auto">
              <a:lnSpc>
                <a:spcPct val="81000"/>
              </a:lnSpc>
              <a:spcAft>
                <a:spcPts val="0"/>
              </a:spcAft>
              <a:buClrTx/>
              <a:buSzTx/>
              <a:defRPr sz="2500"/>
            </a:pPr>
            <a:r>
              <a:rPr lang="en-US" sz="2500" dirty="0"/>
              <a:t>Virgin </a:t>
            </a:r>
            <a:r>
              <a:rPr lang="en-US" sz="2500" dirty="0" err="1"/>
              <a:t>atlantic</a:t>
            </a:r>
            <a:r>
              <a:rPr lang="en-US" sz="2500" dirty="0"/>
              <a:t> hosts their travel portal on Amazon AWS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3840" y="1284129"/>
            <a:ext cx="8696960" cy="2144871"/>
          </a:xfrm>
        </p:spPr>
        <p:txBody>
          <a:bodyPr>
            <a:normAutofit/>
          </a:bodyPr>
          <a:lstStyle/>
          <a:p>
            <a:r>
              <a:rPr lang="en-AU" sz="2200" dirty="0"/>
              <a:t>Some questions in mid-semester test are picked from the link below:</a:t>
            </a:r>
          </a:p>
          <a:p>
            <a:pPr lvl="1"/>
            <a:r>
              <a:rPr lang="en-AU" sz="2000" dirty="0">
                <a:solidFill>
                  <a:srgbClr val="FF0000"/>
                </a:solidFill>
                <a:latin typeface="+mn-lt"/>
              </a:rPr>
              <a:t>github.com/zhangzhics/CITS5503_Sem2_2023/blob/master/assignments.md</a:t>
            </a:r>
            <a:endParaRPr lang="en-AU" dirty="0">
              <a:solidFill>
                <a:srgbClr val="FF0000"/>
              </a:solidFill>
            </a:endParaRPr>
          </a:p>
          <a:p>
            <a:r>
              <a:rPr lang="en-AU" sz="2200" dirty="0"/>
              <a:t>Some practice questions are also picked from the link. </a:t>
            </a:r>
          </a:p>
          <a:p>
            <a:pPr lvl="1"/>
            <a:r>
              <a:rPr lang="en-AU" sz="2000" dirty="0"/>
              <a:t>Answers to practice questions will be discussed in the live lecture.</a:t>
            </a:r>
          </a:p>
          <a:p>
            <a:pPr lvl="1"/>
            <a:r>
              <a:rPr lang="en-AU" sz="2000" dirty="0"/>
              <a:t>Answers to other questions in the link need your own work. </a:t>
            </a:r>
          </a:p>
          <a:p>
            <a:endParaRPr lang="en-AU" dirty="0"/>
          </a:p>
        </p:txBody>
      </p:sp>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Tree>
    <p:extLst>
      <p:ext uri="{BB962C8B-B14F-4D97-AF65-F5344CB8AC3E}">
        <p14:creationId xmlns:p14="http://schemas.microsoft.com/office/powerpoint/2010/main" val="12391532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a:t>
            </a:r>
          </a:p>
        </p:txBody>
      </p:sp>
    </p:spTree>
    <p:extLst>
      <p:ext uri="{BB962C8B-B14F-4D97-AF65-F5344CB8AC3E}">
        <p14:creationId xmlns:p14="http://schemas.microsoft.com/office/powerpoint/2010/main" val="29832606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 </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a:t>
            </a:r>
            <a:r>
              <a:rPr lang="en-AU" sz="2200" dirty="0"/>
              <a:t> </a:t>
            </a:r>
            <a:r>
              <a:rPr lang="en-US" sz="2200" dirty="0"/>
              <a:t>Cloud computing enables businesses to apply a subscription policy without investing in building and maintaining their own data centers.</a:t>
            </a:r>
          </a:p>
        </p:txBody>
      </p:sp>
    </p:spTree>
    <p:extLst>
      <p:ext uri="{BB962C8B-B14F-4D97-AF65-F5344CB8AC3E}">
        <p14:creationId xmlns:p14="http://schemas.microsoft.com/office/powerpoint/2010/main" val="29333242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 </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 </a:t>
            </a:r>
            <a:r>
              <a:rPr lang="en-US" sz="2200" dirty="0"/>
              <a:t>Cloud computing enables businesses to apply a subscription policy without investing in building and maintaining their own data centers.</a:t>
            </a:r>
          </a:p>
          <a:p>
            <a:pPr fontAlgn="auto">
              <a:spcAft>
                <a:spcPts val="0"/>
              </a:spcAft>
              <a:buClrTx/>
              <a:buSzTx/>
            </a:pPr>
            <a:r>
              <a:rPr lang="en-US" sz="2200" dirty="0"/>
              <a:t>[2 marks] </a:t>
            </a:r>
            <a:r>
              <a:rPr lang="en-US" sz="2200" b="1" dirty="0"/>
              <a:t>Scalability: </a:t>
            </a:r>
            <a:r>
              <a:rPr lang="en-US" sz="2200" dirty="0"/>
              <a:t>Cloud computing enables on-demand computing resources by providing virtualized execution environments. </a:t>
            </a:r>
          </a:p>
        </p:txBody>
      </p:sp>
    </p:spTree>
    <p:extLst>
      <p:ext uri="{BB962C8B-B14F-4D97-AF65-F5344CB8AC3E}">
        <p14:creationId xmlns:p14="http://schemas.microsoft.com/office/powerpoint/2010/main" val="625279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 </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 </a:t>
            </a:r>
            <a:r>
              <a:rPr lang="en-US" sz="2200" dirty="0"/>
              <a:t>Cloud computing enables businesses to apply a subscription policy without investing in building and maintaining their own data centers.</a:t>
            </a:r>
          </a:p>
          <a:p>
            <a:pPr fontAlgn="auto">
              <a:spcAft>
                <a:spcPts val="0"/>
              </a:spcAft>
              <a:buClrTx/>
              <a:buSzTx/>
            </a:pPr>
            <a:r>
              <a:rPr lang="en-US" sz="2200" dirty="0"/>
              <a:t>[2 marks] </a:t>
            </a:r>
            <a:r>
              <a:rPr lang="en-US" sz="2200" b="1" dirty="0"/>
              <a:t>Scalability: </a:t>
            </a:r>
            <a:r>
              <a:rPr lang="en-US" sz="2200" dirty="0"/>
              <a:t>Cloud computing enables on-demand computing resources by providing virtualized computing resources. </a:t>
            </a:r>
          </a:p>
          <a:p>
            <a:pPr fontAlgn="auto">
              <a:spcAft>
                <a:spcPts val="0"/>
              </a:spcAft>
              <a:buClrTx/>
              <a:buSzTx/>
            </a:pPr>
            <a:r>
              <a:rPr lang="en-US" sz="2200" dirty="0"/>
              <a:t>[2 marks] </a:t>
            </a:r>
            <a:r>
              <a:rPr lang="en-US" sz="2200" b="1" dirty="0"/>
              <a:t>Resource utilization: </a:t>
            </a:r>
            <a:r>
              <a:rPr lang="en-US" sz="2200" dirty="0"/>
              <a:t>Cloud computing provides multi-tenant environments by allocating resources efficiently for different users, e.g., some tasks are computing intensive while some other are memory intensive.</a:t>
            </a:r>
            <a:endParaRPr lang="en-AU" sz="2200" dirty="0"/>
          </a:p>
        </p:txBody>
      </p:sp>
    </p:spTree>
    <p:extLst>
      <p:ext uri="{BB962C8B-B14F-4D97-AF65-F5344CB8AC3E}">
        <p14:creationId xmlns:p14="http://schemas.microsoft.com/office/powerpoint/2010/main" val="8920667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8" name="Content Placeholder 1">
            <a:extLst>
              <a:ext uri="{FF2B5EF4-FFF2-40B4-BE49-F238E27FC236}">
                <a16:creationId xmlns:a16="http://schemas.microsoft.com/office/drawing/2014/main" id="{7793FE86-13DC-485F-B66A-E099BF96026E}"/>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p:txBody>
      </p:sp>
    </p:spTree>
    <p:extLst>
      <p:ext uri="{BB962C8B-B14F-4D97-AF65-F5344CB8AC3E}">
        <p14:creationId xmlns:p14="http://schemas.microsoft.com/office/powerpoint/2010/main" val="3968889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p:txBody>
      </p:sp>
    </p:spTree>
    <p:extLst>
      <p:ext uri="{BB962C8B-B14F-4D97-AF65-F5344CB8AC3E}">
        <p14:creationId xmlns:p14="http://schemas.microsoft.com/office/powerpoint/2010/main" val="323792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AEE56CF1-585E-4B3D-95DA-E29A4F95FD51}"/>
              </a:ext>
            </a:extLst>
          </p:cNvPr>
          <p:cNvSpPr txBox="1">
            <a:spLocks/>
          </p:cNvSpPr>
          <p:nvPr/>
        </p:nvSpPr>
        <p:spPr>
          <a:xfrm>
            <a:off x="268072" y="693222"/>
            <a:ext cx="8765569" cy="225544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sz="2400" dirty="0"/>
              <a:t>KVM, Xen, Hyper-V are bare-metal/type 1 VMM</a:t>
            </a:r>
            <a:r>
              <a:rPr lang="en-AU" sz="2400" dirty="0">
                <a:cs typeface="Arial" panose="020B0604020202020204" pitchFamily="34" charset="0"/>
              </a:rPr>
              <a:t>.</a:t>
            </a:r>
          </a:p>
          <a:p>
            <a:pPr fontAlgn="auto">
              <a:spcAft>
                <a:spcPts val="0"/>
              </a:spcAft>
              <a:buClrTx/>
              <a:buSzTx/>
            </a:pPr>
            <a:r>
              <a:rPr lang="en-AU" sz="2400" dirty="0">
                <a:cs typeface="Arial" panose="020B0604020202020204" pitchFamily="34" charset="0"/>
              </a:rPr>
              <a:t>Type-1 VMM: </a:t>
            </a:r>
            <a:r>
              <a:rPr lang="en-US" sz="2400" dirty="0"/>
              <a:t>VMM is installed directly on hardware.</a:t>
            </a:r>
          </a:p>
          <a:p>
            <a:pPr fontAlgn="auto">
              <a:spcAft>
                <a:spcPts val="0"/>
              </a:spcAft>
              <a:buClrTx/>
              <a:buSzTx/>
            </a:pPr>
            <a:endParaRPr lang="en-AU" sz="2400" dirty="0">
              <a:cs typeface="Arial" panose="020B0604020202020204" pitchFamily="34" charset="0"/>
            </a:endParaRPr>
          </a:p>
          <a:p>
            <a:pPr fontAlgn="auto">
              <a:spcAft>
                <a:spcPts val="0"/>
              </a:spcAft>
              <a:buClrTx/>
              <a:buSzTx/>
            </a:pPr>
            <a:endParaRPr lang="en-AU" sz="24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DD0AE8EC-87ED-4E9F-BCA8-DC81100F48D0}"/>
              </a:ext>
            </a:extLst>
          </p:cNvPr>
          <p:cNvSpPr/>
          <p:nvPr/>
        </p:nvSpPr>
        <p:spPr>
          <a:xfrm>
            <a:off x="2034885" y="1873712"/>
            <a:ext cx="2098963" cy="107495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Guest OS</a:t>
            </a:r>
          </a:p>
        </p:txBody>
      </p:sp>
      <p:sp>
        <p:nvSpPr>
          <p:cNvPr id="6" name="Rectangle: Rounded Corners 5">
            <a:extLst>
              <a:ext uri="{FF2B5EF4-FFF2-40B4-BE49-F238E27FC236}">
                <a16:creationId xmlns:a16="http://schemas.microsoft.com/office/drawing/2014/main" id="{CC8BBC9B-7410-48B4-8011-FCF3541B4E85}"/>
              </a:ext>
            </a:extLst>
          </p:cNvPr>
          <p:cNvSpPr/>
          <p:nvPr/>
        </p:nvSpPr>
        <p:spPr>
          <a:xfrm>
            <a:off x="2034884" y="3140301"/>
            <a:ext cx="4417868" cy="1074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Hypervisor</a:t>
            </a:r>
            <a:endParaRPr lang="en-AU" b="1" dirty="0">
              <a:solidFill>
                <a:schemeClr val="tx1"/>
              </a:solidFill>
            </a:endParaRPr>
          </a:p>
        </p:txBody>
      </p:sp>
      <p:sp>
        <p:nvSpPr>
          <p:cNvPr id="7" name="Rectangle: Rounded Corners 6">
            <a:extLst>
              <a:ext uri="{FF2B5EF4-FFF2-40B4-BE49-F238E27FC236}">
                <a16:creationId xmlns:a16="http://schemas.microsoft.com/office/drawing/2014/main" id="{7A8E7AD1-F80B-42D4-A31E-70AC4E8A9B66}"/>
              </a:ext>
            </a:extLst>
          </p:cNvPr>
          <p:cNvSpPr/>
          <p:nvPr/>
        </p:nvSpPr>
        <p:spPr>
          <a:xfrm>
            <a:off x="2034884" y="4406890"/>
            <a:ext cx="4417867" cy="107495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Hardware</a:t>
            </a:r>
            <a:endParaRPr lang="en-AU" b="1" dirty="0">
              <a:solidFill>
                <a:schemeClr val="tx1"/>
              </a:solidFill>
            </a:endParaRPr>
          </a:p>
        </p:txBody>
      </p:sp>
      <p:sp>
        <p:nvSpPr>
          <p:cNvPr id="8" name="Rectangle: Rounded Corners 7">
            <a:extLst>
              <a:ext uri="{FF2B5EF4-FFF2-40B4-BE49-F238E27FC236}">
                <a16:creationId xmlns:a16="http://schemas.microsoft.com/office/drawing/2014/main" id="{7224C352-0E48-443E-B2AB-E3896B1E99D2}"/>
              </a:ext>
            </a:extLst>
          </p:cNvPr>
          <p:cNvSpPr/>
          <p:nvPr/>
        </p:nvSpPr>
        <p:spPr>
          <a:xfrm>
            <a:off x="4353789" y="1873712"/>
            <a:ext cx="2098963" cy="107495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Guest OS</a:t>
            </a:r>
          </a:p>
        </p:txBody>
      </p:sp>
      <p:sp>
        <p:nvSpPr>
          <p:cNvPr id="9" name="Content Placeholder 2">
            <a:extLst>
              <a:ext uri="{FF2B5EF4-FFF2-40B4-BE49-F238E27FC236}">
                <a16:creationId xmlns:a16="http://schemas.microsoft.com/office/drawing/2014/main" id="{CBC1E604-5A44-432A-9B2B-B3C3249A3D1C}"/>
              </a:ext>
            </a:extLst>
          </p:cNvPr>
          <p:cNvSpPr txBox="1">
            <a:spLocks/>
          </p:cNvSpPr>
          <p:nvPr/>
        </p:nvSpPr>
        <p:spPr>
          <a:xfrm>
            <a:off x="3304307" y="5673479"/>
            <a:ext cx="2098963" cy="54101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r>
              <a:rPr lang="en-AU" sz="2400" b="1" dirty="0">
                <a:cs typeface="Arial" panose="020B0604020202020204" pitchFamily="34" charset="0"/>
              </a:rPr>
              <a:t>Type-1 VMM</a:t>
            </a:r>
          </a:p>
          <a:p>
            <a:pPr marL="27675"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89897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a:p>
            <a:pPr fontAlgn="auto">
              <a:spcAft>
                <a:spcPts val="0"/>
              </a:spcAft>
              <a:buClrTx/>
              <a:buSzTx/>
            </a:pPr>
            <a:r>
              <a:rPr lang="en-US" sz="2200" dirty="0">
                <a:solidFill>
                  <a:srgbClr val="1F2328"/>
                </a:solidFill>
              </a:rPr>
              <a:t>[2 marks] </a:t>
            </a:r>
            <a:r>
              <a:rPr lang="en-US" sz="2200" b="1" dirty="0">
                <a:solidFill>
                  <a:srgbClr val="1F2328"/>
                </a:solidFill>
              </a:rPr>
              <a:t>Data</a:t>
            </a:r>
            <a:r>
              <a:rPr lang="en-US" sz="2200" dirty="0">
                <a:solidFill>
                  <a:srgbClr val="1F2328"/>
                </a:solidFill>
              </a:rPr>
              <a:t> </a:t>
            </a:r>
            <a:r>
              <a:rPr lang="en-AU" sz="2000" b="1" i="0" dirty="0">
                <a:effectLst/>
                <a:latin typeface="Söhne"/>
              </a:rPr>
              <a:t>Sovereignty: </a:t>
            </a:r>
            <a:r>
              <a:rPr lang="en-US" sz="2200" dirty="0">
                <a:solidFill>
                  <a:srgbClr val="1F2328"/>
                </a:solidFill>
              </a:rPr>
              <a:t>For international financial institutions, data sovereignty is critical because user data will be stored and processed in compliance with local laws and regulations. </a:t>
            </a:r>
          </a:p>
        </p:txBody>
      </p:sp>
    </p:spTree>
    <p:extLst>
      <p:ext uri="{BB962C8B-B14F-4D97-AF65-F5344CB8AC3E}">
        <p14:creationId xmlns:p14="http://schemas.microsoft.com/office/powerpoint/2010/main" val="35404874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a:p>
            <a:pPr fontAlgn="auto">
              <a:spcAft>
                <a:spcPts val="0"/>
              </a:spcAft>
              <a:buClrTx/>
              <a:buSzTx/>
            </a:pPr>
            <a:r>
              <a:rPr lang="en-US" sz="2200" dirty="0">
                <a:solidFill>
                  <a:srgbClr val="1F2328"/>
                </a:solidFill>
              </a:rPr>
              <a:t>[2 marks] </a:t>
            </a:r>
            <a:r>
              <a:rPr lang="en-US" sz="2200" b="1" dirty="0">
                <a:solidFill>
                  <a:srgbClr val="1F2328"/>
                </a:solidFill>
              </a:rPr>
              <a:t>Data</a:t>
            </a:r>
            <a:r>
              <a:rPr lang="en-US" sz="2200" dirty="0">
                <a:solidFill>
                  <a:srgbClr val="1F2328"/>
                </a:solidFill>
              </a:rPr>
              <a:t> </a:t>
            </a:r>
            <a:r>
              <a:rPr lang="en-AU" sz="2200" b="1" dirty="0">
                <a:solidFill>
                  <a:srgbClr val="1F2328"/>
                </a:solidFill>
              </a:rPr>
              <a:t>Sovereignty: </a:t>
            </a:r>
            <a:r>
              <a:rPr lang="en-US" sz="2200" dirty="0">
                <a:solidFill>
                  <a:srgbClr val="1F2328"/>
                </a:solidFill>
              </a:rPr>
              <a:t>For international financial institutions, data sovereignty is critical because user data will be stored and processed in compliance with local laws and regulations. </a:t>
            </a:r>
          </a:p>
          <a:p>
            <a:pPr fontAlgn="auto">
              <a:spcAft>
                <a:spcPts val="0"/>
              </a:spcAft>
              <a:buClrTx/>
              <a:buSzTx/>
            </a:pPr>
            <a:r>
              <a:rPr lang="en-US" sz="2200" dirty="0">
                <a:solidFill>
                  <a:srgbClr val="1F2328"/>
                </a:solidFill>
              </a:rPr>
              <a:t>[2 marks] </a:t>
            </a:r>
            <a:r>
              <a:rPr lang="en-US" sz="2200" b="1" dirty="0">
                <a:solidFill>
                  <a:srgbClr val="1F2328"/>
                </a:solidFill>
              </a:rPr>
              <a:t>Optimized</a:t>
            </a:r>
            <a:r>
              <a:rPr lang="en-AU" sz="2200" b="1" dirty="0">
                <a:solidFill>
                  <a:srgbClr val="1F2328"/>
                </a:solidFill>
              </a:rPr>
              <a:t> Performance: </a:t>
            </a:r>
            <a:r>
              <a:rPr lang="en-AU" sz="2200" dirty="0">
                <a:solidFill>
                  <a:srgbClr val="1F2328"/>
                </a:solidFill>
              </a:rPr>
              <a:t>With their own data </a:t>
            </a:r>
            <a:r>
              <a:rPr lang="en-AU" sz="2200" dirty="0" err="1">
                <a:solidFill>
                  <a:srgbClr val="1F2328"/>
                </a:solidFill>
              </a:rPr>
              <a:t>center</a:t>
            </a:r>
            <a:r>
              <a:rPr lang="en-AU" sz="2200" dirty="0">
                <a:solidFill>
                  <a:srgbClr val="1F2328"/>
                </a:solidFill>
              </a:rPr>
              <a:t>, </a:t>
            </a:r>
            <a:r>
              <a:rPr lang="en-US" sz="2200" dirty="0">
                <a:solidFill>
                  <a:srgbClr val="1F2328"/>
                </a:solidFill>
              </a:rPr>
              <a:t>the company can have consistent performance for their application. Besides, they can fine-tune the infrastructure to optimize the application’s performance.</a:t>
            </a:r>
          </a:p>
        </p:txBody>
      </p:sp>
    </p:spTree>
    <p:extLst>
      <p:ext uri="{BB962C8B-B14F-4D97-AF65-F5344CB8AC3E}">
        <p14:creationId xmlns:p14="http://schemas.microsoft.com/office/powerpoint/2010/main" val="36508111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302078" y="136524"/>
            <a:ext cx="5140779" cy="941160"/>
          </a:xfrm>
        </p:spPr>
        <p:txBody>
          <a:bodyPr/>
          <a:lstStyle/>
          <a:p>
            <a:r>
              <a:rPr lang="en-AU" b="1"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348343" y="1077684"/>
            <a:ext cx="8493579" cy="4339997"/>
          </a:xfrm>
        </p:spPr>
        <p:txBody>
          <a:bodyPr>
            <a:noAutofit/>
          </a:bodyPr>
          <a:lstStyle/>
          <a:p>
            <a:pPr marL="0" indent="0" algn="l">
              <a:buNone/>
            </a:pPr>
            <a:r>
              <a:rPr lang="en-US" sz="2400" dirty="0">
                <a:solidFill>
                  <a:srgbClr val="FF0000"/>
                </a:solidFill>
              </a:rPr>
              <a:t>U</a:t>
            </a:r>
            <a:r>
              <a:rPr lang="en-US" sz="2400" b="0" i="0" dirty="0">
                <a:solidFill>
                  <a:srgbClr val="FF0000"/>
                </a:solidFill>
                <a:effectLst/>
              </a:rPr>
              <a:t>nderstandings</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cloud services, their motivation, design and implementation</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the basics of virtualization of hardware, networks and security</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cloud-based web architectures and their applications</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how to achieve scalability and security in a cloud</a:t>
            </a:r>
          </a:p>
          <a:p>
            <a:pPr marL="0" indent="0" algn="l">
              <a:buNone/>
            </a:pPr>
            <a:r>
              <a:rPr lang="en-US" sz="2400" dirty="0">
                <a:solidFill>
                  <a:srgbClr val="FF0000"/>
                </a:solidFill>
              </a:rPr>
              <a:t>Hands-on skills</a:t>
            </a:r>
            <a:endParaRPr lang="en-US" sz="2400" b="0" i="0" dirty="0">
              <a:solidFill>
                <a:srgbClr val="FF0000"/>
              </a:solidFill>
              <a:effectLst/>
            </a:endParaRPr>
          </a:p>
          <a:p>
            <a:pPr lvl="1">
              <a:spcBef>
                <a:spcPts val="600"/>
              </a:spcBef>
              <a:spcAft>
                <a:spcPts val="600"/>
              </a:spcAft>
              <a:buFont typeface="Wingdings" panose="05000000000000000000" pitchFamily="2" charset="2"/>
              <a:buChar char="Ø"/>
            </a:pPr>
            <a:r>
              <a:rPr lang="en-US" sz="2000" b="0" i="0" dirty="0">
                <a:solidFill>
                  <a:srgbClr val="1F2328"/>
                </a:solidFill>
                <a:effectLst/>
              </a:rPr>
              <a:t>Use DevOps to deploy and manage the creation and update of software environments</a:t>
            </a:r>
          </a:p>
          <a:p>
            <a:pPr lvl="1">
              <a:spcBef>
                <a:spcPts val="600"/>
              </a:spcBef>
              <a:spcAft>
                <a:spcPts val="600"/>
              </a:spcAft>
              <a:buFont typeface="Wingdings" panose="05000000000000000000" pitchFamily="2" charset="2"/>
              <a:buChar char="Ø"/>
            </a:pPr>
            <a:r>
              <a:rPr lang="en-US" sz="2000" b="0" i="0" dirty="0">
                <a:solidFill>
                  <a:srgbClr val="1F2328"/>
                </a:solidFill>
                <a:effectLst/>
              </a:rPr>
              <a:t>Use cloud services to carry out specific use cases such as machine learning</a:t>
            </a:r>
          </a:p>
          <a:p>
            <a:pPr algn="l">
              <a:buFont typeface="+mj-lt"/>
              <a:buAutoNum type="arabicPeriod"/>
            </a:pPr>
            <a:endParaRPr lang="en-US" sz="1600" b="0" i="0" dirty="0">
              <a:solidFill>
                <a:srgbClr val="1F2328"/>
              </a:solidFill>
              <a:effectLst/>
              <a:latin typeface="-apple-system"/>
            </a:endParaRPr>
          </a:p>
        </p:txBody>
      </p:sp>
    </p:spTree>
    <p:extLst>
      <p:ext uri="{BB962C8B-B14F-4D97-AF65-F5344CB8AC3E}">
        <p14:creationId xmlns:p14="http://schemas.microsoft.com/office/powerpoint/2010/main" val="10687469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5622" y="212726"/>
            <a:ext cx="7886700" cy="897617"/>
          </a:xfrm>
        </p:spPr>
        <p:txBody>
          <a:bodyPr/>
          <a:lstStyle/>
          <a:p>
            <a:r>
              <a:rPr lang="en-AU" b="1" dirty="0"/>
              <a:t>Copyright notice</a:t>
            </a:r>
          </a:p>
        </p:txBody>
      </p:sp>
      <p:sp>
        <p:nvSpPr>
          <p:cNvPr id="2" name="Content Placeholder 1">
            <a:extLst>
              <a:ext uri="{FF2B5EF4-FFF2-40B4-BE49-F238E27FC236}">
                <a16:creationId xmlns:a16="http://schemas.microsoft.com/office/drawing/2014/main" id="{75A042B4-6EB2-4F38-8355-D92C4E4A5EF9}"/>
              </a:ext>
            </a:extLst>
          </p:cNvPr>
          <p:cNvSpPr>
            <a:spLocks noGrp="1"/>
          </p:cNvSpPr>
          <p:nvPr>
            <p:ph idx="1"/>
          </p:nvPr>
        </p:nvSpPr>
        <p:spPr>
          <a:xfrm>
            <a:off x="290241" y="1411401"/>
            <a:ext cx="8563518" cy="4035198"/>
          </a:xfrm>
        </p:spPr>
        <p:txBody>
          <a:bodyPr>
            <a:normAutofit fontScale="92500" lnSpcReduction="20000"/>
          </a:bodyPr>
          <a:lstStyle/>
          <a:p>
            <a:pPr marL="27675" indent="0" algn="ctr">
              <a:buNone/>
            </a:pPr>
            <a:r>
              <a:rPr lang="en-AU" sz="3000" b="1" dirty="0">
                <a:cs typeface="Arial" panose="020B0604020202020204" pitchFamily="34" charset="0"/>
              </a:rPr>
              <a:t>Commonwealth of Australia</a:t>
            </a:r>
          </a:p>
          <a:p>
            <a:pPr marL="27675" indent="0" algn="ctr">
              <a:buNone/>
            </a:pPr>
            <a:endParaRPr lang="en-AU" dirty="0">
              <a:cs typeface="Arial" panose="020B0604020202020204" pitchFamily="34" charset="0"/>
            </a:endParaRPr>
          </a:p>
          <a:p>
            <a:pPr marL="27675" indent="0" algn="ctr">
              <a:buNone/>
            </a:pPr>
            <a:r>
              <a:rPr lang="en-AU" sz="2200" dirty="0">
                <a:cs typeface="Arial" panose="020B0604020202020204" pitchFamily="34" charset="0"/>
              </a:rPr>
              <a:t>Copyright Regulations 1969</a:t>
            </a:r>
          </a:p>
          <a:p>
            <a:pPr marL="27675" indent="0" algn="ctr">
              <a:buNone/>
            </a:pPr>
            <a:endParaRPr lang="en-AU" sz="2200" dirty="0">
              <a:cs typeface="Arial" panose="020B0604020202020204" pitchFamily="34" charset="0"/>
            </a:endParaRPr>
          </a:p>
          <a:p>
            <a:pPr marL="27675" indent="0" algn="ctr">
              <a:buNone/>
            </a:pPr>
            <a:r>
              <a:rPr lang="en-AU" sz="2200" dirty="0">
                <a:cs typeface="Arial" panose="020B0604020202020204" pitchFamily="34" charset="0"/>
              </a:rPr>
              <a:t>WARNING</a:t>
            </a:r>
          </a:p>
          <a:p>
            <a:pPr marL="27675" indent="0" algn="ctr">
              <a:buNone/>
            </a:pPr>
            <a:endParaRPr lang="en-AU" sz="2200" dirty="0">
              <a:cs typeface="Arial" panose="020B0604020202020204" pitchFamily="34" charset="0"/>
            </a:endParaRPr>
          </a:p>
          <a:p>
            <a:pPr marL="27675" indent="0">
              <a:buNone/>
            </a:pPr>
            <a:r>
              <a:rPr lang="en-AU" sz="2200" dirty="0">
                <a:cs typeface="Arial" panose="020B0604020202020204" pitchFamily="34" charset="0"/>
              </a:rPr>
              <a:t>Materials in this unit have been reproduced and communicated to you by or on behalf of The University of Western Australia pursuant to Part VB of the </a:t>
            </a:r>
            <a:r>
              <a:rPr lang="en-AU" sz="2200" i="1" dirty="0">
                <a:cs typeface="Arial" panose="020B0604020202020204" pitchFamily="34" charset="0"/>
              </a:rPr>
              <a:t>Copyright Act</a:t>
            </a:r>
            <a:r>
              <a:rPr lang="en-AU" sz="2200" dirty="0">
                <a:cs typeface="Arial" panose="020B0604020202020204" pitchFamily="34" charset="0"/>
              </a:rPr>
              <a:t>1968 (</a:t>
            </a:r>
            <a:r>
              <a:rPr lang="en-AU" sz="2200" b="1" dirty="0">
                <a:cs typeface="Arial" panose="020B0604020202020204" pitchFamily="34" charset="0"/>
              </a:rPr>
              <a:t>the Act</a:t>
            </a:r>
            <a:r>
              <a:rPr lang="en-AU" sz="2200" dirty="0">
                <a:cs typeface="Arial" panose="020B0604020202020204" pitchFamily="34" charset="0"/>
              </a:rPr>
              <a:t>).</a:t>
            </a:r>
          </a:p>
          <a:p>
            <a:pPr marL="27675" indent="0">
              <a:buNone/>
            </a:pPr>
            <a:endParaRPr lang="en-AU" sz="2200" dirty="0">
              <a:cs typeface="Arial" panose="020B0604020202020204" pitchFamily="34" charset="0"/>
            </a:endParaRPr>
          </a:p>
          <a:p>
            <a:pPr marL="27675" indent="0">
              <a:buNone/>
            </a:pPr>
            <a:r>
              <a:rPr lang="en-AU" sz="2200" dirty="0">
                <a:cs typeface="Arial" panose="020B0604020202020204" pitchFamily="34" charset="0"/>
              </a:rPr>
              <a:t>The material in this communication may be subject to copyright under the Act. Any further reproduction or communication of this material by you may be the subject of copyright protection under the Act.</a:t>
            </a:r>
          </a:p>
          <a:p>
            <a:pPr marL="27675" indent="0">
              <a:buNone/>
            </a:pPr>
            <a:endParaRPr lang="en-AU" dirty="0"/>
          </a:p>
        </p:txBody>
      </p:sp>
    </p:spTree>
    <p:extLst>
      <p:ext uri="{BB962C8B-B14F-4D97-AF65-F5344CB8AC3E}">
        <p14:creationId xmlns:p14="http://schemas.microsoft.com/office/powerpoint/2010/main" val="230758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6F38AB-26CB-429B-BC1A-B6CB9A645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047" y="589280"/>
            <a:ext cx="6839905" cy="5547360"/>
          </a:xfrm>
          <a:prstGeom prst="rect">
            <a:avLst/>
          </a:prstGeom>
        </p:spPr>
      </p:pic>
    </p:spTree>
    <p:extLst>
      <p:ext uri="{BB962C8B-B14F-4D97-AF65-F5344CB8AC3E}">
        <p14:creationId xmlns:p14="http://schemas.microsoft.com/office/powerpoint/2010/main" val="186388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320D89A-5E39-472B-B631-69A6C8E764AE}"/>
              </a:ext>
            </a:extLst>
          </p:cNvPr>
          <p:cNvPicPr>
            <a:picLocks noChangeAspect="1"/>
          </p:cNvPicPr>
          <p:nvPr/>
        </p:nvPicPr>
        <p:blipFill>
          <a:blip r:embed="rId3"/>
          <a:stretch>
            <a:fillRect/>
          </a:stretch>
        </p:blipFill>
        <p:spPr>
          <a:xfrm>
            <a:off x="728126" y="1242707"/>
            <a:ext cx="7687748" cy="4372585"/>
          </a:xfrm>
          <a:prstGeom prst="rect">
            <a:avLst/>
          </a:prstGeom>
        </p:spPr>
      </p:pic>
    </p:spTree>
    <p:extLst>
      <p:ext uri="{BB962C8B-B14F-4D97-AF65-F5344CB8AC3E}">
        <p14:creationId xmlns:p14="http://schemas.microsoft.com/office/powerpoint/2010/main" val="2158305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15676F-44F3-4F0B-9E9F-723A549E6B82}"/>
              </a:ext>
            </a:extLst>
          </p:cNvPr>
          <p:cNvPicPr>
            <a:picLocks noChangeAspect="1"/>
          </p:cNvPicPr>
          <p:nvPr/>
        </p:nvPicPr>
        <p:blipFill>
          <a:blip r:embed="rId3"/>
          <a:stretch>
            <a:fillRect/>
          </a:stretch>
        </p:blipFill>
        <p:spPr>
          <a:xfrm>
            <a:off x="1028205" y="966444"/>
            <a:ext cx="7087589" cy="4925112"/>
          </a:xfrm>
          <a:prstGeom prst="rect">
            <a:avLst/>
          </a:prstGeom>
        </p:spPr>
      </p:pic>
    </p:spTree>
    <p:extLst>
      <p:ext uri="{BB962C8B-B14F-4D97-AF65-F5344CB8AC3E}">
        <p14:creationId xmlns:p14="http://schemas.microsoft.com/office/powerpoint/2010/main" val="923056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37785</TotalTime>
  <Words>2818</Words>
  <Application>Microsoft Office PowerPoint</Application>
  <PresentationFormat>On-screen Show (4:3)</PresentationFormat>
  <Paragraphs>454</Paragraphs>
  <Slides>63</Slides>
  <Notes>63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63</vt:i4>
      </vt:variant>
    </vt:vector>
  </HeadingPairs>
  <TitlesOfParts>
    <vt:vector size="74" baseType="lpstr">
      <vt:lpstr>-apple-system</vt:lpstr>
      <vt:lpstr>Calibri (Body)</vt:lpstr>
      <vt:lpstr>Calibri Light (Headings)</vt:lpstr>
      <vt:lpstr>Söhne</vt:lpstr>
      <vt:lpstr>Arial</vt:lpstr>
      <vt:lpstr>Calibri</vt:lpstr>
      <vt:lpstr>Calibri Light</vt:lpstr>
      <vt:lpstr>Tahoma</vt:lpstr>
      <vt:lpstr>Times New Roman</vt:lpstr>
      <vt:lpstr>Wingdings</vt:lpstr>
      <vt:lpstr>Office Theme</vt:lpstr>
      <vt:lpstr>PowerPoint Presentation</vt:lpstr>
      <vt:lpstr>PowerPoint Presentation</vt:lpstr>
      <vt:lpstr>Three main cloud providers</vt:lpstr>
      <vt:lpstr>Three main virtual machine monitors (VMM)</vt:lpstr>
      <vt:lpstr>Three main virtual machine monitors (VMM)</vt:lpstr>
      <vt:lpstr>PowerPoint Presentation</vt:lpstr>
      <vt:lpstr>PowerPoint Presentation</vt:lpstr>
      <vt:lpstr>PowerPoint Presentation</vt:lpstr>
      <vt:lpstr>PowerPoint Presentation</vt:lpstr>
      <vt:lpstr>Pre-Requisites and Target Audience</vt:lpstr>
      <vt:lpstr>To Get Started</vt:lpstr>
      <vt:lpstr>People</vt:lpstr>
      <vt:lpstr>Emergency</vt:lpstr>
      <vt:lpstr>Assessments</vt:lpstr>
      <vt:lpstr>Lectures</vt:lpstr>
      <vt:lpstr>Labs start in week 2 </vt:lpstr>
      <vt:lpstr>Lab materials</vt:lpstr>
      <vt:lpstr>AWS</vt:lpstr>
      <vt:lpstr>Lab Location</vt:lpstr>
      <vt:lpstr>MS Teams</vt:lpstr>
      <vt:lpstr>Lab Computer</vt:lpstr>
      <vt:lpstr>Lab Assessment</vt:lpstr>
      <vt:lpstr>Lab Assessment</vt:lpstr>
      <vt:lpstr>Lab Assessment</vt:lpstr>
      <vt:lpstr>Lab Due Dates</vt:lpstr>
      <vt:lpstr>Lab Help</vt:lpstr>
      <vt:lpstr>Lab Setup</vt:lpstr>
      <vt:lpstr>Other Assessments</vt:lpstr>
      <vt:lpstr>Enquiries</vt:lpstr>
      <vt:lpstr>Misconduct</vt:lpstr>
      <vt:lpstr>What is cloud computing?</vt:lpstr>
      <vt:lpstr>Cloud Services</vt:lpstr>
      <vt:lpstr>Formal definition</vt:lpstr>
      <vt:lpstr>Formal definition</vt:lpstr>
      <vt:lpstr>Formal definition</vt:lpstr>
      <vt:lpstr>Formal definition</vt:lpstr>
      <vt:lpstr>Motivating Cloud Computing</vt:lpstr>
      <vt:lpstr>Cluster</vt:lpstr>
      <vt:lpstr>Power and cooling</vt:lpstr>
      <vt:lpstr>Scaling up</vt:lpstr>
      <vt:lpstr>Data center</vt:lpstr>
      <vt:lpstr>What's inside a data center?</vt:lpstr>
      <vt:lpstr>What's inside a data center?</vt:lpstr>
      <vt:lpstr>What's inside a data center?</vt:lpstr>
      <vt:lpstr>What's inside a data center?</vt:lpstr>
      <vt:lpstr>Scaling up</vt:lpstr>
      <vt:lpstr>Global distribution</vt:lpstr>
      <vt:lpstr>Global distribution</vt:lpstr>
      <vt:lpstr>Data center has enabled cloud computing</vt:lpstr>
      <vt:lpstr>Other terms</vt:lpstr>
      <vt:lpstr>Cloud applications</vt:lpstr>
      <vt:lpstr>Some Examples</vt:lpstr>
      <vt:lpstr>Practice Questions</vt:lpstr>
      <vt:lpstr>Practice Questions</vt:lpstr>
      <vt:lpstr>Practice Questions</vt:lpstr>
      <vt:lpstr>Practice Questions</vt:lpstr>
      <vt:lpstr>Practice Questions</vt:lpstr>
      <vt:lpstr>Practice Questions</vt:lpstr>
      <vt:lpstr>Practice Questions</vt:lpstr>
      <vt:lpstr>Practice Questions</vt:lpstr>
      <vt:lpstr>Practice Questions</vt:lpstr>
      <vt:lpstr>Learning Outcomes</vt:lpstr>
      <vt:lpstr>Copyright notice</vt:lpstr>
    </vt:vector>
  </TitlesOfParts>
  <Manager>Peter Druschel</Manager>
  <Company>Rice University / Max Planck Institute for Software Systems</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Scalable and Cloud Computing</dc:subject>
  <dc:creator>Andreas Haeberlen</dc:creator>
  <cp:keywords>NETS 212</cp:keywords>
  <dc:description>http://www.cis.upenn.edu/~nets212/</dc:description>
  <cp:lastModifiedBy>张 智</cp:lastModifiedBy>
  <cp:revision>4301</cp:revision>
  <cp:lastPrinted>2014-08-27T18:50:12Z</cp:lastPrinted>
  <dcterms:created xsi:type="dcterms:W3CDTF">1999-05-23T11:18:07Z</dcterms:created>
  <dcterms:modified xsi:type="dcterms:W3CDTF">2024-07-22T08:05:12Z</dcterms:modified>
  <cp:category>Lecture</cp:category>
</cp:coreProperties>
</file>