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4" r:id="rId1"/>
  </p:sldMasterIdLst>
  <p:notesMasterIdLst>
    <p:notesMasterId r:id="rId72"/>
  </p:notesMasterIdLst>
  <p:handoutMasterIdLst>
    <p:handoutMasterId r:id="rId73"/>
  </p:handoutMasterIdLst>
  <p:sldIdLst>
    <p:sldId id="1357" r:id="rId2"/>
    <p:sldId id="1450" r:id="rId3"/>
    <p:sldId id="1495" r:id="rId4"/>
    <p:sldId id="1496" r:id="rId5"/>
    <p:sldId id="1494" r:id="rId6"/>
    <p:sldId id="1498" r:id="rId7"/>
    <p:sldId id="1501" r:id="rId8"/>
    <p:sldId id="1502" r:id="rId9"/>
    <p:sldId id="1524" r:id="rId10"/>
    <p:sldId id="1532" r:id="rId11"/>
    <p:sldId id="1503" r:id="rId12"/>
    <p:sldId id="1457" r:id="rId13"/>
    <p:sldId id="1453" r:id="rId14"/>
    <p:sldId id="1458" r:id="rId15"/>
    <p:sldId id="1461" r:id="rId16"/>
    <p:sldId id="1460" r:id="rId17"/>
    <p:sldId id="1522" r:id="rId18"/>
    <p:sldId id="1462" r:id="rId19"/>
    <p:sldId id="1463" r:id="rId20"/>
    <p:sldId id="1464" r:id="rId21"/>
    <p:sldId id="1465" r:id="rId22"/>
    <p:sldId id="1466" r:id="rId23"/>
    <p:sldId id="1467" r:id="rId24"/>
    <p:sldId id="1469" r:id="rId25"/>
    <p:sldId id="1470" r:id="rId26"/>
    <p:sldId id="1468" r:id="rId27"/>
    <p:sldId id="1384" r:id="rId28"/>
    <p:sldId id="1478" r:id="rId29"/>
    <p:sldId id="1471" r:id="rId30"/>
    <p:sldId id="1472" r:id="rId31"/>
    <p:sldId id="1473" r:id="rId32"/>
    <p:sldId id="1474" r:id="rId33"/>
    <p:sldId id="1476" r:id="rId34"/>
    <p:sldId id="1491" r:id="rId35"/>
    <p:sldId id="1475" r:id="rId36"/>
    <p:sldId id="1482" r:id="rId37"/>
    <p:sldId id="1483" r:id="rId38"/>
    <p:sldId id="1484" r:id="rId39"/>
    <p:sldId id="1485" r:id="rId40"/>
    <p:sldId id="1492" r:id="rId41"/>
    <p:sldId id="1486" r:id="rId42"/>
    <p:sldId id="1525" r:id="rId43"/>
    <p:sldId id="1487" r:id="rId44"/>
    <p:sldId id="1534" r:id="rId45"/>
    <p:sldId id="1477" r:id="rId46"/>
    <p:sldId id="1488" r:id="rId47"/>
    <p:sldId id="1489" r:id="rId48"/>
    <p:sldId id="1490" r:id="rId49"/>
    <p:sldId id="1535" r:id="rId50"/>
    <p:sldId id="1504" r:id="rId51"/>
    <p:sldId id="1506" r:id="rId52"/>
    <p:sldId id="1507" r:id="rId53"/>
    <p:sldId id="1508" r:id="rId54"/>
    <p:sldId id="1514" r:id="rId55"/>
    <p:sldId id="1538" r:id="rId56"/>
    <p:sldId id="1513" r:id="rId57"/>
    <p:sldId id="1509" r:id="rId58"/>
    <p:sldId id="1512" r:id="rId59"/>
    <p:sldId id="1526" r:id="rId60"/>
    <p:sldId id="1536" r:id="rId61"/>
    <p:sldId id="1511" r:id="rId62"/>
    <p:sldId id="1516" r:id="rId63"/>
    <p:sldId id="1537" r:id="rId64"/>
    <p:sldId id="1515" r:id="rId65"/>
    <p:sldId id="1517" r:id="rId66"/>
    <p:sldId id="1519" r:id="rId67"/>
    <p:sldId id="1520" r:id="rId68"/>
    <p:sldId id="1529" r:id="rId69"/>
    <p:sldId id="1527" r:id="rId70"/>
    <p:sldId id="1528" r:id="rId71"/>
  </p:sldIdLst>
  <p:sldSz cx="12192000" cy="6858000"/>
  <p:notesSz cx="9601200" cy="7315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userDrawn="1">
          <p15:clr>
            <a:srgbClr val="A4A3A4"/>
          </p15:clr>
        </p15:guide>
        <p15:guide id="2" pos="7360"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3CC33"/>
    <a:srgbClr val="66FFFF"/>
    <a:srgbClr val="00FFFF"/>
    <a:srgbClr val="00CC00"/>
    <a:srgbClr val="FF3399"/>
    <a:srgbClr val="66FF33"/>
    <a:srgbClr val="FFCC99"/>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88" autoAdjust="0"/>
    <p:restoredTop sz="69680" autoAdjust="0"/>
  </p:normalViewPr>
  <p:slideViewPr>
    <p:cSldViewPr snapToGrid="0">
      <p:cViewPr varScale="1">
        <p:scale>
          <a:sx n="49" d="100"/>
          <a:sy n="49" d="100"/>
        </p:scale>
        <p:origin x="900" y="54"/>
      </p:cViewPr>
      <p:guideLst>
        <p:guide orient="horz" pos="3888"/>
        <p:guide pos="7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2" d="100"/>
          <a:sy n="122" d="100"/>
        </p:scale>
        <p:origin x="-1344"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A0230E69-6A6F-4092-88C0-D25F355B2615}"/>
    <pc:docChg chg="undo redo custSel addSld delSld modSld sldOrd">
      <pc:chgData name="张 智" userId="36bdf691fd3510be" providerId="LiveId" clId="{A0230E69-6A6F-4092-88C0-D25F355B2615}" dt="2024-09-24T06:17:56.869" v="24536" actId="20577"/>
      <pc:docMkLst>
        <pc:docMk/>
      </pc:docMkLst>
      <pc:sldChg chg="modSp mod">
        <pc:chgData name="张 智" userId="36bdf691fd3510be" providerId="LiveId" clId="{A0230E69-6A6F-4092-88C0-D25F355B2615}" dt="2024-09-24T05:44:14.231" v="24270" actId="20577"/>
        <pc:sldMkLst>
          <pc:docMk/>
          <pc:sldMk cId="201535397" sldId="1357"/>
        </pc:sldMkLst>
        <pc:spChg chg="mod">
          <ac:chgData name="张 智" userId="36bdf691fd3510be" providerId="LiveId" clId="{A0230E69-6A6F-4092-88C0-D25F355B2615}" dt="2024-09-24T05:44:14.231" v="24270" actId="20577"/>
          <ac:spMkLst>
            <pc:docMk/>
            <pc:sldMk cId="201535397" sldId="1357"/>
            <ac:spMk id="2" creationId="{4D81C55C-64EF-5A4C-AA55-00ED127F3859}"/>
          </ac:spMkLst>
        </pc:spChg>
      </pc:sldChg>
      <pc:sldChg chg="modSp mod modNotesTx">
        <pc:chgData name="张 智" userId="36bdf691fd3510be" providerId="LiveId" clId="{A0230E69-6A6F-4092-88C0-D25F355B2615}" dt="2024-09-24T02:00:13.653" v="22824" actId="113"/>
        <pc:sldMkLst>
          <pc:docMk/>
          <pc:sldMk cId="1091708390" sldId="1384"/>
        </pc:sldMkLst>
        <pc:spChg chg="mod">
          <ac:chgData name="张 智" userId="36bdf691fd3510be" providerId="LiveId" clId="{A0230E69-6A6F-4092-88C0-D25F355B2615}" dt="2024-09-24T02:00:13.653" v="22824" actId="113"/>
          <ac:spMkLst>
            <pc:docMk/>
            <pc:sldMk cId="1091708390" sldId="1384"/>
            <ac:spMk id="9" creationId="{A117331E-C865-4E37-86D3-683EEB7F2695}"/>
          </ac:spMkLst>
        </pc:spChg>
      </pc:sldChg>
      <pc:sldChg chg="modSp mod modNotesTx">
        <pc:chgData name="张 智" userId="36bdf691fd3510be" providerId="LiveId" clId="{A0230E69-6A6F-4092-88C0-D25F355B2615}" dt="2024-09-23T02:09:07.383" v="13689" actId="20577"/>
        <pc:sldMkLst>
          <pc:docMk/>
          <pc:sldMk cId="2309147342" sldId="1450"/>
        </pc:sldMkLst>
        <pc:spChg chg="mod">
          <ac:chgData name="张 智" userId="36bdf691fd3510be" providerId="LiveId" clId="{A0230E69-6A6F-4092-88C0-D25F355B2615}" dt="2024-09-23T02:08:51.841" v="13650" actId="20577"/>
          <ac:spMkLst>
            <pc:docMk/>
            <pc:sldMk cId="2309147342" sldId="1450"/>
            <ac:spMk id="3" creationId="{E9712784-199A-4366-8059-4B353600DEA1}"/>
          </ac:spMkLst>
        </pc:spChg>
      </pc:sldChg>
      <pc:sldChg chg="modNotesTx">
        <pc:chgData name="张 智" userId="36bdf691fd3510be" providerId="LiveId" clId="{A0230E69-6A6F-4092-88C0-D25F355B2615}" dt="2024-09-23T15:04:03.865" v="22095" actId="20577"/>
        <pc:sldMkLst>
          <pc:docMk/>
          <pc:sldMk cId="488779823" sldId="1453"/>
        </pc:sldMkLst>
      </pc:sldChg>
      <pc:sldChg chg="modSp mod modNotesTx">
        <pc:chgData name="张 智" userId="36bdf691fd3510be" providerId="LiveId" clId="{A0230E69-6A6F-4092-88C0-D25F355B2615}" dt="2024-09-23T14:41:42.248" v="22059" actId="20577"/>
        <pc:sldMkLst>
          <pc:docMk/>
          <pc:sldMk cId="3643989506" sldId="1457"/>
        </pc:sldMkLst>
        <pc:spChg chg="mod">
          <ac:chgData name="张 智" userId="36bdf691fd3510be" providerId="LiveId" clId="{A0230E69-6A6F-4092-88C0-D25F355B2615}" dt="2024-09-23T02:27:18.472" v="14126" actId="20577"/>
          <ac:spMkLst>
            <pc:docMk/>
            <pc:sldMk cId="3643989506" sldId="1457"/>
            <ac:spMk id="8" creationId="{42F06DDE-EED3-4EA8-BF84-1D3C35DFAAB9}"/>
          </ac:spMkLst>
        </pc:spChg>
      </pc:sldChg>
      <pc:sldChg chg="modNotesTx">
        <pc:chgData name="张 智" userId="36bdf691fd3510be" providerId="LiveId" clId="{A0230E69-6A6F-4092-88C0-D25F355B2615}" dt="2024-09-23T15:05:34.649" v="22154" actId="313"/>
        <pc:sldMkLst>
          <pc:docMk/>
          <pc:sldMk cId="2069411388" sldId="1458"/>
        </pc:sldMkLst>
      </pc:sldChg>
      <pc:sldChg chg="del modNotesTx">
        <pc:chgData name="张 智" userId="36bdf691fd3510be" providerId="LiveId" clId="{A0230E69-6A6F-4092-88C0-D25F355B2615}" dt="2024-09-21T04:39:52.750" v="3253" actId="2696"/>
        <pc:sldMkLst>
          <pc:docMk/>
          <pc:sldMk cId="3566038183" sldId="1459"/>
        </pc:sldMkLst>
      </pc:sldChg>
      <pc:sldChg chg="addSp delSp modSp mod modNotesTx">
        <pc:chgData name="张 智" userId="36bdf691fd3510be" providerId="LiveId" clId="{A0230E69-6A6F-4092-88C0-D25F355B2615}" dt="2024-09-23T03:23:27.953" v="14369" actId="20577"/>
        <pc:sldMkLst>
          <pc:docMk/>
          <pc:sldMk cId="3973952771" sldId="1460"/>
        </pc:sldMkLst>
        <pc:spChg chg="del mod">
          <ac:chgData name="张 智" userId="36bdf691fd3510be" providerId="LiveId" clId="{A0230E69-6A6F-4092-88C0-D25F355B2615}" dt="2024-09-21T04:32:25.279" v="2652" actId="478"/>
          <ac:spMkLst>
            <pc:docMk/>
            <pc:sldMk cId="3973952771" sldId="1460"/>
            <ac:spMk id="2" creationId="{00000000-0000-0000-0000-000000000000}"/>
          </ac:spMkLst>
        </pc:spChg>
        <pc:spChg chg="mod">
          <ac:chgData name="张 智" userId="36bdf691fd3510be" providerId="LiveId" clId="{A0230E69-6A6F-4092-88C0-D25F355B2615}" dt="2024-09-21T04:32:38.173" v="2655" actId="1076"/>
          <ac:spMkLst>
            <pc:docMk/>
            <pc:sldMk cId="3973952771" sldId="1460"/>
            <ac:spMk id="4" creationId="{CF95044B-AB2B-4670-B36B-175202EB8BA3}"/>
          </ac:spMkLst>
        </pc:spChg>
        <pc:spChg chg="del">
          <ac:chgData name="张 智" userId="36bdf691fd3510be" providerId="LiveId" clId="{A0230E69-6A6F-4092-88C0-D25F355B2615}" dt="2024-09-21T04:32:35.397" v="2654" actId="478"/>
          <ac:spMkLst>
            <pc:docMk/>
            <pc:sldMk cId="3973952771" sldId="1460"/>
            <ac:spMk id="5" creationId="{A39C6FAE-B96F-4E37-9504-90BE46553028}"/>
          </ac:spMkLst>
        </pc:spChg>
        <pc:spChg chg="add del mod">
          <ac:chgData name="张 智" userId="36bdf691fd3510be" providerId="LiveId" clId="{A0230E69-6A6F-4092-88C0-D25F355B2615}" dt="2024-09-21T04:32:28.468" v="2653" actId="478"/>
          <ac:spMkLst>
            <pc:docMk/>
            <pc:sldMk cId="3973952771" sldId="1460"/>
            <ac:spMk id="6" creationId="{68C40F7F-A696-4E71-80B6-A96DE155E090}"/>
          </ac:spMkLst>
        </pc:spChg>
        <pc:spChg chg="mod">
          <ac:chgData name="张 智" userId="36bdf691fd3510be" providerId="LiveId" clId="{A0230E69-6A6F-4092-88C0-D25F355B2615}" dt="2024-09-21T04:32:20.096" v="2650" actId="20577"/>
          <ac:spMkLst>
            <pc:docMk/>
            <pc:sldMk cId="3973952771" sldId="1460"/>
            <ac:spMk id="8" creationId="{42F06DDE-EED3-4EA8-BF84-1D3C35DFAAB9}"/>
          </ac:spMkLst>
        </pc:spChg>
      </pc:sldChg>
      <pc:sldChg chg="modNotesTx">
        <pc:chgData name="张 智" userId="36bdf691fd3510be" providerId="LiveId" clId="{A0230E69-6A6F-4092-88C0-D25F355B2615}" dt="2024-09-23T15:06:04.665" v="22155" actId="20577"/>
        <pc:sldMkLst>
          <pc:docMk/>
          <pc:sldMk cId="1400846388" sldId="1461"/>
        </pc:sldMkLst>
      </pc:sldChg>
      <pc:sldChg chg="modSp mod modNotesTx">
        <pc:chgData name="张 智" userId="36bdf691fd3510be" providerId="LiveId" clId="{A0230E69-6A6F-4092-88C0-D25F355B2615}" dt="2024-09-23T15:10:12.812" v="22160" actId="20577"/>
        <pc:sldMkLst>
          <pc:docMk/>
          <pc:sldMk cId="2710046189" sldId="1462"/>
        </pc:sldMkLst>
        <pc:spChg chg="mod">
          <ac:chgData name="张 智" userId="36bdf691fd3510be" providerId="LiveId" clId="{A0230E69-6A6F-4092-88C0-D25F355B2615}" dt="2024-09-21T08:11:34.765" v="4915" actId="14100"/>
          <ac:spMkLst>
            <pc:docMk/>
            <pc:sldMk cId="2710046189" sldId="1462"/>
            <ac:spMk id="5" creationId="{8D87BF51-11E8-4488-8196-FDD76027E03B}"/>
          </ac:spMkLst>
        </pc:spChg>
      </pc:sldChg>
      <pc:sldChg chg="modSp mod modNotesTx">
        <pc:chgData name="张 智" userId="36bdf691fd3510be" providerId="LiveId" clId="{A0230E69-6A6F-4092-88C0-D25F355B2615}" dt="2024-09-23T03:41:24.559" v="14486" actId="20577"/>
        <pc:sldMkLst>
          <pc:docMk/>
          <pc:sldMk cId="3613749168" sldId="1463"/>
        </pc:sldMkLst>
        <pc:spChg chg="mod">
          <ac:chgData name="张 智" userId="36bdf691fd3510be" providerId="LiveId" clId="{A0230E69-6A6F-4092-88C0-D25F355B2615}" dt="2024-09-21T08:04:08.438" v="4624" actId="20577"/>
          <ac:spMkLst>
            <pc:docMk/>
            <pc:sldMk cId="3613749168" sldId="1463"/>
            <ac:spMk id="5" creationId="{8D87BF51-11E8-4488-8196-FDD76027E03B}"/>
          </ac:spMkLst>
        </pc:spChg>
      </pc:sldChg>
      <pc:sldChg chg="modSp mod modNotesTx">
        <pc:chgData name="张 智" userId="36bdf691fd3510be" providerId="LiveId" clId="{A0230E69-6A6F-4092-88C0-D25F355B2615}" dt="2024-09-23T15:13:48.545" v="22224" actId="20577"/>
        <pc:sldMkLst>
          <pc:docMk/>
          <pc:sldMk cId="3623171788" sldId="1464"/>
        </pc:sldMkLst>
        <pc:spChg chg="mod">
          <ac:chgData name="张 智" userId="36bdf691fd3510be" providerId="LiveId" clId="{A0230E69-6A6F-4092-88C0-D25F355B2615}" dt="2024-09-21T08:12:05.382" v="4916" actId="108"/>
          <ac:spMkLst>
            <pc:docMk/>
            <pc:sldMk cId="3623171788" sldId="1464"/>
            <ac:spMk id="5" creationId="{8D87BF51-11E8-4488-8196-FDD76027E03B}"/>
          </ac:spMkLst>
        </pc:spChg>
      </pc:sldChg>
      <pc:sldChg chg="modSp mod modNotesTx">
        <pc:chgData name="张 智" userId="36bdf691fd3510be" providerId="LiveId" clId="{A0230E69-6A6F-4092-88C0-D25F355B2615}" dt="2024-09-23T15:14:46.314" v="22242" actId="20577"/>
        <pc:sldMkLst>
          <pc:docMk/>
          <pc:sldMk cId="3321208665" sldId="1465"/>
        </pc:sldMkLst>
        <pc:spChg chg="mod">
          <ac:chgData name="张 智" userId="36bdf691fd3510be" providerId="LiveId" clId="{A0230E69-6A6F-4092-88C0-D25F355B2615}" dt="2024-09-23T03:48:10.406" v="14656" actId="20577"/>
          <ac:spMkLst>
            <pc:docMk/>
            <pc:sldMk cId="3321208665" sldId="1465"/>
            <ac:spMk id="5" creationId="{8D87BF51-11E8-4488-8196-FDD76027E03B}"/>
          </ac:spMkLst>
        </pc:spChg>
      </pc:sldChg>
      <pc:sldChg chg="addSp delSp modSp mod modNotes modNotesTx">
        <pc:chgData name="张 智" userId="36bdf691fd3510be" providerId="LiveId" clId="{A0230E69-6A6F-4092-88C0-D25F355B2615}" dt="2024-09-24T06:14:34.857" v="24496" actId="20577"/>
        <pc:sldMkLst>
          <pc:docMk/>
          <pc:sldMk cId="3266059179" sldId="1466"/>
        </pc:sldMkLst>
        <pc:spChg chg="add del mod">
          <ac:chgData name="张 智" userId="36bdf691fd3510be" providerId="LiveId" clId="{A0230E69-6A6F-4092-88C0-D25F355B2615}" dt="2024-09-21T23:26:33.636" v="6049" actId="478"/>
          <ac:spMkLst>
            <pc:docMk/>
            <pc:sldMk cId="3266059179" sldId="1466"/>
            <ac:spMk id="3" creationId="{66A64E7B-3987-47EC-AA66-F2170713AF12}"/>
          </ac:spMkLst>
        </pc:spChg>
        <pc:spChg chg="mod">
          <ac:chgData name="张 智" userId="36bdf691fd3510be" providerId="LiveId" clId="{A0230E69-6A6F-4092-88C0-D25F355B2615}" dt="2024-09-21T14:56:16.276" v="5692" actId="14100"/>
          <ac:spMkLst>
            <pc:docMk/>
            <pc:sldMk cId="3266059179" sldId="1466"/>
            <ac:spMk id="5" creationId="{8D87BF51-11E8-4488-8196-FDD76027E03B}"/>
          </ac:spMkLst>
        </pc:spChg>
        <pc:spChg chg="mod">
          <ac:chgData name="张 智" userId="36bdf691fd3510be" providerId="LiveId" clId="{A0230E69-6A6F-4092-88C0-D25F355B2615}" dt="2024-09-23T03:53:09.543" v="14672" actId="20577"/>
          <ac:spMkLst>
            <pc:docMk/>
            <pc:sldMk cId="3266059179" sldId="1466"/>
            <ac:spMk id="6" creationId="{B2FFB231-BD71-49E7-8FDE-300DD980193A}"/>
          </ac:spMkLst>
        </pc:spChg>
        <pc:spChg chg="mod">
          <ac:chgData name="张 智" userId="36bdf691fd3510be" providerId="LiveId" clId="{A0230E69-6A6F-4092-88C0-D25F355B2615}" dt="2024-09-23T03:53:12.749" v="14674" actId="20577"/>
          <ac:spMkLst>
            <pc:docMk/>
            <pc:sldMk cId="3266059179" sldId="1466"/>
            <ac:spMk id="7" creationId="{F50ADC2D-D61B-43FC-8924-7E4600DCDB96}"/>
          </ac:spMkLst>
        </pc:spChg>
        <pc:spChg chg="del">
          <ac:chgData name="张 智" userId="36bdf691fd3510be" providerId="LiveId" clId="{A0230E69-6A6F-4092-88C0-D25F355B2615}" dt="2024-09-21T23:26:30.041" v="6048" actId="478"/>
          <ac:spMkLst>
            <pc:docMk/>
            <pc:sldMk cId="3266059179" sldId="1466"/>
            <ac:spMk id="8" creationId="{42F06DDE-EED3-4EA8-BF84-1D3C35DFAAB9}"/>
          </ac:spMkLst>
        </pc:spChg>
      </pc:sldChg>
      <pc:sldChg chg="addSp delSp modSp del mod modNotesTx">
        <pc:chgData name="张 智" userId="36bdf691fd3510be" providerId="LiveId" clId="{A0230E69-6A6F-4092-88C0-D25F355B2615}" dt="2024-09-23T03:54:36.196" v="14683" actId="2696"/>
        <pc:sldMkLst>
          <pc:docMk/>
          <pc:sldMk cId="3617092208" sldId="1467"/>
        </pc:sldMkLst>
        <pc:spChg chg="add del mod">
          <ac:chgData name="张 智" userId="36bdf691fd3510be" providerId="LiveId" clId="{A0230E69-6A6F-4092-88C0-D25F355B2615}" dt="2024-09-21T23:30:27.500" v="6215" actId="478"/>
          <ac:spMkLst>
            <pc:docMk/>
            <pc:sldMk cId="3617092208" sldId="1467"/>
            <ac:spMk id="3" creationId="{76253E1F-0D0A-4B6D-A4EE-4688CC6B978B}"/>
          </ac:spMkLst>
        </pc:spChg>
        <pc:spChg chg="mod">
          <ac:chgData name="张 智" userId="36bdf691fd3510be" providerId="LiveId" clId="{A0230E69-6A6F-4092-88C0-D25F355B2615}" dt="2024-09-22T14:21:31.567" v="10672" actId="207"/>
          <ac:spMkLst>
            <pc:docMk/>
            <pc:sldMk cId="3617092208" sldId="1467"/>
            <ac:spMk id="5" creationId="{8D87BF51-11E8-4488-8196-FDD76027E03B}"/>
          </ac:spMkLst>
        </pc:spChg>
        <pc:spChg chg="del">
          <ac:chgData name="张 智" userId="36bdf691fd3510be" providerId="LiveId" clId="{A0230E69-6A6F-4092-88C0-D25F355B2615}" dt="2024-09-21T23:30:24.552" v="6214" actId="478"/>
          <ac:spMkLst>
            <pc:docMk/>
            <pc:sldMk cId="3617092208" sldId="1467"/>
            <ac:spMk id="8" creationId="{42F06DDE-EED3-4EA8-BF84-1D3C35DFAAB9}"/>
          </ac:spMkLst>
        </pc:spChg>
      </pc:sldChg>
      <pc:sldChg chg="modSp add mod modNotesTx">
        <pc:chgData name="张 智" userId="36bdf691fd3510be" providerId="LiveId" clId="{A0230E69-6A6F-4092-88C0-D25F355B2615}" dt="2024-09-24T06:17:56.869" v="24536" actId="20577"/>
        <pc:sldMkLst>
          <pc:docMk/>
          <pc:sldMk cId="4113656893" sldId="1467"/>
        </pc:sldMkLst>
        <pc:spChg chg="mod">
          <ac:chgData name="张 智" userId="36bdf691fd3510be" providerId="LiveId" clId="{A0230E69-6A6F-4092-88C0-D25F355B2615}" dt="2024-09-24T06:17:28.057" v="24501" actId="20577"/>
          <ac:spMkLst>
            <pc:docMk/>
            <pc:sldMk cId="4113656893" sldId="1467"/>
            <ac:spMk id="6" creationId="{B2FFB231-BD71-49E7-8FDE-300DD980193A}"/>
          </ac:spMkLst>
        </pc:spChg>
        <pc:spChg chg="mod">
          <ac:chgData name="张 智" userId="36bdf691fd3510be" providerId="LiveId" clId="{A0230E69-6A6F-4092-88C0-D25F355B2615}" dt="2024-09-24T06:17:31.777" v="24505" actId="20577"/>
          <ac:spMkLst>
            <pc:docMk/>
            <pc:sldMk cId="4113656893" sldId="1467"/>
            <ac:spMk id="7" creationId="{F50ADC2D-D61B-43FC-8924-7E4600DCDB96}"/>
          </ac:spMkLst>
        </pc:spChg>
      </pc:sldChg>
      <pc:sldChg chg="addSp delSp modSp mod modNotesTx">
        <pc:chgData name="张 智" userId="36bdf691fd3510be" providerId="LiveId" clId="{A0230E69-6A6F-4092-88C0-D25F355B2615}" dt="2024-09-24T01:44:26.879" v="22588" actId="20577"/>
        <pc:sldMkLst>
          <pc:docMk/>
          <pc:sldMk cId="4229854022" sldId="1468"/>
        </pc:sldMkLst>
        <pc:spChg chg="add del mod">
          <ac:chgData name="张 智" userId="36bdf691fd3510be" providerId="LiveId" clId="{A0230E69-6A6F-4092-88C0-D25F355B2615}" dt="2024-09-21T23:44:07.411" v="6328" actId="478"/>
          <ac:spMkLst>
            <pc:docMk/>
            <pc:sldMk cId="4229854022" sldId="1468"/>
            <ac:spMk id="3" creationId="{685F69AA-57EF-4E27-B918-A50D4AFB1B88}"/>
          </ac:spMkLst>
        </pc:spChg>
        <pc:spChg chg="del">
          <ac:chgData name="张 智" userId="36bdf691fd3510be" providerId="LiveId" clId="{A0230E69-6A6F-4092-88C0-D25F355B2615}" dt="2024-09-21T23:44:04.862" v="6327" actId="478"/>
          <ac:spMkLst>
            <pc:docMk/>
            <pc:sldMk cId="4229854022" sldId="1468"/>
            <ac:spMk id="8" creationId="{42F06DDE-EED3-4EA8-BF84-1D3C35DFAAB9}"/>
          </ac:spMkLst>
        </pc:spChg>
      </pc:sldChg>
      <pc:sldChg chg="del modNotesTx">
        <pc:chgData name="张 智" userId="36bdf691fd3510be" providerId="LiveId" clId="{A0230E69-6A6F-4092-88C0-D25F355B2615}" dt="2024-09-22T14:14:54.999" v="10379" actId="2696"/>
        <pc:sldMkLst>
          <pc:docMk/>
          <pc:sldMk cId="227279578" sldId="1469"/>
        </pc:sldMkLst>
      </pc:sldChg>
      <pc:sldChg chg="addSp delSp modSp add mod modNotesTx">
        <pc:chgData name="张 智" userId="36bdf691fd3510be" providerId="LiveId" clId="{A0230E69-6A6F-4092-88C0-D25F355B2615}" dt="2024-09-23T04:02:21.639" v="14989" actId="20577"/>
        <pc:sldMkLst>
          <pc:docMk/>
          <pc:sldMk cId="2220237023" sldId="1469"/>
        </pc:sldMkLst>
        <pc:spChg chg="add del mod">
          <ac:chgData name="张 智" userId="36bdf691fd3510be" providerId="LiveId" clId="{A0230E69-6A6F-4092-88C0-D25F355B2615}" dt="2024-09-23T03:58:19.410" v="14832" actId="478"/>
          <ac:spMkLst>
            <pc:docMk/>
            <pc:sldMk cId="2220237023" sldId="1469"/>
            <ac:spMk id="3" creationId="{EEB13C3A-5920-4399-85A9-61F6891EE4E2}"/>
          </ac:spMkLst>
        </pc:spChg>
        <pc:spChg chg="del">
          <ac:chgData name="张 智" userId="36bdf691fd3510be" providerId="LiveId" clId="{A0230E69-6A6F-4092-88C0-D25F355B2615}" dt="2024-09-23T03:58:15.729" v="14831" actId="478"/>
          <ac:spMkLst>
            <pc:docMk/>
            <pc:sldMk cId="2220237023" sldId="1469"/>
            <ac:spMk id="8" creationId="{42F06DDE-EED3-4EA8-BF84-1D3C35DFAAB9}"/>
          </ac:spMkLst>
        </pc:spChg>
      </pc:sldChg>
      <pc:sldChg chg="addSp delSp modSp add mod modNotesTx">
        <pc:chgData name="张 智" userId="36bdf691fd3510be" providerId="LiveId" clId="{A0230E69-6A6F-4092-88C0-D25F355B2615}" dt="2024-09-24T01:41:33.048" v="22476" actId="20577"/>
        <pc:sldMkLst>
          <pc:docMk/>
          <pc:sldMk cId="3022143246" sldId="1470"/>
        </pc:sldMkLst>
        <pc:spChg chg="add del mod">
          <ac:chgData name="张 智" userId="36bdf691fd3510be" providerId="LiveId" clId="{A0230E69-6A6F-4092-88C0-D25F355B2615}" dt="2024-09-22T14:20:29.469" v="10554" actId="478"/>
          <ac:spMkLst>
            <pc:docMk/>
            <pc:sldMk cId="3022143246" sldId="1470"/>
            <ac:spMk id="3" creationId="{C0A1C837-480D-443C-BCEB-9447956DE3F0}"/>
          </ac:spMkLst>
        </pc:spChg>
        <pc:spChg chg="del">
          <ac:chgData name="张 智" userId="36bdf691fd3510be" providerId="LiveId" clId="{A0230E69-6A6F-4092-88C0-D25F355B2615}" dt="2024-09-22T14:20:27.195" v="10553" actId="478"/>
          <ac:spMkLst>
            <pc:docMk/>
            <pc:sldMk cId="3022143246" sldId="1470"/>
            <ac:spMk id="8" creationId="{42F06DDE-EED3-4EA8-BF84-1D3C35DFAAB9}"/>
          </ac:spMkLst>
        </pc:spChg>
      </pc:sldChg>
      <pc:sldChg chg="del">
        <pc:chgData name="张 智" userId="36bdf691fd3510be" providerId="LiveId" clId="{A0230E69-6A6F-4092-88C0-D25F355B2615}" dt="2024-09-22T14:14:54.999" v="10379" actId="2696"/>
        <pc:sldMkLst>
          <pc:docMk/>
          <pc:sldMk cId="3808283433" sldId="1470"/>
        </pc:sldMkLst>
      </pc:sldChg>
      <pc:sldChg chg="modSp mod modNotesTx">
        <pc:chgData name="张 智" userId="36bdf691fd3510be" providerId="LiveId" clId="{A0230E69-6A6F-4092-88C0-D25F355B2615}" dt="2024-09-23T08:13:47.721" v="16764"/>
        <pc:sldMkLst>
          <pc:docMk/>
          <pc:sldMk cId="1519501089" sldId="1471"/>
        </pc:sldMkLst>
        <pc:spChg chg="mod">
          <ac:chgData name="张 智" userId="36bdf691fd3510be" providerId="LiveId" clId="{A0230E69-6A6F-4092-88C0-D25F355B2615}" dt="2024-09-23T08:13:47.721" v="16764"/>
          <ac:spMkLst>
            <pc:docMk/>
            <pc:sldMk cId="1519501089" sldId="1471"/>
            <ac:spMk id="7" creationId="{52DD571E-52CA-42CC-8002-BBECAF2DA4C7}"/>
          </ac:spMkLst>
        </pc:spChg>
      </pc:sldChg>
      <pc:sldChg chg="modSp mod">
        <pc:chgData name="张 智" userId="36bdf691fd3510be" providerId="LiveId" clId="{A0230E69-6A6F-4092-88C0-D25F355B2615}" dt="2024-09-23T08:13:51.554" v="16765"/>
        <pc:sldMkLst>
          <pc:docMk/>
          <pc:sldMk cId="2750876800" sldId="1472"/>
        </pc:sldMkLst>
        <pc:spChg chg="mod">
          <ac:chgData name="张 智" userId="36bdf691fd3510be" providerId="LiveId" clId="{A0230E69-6A6F-4092-88C0-D25F355B2615}" dt="2024-09-23T08:13:51.554" v="16765"/>
          <ac:spMkLst>
            <pc:docMk/>
            <pc:sldMk cId="2750876800" sldId="1472"/>
            <ac:spMk id="7" creationId="{0B66FC84-AF3B-40AC-A3A9-93A34AA7830A}"/>
          </ac:spMkLst>
        </pc:spChg>
      </pc:sldChg>
      <pc:sldChg chg="delSp modSp mod modNotesTx">
        <pc:chgData name="张 智" userId="36bdf691fd3510be" providerId="LiveId" clId="{A0230E69-6A6F-4092-88C0-D25F355B2615}" dt="2024-09-23T08:13:58.141" v="16766"/>
        <pc:sldMkLst>
          <pc:docMk/>
          <pc:sldMk cId="1614850176" sldId="1473"/>
        </pc:sldMkLst>
        <pc:spChg chg="del mod">
          <ac:chgData name="张 智" userId="36bdf691fd3510be" providerId="LiveId" clId="{A0230E69-6A6F-4092-88C0-D25F355B2615}" dt="2024-09-22T08:37:35.097" v="7452" actId="478"/>
          <ac:spMkLst>
            <pc:docMk/>
            <pc:sldMk cId="1614850176" sldId="1473"/>
            <ac:spMk id="4" creationId="{6F84A5C5-D00A-460B-9927-0A5A435023E1}"/>
          </ac:spMkLst>
        </pc:spChg>
        <pc:spChg chg="mod">
          <ac:chgData name="张 智" userId="36bdf691fd3510be" providerId="LiveId" clId="{A0230E69-6A6F-4092-88C0-D25F355B2615}" dt="2024-09-22T08:37:40.271" v="7453" actId="1076"/>
          <ac:spMkLst>
            <pc:docMk/>
            <pc:sldMk cId="1614850176" sldId="1473"/>
            <ac:spMk id="6" creationId="{DF7F3A4A-972E-42E7-BF2C-F92AC2B3FE3B}"/>
          </ac:spMkLst>
        </pc:spChg>
        <pc:spChg chg="mod">
          <ac:chgData name="张 智" userId="36bdf691fd3510be" providerId="LiveId" clId="{A0230E69-6A6F-4092-88C0-D25F355B2615}" dt="2024-09-23T08:13:58.141" v="16766"/>
          <ac:spMkLst>
            <pc:docMk/>
            <pc:sldMk cId="1614850176" sldId="1473"/>
            <ac:spMk id="7" creationId="{6601A4C7-BA68-48AE-B501-18916123ED40}"/>
          </ac:spMkLst>
        </pc:spChg>
      </pc:sldChg>
      <pc:sldChg chg="modSp mod modNotesTx">
        <pc:chgData name="张 智" userId="36bdf691fd3510be" providerId="LiveId" clId="{A0230E69-6A6F-4092-88C0-D25F355B2615}" dt="2024-09-24T02:06:00.712" v="23209" actId="20577"/>
        <pc:sldMkLst>
          <pc:docMk/>
          <pc:sldMk cId="2625966548" sldId="1474"/>
        </pc:sldMkLst>
        <pc:spChg chg="mod">
          <ac:chgData name="张 智" userId="36bdf691fd3510be" providerId="LiveId" clId="{A0230E69-6A6F-4092-88C0-D25F355B2615}" dt="2024-09-22T08:54:36.428" v="7787" actId="1037"/>
          <ac:spMkLst>
            <pc:docMk/>
            <pc:sldMk cId="2625966548" sldId="1474"/>
            <ac:spMk id="7" creationId="{6990C4B2-F0DD-4EF2-9E50-79391FFFDA6A}"/>
          </ac:spMkLst>
        </pc:spChg>
        <pc:spChg chg="mod">
          <ac:chgData name="张 智" userId="36bdf691fd3510be" providerId="LiveId" clId="{A0230E69-6A6F-4092-88C0-D25F355B2615}" dt="2024-09-23T08:14:02.212" v="16767"/>
          <ac:spMkLst>
            <pc:docMk/>
            <pc:sldMk cId="2625966548" sldId="1474"/>
            <ac:spMk id="8" creationId="{1E342988-775A-4A9A-AD19-F3D2B74E5386}"/>
          </ac:spMkLst>
        </pc:spChg>
      </pc:sldChg>
      <pc:sldChg chg="modSp mod">
        <pc:chgData name="张 智" userId="36bdf691fd3510be" providerId="LiveId" clId="{A0230E69-6A6F-4092-88C0-D25F355B2615}" dt="2024-09-23T08:14:16.713" v="16769"/>
        <pc:sldMkLst>
          <pc:docMk/>
          <pc:sldMk cId="266882799" sldId="1475"/>
        </pc:sldMkLst>
        <pc:spChg chg="mod">
          <ac:chgData name="张 智" userId="36bdf691fd3510be" providerId="LiveId" clId="{A0230E69-6A6F-4092-88C0-D25F355B2615}" dt="2024-09-22T09:18:47.978" v="8280" actId="20577"/>
          <ac:spMkLst>
            <pc:docMk/>
            <pc:sldMk cId="266882799" sldId="1475"/>
            <ac:spMk id="6" creationId="{DF7F3A4A-972E-42E7-BF2C-F92AC2B3FE3B}"/>
          </ac:spMkLst>
        </pc:spChg>
        <pc:spChg chg="mod">
          <ac:chgData name="张 智" userId="36bdf691fd3510be" providerId="LiveId" clId="{A0230E69-6A6F-4092-88C0-D25F355B2615}" dt="2024-09-23T08:14:16.713" v="16769"/>
          <ac:spMkLst>
            <pc:docMk/>
            <pc:sldMk cId="266882799" sldId="1475"/>
            <ac:spMk id="7" creationId="{C76F44AE-7962-4FC0-AF4F-0982B2FBCFC7}"/>
          </ac:spMkLst>
        </pc:spChg>
      </pc:sldChg>
      <pc:sldChg chg="modSp mod modNotesTx">
        <pc:chgData name="张 智" userId="36bdf691fd3510be" providerId="LiveId" clId="{A0230E69-6A6F-4092-88C0-D25F355B2615}" dt="2024-09-23T08:14:09.628" v="16768"/>
        <pc:sldMkLst>
          <pc:docMk/>
          <pc:sldMk cId="103950802" sldId="1476"/>
        </pc:sldMkLst>
        <pc:spChg chg="mod">
          <ac:chgData name="张 智" userId="36bdf691fd3510be" providerId="LiveId" clId="{A0230E69-6A6F-4092-88C0-D25F355B2615}" dt="2024-09-23T08:14:09.628" v="16768"/>
          <ac:spMkLst>
            <pc:docMk/>
            <pc:sldMk cId="103950802" sldId="1476"/>
            <ac:spMk id="5" creationId="{5D73F1E6-C591-42D1-A1BA-CEB13343FD0C}"/>
          </ac:spMkLst>
        </pc:spChg>
      </pc:sldChg>
      <pc:sldChg chg="modSp add del mod modNotesTx">
        <pc:chgData name="张 智" userId="36bdf691fd3510be" providerId="LiveId" clId="{A0230E69-6A6F-4092-88C0-D25F355B2615}" dt="2024-09-24T02:31:42.170" v="23474" actId="20577"/>
        <pc:sldMkLst>
          <pc:docMk/>
          <pc:sldMk cId="429096646" sldId="1477"/>
        </pc:sldMkLst>
        <pc:spChg chg="mod">
          <ac:chgData name="张 智" userId="36bdf691fd3510be" providerId="LiveId" clId="{A0230E69-6A6F-4092-88C0-D25F355B2615}" dt="2024-09-23T08:25:13.134" v="17191" actId="20577"/>
          <ac:spMkLst>
            <pc:docMk/>
            <pc:sldMk cId="429096646" sldId="1477"/>
            <ac:spMk id="9" creationId="{A117331E-C865-4E37-86D3-683EEB7F2695}"/>
          </ac:spMkLst>
        </pc:spChg>
      </pc:sldChg>
      <pc:sldChg chg="add del">
        <pc:chgData name="张 智" userId="36bdf691fd3510be" providerId="LiveId" clId="{A0230E69-6A6F-4092-88C0-D25F355B2615}" dt="2024-09-23T08:09:41.167" v="16596"/>
        <pc:sldMkLst>
          <pc:docMk/>
          <pc:sldMk cId="3372527742" sldId="1477"/>
        </pc:sldMkLst>
      </pc:sldChg>
      <pc:sldChg chg="modSp mod modNotesTx">
        <pc:chgData name="张 智" userId="36bdf691fd3510be" providerId="LiveId" clId="{A0230E69-6A6F-4092-88C0-D25F355B2615}" dt="2024-09-24T01:50:41.759" v="22773" actId="20577"/>
        <pc:sldMkLst>
          <pc:docMk/>
          <pc:sldMk cId="1227242155" sldId="1478"/>
        </pc:sldMkLst>
        <pc:spChg chg="mod">
          <ac:chgData name="张 智" userId="36bdf691fd3510be" providerId="LiveId" clId="{A0230E69-6A6F-4092-88C0-D25F355B2615}" dt="2024-09-23T08:13:41.622" v="16763" actId="20577"/>
          <ac:spMkLst>
            <pc:docMk/>
            <pc:sldMk cId="1227242155" sldId="1478"/>
            <ac:spMk id="9" creationId="{A117331E-C865-4E37-86D3-683EEB7F2695}"/>
          </ac:spMkLst>
        </pc:spChg>
      </pc:sldChg>
      <pc:sldChg chg="modSp mod ord modNotesTx">
        <pc:chgData name="张 智" userId="36bdf691fd3510be" providerId="LiveId" clId="{A0230E69-6A6F-4092-88C0-D25F355B2615}" dt="2024-09-23T08:14:32.025" v="16783" actId="20577"/>
        <pc:sldMkLst>
          <pc:docMk/>
          <pc:sldMk cId="1847700947" sldId="1482"/>
        </pc:sldMkLst>
        <pc:spChg chg="mod">
          <ac:chgData name="张 智" userId="36bdf691fd3510be" providerId="LiveId" clId="{A0230E69-6A6F-4092-88C0-D25F355B2615}" dt="2024-09-23T08:14:32.025" v="16783" actId="20577"/>
          <ac:spMkLst>
            <pc:docMk/>
            <pc:sldMk cId="1847700947" sldId="1482"/>
            <ac:spMk id="7" creationId="{C76F44AE-7962-4FC0-AF4F-0982B2FBCFC7}"/>
          </ac:spMkLst>
        </pc:spChg>
      </pc:sldChg>
      <pc:sldChg chg="modSp mod modNotesTx">
        <pc:chgData name="张 智" userId="36bdf691fd3510be" providerId="LiveId" clId="{A0230E69-6A6F-4092-88C0-D25F355B2615}" dt="2024-09-24T02:17:41.095" v="23223" actId="20577"/>
        <pc:sldMkLst>
          <pc:docMk/>
          <pc:sldMk cId="2178897907" sldId="1483"/>
        </pc:sldMkLst>
        <pc:spChg chg="mod">
          <ac:chgData name="张 智" userId="36bdf691fd3510be" providerId="LiveId" clId="{A0230E69-6A6F-4092-88C0-D25F355B2615}" dt="2024-09-22T09:22:23.293" v="8484" actId="20577"/>
          <ac:spMkLst>
            <pc:docMk/>
            <pc:sldMk cId="2178897907" sldId="1483"/>
            <ac:spMk id="6" creationId="{DF7F3A4A-972E-42E7-BF2C-F92AC2B3FE3B}"/>
          </ac:spMkLst>
        </pc:spChg>
        <pc:spChg chg="mod">
          <ac:chgData name="张 智" userId="36bdf691fd3510be" providerId="LiveId" clId="{A0230E69-6A6F-4092-88C0-D25F355B2615}" dt="2024-09-23T08:14:39.808" v="16788" actId="20577"/>
          <ac:spMkLst>
            <pc:docMk/>
            <pc:sldMk cId="2178897907" sldId="1483"/>
            <ac:spMk id="7" creationId="{C76F44AE-7962-4FC0-AF4F-0982B2FBCFC7}"/>
          </ac:spMkLst>
        </pc:spChg>
      </pc:sldChg>
      <pc:sldChg chg="modSp mod modNotesTx">
        <pc:chgData name="张 智" userId="36bdf691fd3510be" providerId="LiveId" clId="{A0230E69-6A6F-4092-88C0-D25F355B2615}" dt="2024-09-23T08:14:47.547" v="16793" actId="20577"/>
        <pc:sldMkLst>
          <pc:docMk/>
          <pc:sldMk cId="3590271262" sldId="1484"/>
        </pc:sldMkLst>
        <pc:spChg chg="mod">
          <ac:chgData name="张 智" userId="36bdf691fd3510be" providerId="LiveId" clId="{A0230E69-6A6F-4092-88C0-D25F355B2615}" dt="2024-09-22T09:23:23.941" v="8659" actId="20577"/>
          <ac:spMkLst>
            <pc:docMk/>
            <pc:sldMk cId="3590271262" sldId="1484"/>
            <ac:spMk id="6" creationId="{DF7F3A4A-972E-42E7-BF2C-F92AC2B3FE3B}"/>
          </ac:spMkLst>
        </pc:spChg>
        <pc:spChg chg="mod">
          <ac:chgData name="张 智" userId="36bdf691fd3510be" providerId="LiveId" clId="{A0230E69-6A6F-4092-88C0-D25F355B2615}" dt="2024-09-23T08:14:47.547" v="16793" actId="20577"/>
          <ac:spMkLst>
            <pc:docMk/>
            <pc:sldMk cId="3590271262" sldId="1484"/>
            <ac:spMk id="7" creationId="{C76F44AE-7962-4FC0-AF4F-0982B2FBCFC7}"/>
          </ac:spMkLst>
        </pc:spChg>
      </pc:sldChg>
      <pc:sldChg chg="addSp delSp modSp mod modNotesTx">
        <pc:chgData name="张 智" userId="36bdf691fd3510be" providerId="LiveId" clId="{A0230E69-6A6F-4092-88C0-D25F355B2615}" dt="2024-09-23T08:15:35.099" v="16818" actId="20577"/>
        <pc:sldMkLst>
          <pc:docMk/>
          <pc:sldMk cId="3422733608" sldId="1485"/>
        </pc:sldMkLst>
        <pc:spChg chg="add del mod">
          <ac:chgData name="张 智" userId="36bdf691fd3510be" providerId="LiveId" clId="{A0230E69-6A6F-4092-88C0-D25F355B2615}" dt="2024-09-23T08:15:06.832" v="16795" actId="21"/>
          <ac:spMkLst>
            <pc:docMk/>
            <pc:sldMk cId="3422733608" sldId="1485"/>
            <ac:spMk id="4" creationId="{43D577ED-54A8-4232-8B92-BDA55959A51A}"/>
          </ac:spMkLst>
        </pc:spChg>
        <pc:spChg chg="add mod">
          <ac:chgData name="张 智" userId="36bdf691fd3510be" providerId="LiveId" clId="{A0230E69-6A6F-4092-88C0-D25F355B2615}" dt="2024-09-23T08:15:35.099" v="16818" actId="20577"/>
          <ac:spMkLst>
            <pc:docMk/>
            <pc:sldMk cId="3422733608" sldId="1485"/>
            <ac:spMk id="5" creationId="{365F19E5-C52D-421C-B02B-76DD9411512E}"/>
          </ac:spMkLst>
        </pc:spChg>
        <pc:spChg chg="mod">
          <ac:chgData name="张 智" userId="36bdf691fd3510be" providerId="LiveId" clId="{A0230E69-6A6F-4092-88C0-D25F355B2615}" dt="2024-09-23T08:15:11.624" v="16797" actId="1076"/>
          <ac:spMkLst>
            <pc:docMk/>
            <pc:sldMk cId="3422733608" sldId="1485"/>
            <ac:spMk id="6" creationId="{DF7F3A4A-972E-42E7-BF2C-F92AC2B3FE3B}"/>
          </ac:spMkLst>
        </pc:spChg>
        <pc:picChg chg="mod">
          <ac:chgData name="张 智" userId="36bdf691fd3510be" providerId="LiveId" clId="{A0230E69-6A6F-4092-88C0-D25F355B2615}" dt="2024-09-23T08:15:09.144" v="16796" actId="1076"/>
          <ac:picMkLst>
            <pc:docMk/>
            <pc:sldMk cId="3422733608" sldId="1485"/>
            <ac:picMk id="3" creationId="{76CA4B02-6342-4D76-B76A-78A0F5C45566}"/>
          </ac:picMkLst>
        </pc:picChg>
      </pc:sldChg>
      <pc:sldChg chg="modSp mod modNotesTx">
        <pc:chgData name="张 智" userId="36bdf691fd3510be" providerId="LiveId" clId="{A0230E69-6A6F-4092-88C0-D25F355B2615}" dt="2024-09-24T02:19:23.680" v="23224" actId="20577"/>
        <pc:sldMkLst>
          <pc:docMk/>
          <pc:sldMk cId="3776436487" sldId="1486"/>
        </pc:sldMkLst>
        <pc:spChg chg="mod">
          <ac:chgData name="张 智" userId="36bdf691fd3510be" providerId="LiveId" clId="{A0230E69-6A6F-4092-88C0-D25F355B2615}" dt="2024-09-23T08:17:41.280" v="16833" actId="20577"/>
          <ac:spMkLst>
            <pc:docMk/>
            <pc:sldMk cId="3776436487" sldId="1486"/>
            <ac:spMk id="7" creationId="{C76F44AE-7962-4FC0-AF4F-0982B2FBCFC7}"/>
          </ac:spMkLst>
        </pc:spChg>
      </pc:sldChg>
      <pc:sldChg chg="addSp modSp mod modNotesTx">
        <pc:chgData name="张 智" userId="36bdf691fd3510be" providerId="LiveId" clId="{A0230E69-6A6F-4092-88C0-D25F355B2615}" dt="2024-09-24T02:28:09.535" v="23384" actId="2711"/>
        <pc:sldMkLst>
          <pc:docMk/>
          <pc:sldMk cId="1502315289" sldId="1487"/>
        </pc:sldMkLst>
        <pc:spChg chg="add mod">
          <ac:chgData name="张 智" userId="36bdf691fd3510be" providerId="LiveId" clId="{A0230E69-6A6F-4092-88C0-D25F355B2615}" dt="2024-09-24T02:28:09.535" v="23384" actId="2711"/>
          <ac:spMkLst>
            <pc:docMk/>
            <pc:sldMk cId="1502315289" sldId="1487"/>
            <ac:spMk id="6" creationId="{C68DA2DA-A899-4A79-973D-3714B5ED71E3}"/>
          </ac:spMkLst>
        </pc:spChg>
        <pc:spChg chg="mod">
          <ac:chgData name="张 智" userId="36bdf691fd3510be" providerId="LiveId" clId="{A0230E69-6A6F-4092-88C0-D25F355B2615}" dt="2024-09-23T08:17:56.950" v="16849" actId="20577"/>
          <ac:spMkLst>
            <pc:docMk/>
            <pc:sldMk cId="1502315289" sldId="1487"/>
            <ac:spMk id="7" creationId="{C76F44AE-7962-4FC0-AF4F-0982B2FBCFC7}"/>
          </ac:spMkLst>
        </pc:spChg>
        <pc:picChg chg="mod">
          <ac:chgData name="张 智" userId="36bdf691fd3510be" providerId="LiveId" clId="{A0230E69-6A6F-4092-88C0-D25F355B2615}" dt="2024-09-24T02:27:38.596" v="23356" actId="14100"/>
          <ac:picMkLst>
            <pc:docMk/>
            <pc:sldMk cId="1502315289" sldId="1487"/>
            <ac:picMk id="3" creationId="{5362CC7F-D95B-4AB0-9D33-80CD1E924394}"/>
          </ac:picMkLst>
        </pc:picChg>
      </pc:sldChg>
      <pc:sldChg chg="modSp mod modNotesTx">
        <pc:chgData name="张 智" userId="36bdf691fd3510be" providerId="LiveId" clId="{A0230E69-6A6F-4092-88C0-D25F355B2615}" dt="2024-09-23T11:47:40.786" v="20650" actId="20577"/>
        <pc:sldMkLst>
          <pc:docMk/>
          <pc:sldMk cId="4227328549" sldId="1488"/>
        </pc:sldMkLst>
        <pc:spChg chg="mod">
          <ac:chgData name="张 智" userId="36bdf691fd3510be" providerId="LiveId" clId="{A0230E69-6A6F-4092-88C0-D25F355B2615}" dt="2024-09-23T08:25:20.183" v="17200" actId="20577"/>
          <ac:spMkLst>
            <pc:docMk/>
            <pc:sldMk cId="4227328549" sldId="1488"/>
            <ac:spMk id="9" creationId="{A117331E-C865-4E37-86D3-683EEB7F2695}"/>
          </ac:spMkLst>
        </pc:spChg>
      </pc:sldChg>
      <pc:sldChg chg="modSp mod modNotesTx">
        <pc:chgData name="张 智" userId="36bdf691fd3510be" providerId="LiveId" clId="{A0230E69-6A6F-4092-88C0-D25F355B2615}" dt="2024-09-23T08:30:11.482" v="17579" actId="20577"/>
        <pc:sldMkLst>
          <pc:docMk/>
          <pc:sldMk cId="2062082807" sldId="1489"/>
        </pc:sldMkLst>
        <pc:spChg chg="mod">
          <ac:chgData name="张 智" userId="36bdf691fd3510be" providerId="LiveId" clId="{A0230E69-6A6F-4092-88C0-D25F355B2615}" dt="2024-09-23T08:25:57.591" v="17209" actId="20577"/>
          <ac:spMkLst>
            <pc:docMk/>
            <pc:sldMk cId="2062082807" sldId="1489"/>
            <ac:spMk id="9" creationId="{A117331E-C865-4E37-86D3-683EEB7F2695}"/>
          </ac:spMkLst>
        </pc:spChg>
      </pc:sldChg>
      <pc:sldChg chg="addSp modSp mod modNotesTx">
        <pc:chgData name="张 智" userId="36bdf691fd3510be" providerId="LiveId" clId="{A0230E69-6A6F-4092-88C0-D25F355B2615}" dt="2024-09-24T02:44:19.226" v="23658" actId="20577"/>
        <pc:sldMkLst>
          <pc:docMk/>
          <pc:sldMk cId="119372234" sldId="1490"/>
        </pc:sldMkLst>
        <pc:spChg chg="add mod">
          <ac:chgData name="张 智" userId="36bdf691fd3510be" providerId="LiveId" clId="{A0230E69-6A6F-4092-88C0-D25F355B2615}" dt="2024-09-23T08:31:08.196" v="17594" actId="20577"/>
          <ac:spMkLst>
            <pc:docMk/>
            <pc:sldMk cId="119372234" sldId="1490"/>
            <ac:spMk id="4" creationId="{8BA04089-05DA-4199-B817-7BBA49448C48}"/>
          </ac:spMkLst>
        </pc:spChg>
        <pc:spChg chg="mod">
          <ac:chgData name="张 智" userId="36bdf691fd3510be" providerId="LiveId" clId="{A0230E69-6A6F-4092-88C0-D25F355B2615}" dt="2024-09-24T02:43:18.738" v="23595" actId="20577"/>
          <ac:spMkLst>
            <pc:docMk/>
            <pc:sldMk cId="119372234" sldId="1490"/>
            <ac:spMk id="7" creationId="{8055DB96-ED0E-443F-9094-35FA6F7D7639}"/>
          </ac:spMkLst>
        </pc:spChg>
        <pc:picChg chg="mod">
          <ac:chgData name="张 智" userId="36bdf691fd3510be" providerId="LiveId" clId="{A0230E69-6A6F-4092-88C0-D25F355B2615}" dt="2024-09-23T08:31:21.398" v="17596" actId="1076"/>
          <ac:picMkLst>
            <pc:docMk/>
            <pc:sldMk cId="119372234" sldId="1490"/>
            <ac:picMk id="3" creationId="{42C74602-FE3A-42B2-B711-FA864254BA08}"/>
          </ac:picMkLst>
        </pc:picChg>
      </pc:sldChg>
      <pc:sldChg chg="modSp mod modNotesTx">
        <pc:chgData name="张 智" userId="36bdf691fd3510be" providerId="LiveId" clId="{A0230E69-6A6F-4092-88C0-D25F355B2615}" dt="2024-09-23T04:28:31.050" v="15476" actId="20577"/>
        <pc:sldMkLst>
          <pc:docMk/>
          <pc:sldMk cId="2238472858" sldId="1491"/>
        </pc:sldMkLst>
        <pc:spChg chg="mod">
          <ac:chgData name="张 智" userId="36bdf691fd3510be" providerId="LiveId" clId="{A0230E69-6A6F-4092-88C0-D25F355B2615}" dt="2024-09-22T09:13:03.162" v="7939" actId="20577"/>
          <ac:spMkLst>
            <pc:docMk/>
            <pc:sldMk cId="2238472858" sldId="1491"/>
            <ac:spMk id="9" creationId="{3E0D121A-56FD-4497-B848-453D921D2C9F}"/>
          </ac:spMkLst>
        </pc:spChg>
        <pc:spChg chg="mod">
          <ac:chgData name="张 智" userId="36bdf691fd3510be" providerId="LiveId" clId="{A0230E69-6A6F-4092-88C0-D25F355B2615}" dt="2024-09-22T09:13:15.931" v="7959" actId="20577"/>
          <ac:spMkLst>
            <pc:docMk/>
            <pc:sldMk cId="2238472858" sldId="1491"/>
            <ac:spMk id="10" creationId="{3DB07339-7BE5-4399-A2E6-680C82EE900E}"/>
          </ac:spMkLst>
        </pc:spChg>
      </pc:sldChg>
      <pc:sldChg chg="addSp delSp modSp mod modNotesTx">
        <pc:chgData name="张 智" userId="36bdf691fd3510be" providerId="LiveId" clId="{A0230E69-6A6F-4092-88C0-D25F355B2615}" dt="2024-09-23T08:16:08.198" v="16825" actId="1036"/>
        <pc:sldMkLst>
          <pc:docMk/>
          <pc:sldMk cId="4122722955" sldId="1492"/>
        </pc:sldMkLst>
        <pc:spChg chg="mod">
          <ac:chgData name="张 智" userId="36bdf691fd3510be" providerId="LiveId" clId="{A0230E69-6A6F-4092-88C0-D25F355B2615}" dt="2024-09-23T08:16:08.198" v="16825" actId="1036"/>
          <ac:spMkLst>
            <pc:docMk/>
            <pc:sldMk cId="4122722955" sldId="1492"/>
            <ac:spMk id="5" creationId="{D8CE65A8-6AE8-4DF5-B42B-2A079071A58D}"/>
          </ac:spMkLst>
        </pc:spChg>
        <pc:spChg chg="add del mod">
          <ac:chgData name="张 智" userId="36bdf691fd3510be" providerId="LiveId" clId="{A0230E69-6A6F-4092-88C0-D25F355B2615}" dt="2024-09-23T08:15:54.234" v="16820"/>
          <ac:spMkLst>
            <pc:docMk/>
            <pc:sldMk cId="4122722955" sldId="1492"/>
            <ac:spMk id="6" creationId="{1D214173-74CE-40D8-A3EC-BF61A2061D71}"/>
          </ac:spMkLst>
        </pc:spChg>
        <pc:spChg chg="add mod">
          <ac:chgData name="张 智" userId="36bdf691fd3510be" providerId="LiveId" clId="{A0230E69-6A6F-4092-88C0-D25F355B2615}" dt="2024-09-23T08:15:58.309" v="16822"/>
          <ac:spMkLst>
            <pc:docMk/>
            <pc:sldMk cId="4122722955" sldId="1492"/>
            <ac:spMk id="7" creationId="{9EBF27E6-20D2-4F2D-8F20-04FD5CB89788}"/>
          </ac:spMkLst>
        </pc:spChg>
      </pc:sldChg>
      <pc:sldChg chg="modSp mod modNotesTx">
        <pc:chgData name="张 智" userId="36bdf691fd3510be" providerId="LiveId" clId="{A0230E69-6A6F-4092-88C0-D25F355B2615}" dt="2024-09-24T05:01:19.808" v="24250"/>
        <pc:sldMkLst>
          <pc:docMk/>
          <pc:sldMk cId="927204106" sldId="1494"/>
        </pc:sldMkLst>
        <pc:spChg chg="mod">
          <ac:chgData name="张 智" userId="36bdf691fd3510be" providerId="LiveId" clId="{A0230E69-6A6F-4092-88C0-D25F355B2615}" dt="2024-09-20T05:41:53.823" v="798" actId="14100"/>
          <ac:spMkLst>
            <pc:docMk/>
            <pc:sldMk cId="927204106" sldId="1494"/>
            <ac:spMk id="8" creationId="{104590D4-9933-4682-9A20-183698165B27}"/>
          </ac:spMkLst>
        </pc:spChg>
      </pc:sldChg>
      <pc:sldChg chg="modNotesTx">
        <pc:chgData name="张 智" userId="36bdf691fd3510be" providerId="LiveId" clId="{A0230E69-6A6F-4092-88C0-D25F355B2615}" dt="2024-09-24T04:56:57.331" v="24238" actId="20577"/>
        <pc:sldMkLst>
          <pc:docMk/>
          <pc:sldMk cId="2470940641" sldId="1496"/>
        </pc:sldMkLst>
      </pc:sldChg>
      <pc:sldChg chg="modSp mod modNotesTx">
        <pc:chgData name="张 智" userId="36bdf691fd3510be" providerId="LiveId" clId="{A0230E69-6A6F-4092-88C0-D25F355B2615}" dt="2024-09-24T05:01:35.276" v="24254" actId="20577"/>
        <pc:sldMkLst>
          <pc:docMk/>
          <pc:sldMk cId="4041780930" sldId="1498"/>
        </pc:sldMkLst>
        <pc:spChg chg="mod">
          <ac:chgData name="张 智" userId="36bdf691fd3510be" providerId="LiveId" clId="{A0230E69-6A6F-4092-88C0-D25F355B2615}" dt="2024-09-20T05:46:59.997" v="1126" actId="20577"/>
          <ac:spMkLst>
            <pc:docMk/>
            <pc:sldMk cId="4041780930" sldId="1498"/>
            <ac:spMk id="8" creationId="{104590D4-9933-4682-9A20-183698165B27}"/>
          </ac:spMkLst>
        </pc:spChg>
      </pc:sldChg>
      <pc:sldChg chg="modSp del mod modNotesTx">
        <pc:chgData name="张 智" userId="36bdf691fd3510be" providerId="LiveId" clId="{A0230E69-6A6F-4092-88C0-D25F355B2615}" dt="2024-09-21T00:20:08.863" v="1818" actId="2696"/>
        <pc:sldMkLst>
          <pc:docMk/>
          <pc:sldMk cId="1299043137" sldId="1499"/>
        </pc:sldMkLst>
        <pc:spChg chg="mod">
          <ac:chgData name="张 智" userId="36bdf691fd3510be" providerId="LiveId" clId="{A0230E69-6A6F-4092-88C0-D25F355B2615}" dt="2024-09-20T08:58:56.666" v="1724" actId="108"/>
          <ac:spMkLst>
            <pc:docMk/>
            <pc:sldMk cId="1299043137" sldId="1499"/>
            <ac:spMk id="8" creationId="{104590D4-9933-4682-9A20-183698165B27}"/>
          </ac:spMkLst>
        </pc:spChg>
      </pc:sldChg>
      <pc:sldChg chg="modSp mod modNotesTx">
        <pc:chgData name="张 智" userId="36bdf691fd3510be" providerId="LiveId" clId="{A0230E69-6A6F-4092-88C0-D25F355B2615}" dt="2024-09-24T05:53:04.818" v="24328" actId="20577"/>
        <pc:sldMkLst>
          <pc:docMk/>
          <pc:sldMk cId="1041755705" sldId="1501"/>
        </pc:sldMkLst>
        <pc:spChg chg="mod">
          <ac:chgData name="张 智" userId="36bdf691fd3510be" providerId="LiveId" clId="{A0230E69-6A6F-4092-88C0-D25F355B2615}" dt="2024-09-23T14:27:00.392" v="21958" actId="20577"/>
          <ac:spMkLst>
            <pc:docMk/>
            <pc:sldMk cId="1041755705" sldId="1501"/>
            <ac:spMk id="6" creationId="{D9E10AE7-FA29-4F77-8A63-29DD784934C0}"/>
          </ac:spMkLst>
        </pc:spChg>
      </pc:sldChg>
      <pc:sldChg chg="modSp mod modNotesTx">
        <pc:chgData name="张 智" userId="36bdf691fd3510be" providerId="LiveId" clId="{A0230E69-6A6F-4092-88C0-D25F355B2615}" dt="2024-09-23T01:55:11.870" v="13085" actId="20577"/>
        <pc:sldMkLst>
          <pc:docMk/>
          <pc:sldMk cId="2092847604" sldId="1502"/>
        </pc:sldMkLst>
        <pc:spChg chg="mod">
          <ac:chgData name="张 智" userId="36bdf691fd3510be" providerId="LiveId" clId="{A0230E69-6A6F-4092-88C0-D25F355B2615}" dt="2024-09-22T09:39:39.328" v="9051" actId="20577"/>
          <ac:spMkLst>
            <pc:docMk/>
            <pc:sldMk cId="2092847604" sldId="1502"/>
            <ac:spMk id="4" creationId="{320ABAFD-759F-44AD-9737-4DC91D283DCB}"/>
          </ac:spMkLst>
        </pc:spChg>
        <pc:spChg chg="mod">
          <ac:chgData name="张 智" userId="36bdf691fd3510be" providerId="LiveId" clId="{A0230E69-6A6F-4092-88C0-D25F355B2615}" dt="2024-09-22T09:39:22.119" v="9043" actId="20577"/>
          <ac:spMkLst>
            <pc:docMk/>
            <pc:sldMk cId="2092847604" sldId="1502"/>
            <ac:spMk id="7" creationId="{3C8565FD-42C6-4638-8E73-10B3428167F4}"/>
          </ac:spMkLst>
        </pc:spChg>
      </pc:sldChg>
      <pc:sldChg chg="modSp mod modNotesTx">
        <pc:chgData name="张 智" userId="36bdf691fd3510be" providerId="LiveId" clId="{A0230E69-6A6F-4092-88C0-D25F355B2615}" dt="2024-09-24T05:14:50.455" v="24262" actId="20577"/>
        <pc:sldMkLst>
          <pc:docMk/>
          <pc:sldMk cId="2067913887" sldId="1503"/>
        </pc:sldMkLst>
        <pc:spChg chg="mod">
          <ac:chgData name="张 智" userId="36bdf691fd3510be" providerId="LiveId" clId="{A0230E69-6A6F-4092-88C0-D25F355B2615}" dt="2024-09-23T02:10:05.304" v="13697" actId="20577"/>
          <ac:spMkLst>
            <pc:docMk/>
            <pc:sldMk cId="2067913887" sldId="1503"/>
            <ac:spMk id="4" creationId="{27070739-6726-43F8-8EEC-168F955A145B}"/>
          </ac:spMkLst>
        </pc:spChg>
        <pc:spChg chg="mod">
          <ac:chgData name="张 智" userId="36bdf691fd3510be" providerId="LiveId" clId="{A0230E69-6A6F-4092-88C0-D25F355B2615}" dt="2024-09-23T02:16:05.511" v="13842" actId="20577"/>
          <ac:spMkLst>
            <pc:docMk/>
            <pc:sldMk cId="2067913887" sldId="1503"/>
            <ac:spMk id="8" creationId="{42F06DDE-EED3-4EA8-BF84-1D3C35DFAAB9}"/>
          </ac:spMkLst>
        </pc:spChg>
      </pc:sldChg>
      <pc:sldChg chg="modSp mod modNotesTx">
        <pc:chgData name="张 智" userId="36bdf691fd3510be" providerId="LiveId" clId="{A0230E69-6A6F-4092-88C0-D25F355B2615}" dt="2024-09-23T08:34:32.457" v="17778" actId="20577"/>
        <pc:sldMkLst>
          <pc:docMk/>
          <pc:sldMk cId="4053434327" sldId="1504"/>
        </pc:sldMkLst>
        <pc:spChg chg="mod">
          <ac:chgData name="张 智" userId="36bdf691fd3510be" providerId="LiveId" clId="{A0230E69-6A6F-4092-88C0-D25F355B2615}" dt="2024-09-23T08:32:35.766" v="17660" actId="20577"/>
          <ac:spMkLst>
            <pc:docMk/>
            <pc:sldMk cId="4053434327" sldId="1504"/>
            <ac:spMk id="9" creationId="{A117331E-C865-4E37-86D3-683EEB7F2695}"/>
          </ac:spMkLst>
        </pc:spChg>
      </pc:sldChg>
      <pc:sldChg chg="modNotesTx">
        <pc:chgData name="张 智" userId="36bdf691fd3510be" providerId="LiveId" clId="{A0230E69-6A6F-4092-88C0-D25F355B2615}" dt="2024-09-23T11:35:57.159" v="20151" actId="20577"/>
        <pc:sldMkLst>
          <pc:docMk/>
          <pc:sldMk cId="211311695" sldId="1506"/>
        </pc:sldMkLst>
      </pc:sldChg>
      <pc:sldChg chg="modNotesTx">
        <pc:chgData name="张 智" userId="36bdf691fd3510be" providerId="LiveId" clId="{A0230E69-6A6F-4092-88C0-D25F355B2615}" dt="2024-09-23T11:30:23.883" v="19841" actId="20577"/>
        <pc:sldMkLst>
          <pc:docMk/>
          <pc:sldMk cId="1145758246" sldId="1507"/>
        </pc:sldMkLst>
      </pc:sldChg>
      <pc:sldChg chg="modNotesTx">
        <pc:chgData name="张 智" userId="36bdf691fd3510be" providerId="LiveId" clId="{A0230E69-6A6F-4092-88C0-D25F355B2615}" dt="2024-09-23T11:30:53.551" v="19892" actId="20577"/>
        <pc:sldMkLst>
          <pc:docMk/>
          <pc:sldMk cId="867468925" sldId="1508"/>
        </pc:sldMkLst>
      </pc:sldChg>
      <pc:sldChg chg="modSp mod modNotesTx">
        <pc:chgData name="张 智" userId="36bdf691fd3510be" providerId="LiveId" clId="{A0230E69-6A6F-4092-88C0-D25F355B2615}" dt="2024-09-23T11:40:45.597" v="20375" actId="20577"/>
        <pc:sldMkLst>
          <pc:docMk/>
          <pc:sldMk cId="239775672" sldId="1509"/>
        </pc:sldMkLst>
        <pc:spChg chg="mod">
          <ac:chgData name="张 智" userId="36bdf691fd3510be" providerId="LiveId" clId="{A0230E69-6A6F-4092-88C0-D25F355B2615}" dt="2024-09-23T11:40:15.871" v="20246" actId="20577"/>
          <ac:spMkLst>
            <pc:docMk/>
            <pc:sldMk cId="239775672" sldId="1509"/>
            <ac:spMk id="4" creationId="{6F84A5C5-D00A-460B-9927-0A5A435023E1}"/>
          </ac:spMkLst>
        </pc:spChg>
        <pc:spChg chg="mod">
          <ac:chgData name="张 智" userId="36bdf691fd3510be" providerId="LiveId" clId="{A0230E69-6A6F-4092-88C0-D25F355B2615}" dt="2024-09-23T11:08:15.929" v="19015" actId="20577"/>
          <ac:spMkLst>
            <pc:docMk/>
            <pc:sldMk cId="239775672" sldId="1509"/>
            <ac:spMk id="9" creationId="{A117331E-C865-4E37-86D3-683EEB7F2695}"/>
          </ac:spMkLst>
        </pc:spChg>
      </pc:sldChg>
      <pc:sldChg chg="modSp mod modNotesTx">
        <pc:chgData name="张 智" userId="36bdf691fd3510be" providerId="LiveId" clId="{A0230E69-6A6F-4092-88C0-D25F355B2615}" dt="2024-09-23T11:49:10.623" v="20654" actId="20577"/>
        <pc:sldMkLst>
          <pc:docMk/>
          <pc:sldMk cId="1599436236" sldId="1511"/>
        </pc:sldMkLst>
        <pc:spChg chg="mod">
          <ac:chgData name="张 智" userId="36bdf691fd3510be" providerId="LiveId" clId="{A0230E69-6A6F-4092-88C0-D25F355B2615}" dt="2024-09-23T08:50:53.271" v="18319" actId="20577"/>
          <ac:spMkLst>
            <pc:docMk/>
            <pc:sldMk cId="1599436236" sldId="1511"/>
            <ac:spMk id="9" creationId="{A117331E-C865-4E37-86D3-683EEB7F2695}"/>
          </ac:spMkLst>
        </pc:spChg>
      </pc:sldChg>
      <pc:sldChg chg="modSp add del mod modNotesTx">
        <pc:chgData name="张 智" userId="36bdf691fd3510be" providerId="LiveId" clId="{A0230E69-6A6F-4092-88C0-D25F355B2615}" dt="2024-09-24T03:17:00.156" v="24228" actId="20577"/>
        <pc:sldMkLst>
          <pc:docMk/>
          <pc:sldMk cId="3616745701" sldId="1512"/>
        </pc:sldMkLst>
        <pc:spChg chg="mod">
          <ac:chgData name="张 智" userId="36bdf691fd3510be" providerId="LiveId" clId="{A0230E69-6A6F-4092-88C0-D25F355B2615}" dt="2024-09-23T11:08:20.744" v="19016" actId="20577"/>
          <ac:spMkLst>
            <pc:docMk/>
            <pc:sldMk cId="3616745701" sldId="1512"/>
            <ac:spMk id="9" creationId="{A117331E-C865-4E37-86D3-683EEB7F2695}"/>
          </ac:spMkLst>
        </pc:spChg>
      </pc:sldChg>
      <pc:sldChg chg="delSp modSp mod modNotesTx">
        <pc:chgData name="张 智" userId="36bdf691fd3510be" providerId="LiveId" clId="{A0230E69-6A6F-4092-88C0-D25F355B2615}" dt="2024-09-23T11:37:59.308" v="20176" actId="20577"/>
        <pc:sldMkLst>
          <pc:docMk/>
          <pc:sldMk cId="334164873" sldId="1513"/>
        </pc:sldMkLst>
        <pc:spChg chg="del mod">
          <ac:chgData name="张 智" userId="36bdf691fd3510be" providerId="LiveId" clId="{A0230E69-6A6F-4092-88C0-D25F355B2615}" dt="2024-09-23T11:37:49.006" v="20172" actId="478"/>
          <ac:spMkLst>
            <pc:docMk/>
            <pc:sldMk cId="334164873" sldId="1513"/>
            <ac:spMk id="6" creationId="{21669CBD-0D07-4A8A-822E-B784AF9FB4DF}"/>
          </ac:spMkLst>
        </pc:spChg>
        <pc:spChg chg="mod">
          <ac:chgData name="张 智" userId="36bdf691fd3510be" providerId="LiveId" clId="{A0230E69-6A6F-4092-88C0-D25F355B2615}" dt="2024-09-23T11:06:36.210" v="19004" actId="20577"/>
          <ac:spMkLst>
            <pc:docMk/>
            <pc:sldMk cId="334164873" sldId="1513"/>
            <ac:spMk id="9" creationId="{A117331E-C865-4E37-86D3-683EEB7F2695}"/>
          </ac:spMkLst>
        </pc:spChg>
      </pc:sldChg>
      <pc:sldChg chg="modSp mod modNotesTx">
        <pc:chgData name="张 智" userId="36bdf691fd3510be" providerId="LiveId" clId="{A0230E69-6A6F-4092-88C0-D25F355B2615}" dt="2024-09-23T11:06:07.994" v="19003" actId="20577"/>
        <pc:sldMkLst>
          <pc:docMk/>
          <pc:sldMk cId="954298005" sldId="1514"/>
        </pc:sldMkLst>
        <pc:spChg chg="mod">
          <ac:chgData name="张 智" userId="36bdf691fd3510be" providerId="LiveId" clId="{A0230E69-6A6F-4092-88C0-D25F355B2615}" dt="2024-09-23T08:40:42.840" v="17998" actId="20577"/>
          <ac:spMkLst>
            <pc:docMk/>
            <pc:sldMk cId="954298005" sldId="1514"/>
            <ac:spMk id="4" creationId="{6F84A5C5-D00A-460B-9927-0A5A435023E1}"/>
          </ac:spMkLst>
        </pc:spChg>
        <pc:spChg chg="mod">
          <ac:chgData name="张 智" userId="36bdf691fd3510be" providerId="LiveId" clId="{A0230E69-6A6F-4092-88C0-D25F355B2615}" dt="2024-09-23T08:40:18.095" v="17989" actId="20577"/>
          <ac:spMkLst>
            <pc:docMk/>
            <pc:sldMk cId="954298005" sldId="1514"/>
            <ac:spMk id="9" creationId="{A117331E-C865-4E37-86D3-683EEB7F2695}"/>
          </ac:spMkLst>
        </pc:spChg>
      </pc:sldChg>
      <pc:sldChg chg="addSp modSp mod modNotesTx">
        <pc:chgData name="张 智" userId="36bdf691fd3510be" providerId="LiveId" clId="{A0230E69-6A6F-4092-88C0-D25F355B2615}" dt="2024-09-24T03:06:06.611" v="24008" actId="20577"/>
        <pc:sldMkLst>
          <pc:docMk/>
          <pc:sldMk cId="400451431" sldId="1515"/>
        </pc:sldMkLst>
        <pc:spChg chg="mod">
          <ac:chgData name="张 智" userId="36bdf691fd3510be" providerId="LiveId" clId="{A0230E69-6A6F-4092-88C0-D25F355B2615}" dt="2024-09-23T08:51:52.625" v="18340" actId="1076"/>
          <ac:spMkLst>
            <pc:docMk/>
            <pc:sldMk cId="400451431" sldId="1515"/>
            <ac:spMk id="3" creationId="{268E62FB-4990-43AC-84F6-814B9CD02043}"/>
          </ac:spMkLst>
        </pc:spChg>
        <pc:spChg chg="add mod">
          <ac:chgData name="张 智" userId="36bdf691fd3510be" providerId="LiveId" clId="{A0230E69-6A6F-4092-88C0-D25F355B2615}" dt="2024-09-24T03:06:06.611" v="24008" actId="20577"/>
          <ac:spMkLst>
            <pc:docMk/>
            <pc:sldMk cId="400451431" sldId="1515"/>
            <ac:spMk id="4" creationId="{891C341F-7364-4195-9D1D-948904372CB4}"/>
          </ac:spMkLst>
        </pc:spChg>
        <pc:picChg chg="mod">
          <ac:chgData name="张 智" userId="36bdf691fd3510be" providerId="LiveId" clId="{A0230E69-6A6F-4092-88C0-D25F355B2615}" dt="2024-09-23T08:51:49.121" v="18339" actId="1076"/>
          <ac:picMkLst>
            <pc:docMk/>
            <pc:sldMk cId="400451431" sldId="1515"/>
            <ac:picMk id="5" creationId="{447595E3-D4CB-40D4-9361-FD1AE0376C2E}"/>
          </ac:picMkLst>
        </pc:picChg>
      </pc:sldChg>
      <pc:sldChg chg="addSp delSp modSp mod">
        <pc:chgData name="张 智" userId="36bdf691fd3510be" providerId="LiveId" clId="{A0230E69-6A6F-4092-88C0-D25F355B2615}" dt="2024-09-23T08:53:47.949" v="18370" actId="478"/>
        <pc:sldMkLst>
          <pc:docMk/>
          <pc:sldMk cId="3213753453" sldId="1516"/>
        </pc:sldMkLst>
        <pc:spChg chg="del">
          <ac:chgData name="张 智" userId="36bdf691fd3510be" providerId="LiveId" clId="{A0230E69-6A6F-4092-88C0-D25F355B2615}" dt="2024-09-23T08:53:47.949" v="18370" actId="478"/>
          <ac:spMkLst>
            <pc:docMk/>
            <pc:sldMk cId="3213753453" sldId="1516"/>
            <ac:spMk id="4" creationId="{6F84A5C5-D00A-460B-9927-0A5A435023E1}"/>
          </ac:spMkLst>
        </pc:spChg>
        <pc:spChg chg="mod">
          <ac:chgData name="张 智" userId="36bdf691fd3510be" providerId="LiveId" clId="{A0230E69-6A6F-4092-88C0-D25F355B2615}" dt="2024-09-23T08:51:33.953" v="18338" actId="14100"/>
          <ac:spMkLst>
            <pc:docMk/>
            <pc:sldMk cId="3213753453" sldId="1516"/>
            <ac:spMk id="9" creationId="{A117331E-C865-4E37-86D3-683EEB7F2695}"/>
          </ac:spMkLst>
        </pc:spChg>
        <pc:picChg chg="add del mod">
          <ac:chgData name="张 智" userId="36bdf691fd3510be" providerId="LiveId" clId="{A0230E69-6A6F-4092-88C0-D25F355B2615}" dt="2024-09-23T08:53:45.195" v="18369" actId="478"/>
          <ac:picMkLst>
            <pc:docMk/>
            <pc:sldMk cId="3213753453" sldId="1516"/>
            <ac:picMk id="5" creationId="{04949639-CD48-401D-A207-C2D85F29197E}"/>
          </ac:picMkLst>
        </pc:picChg>
      </pc:sldChg>
      <pc:sldChg chg="modSp mod">
        <pc:chgData name="张 智" userId="36bdf691fd3510be" providerId="LiveId" clId="{A0230E69-6A6F-4092-88C0-D25F355B2615}" dt="2024-09-23T08:55:44.949" v="18436" actId="20577"/>
        <pc:sldMkLst>
          <pc:docMk/>
          <pc:sldMk cId="2591447294" sldId="1517"/>
        </pc:sldMkLst>
        <pc:spChg chg="mod">
          <ac:chgData name="张 智" userId="36bdf691fd3510be" providerId="LiveId" clId="{A0230E69-6A6F-4092-88C0-D25F355B2615}" dt="2024-09-23T08:55:44.949" v="18436" actId="20577"/>
          <ac:spMkLst>
            <pc:docMk/>
            <pc:sldMk cId="2591447294" sldId="1517"/>
            <ac:spMk id="9" creationId="{A117331E-C865-4E37-86D3-683EEB7F2695}"/>
          </ac:spMkLst>
        </pc:spChg>
      </pc:sldChg>
      <pc:sldChg chg="modSp mod modNotesTx">
        <pc:chgData name="张 智" userId="36bdf691fd3510be" providerId="LiveId" clId="{A0230E69-6A6F-4092-88C0-D25F355B2615}" dt="2024-09-23T13:59:36.052" v="20942" actId="20577"/>
        <pc:sldMkLst>
          <pc:docMk/>
          <pc:sldMk cId="2366870409" sldId="1519"/>
        </pc:sldMkLst>
        <pc:spChg chg="mod">
          <ac:chgData name="张 智" userId="36bdf691fd3510be" providerId="LiveId" clId="{A0230E69-6A6F-4092-88C0-D25F355B2615}" dt="2024-09-23T13:55:37.385" v="20936" actId="20577"/>
          <ac:spMkLst>
            <pc:docMk/>
            <pc:sldMk cId="2366870409" sldId="1519"/>
            <ac:spMk id="4" creationId="{6F84A5C5-D00A-460B-9927-0A5A435023E1}"/>
          </ac:spMkLst>
        </pc:spChg>
        <pc:spChg chg="mod">
          <ac:chgData name="张 智" userId="36bdf691fd3510be" providerId="LiveId" clId="{A0230E69-6A6F-4092-88C0-D25F355B2615}" dt="2024-09-23T13:59:36.052" v="20942" actId="20577"/>
          <ac:spMkLst>
            <pc:docMk/>
            <pc:sldMk cId="2366870409" sldId="1519"/>
            <ac:spMk id="9" creationId="{A117331E-C865-4E37-86D3-683EEB7F2695}"/>
          </ac:spMkLst>
        </pc:spChg>
      </pc:sldChg>
      <pc:sldChg chg="modSp add del mod">
        <pc:chgData name="张 智" userId="36bdf691fd3510be" providerId="LiveId" clId="{A0230E69-6A6F-4092-88C0-D25F355B2615}" dt="2024-09-23T13:59:37.453" v="20944"/>
        <pc:sldMkLst>
          <pc:docMk/>
          <pc:sldMk cId="265383562" sldId="1520"/>
        </pc:sldMkLst>
        <pc:spChg chg="mod">
          <ac:chgData name="张 智" userId="36bdf691fd3510be" providerId="LiveId" clId="{A0230E69-6A6F-4092-88C0-D25F355B2615}" dt="2024-09-23T13:59:36.495" v="20943" actId="20577"/>
          <ac:spMkLst>
            <pc:docMk/>
            <pc:sldMk cId="265383562" sldId="1520"/>
            <ac:spMk id="5" creationId="{8D2AB57C-8040-47DF-A666-6BDB07C3DA96}"/>
          </ac:spMkLst>
        </pc:spChg>
      </pc:sldChg>
      <pc:sldChg chg="delSp modSp add del mod modNotesTx">
        <pc:chgData name="张 智" userId="36bdf691fd3510be" providerId="LiveId" clId="{A0230E69-6A6F-4092-88C0-D25F355B2615}" dt="2024-09-23T14:13:44.770" v="21514" actId="20577"/>
        <pc:sldMkLst>
          <pc:docMk/>
          <pc:sldMk cId="1680901892" sldId="1520"/>
        </pc:sldMkLst>
        <pc:spChg chg="mod">
          <ac:chgData name="张 智" userId="36bdf691fd3510be" providerId="LiveId" clId="{A0230E69-6A6F-4092-88C0-D25F355B2615}" dt="2024-09-23T08:56:33.912" v="18465" actId="20577"/>
          <ac:spMkLst>
            <pc:docMk/>
            <pc:sldMk cId="1680901892" sldId="1520"/>
            <ac:spMk id="5" creationId="{8D2AB57C-8040-47DF-A666-6BDB07C3DA96}"/>
          </ac:spMkLst>
        </pc:spChg>
        <pc:picChg chg="del">
          <ac:chgData name="张 智" userId="36bdf691fd3510be" providerId="LiveId" clId="{A0230E69-6A6F-4092-88C0-D25F355B2615}" dt="2024-09-23T14:11:45.800" v="21383" actId="478"/>
          <ac:picMkLst>
            <pc:docMk/>
            <pc:sldMk cId="1680901892" sldId="1520"/>
            <ac:picMk id="3" creationId="{A72D4125-38D6-418A-989A-30E4C6732E70}"/>
          </ac:picMkLst>
        </pc:picChg>
      </pc:sldChg>
      <pc:sldChg chg="modNotesTx">
        <pc:chgData name="张 智" userId="36bdf691fd3510be" providerId="LiveId" clId="{A0230E69-6A6F-4092-88C0-D25F355B2615}" dt="2024-09-21T04:40:40.007" v="3416" actId="313"/>
        <pc:sldMkLst>
          <pc:docMk/>
          <pc:sldMk cId="1472436313" sldId="1522"/>
        </pc:sldMkLst>
      </pc:sldChg>
      <pc:sldChg chg="add del">
        <pc:chgData name="张 智" userId="36bdf691fd3510be" providerId="LiveId" clId="{A0230E69-6A6F-4092-88C0-D25F355B2615}" dt="2024-09-21T04:06:17.628" v="2017" actId="2696"/>
        <pc:sldMkLst>
          <pc:docMk/>
          <pc:sldMk cId="258707093" sldId="1523"/>
        </pc:sldMkLst>
      </pc:sldChg>
      <pc:sldChg chg="modSp mod modNotesTx">
        <pc:chgData name="张 智" userId="36bdf691fd3510be" providerId="LiveId" clId="{A0230E69-6A6F-4092-88C0-D25F355B2615}" dt="2024-09-23T01:58:21.822" v="13174" actId="20577"/>
        <pc:sldMkLst>
          <pc:docMk/>
          <pc:sldMk cId="3451548291" sldId="1524"/>
        </pc:sldMkLst>
        <pc:spChg chg="mod">
          <ac:chgData name="张 智" userId="36bdf691fd3510be" providerId="LiveId" clId="{A0230E69-6A6F-4092-88C0-D25F355B2615}" dt="2024-09-22T09:40:39.094" v="9126" actId="20577"/>
          <ac:spMkLst>
            <pc:docMk/>
            <pc:sldMk cId="3451548291" sldId="1524"/>
            <ac:spMk id="4" creationId="{320ABAFD-759F-44AD-9737-4DC91D283DCB}"/>
          </ac:spMkLst>
        </pc:spChg>
        <pc:spChg chg="mod">
          <ac:chgData name="张 智" userId="36bdf691fd3510be" providerId="LiveId" clId="{A0230E69-6A6F-4092-88C0-D25F355B2615}" dt="2024-09-23T01:56:53.023" v="13087" actId="20577"/>
          <ac:spMkLst>
            <pc:docMk/>
            <pc:sldMk cId="3451548291" sldId="1524"/>
            <ac:spMk id="7" creationId="{3C8565FD-42C6-4638-8E73-10B3428167F4}"/>
          </ac:spMkLst>
        </pc:spChg>
      </pc:sldChg>
      <pc:sldChg chg="addSp modSp mod modNotesTx">
        <pc:chgData name="张 智" userId="36bdf691fd3510be" providerId="LiveId" clId="{A0230E69-6A6F-4092-88C0-D25F355B2615}" dt="2024-09-24T02:25:47.032" v="23354" actId="20577"/>
        <pc:sldMkLst>
          <pc:docMk/>
          <pc:sldMk cId="1959142275" sldId="1525"/>
        </pc:sldMkLst>
        <pc:spChg chg="add mod">
          <ac:chgData name="张 智" userId="36bdf691fd3510be" providerId="LiveId" clId="{A0230E69-6A6F-4092-88C0-D25F355B2615}" dt="2024-09-23T07:46:14.349" v="16592" actId="1035"/>
          <ac:spMkLst>
            <pc:docMk/>
            <pc:sldMk cId="1959142275" sldId="1525"/>
            <ac:spMk id="2" creationId="{EDB8F6B5-4025-4798-A67D-D9C2D2EEEAE3}"/>
          </ac:spMkLst>
        </pc:spChg>
        <pc:spChg chg="mod">
          <ac:chgData name="张 智" userId="36bdf691fd3510be" providerId="LiveId" clId="{A0230E69-6A6F-4092-88C0-D25F355B2615}" dt="2024-09-23T08:17:54.865" v="16848" actId="20577"/>
          <ac:spMkLst>
            <pc:docMk/>
            <pc:sldMk cId="1959142275" sldId="1525"/>
            <ac:spMk id="7" creationId="{C76F44AE-7962-4FC0-AF4F-0982B2FBCFC7}"/>
          </ac:spMkLst>
        </pc:spChg>
      </pc:sldChg>
      <pc:sldChg chg="addSp modSp mod modNotesTx">
        <pc:chgData name="张 智" userId="36bdf691fd3510be" providerId="LiveId" clId="{A0230E69-6A6F-4092-88C0-D25F355B2615}" dt="2024-09-24T03:01:28.542" v="23985" actId="20577"/>
        <pc:sldMkLst>
          <pc:docMk/>
          <pc:sldMk cId="1532071101" sldId="1526"/>
        </pc:sldMkLst>
        <pc:spChg chg="mod">
          <ac:chgData name="张 智" userId="36bdf691fd3510be" providerId="LiveId" clId="{A0230E69-6A6F-4092-88C0-D25F355B2615}" dt="2024-09-23T08:45:40.137" v="18091" actId="1076"/>
          <ac:spMkLst>
            <pc:docMk/>
            <pc:sldMk cId="1532071101" sldId="1526"/>
            <ac:spMk id="8" creationId="{B8913A44-D084-4A04-990B-6184DF2F635F}"/>
          </ac:spMkLst>
        </pc:spChg>
        <pc:spChg chg="add mod">
          <ac:chgData name="张 智" userId="36bdf691fd3510be" providerId="LiveId" clId="{A0230E69-6A6F-4092-88C0-D25F355B2615}" dt="2024-09-24T03:01:28.542" v="23985" actId="20577"/>
          <ac:spMkLst>
            <pc:docMk/>
            <pc:sldMk cId="1532071101" sldId="1526"/>
            <ac:spMk id="10" creationId="{6ECBED45-A9D1-48DC-8512-3B5AB616F140}"/>
          </ac:spMkLst>
        </pc:spChg>
        <pc:spChg chg="mod">
          <ac:chgData name="张 智" userId="36bdf691fd3510be" providerId="LiveId" clId="{A0230E69-6A6F-4092-88C0-D25F355B2615}" dt="2024-09-23T08:45:47.001" v="18092" actId="1076"/>
          <ac:spMkLst>
            <pc:docMk/>
            <pc:sldMk cId="1532071101" sldId="1526"/>
            <ac:spMk id="13" creationId="{913AC8E0-6F5D-4A3A-AE9E-31444F5795C1}"/>
          </ac:spMkLst>
        </pc:spChg>
        <pc:spChg chg="mod">
          <ac:chgData name="张 智" userId="36bdf691fd3510be" providerId="LiveId" clId="{A0230E69-6A6F-4092-88C0-D25F355B2615}" dt="2024-09-23T08:45:52.185" v="18093" actId="1076"/>
          <ac:spMkLst>
            <pc:docMk/>
            <pc:sldMk cId="1532071101" sldId="1526"/>
            <ac:spMk id="14" creationId="{54B55625-5BCA-45ED-9C95-DF26D0015410}"/>
          </ac:spMkLst>
        </pc:spChg>
      </pc:sldChg>
      <pc:sldChg chg="modSp mod modNotesTx">
        <pc:chgData name="张 智" userId="36bdf691fd3510be" providerId="LiveId" clId="{A0230E69-6A6F-4092-88C0-D25F355B2615}" dt="2024-09-24T03:13:44.028" v="24193" actId="20577"/>
        <pc:sldMkLst>
          <pc:docMk/>
          <pc:sldMk cId="2575095261" sldId="1527"/>
        </pc:sldMkLst>
        <pc:spChg chg="mod">
          <ac:chgData name="张 智" userId="36bdf691fd3510be" providerId="LiveId" clId="{A0230E69-6A6F-4092-88C0-D25F355B2615}" dt="2024-09-23T08:56:42.587" v="18466" actId="403"/>
          <ac:spMkLst>
            <pc:docMk/>
            <pc:sldMk cId="2575095261" sldId="1527"/>
            <ac:spMk id="9" creationId="{A117331E-C865-4E37-86D3-683EEB7F2695}"/>
          </ac:spMkLst>
        </pc:spChg>
      </pc:sldChg>
      <pc:sldChg chg="modSp mod modNotesTx">
        <pc:chgData name="张 智" userId="36bdf691fd3510be" providerId="LiveId" clId="{A0230E69-6A6F-4092-88C0-D25F355B2615}" dt="2024-09-24T03:13:09.571" v="24137" actId="20577"/>
        <pc:sldMkLst>
          <pc:docMk/>
          <pc:sldMk cId="1858576031" sldId="1528"/>
        </pc:sldMkLst>
        <pc:spChg chg="mod">
          <ac:chgData name="张 智" userId="36bdf691fd3510be" providerId="LiveId" clId="{A0230E69-6A6F-4092-88C0-D25F355B2615}" dt="2024-09-23T14:17:28.791" v="21940" actId="113"/>
          <ac:spMkLst>
            <pc:docMk/>
            <pc:sldMk cId="1858576031" sldId="1528"/>
            <ac:spMk id="9" creationId="{A117331E-C865-4E37-86D3-683EEB7F2695}"/>
          </ac:spMkLst>
        </pc:spChg>
      </pc:sldChg>
      <pc:sldChg chg="addSp modSp add mod modNotesTx">
        <pc:chgData name="张 智" userId="36bdf691fd3510be" providerId="LiveId" clId="{A0230E69-6A6F-4092-88C0-D25F355B2615}" dt="2024-09-24T03:11:52.022" v="24093" actId="20577"/>
        <pc:sldMkLst>
          <pc:docMk/>
          <pc:sldMk cId="3139878271" sldId="1529"/>
        </pc:sldMkLst>
        <pc:spChg chg="add mod">
          <ac:chgData name="张 智" userId="36bdf691fd3510be" providerId="LiveId" clId="{A0230E69-6A6F-4092-88C0-D25F355B2615}" dt="2024-09-24T03:11:01.240" v="24010" actId="20577"/>
          <ac:spMkLst>
            <pc:docMk/>
            <pc:sldMk cId="3139878271" sldId="1529"/>
            <ac:spMk id="5" creationId="{082D3EEF-E39F-4172-B3F6-876F6929D59A}"/>
          </ac:spMkLst>
        </pc:spChg>
      </pc:sldChg>
      <pc:sldChg chg="delSp modSp del mod ord modNotesTx">
        <pc:chgData name="张 智" userId="36bdf691fd3510be" providerId="LiveId" clId="{A0230E69-6A6F-4092-88C0-D25F355B2615}" dt="2024-09-23T11:48:21.740" v="20652" actId="2696"/>
        <pc:sldMkLst>
          <pc:docMk/>
          <pc:sldMk cId="3248962296" sldId="1529"/>
        </pc:sldMkLst>
        <pc:spChg chg="del mod">
          <ac:chgData name="张 智" userId="36bdf691fd3510be" providerId="LiveId" clId="{A0230E69-6A6F-4092-88C0-D25F355B2615}" dt="2024-09-23T09:57:51.241" v="18661" actId="478"/>
          <ac:spMkLst>
            <pc:docMk/>
            <pc:sldMk cId="3248962296" sldId="1529"/>
            <ac:spMk id="6" creationId="{A72B6BCA-7135-4462-B85D-0610E348E4D0}"/>
          </ac:spMkLst>
        </pc:spChg>
        <pc:cxnChg chg="mod">
          <ac:chgData name="张 智" userId="36bdf691fd3510be" providerId="LiveId" clId="{A0230E69-6A6F-4092-88C0-D25F355B2615}" dt="2024-09-23T10:00:05.144" v="18666" actId="1076"/>
          <ac:cxnSpMkLst>
            <pc:docMk/>
            <pc:sldMk cId="3248962296" sldId="1529"/>
            <ac:cxnSpMk id="10" creationId="{52446989-ECE9-4317-878F-DB39C71247E5}"/>
          </ac:cxnSpMkLst>
        </pc:cxnChg>
      </pc:sldChg>
      <pc:sldChg chg="add del">
        <pc:chgData name="张 智" userId="36bdf691fd3510be" providerId="LiveId" clId="{A0230E69-6A6F-4092-88C0-D25F355B2615}" dt="2024-09-23T11:54:04.773" v="20934" actId="2696"/>
        <pc:sldMkLst>
          <pc:docMk/>
          <pc:sldMk cId="3290127513" sldId="1529"/>
        </pc:sldMkLst>
      </pc:sldChg>
      <pc:sldChg chg="add del">
        <pc:chgData name="张 智" userId="36bdf691fd3510be" providerId="LiveId" clId="{A0230E69-6A6F-4092-88C0-D25F355B2615}" dt="2024-09-23T14:12:01.639" v="21398" actId="2696"/>
        <pc:sldMkLst>
          <pc:docMk/>
          <pc:sldMk cId="4106452978" sldId="1529"/>
        </pc:sldMkLst>
      </pc:sldChg>
      <pc:sldChg chg="delSp modSp del mod">
        <pc:chgData name="张 智" userId="36bdf691fd3510be" providerId="LiveId" clId="{A0230E69-6A6F-4092-88C0-D25F355B2615}" dt="2024-09-23T11:14:21.783" v="19191" actId="2696"/>
        <pc:sldMkLst>
          <pc:docMk/>
          <pc:sldMk cId="176140651" sldId="1530"/>
        </pc:sldMkLst>
        <pc:spChg chg="del mod">
          <ac:chgData name="张 智" userId="36bdf691fd3510be" providerId="LiveId" clId="{A0230E69-6A6F-4092-88C0-D25F355B2615}" dt="2024-09-23T11:14:13.812" v="19190" actId="478"/>
          <ac:spMkLst>
            <pc:docMk/>
            <pc:sldMk cId="176140651" sldId="1530"/>
            <ac:spMk id="7" creationId="{EFD65E97-97D0-4A69-BBC2-6D990E279299}"/>
          </ac:spMkLst>
        </pc:spChg>
        <pc:spChg chg="mod">
          <ac:chgData name="张 智" userId="36bdf691fd3510be" providerId="LiveId" clId="{A0230E69-6A6F-4092-88C0-D25F355B2615}" dt="2024-09-23T11:08:01.001" v="19014" actId="20577"/>
          <ac:spMkLst>
            <pc:docMk/>
            <pc:sldMk cId="176140651" sldId="1530"/>
            <ac:spMk id="9" creationId="{A117331E-C865-4E37-86D3-683EEB7F2695}"/>
          </ac:spMkLst>
        </pc:spChg>
      </pc:sldChg>
      <pc:sldChg chg="addSp delSp modSp new del mod modNotesTx">
        <pc:chgData name="张 智" userId="36bdf691fd3510be" providerId="LiveId" clId="{A0230E69-6A6F-4092-88C0-D25F355B2615}" dt="2024-09-23T01:58:43.580" v="13175" actId="2696"/>
        <pc:sldMkLst>
          <pc:docMk/>
          <pc:sldMk cId="3450179650" sldId="1531"/>
        </pc:sldMkLst>
        <pc:spChg chg="del">
          <ac:chgData name="张 智" userId="36bdf691fd3510be" providerId="LiveId" clId="{A0230E69-6A6F-4092-88C0-D25F355B2615}" dt="2024-09-21T04:14:50.494" v="2384" actId="478"/>
          <ac:spMkLst>
            <pc:docMk/>
            <pc:sldMk cId="3450179650" sldId="1531"/>
            <ac:spMk id="2" creationId="{1DDBF312-5E6A-40B1-8A59-5E803AEE61DD}"/>
          </ac:spMkLst>
        </pc:spChg>
        <pc:spChg chg="del">
          <ac:chgData name="张 智" userId="36bdf691fd3510be" providerId="LiveId" clId="{A0230E69-6A6F-4092-88C0-D25F355B2615}" dt="2024-09-21T04:14:51.562" v="2385" actId="478"/>
          <ac:spMkLst>
            <pc:docMk/>
            <pc:sldMk cId="3450179650" sldId="1531"/>
            <ac:spMk id="3" creationId="{04108CB8-DAC9-467D-8897-CE9AA2D6F6F2}"/>
          </ac:spMkLst>
        </pc:spChg>
        <pc:spChg chg="del">
          <ac:chgData name="张 智" userId="36bdf691fd3510be" providerId="LiveId" clId="{A0230E69-6A6F-4092-88C0-D25F355B2615}" dt="2024-09-21T04:14:53.317" v="2386" actId="478"/>
          <ac:spMkLst>
            <pc:docMk/>
            <pc:sldMk cId="3450179650" sldId="1531"/>
            <ac:spMk id="4" creationId="{74171B5A-ABCC-487A-AA86-1E563267E101}"/>
          </ac:spMkLst>
        </pc:spChg>
        <pc:spChg chg="del">
          <ac:chgData name="张 智" userId="36bdf691fd3510be" providerId="LiveId" clId="{A0230E69-6A6F-4092-88C0-D25F355B2615}" dt="2024-09-21T04:14:54.602" v="2387" actId="478"/>
          <ac:spMkLst>
            <pc:docMk/>
            <pc:sldMk cId="3450179650" sldId="1531"/>
            <ac:spMk id="5" creationId="{1C793454-4D52-4AEA-BAE3-53A88BFF7D5A}"/>
          </ac:spMkLst>
        </pc:spChg>
        <pc:spChg chg="add mod">
          <ac:chgData name="张 智" userId="36bdf691fd3510be" providerId="LiveId" clId="{A0230E69-6A6F-4092-88C0-D25F355B2615}" dt="2024-09-22T10:02:27.139" v="9174" actId="20577"/>
          <ac:spMkLst>
            <pc:docMk/>
            <pc:sldMk cId="3450179650" sldId="1531"/>
            <ac:spMk id="6" creationId="{59C520AB-9CE4-405F-A408-992CEC92EDD9}"/>
          </ac:spMkLst>
        </pc:spChg>
        <pc:spChg chg="add del mod">
          <ac:chgData name="张 智" userId="36bdf691fd3510be" providerId="LiveId" clId="{A0230E69-6A6F-4092-88C0-D25F355B2615}" dt="2024-09-22T09:59:03.201" v="9156" actId="478"/>
          <ac:spMkLst>
            <pc:docMk/>
            <pc:sldMk cId="3450179650" sldId="1531"/>
            <ac:spMk id="7" creationId="{030065B7-7495-4E24-9635-326CAFE88C67}"/>
          </ac:spMkLst>
        </pc:spChg>
        <pc:spChg chg="add del mod">
          <ac:chgData name="张 智" userId="36bdf691fd3510be" providerId="LiveId" clId="{A0230E69-6A6F-4092-88C0-D25F355B2615}" dt="2024-09-22T10:05:00.939" v="9203" actId="20577"/>
          <ac:spMkLst>
            <pc:docMk/>
            <pc:sldMk cId="3450179650" sldId="1531"/>
            <ac:spMk id="8" creationId="{2FD9D3E4-8425-4583-9507-3A7447721ED6}"/>
          </ac:spMkLst>
        </pc:spChg>
        <pc:picChg chg="add del mod">
          <ac:chgData name="张 智" userId="36bdf691fd3510be" providerId="LiveId" clId="{A0230E69-6A6F-4092-88C0-D25F355B2615}" dt="2024-09-22T09:59:00.545" v="9155" actId="478"/>
          <ac:picMkLst>
            <pc:docMk/>
            <pc:sldMk cId="3450179650" sldId="1531"/>
            <ac:picMk id="3" creationId="{76A53F2B-5E72-4D53-A455-9787A33E8217}"/>
          </ac:picMkLst>
        </pc:picChg>
        <pc:picChg chg="add del mod">
          <ac:chgData name="张 智" userId="36bdf691fd3510be" providerId="LiveId" clId="{A0230E69-6A6F-4092-88C0-D25F355B2615}" dt="2024-09-22T09:57:34.824" v="9141" actId="478"/>
          <ac:picMkLst>
            <pc:docMk/>
            <pc:sldMk cId="3450179650" sldId="1531"/>
            <ac:picMk id="1026" creationId="{66367303-A428-4533-A71B-C4662E405C98}"/>
          </ac:picMkLst>
        </pc:picChg>
      </pc:sldChg>
      <pc:sldChg chg="addSp modSp add mod modNotesTx">
        <pc:chgData name="张 智" userId="36bdf691fd3510be" providerId="LiveId" clId="{A0230E69-6A6F-4092-88C0-D25F355B2615}" dt="2024-09-24T05:57:07.421" v="24426" actId="20577"/>
        <pc:sldMkLst>
          <pc:docMk/>
          <pc:sldMk cId="1324393746" sldId="1532"/>
        </pc:sldMkLst>
        <pc:spChg chg="add mod">
          <ac:chgData name="张 智" userId="36bdf691fd3510be" providerId="LiveId" clId="{A0230E69-6A6F-4092-88C0-D25F355B2615}" dt="2024-09-23T01:21:26.001" v="12202" actId="1076"/>
          <ac:spMkLst>
            <pc:docMk/>
            <pc:sldMk cId="1324393746" sldId="1532"/>
            <ac:spMk id="5" creationId="{AA057560-A892-45EC-8EAB-4CF5F35F761A}"/>
          </ac:spMkLst>
        </pc:spChg>
        <pc:spChg chg="mod">
          <ac:chgData name="张 智" userId="36bdf691fd3510be" providerId="LiveId" clId="{A0230E69-6A6F-4092-88C0-D25F355B2615}" dt="2024-09-23T01:21:01.018" v="12181" actId="207"/>
          <ac:spMkLst>
            <pc:docMk/>
            <pc:sldMk cId="1324393746" sldId="1532"/>
            <ac:spMk id="6" creationId="{59C520AB-9CE4-405F-A408-992CEC92EDD9}"/>
          </ac:spMkLst>
        </pc:spChg>
      </pc:sldChg>
      <pc:sldChg chg="new del">
        <pc:chgData name="张 智" userId="36bdf691fd3510be" providerId="LiveId" clId="{A0230E69-6A6F-4092-88C0-D25F355B2615}" dt="2024-09-23T08:18:52.563" v="16852" actId="2696"/>
        <pc:sldMkLst>
          <pc:docMk/>
          <pc:sldMk cId="1006714945" sldId="1533"/>
        </pc:sldMkLst>
      </pc:sldChg>
      <pc:sldChg chg="add del">
        <pc:chgData name="张 智" userId="36bdf691fd3510be" providerId="LiveId" clId="{A0230E69-6A6F-4092-88C0-D25F355B2615}" dt="2024-09-23T07:40:25.360" v="16590" actId="2890"/>
        <pc:sldMkLst>
          <pc:docMk/>
          <pc:sldMk cId="3458498671" sldId="1533"/>
        </pc:sldMkLst>
      </pc:sldChg>
      <pc:sldChg chg="modSp add mod modNotesTx">
        <pc:chgData name="张 智" userId="36bdf691fd3510be" providerId="LiveId" clId="{A0230E69-6A6F-4092-88C0-D25F355B2615}" dt="2024-09-24T02:29:10.598" v="23454" actId="20577"/>
        <pc:sldMkLst>
          <pc:docMk/>
          <pc:sldMk cId="1268828499" sldId="1534"/>
        </pc:sldMkLst>
        <pc:spChg chg="mod">
          <ac:chgData name="张 智" userId="36bdf691fd3510be" providerId="LiveId" clId="{A0230E69-6A6F-4092-88C0-D25F355B2615}" dt="2024-09-24T01:59:57.331" v="22820" actId="113"/>
          <ac:spMkLst>
            <pc:docMk/>
            <pc:sldMk cId="1268828499" sldId="1534"/>
            <ac:spMk id="9" creationId="{A117331E-C865-4E37-86D3-683EEB7F2695}"/>
          </ac:spMkLst>
        </pc:spChg>
      </pc:sldChg>
      <pc:sldChg chg="modSp add mod modNotesTx">
        <pc:chgData name="张 智" userId="36bdf691fd3510be" providerId="LiveId" clId="{A0230E69-6A6F-4092-88C0-D25F355B2615}" dt="2024-09-24T02:44:27.725" v="23663" actId="20577"/>
        <pc:sldMkLst>
          <pc:docMk/>
          <pc:sldMk cId="4025620471" sldId="1535"/>
        </pc:sldMkLst>
        <pc:spChg chg="mod">
          <ac:chgData name="张 智" userId="36bdf691fd3510be" providerId="LiveId" clId="{A0230E69-6A6F-4092-88C0-D25F355B2615}" dt="2024-09-24T01:59:42.221" v="22818" actId="20577"/>
          <ac:spMkLst>
            <pc:docMk/>
            <pc:sldMk cId="4025620471" sldId="1535"/>
            <ac:spMk id="9" creationId="{A117331E-C865-4E37-86D3-683EEB7F2695}"/>
          </ac:spMkLst>
        </pc:spChg>
      </pc:sldChg>
      <pc:sldChg chg="modSp add mod modNotesTx">
        <pc:chgData name="张 智" userId="36bdf691fd3510be" providerId="LiveId" clId="{A0230E69-6A6F-4092-88C0-D25F355B2615}" dt="2024-09-23T11:08:35.470" v="19020" actId="113"/>
        <pc:sldMkLst>
          <pc:docMk/>
          <pc:sldMk cId="2343953004" sldId="1536"/>
        </pc:sldMkLst>
        <pc:spChg chg="mod">
          <ac:chgData name="张 智" userId="36bdf691fd3510be" providerId="LiveId" clId="{A0230E69-6A6F-4092-88C0-D25F355B2615}" dt="2024-09-23T11:08:35.470" v="19020" actId="113"/>
          <ac:spMkLst>
            <pc:docMk/>
            <pc:sldMk cId="2343953004" sldId="1536"/>
            <ac:spMk id="9" creationId="{A117331E-C865-4E37-86D3-683EEB7F2695}"/>
          </ac:spMkLst>
        </pc:spChg>
      </pc:sldChg>
      <pc:sldChg chg="delSp modSp add mod modNotesTx">
        <pc:chgData name="张 智" userId="36bdf691fd3510be" providerId="LiveId" clId="{A0230E69-6A6F-4092-88C0-D25F355B2615}" dt="2024-09-23T08:55:26.031" v="18426" actId="20577"/>
        <pc:sldMkLst>
          <pc:docMk/>
          <pc:sldMk cId="967417032" sldId="1537"/>
        </pc:sldMkLst>
        <pc:spChg chg="mod">
          <ac:chgData name="张 智" userId="36bdf691fd3510be" providerId="LiveId" clId="{A0230E69-6A6F-4092-88C0-D25F355B2615}" dt="2024-09-23T08:53:35.649" v="18367" actId="1076"/>
          <ac:spMkLst>
            <pc:docMk/>
            <pc:sldMk cId="967417032" sldId="1537"/>
            <ac:spMk id="4" creationId="{6F84A5C5-D00A-460B-9927-0A5A435023E1}"/>
          </ac:spMkLst>
        </pc:spChg>
        <pc:spChg chg="del">
          <ac:chgData name="张 智" userId="36bdf691fd3510be" providerId="LiveId" clId="{A0230E69-6A6F-4092-88C0-D25F355B2615}" dt="2024-09-23T08:53:21.365" v="18364" actId="478"/>
          <ac:spMkLst>
            <pc:docMk/>
            <pc:sldMk cId="967417032" sldId="1537"/>
            <ac:spMk id="8" creationId="{B67771E7-B0A7-4C86-B3A8-AD43AEC406EF}"/>
          </ac:spMkLst>
        </pc:spChg>
        <pc:spChg chg="mod">
          <ac:chgData name="张 智" userId="36bdf691fd3510be" providerId="LiveId" clId="{A0230E69-6A6F-4092-88C0-D25F355B2615}" dt="2024-09-23T08:55:26.031" v="18426" actId="20577"/>
          <ac:spMkLst>
            <pc:docMk/>
            <pc:sldMk cId="967417032" sldId="1537"/>
            <ac:spMk id="9" creationId="{A117331E-C865-4E37-86D3-683EEB7F2695}"/>
          </ac:spMkLst>
        </pc:spChg>
        <pc:picChg chg="mod">
          <ac:chgData name="张 智" userId="36bdf691fd3510be" providerId="LiveId" clId="{A0230E69-6A6F-4092-88C0-D25F355B2615}" dt="2024-09-23T08:53:37.521" v="18368" actId="1076"/>
          <ac:picMkLst>
            <pc:docMk/>
            <pc:sldMk cId="967417032" sldId="1537"/>
            <ac:picMk id="5" creationId="{04949639-CD48-401D-A207-C2D85F29197E}"/>
          </ac:picMkLst>
        </pc:picChg>
      </pc:sldChg>
      <pc:sldChg chg="add">
        <pc:chgData name="张 智" userId="36bdf691fd3510be" providerId="LiveId" clId="{A0230E69-6A6F-4092-88C0-D25F355B2615}" dt="2024-09-23T11:41:14.553" v="20377"/>
        <pc:sldMkLst>
          <pc:docMk/>
          <pc:sldMk cId="454358273" sldId="1538"/>
        </pc:sldMkLst>
      </pc:sldChg>
      <pc:sldChg chg="modSp add del mod modNotesTx">
        <pc:chgData name="张 智" userId="36bdf691fd3510be" providerId="LiveId" clId="{A0230E69-6A6F-4092-88C0-D25F355B2615}" dt="2024-09-23T11:41:10.555" v="20376" actId="2696"/>
        <pc:sldMkLst>
          <pc:docMk/>
          <pc:sldMk cId="3631465946" sldId="1538"/>
        </pc:sldMkLst>
        <pc:spChg chg="mod">
          <ac:chgData name="张 智" userId="36bdf691fd3510be" providerId="LiveId" clId="{A0230E69-6A6F-4092-88C0-D25F355B2615}" dt="2024-09-23T11:39:08.428" v="20199" actId="20577"/>
          <ac:spMkLst>
            <pc:docMk/>
            <pc:sldMk cId="3631465946" sldId="1538"/>
            <ac:spMk id="6" creationId="{21669CBD-0D07-4A8A-822E-B784AF9FB4DF}"/>
          </ac:spMkLst>
        </pc:spChg>
      </pc:sldChg>
      <pc:sldChg chg="add del">
        <pc:chgData name="张 智" userId="36bdf691fd3510be" providerId="LiveId" clId="{A0230E69-6A6F-4092-88C0-D25F355B2615}" dt="2024-09-23T14:12:07.134" v="21401" actId="2890"/>
        <pc:sldMkLst>
          <pc:docMk/>
          <pc:sldMk cId="3864433792" sldId="1539"/>
        </pc:sldMkLst>
      </pc:sldChg>
    </pc:docChg>
  </pc:docChgLst>
  <pc:docChgLst>
    <pc:chgData name="Anwarul Patwary" userId="e9f82bcb-ad83-4f66-80e6-a524eca623fa" providerId="ADAL" clId="{E923C635-965A-4699-BF85-9FE7A538C1DC}"/>
    <pc:docChg chg="custSel modSld">
      <pc:chgData name="Anwarul Patwary" userId="e9f82bcb-ad83-4f66-80e6-a524eca623fa" providerId="ADAL" clId="{E923C635-965A-4699-BF85-9FE7A538C1DC}" dt="2022-08-20T15:54:53.060" v="37" actId="403"/>
      <pc:docMkLst>
        <pc:docMk/>
      </pc:docMkLst>
      <pc:sldChg chg="modSp mod">
        <pc:chgData name="Anwarul Patwary" userId="e9f82bcb-ad83-4f66-80e6-a524eca623fa" providerId="ADAL" clId="{E923C635-965A-4699-BF85-9FE7A538C1DC}" dt="2022-08-20T15:54:53.060" v="37" actId="403"/>
        <pc:sldMkLst>
          <pc:docMk/>
          <pc:sldMk cId="201535397" sldId="1357"/>
        </pc:sldMkLst>
        <pc:spChg chg="mod">
          <ac:chgData name="Anwarul Patwary" userId="e9f82bcb-ad83-4f66-80e6-a524eca623fa" providerId="ADAL" clId="{E923C635-965A-4699-BF85-9FE7A538C1DC}" dt="2022-08-20T15:54:53.060" v="37" actId="403"/>
          <ac:spMkLst>
            <pc:docMk/>
            <pc:sldMk cId="201535397" sldId="1357"/>
            <ac:spMk id="3" creationId="{0948071F-5629-E546-A495-2CF02BCF2F6C}"/>
          </ac:spMkLst>
        </pc:spChg>
      </pc:sldChg>
    </pc:docChg>
  </pc:docChgLst>
  <pc:docChgLst>
    <pc:chgData name="张 智" userId="36bdf691fd3510be" providerId="LiveId" clId="{938609BB-EA08-469A-8756-DB1390A1A5B3}"/>
    <pc:docChg chg="undo redo custSel addSld delSld modSld sldOrd">
      <pc:chgData name="张 智" userId="36bdf691fd3510be" providerId="LiveId" clId="{938609BB-EA08-469A-8756-DB1390A1A5B3}" dt="2023-09-26T06:44:03.473" v="29959" actId="20577"/>
      <pc:docMkLst>
        <pc:docMk/>
      </pc:docMkLst>
      <pc:sldChg chg="del">
        <pc:chgData name="张 智" userId="36bdf691fd3510be" providerId="LiveId" clId="{938609BB-EA08-469A-8756-DB1390A1A5B3}" dt="2023-09-07T08:26:08.765" v="783" actId="47"/>
        <pc:sldMkLst>
          <pc:docMk/>
          <pc:sldMk cId="2850690858" sldId="258"/>
        </pc:sldMkLst>
      </pc:sldChg>
      <pc:sldChg chg="del">
        <pc:chgData name="张 智" userId="36bdf691fd3510be" providerId="LiveId" clId="{938609BB-EA08-469A-8756-DB1390A1A5B3}" dt="2023-09-07T05:41:31.482" v="686" actId="47"/>
        <pc:sldMkLst>
          <pc:docMk/>
          <pc:sldMk cId="3039451630" sldId="343"/>
        </pc:sldMkLst>
      </pc:sldChg>
      <pc:sldChg chg="del">
        <pc:chgData name="张 智" userId="36bdf691fd3510be" providerId="LiveId" clId="{938609BB-EA08-469A-8756-DB1390A1A5B3}" dt="2023-09-07T08:26:14.076" v="793" actId="47"/>
        <pc:sldMkLst>
          <pc:docMk/>
          <pc:sldMk cId="2941864185" sldId="557"/>
        </pc:sldMkLst>
      </pc:sldChg>
      <pc:sldChg chg="del">
        <pc:chgData name="张 智" userId="36bdf691fd3510be" providerId="LiveId" clId="{938609BB-EA08-469A-8756-DB1390A1A5B3}" dt="2023-09-07T14:54:07.413" v="3719" actId="47"/>
        <pc:sldMkLst>
          <pc:docMk/>
          <pc:sldMk cId="590366965" sldId="1326"/>
        </pc:sldMkLst>
      </pc:sldChg>
      <pc:sldChg chg="del">
        <pc:chgData name="张 智" userId="36bdf691fd3510be" providerId="LiveId" clId="{938609BB-EA08-469A-8756-DB1390A1A5B3}" dt="2023-09-07T08:26:09.801" v="785" actId="47"/>
        <pc:sldMkLst>
          <pc:docMk/>
          <pc:sldMk cId="1252328963" sldId="1334"/>
        </pc:sldMkLst>
      </pc:sldChg>
      <pc:sldChg chg="del">
        <pc:chgData name="张 智" userId="36bdf691fd3510be" providerId="LiveId" clId="{938609BB-EA08-469A-8756-DB1390A1A5B3}" dt="2023-09-07T08:26:16.589" v="799" actId="47"/>
        <pc:sldMkLst>
          <pc:docMk/>
          <pc:sldMk cId="3215069773" sldId="1350"/>
        </pc:sldMkLst>
      </pc:sldChg>
      <pc:sldChg chg="modSp mod ord">
        <pc:chgData name="张 智" userId="36bdf691fd3510be" providerId="LiveId" clId="{938609BB-EA08-469A-8756-DB1390A1A5B3}" dt="2023-09-25T03:07:32.897" v="15165" actId="20577"/>
        <pc:sldMkLst>
          <pc:docMk/>
          <pc:sldMk cId="201535397" sldId="1357"/>
        </pc:sldMkLst>
        <pc:spChg chg="mod">
          <ac:chgData name="张 智" userId="36bdf691fd3510be" providerId="LiveId" clId="{938609BB-EA08-469A-8756-DB1390A1A5B3}" dt="2023-09-25T03:07:32.897" v="15165" actId="20577"/>
          <ac:spMkLst>
            <pc:docMk/>
            <pc:sldMk cId="201535397" sldId="1357"/>
            <ac:spMk id="2" creationId="{4D81C55C-64EF-5A4C-AA55-00ED127F3859}"/>
          </ac:spMkLst>
        </pc:spChg>
      </pc:sldChg>
      <pc:sldChg chg="del">
        <pc:chgData name="张 智" userId="36bdf691fd3510be" providerId="LiveId" clId="{938609BB-EA08-469A-8756-DB1390A1A5B3}" dt="2023-09-07T14:54:08.219" v="3720" actId="47"/>
        <pc:sldMkLst>
          <pc:docMk/>
          <pc:sldMk cId="1144395491" sldId="1358"/>
        </pc:sldMkLst>
      </pc:sldChg>
      <pc:sldChg chg="del">
        <pc:chgData name="张 智" userId="36bdf691fd3510be" providerId="LiveId" clId="{938609BB-EA08-469A-8756-DB1390A1A5B3}" dt="2023-09-07T14:54:10.244" v="3724" actId="47"/>
        <pc:sldMkLst>
          <pc:docMk/>
          <pc:sldMk cId="3401202499" sldId="1360"/>
        </pc:sldMkLst>
      </pc:sldChg>
      <pc:sldChg chg="del">
        <pc:chgData name="张 智" userId="36bdf691fd3510be" providerId="LiveId" clId="{938609BB-EA08-469A-8756-DB1390A1A5B3}" dt="2023-09-21T07:59:33.266" v="8482" actId="47"/>
        <pc:sldMkLst>
          <pc:docMk/>
          <pc:sldMk cId="3832666790" sldId="1369"/>
        </pc:sldMkLst>
      </pc:sldChg>
      <pc:sldChg chg="del">
        <pc:chgData name="张 智" userId="36bdf691fd3510be" providerId="LiveId" clId="{938609BB-EA08-469A-8756-DB1390A1A5B3}" dt="2023-09-07T14:54:09.929" v="3723" actId="47"/>
        <pc:sldMkLst>
          <pc:docMk/>
          <pc:sldMk cId="1855926147" sldId="1372"/>
        </pc:sldMkLst>
      </pc:sldChg>
      <pc:sldChg chg="del">
        <pc:chgData name="张 智" userId="36bdf691fd3510be" providerId="LiveId" clId="{938609BB-EA08-469A-8756-DB1390A1A5B3}" dt="2023-09-07T14:54:09.365" v="3722" actId="47"/>
        <pc:sldMkLst>
          <pc:docMk/>
          <pc:sldMk cId="369015162" sldId="1373"/>
        </pc:sldMkLst>
      </pc:sldChg>
      <pc:sldChg chg="del">
        <pc:chgData name="张 智" userId="36bdf691fd3510be" providerId="LiveId" clId="{938609BB-EA08-469A-8756-DB1390A1A5B3}" dt="2023-09-07T14:54:08.718" v="3721" actId="47"/>
        <pc:sldMkLst>
          <pc:docMk/>
          <pc:sldMk cId="1049597773" sldId="1374"/>
        </pc:sldMkLst>
      </pc:sldChg>
      <pc:sldChg chg="delSp modSp add mod modNotesTx">
        <pc:chgData name="张 智" userId="36bdf691fd3510be" providerId="LiveId" clId="{938609BB-EA08-469A-8756-DB1390A1A5B3}" dt="2023-09-25T13:27:58.218" v="20966" actId="20577"/>
        <pc:sldMkLst>
          <pc:docMk/>
          <pc:sldMk cId="1091708390" sldId="1384"/>
        </pc:sldMkLst>
        <pc:spChg chg="del mod">
          <ac:chgData name="张 智" userId="36bdf691fd3510be" providerId="LiveId" clId="{938609BB-EA08-469A-8756-DB1390A1A5B3}" dt="2023-09-21T08:21:28.731" v="9358" actId="478"/>
          <ac:spMkLst>
            <pc:docMk/>
            <pc:sldMk cId="1091708390" sldId="1384"/>
            <ac:spMk id="4" creationId="{6F84A5C5-D00A-460B-9927-0A5A435023E1}"/>
          </ac:spMkLst>
        </pc:spChg>
        <pc:spChg chg="del mod">
          <ac:chgData name="张 智" userId="36bdf691fd3510be" providerId="LiveId" clId="{938609BB-EA08-469A-8756-DB1390A1A5B3}" dt="2023-09-21T08:21:31.415" v="9359" actId="478"/>
          <ac:spMkLst>
            <pc:docMk/>
            <pc:sldMk cId="1091708390" sldId="1384"/>
            <ac:spMk id="6" creationId="{DF7F3A4A-972E-42E7-BF2C-F92AC2B3FE3B}"/>
          </ac:spMkLst>
        </pc:spChg>
        <pc:spChg chg="del">
          <ac:chgData name="张 智" userId="36bdf691fd3510be" providerId="LiveId" clId="{938609BB-EA08-469A-8756-DB1390A1A5B3}" dt="2023-09-21T07:47:47.135" v="8172" actId="21"/>
          <ac:spMkLst>
            <pc:docMk/>
            <pc:sldMk cId="1091708390" sldId="1384"/>
            <ac:spMk id="8" creationId="{B3523E52-6684-4A9B-87DC-E580A5E0EB29}"/>
          </ac:spMkLst>
        </pc:spChg>
        <pc:spChg chg="mod">
          <ac:chgData name="张 智" userId="36bdf691fd3510be" providerId="LiveId" clId="{938609BB-EA08-469A-8756-DB1390A1A5B3}" dt="2023-09-25T13:26:36.523" v="20756" actId="14100"/>
          <ac:spMkLst>
            <pc:docMk/>
            <pc:sldMk cId="1091708390" sldId="1384"/>
            <ac:spMk id="9" creationId="{A117331E-C865-4E37-86D3-683EEB7F2695}"/>
          </ac:spMkLst>
        </pc:spChg>
      </pc:sldChg>
      <pc:sldChg chg="addSp delSp modSp add del mod ord modNotesTx">
        <pc:chgData name="张 智" userId="36bdf691fd3510be" providerId="LiveId" clId="{938609BB-EA08-469A-8756-DB1390A1A5B3}" dt="2023-09-21T07:47:39.112" v="8170" actId="2696"/>
        <pc:sldMkLst>
          <pc:docMk/>
          <pc:sldMk cId="1101994472" sldId="1384"/>
        </pc:sldMkLst>
        <pc:spChg chg="add del">
          <ac:chgData name="张 智" userId="36bdf691fd3510be" providerId="LiveId" clId="{938609BB-EA08-469A-8756-DB1390A1A5B3}" dt="2023-09-21T06:50:49.360" v="8019"/>
          <ac:spMkLst>
            <pc:docMk/>
            <pc:sldMk cId="1101994472" sldId="1384"/>
            <ac:spMk id="3" creationId="{6FDF885E-E53C-4423-9299-2D704C79D854}"/>
          </ac:spMkLst>
        </pc:spChg>
        <pc:spChg chg="add mod">
          <ac:chgData name="张 智" userId="36bdf691fd3510be" providerId="LiveId" clId="{938609BB-EA08-469A-8756-DB1390A1A5B3}" dt="2023-09-21T06:55:34.749" v="8159" actId="403"/>
          <ac:spMkLst>
            <pc:docMk/>
            <pc:sldMk cId="1101994472" sldId="1384"/>
            <ac:spMk id="4" creationId="{6F84A5C5-D00A-460B-9927-0A5A435023E1}"/>
          </ac:spMkLst>
        </pc:spChg>
        <pc:spChg chg="del mod">
          <ac:chgData name="张 智" userId="36bdf691fd3510be" providerId="LiveId" clId="{938609BB-EA08-469A-8756-DB1390A1A5B3}" dt="2023-09-21T06:43:36.657" v="7746" actId="478"/>
          <ac:spMkLst>
            <pc:docMk/>
            <pc:sldMk cId="1101994472" sldId="1384"/>
            <ac:spMk id="5" creationId="{6C50C713-58CE-4493-8000-AFD5133B2E11}"/>
          </ac:spMkLst>
        </pc:spChg>
        <pc:spChg chg="add mod">
          <ac:chgData name="张 智" userId="36bdf691fd3510be" providerId="LiveId" clId="{938609BB-EA08-469A-8756-DB1390A1A5B3}" dt="2023-09-21T06:50:08.922" v="8016" actId="1076"/>
          <ac:spMkLst>
            <pc:docMk/>
            <pc:sldMk cId="1101994472" sldId="1384"/>
            <ac:spMk id="6" creationId="{DF7F3A4A-972E-42E7-BF2C-F92AC2B3FE3B}"/>
          </ac:spMkLst>
        </pc:spChg>
        <pc:spChg chg="add del mod">
          <ac:chgData name="张 智" userId="36bdf691fd3510be" providerId="LiveId" clId="{938609BB-EA08-469A-8756-DB1390A1A5B3}" dt="2023-09-21T06:51:02.990" v="8025" actId="478"/>
          <ac:spMkLst>
            <pc:docMk/>
            <pc:sldMk cId="1101994472" sldId="1384"/>
            <ac:spMk id="7" creationId="{90F2121D-F6EF-46FF-B670-31139636A6B5}"/>
          </ac:spMkLst>
        </pc:spChg>
        <pc:spChg chg="add mod">
          <ac:chgData name="张 智" userId="36bdf691fd3510be" providerId="LiveId" clId="{938609BB-EA08-469A-8756-DB1390A1A5B3}" dt="2023-09-21T07:47:25.327" v="8169" actId="1076"/>
          <ac:spMkLst>
            <pc:docMk/>
            <pc:sldMk cId="1101994472" sldId="1384"/>
            <ac:spMk id="8" creationId="{B3523E52-6684-4A9B-87DC-E580A5E0EB29}"/>
          </ac:spMkLst>
        </pc:spChg>
        <pc:spChg chg="mod">
          <ac:chgData name="张 智" userId="36bdf691fd3510be" providerId="LiveId" clId="{938609BB-EA08-469A-8756-DB1390A1A5B3}" dt="2023-09-21T06:44:16.667" v="7759" actId="27636"/>
          <ac:spMkLst>
            <pc:docMk/>
            <pc:sldMk cId="1101994472" sldId="1384"/>
            <ac:spMk id="9" creationId="{A117331E-C865-4E37-86D3-683EEB7F2695}"/>
          </ac:spMkLst>
        </pc:spChg>
      </pc:sldChg>
      <pc:sldChg chg="delSp modSp del mod modNotesTx">
        <pc:chgData name="张 智" userId="36bdf691fd3510be" providerId="LiveId" clId="{938609BB-EA08-469A-8756-DB1390A1A5B3}" dt="2023-09-23T15:47:43.669" v="12910" actId="2696"/>
        <pc:sldMkLst>
          <pc:docMk/>
          <pc:sldMk cId="2828958405" sldId="1412"/>
        </pc:sldMkLst>
        <pc:spChg chg="mod">
          <ac:chgData name="张 智" userId="36bdf691fd3510be" providerId="LiveId" clId="{938609BB-EA08-469A-8756-DB1390A1A5B3}" dt="2023-09-06T08:57:05.070" v="668" actId="1076"/>
          <ac:spMkLst>
            <pc:docMk/>
            <pc:sldMk cId="2828958405" sldId="1412"/>
            <ac:spMk id="2" creationId="{00000000-0000-0000-0000-000000000000}"/>
          </ac:spMkLst>
        </pc:spChg>
        <pc:spChg chg="mod">
          <ac:chgData name="张 智" userId="36bdf691fd3510be" providerId="LiveId" clId="{938609BB-EA08-469A-8756-DB1390A1A5B3}" dt="2023-09-06T08:58:09.984" v="679" actId="113"/>
          <ac:spMkLst>
            <pc:docMk/>
            <pc:sldMk cId="2828958405" sldId="1412"/>
            <ac:spMk id="8" creationId="{42F06DDE-EED3-4EA8-BF84-1D3C35DFAAB9}"/>
          </ac:spMkLst>
        </pc:spChg>
        <pc:spChg chg="del">
          <ac:chgData name="张 智" userId="36bdf691fd3510be" providerId="LiveId" clId="{938609BB-EA08-469A-8756-DB1390A1A5B3}" dt="2023-09-06T08:34:40.165" v="148" actId="478"/>
          <ac:spMkLst>
            <pc:docMk/>
            <pc:sldMk cId="2828958405" sldId="1412"/>
            <ac:spMk id="9" creationId="{AB3F15C1-7B25-4B3A-840C-E5023FCEFF7A}"/>
          </ac:spMkLst>
        </pc:spChg>
      </pc:sldChg>
      <pc:sldChg chg="del">
        <pc:chgData name="张 智" userId="36bdf691fd3510be" providerId="LiveId" clId="{938609BB-EA08-469A-8756-DB1390A1A5B3}" dt="2023-09-07T08:26:09.106" v="784" actId="47"/>
        <pc:sldMkLst>
          <pc:docMk/>
          <pc:sldMk cId="2000226379" sldId="1413"/>
        </pc:sldMkLst>
      </pc:sldChg>
      <pc:sldChg chg="del">
        <pc:chgData name="张 智" userId="36bdf691fd3510be" providerId="LiveId" clId="{938609BB-EA08-469A-8756-DB1390A1A5B3}" dt="2023-09-07T08:26:10.992" v="787" actId="47"/>
        <pc:sldMkLst>
          <pc:docMk/>
          <pc:sldMk cId="2892280736" sldId="1414"/>
        </pc:sldMkLst>
      </pc:sldChg>
      <pc:sldChg chg="del">
        <pc:chgData name="张 智" userId="36bdf691fd3510be" providerId="LiveId" clId="{938609BB-EA08-469A-8756-DB1390A1A5B3}" dt="2023-09-07T08:26:10.544" v="786" actId="47"/>
        <pc:sldMkLst>
          <pc:docMk/>
          <pc:sldMk cId="558857407" sldId="1416"/>
        </pc:sldMkLst>
      </pc:sldChg>
      <pc:sldChg chg="del">
        <pc:chgData name="张 智" userId="36bdf691fd3510be" providerId="LiveId" clId="{938609BB-EA08-469A-8756-DB1390A1A5B3}" dt="2023-09-07T08:26:12.637" v="791" actId="47"/>
        <pc:sldMkLst>
          <pc:docMk/>
          <pc:sldMk cId="1969054386" sldId="1417"/>
        </pc:sldMkLst>
      </pc:sldChg>
      <pc:sldChg chg="del">
        <pc:chgData name="张 智" userId="36bdf691fd3510be" providerId="LiveId" clId="{938609BB-EA08-469A-8756-DB1390A1A5B3}" dt="2023-09-07T08:26:14.921" v="795" actId="47"/>
        <pc:sldMkLst>
          <pc:docMk/>
          <pc:sldMk cId="3597202691" sldId="1418"/>
        </pc:sldMkLst>
      </pc:sldChg>
      <pc:sldChg chg="del">
        <pc:chgData name="张 智" userId="36bdf691fd3510be" providerId="LiveId" clId="{938609BB-EA08-469A-8756-DB1390A1A5B3}" dt="2023-09-07T08:26:11.300" v="788" actId="47"/>
        <pc:sldMkLst>
          <pc:docMk/>
          <pc:sldMk cId="2713040449" sldId="1420"/>
        </pc:sldMkLst>
      </pc:sldChg>
      <pc:sldChg chg="del">
        <pc:chgData name="张 智" userId="36bdf691fd3510be" providerId="LiveId" clId="{938609BB-EA08-469A-8756-DB1390A1A5B3}" dt="2023-09-07T08:26:13.480" v="792" actId="47"/>
        <pc:sldMkLst>
          <pc:docMk/>
          <pc:sldMk cId="3048608888" sldId="1421"/>
        </pc:sldMkLst>
      </pc:sldChg>
      <pc:sldChg chg="del">
        <pc:chgData name="张 智" userId="36bdf691fd3510be" providerId="LiveId" clId="{938609BB-EA08-469A-8756-DB1390A1A5B3}" dt="2023-09-07T14:54:10.549" v="3725" actId="47"/>
        <pc:sldMkLst>
          <pc:docMk/>
          <pc:sldMk cId="3827594684" sldId="1424"/>
        </pc:sldMkLst>
      </pc:sldChg>
      <pc:sldChg chg="del">
        <pc:chgData name="张 智" userId="36bdf691fd3510be" providerId="LiveId" clId="{938609BB-EA08-469A-8756-DB1390A1A5B3}" dt="2023-09-07T14:54:11.362" v="3726" actId="47"/>
        <pc:sldMkLst>
          <pc:docMk/>
          <pc:sldMk cId="3157606205" sldId="1425"/>
        </pc:sldMkLst>
      </pc:sldChg>
      <pc:sldChg chg="del">
        <pc:chgData name="张 智" userId="36bdf691fd3510be" providerId="LiveId" clId="{938609BB-EA08-469A-8756-DB1390A1A5B3}" dt="2023-09-07T14:54:12.086" v="3727" actId="47"/>
        <pc:sldMkLst>
          <pc:docMk/>
          <pc:sldMk cId="2189245151" sldId="1426"/>
        </pc:sldMkLst>
      </pc:sldChg>
      <pc:sldChg chg="del">
        <pc:chgData name="张 智" userId="36bdf691fd3510be" providerId="LiveId" clId="{938609BB-EA08-469A-8756-DB1390A1A5B3}" dt="2023-09-07T14:54:12.547" v="3728" actId="47"/>
        <pc:sldMkLst>
          <pc:docMk/>
          <pc:sldMk cId="1362306075" sldId="1427"/>
        </pc:sldMkLst>
      </pc:sldChg>
      <pc:sldChg chg="del">
        <pc:chgData name="张 智" userId="36bdf691fd3510be" providerId="LiveId" clId="{938609BB-EA08-469A-8756-DB1390A1A5B3}" dt="2023-09-07T14:54:13.939" v="3729" actId="47"/>
        <pc:sldMkLst>
          <pc:docMk/>
          <pc:sldMk cId="972710811" sldId="1428"/>
        </pc:sldMkLst>
      </pc:sldChg>
      <pc:sldChg chg="del">
        <pc:chgData name="张 智" userId="36bdf691fd3510be" providerId="LiveId" clId="{938609BB-EA08-469A-8756-DB1390A1A5B3}" dt="2023-09-07T14:54:14.643" v="3730" actId="47"/>
        <pc:sldMkLst>
          <pc:docMk/>
          <pc:sldMk cId="4271675142" sldId="1430"/>
        </pc:sldMkLst>
      </pc:sldChg>
      <pc:sldChg chg="del">
        <pc:chgData name="张 智" userId="36bdf691fd3510be" providerId="LiveId" clId="{938609BB-EA08-469A-8756-DB1390A1A5B3}" dt="2023-09-07T15:29:34.066" v="4335" actId="47"/>
        <pc:sldMkLst>
          <pc:docMk/>
          <pc:sldMk cId="489735103" sldId="1431"/>
        </pc:sldMkLst>
      </pc:sldChg>
      <pc:sldChg chg="del">
        <pc:chgData name="张 智" userId="36bdf691fd3510be" providerId="LiveId" clId="{938609BB-EA08-469A-8756-DB1390A1A5B3}" dt="2023-09-10T15:00:05.186" v="5714" actId="47"/>
        <pc:sldMkLst>
          <pc:docMk/>
          <pc:sldMk cId="899998789" sldId="1432"/>
        </pc:sldMkLst>
      </pc:sldChg>
      <pc:sldChg chg="del">
        <pc:chgData name="张 智" userId="36bdf691fd3510be" providerId="LiveId" clId="{938609BB-EA08-469A-8756-DB1390A1A5B3}" dt="2023-09-10T15:00:07.746" v="5715" actId="47"/>
        <pc:sldMkLst>
          <pc:docMk/>
          <pc:sldMk cId="3707740235" sldId="1433"/>
        </pc:sldMkLst>
      </pc:sldChg>
      <pc:sldChg chg="del">
        <pc:chgData name="张 智" userId="36bdf691fd3510be" providerId="LiveId" clId="{938609BB-EA08-469A-8756-DB1390A1A5B3}" dt="2023-09-10T15:00:08.633" v="5716" actId="47"/>
        <pc:sldMkLst>
          <pc:docMk/>
          <pc:sldMk cId="2696519365" sldId="1434"/>
        </pc:sldMkLst>
      </pc:sldChg>
      <pc:sldChg chg="del">
        <pc:chgData name="张 智" userId="36bdf691fd3510be" providerId="LiveId" clId="{938609BB-EA08-469A-8756-DB1390A1A5B3}" dt="2023-09-10T15:00:10.231" v="5718" actId="47"/>
        <pc:sldMkLst>
          <pc:docMk/>
          <pc:sldMk cId="3391783939" sldId="1436"/>
        </pc:sldMkLst>
      </pc:sldChg>
      <pc:sldChg chg="del">
        <pc:chgData name="张 智" userId="36bdf691fd3510be" providerId="LiveId" clId="{938609BB-EA08-469A-8756-DB1390A1A5B3}" dt="2023-09-10T15:00:09.440" v="5717" actId="47"/>
        <pc:sldMkLst>
          <pc:docMk/>
          <pc:sldMk cId="3692066391" sldId="1437"/>
        </pc:sldMkLst>
      </pc:sldChg>
      <pc:sldChg chg="del">
        <pc:chgData name="张 智" userId="36bdf691fd3510be" providerId="LiveId" clId="{938609BB-EA08-469A-8756-DB1390A1A5B3}" dt="2023-09-07T05:41:30.289" v="685" actId="47"/>
        <pc:sldMkLst>
          <pc:docMk/>
          <pc:sldMk cId="3987427386" sldId="1438"/>
        </pc:sldMkLst>
      </pc:sldChg>
      <pc:sldChg chg="del">
        <pc:chgData name="张 智" userId="36bdf691fd3510be" providerId="LiveId" clId="{938609BB-EA08-469A-8756-DB1390A1A5B3}" dt="2023-09-07T08:26:11.764" v="789" actId="47"/>
        <pc:sldMkLst>
          <pc:docMk/>
          <pc:sldMk cId="1261749786" sldId="1439"/>
        </pc:sldMkLst>
      </pc:sldChg>
      <pc:sldChg chg="del">
        <pc:chgData name="张 智" userId="36bdf691fd3510be" providerId="LiveId" clId="{938609BB-EA08-469A-8756-DB1390A1A5B3}" dt="2023-09-07T08:26:12.175" v="790" actId="47"/>
        <pc:sldMkLst>
          <pc:docMk/>
          <pc:sldMk cId="293075615" sldId="1440"/>
        </pc:sldMkLst>
      </pc:sldChg>
      <pc:sldChg chg="del">
        <pc:chgData name="张 智" userId="36bdf691fd3510be" providerId="LiveId" clId="{938609BB-EA08-469A-8756-DB1390A1A5B3}" dt="2023-09-07T08:26:14.580" v="794" actId="47"/>
        <pc:sldMkLst>
          <pc:docMk/>
          <pc:sldMk cId="2718276791" sldId="1442"/>
        </pc:sldMkLst>
      </pc:sldChg>
      <pc:sldChg chg="del">
        <pc:chgData name="张 智" userId="36bdf691fd3510be" providerId="LiveId" clId="{938609BB-EA08-469A-8756-DB1390A1A5B3}" dt="2023-09-10T15:00:11.452" v="5720" actId="47"/>
        <pc:sldMkLst>
          <pc:docMk/>
          <pc:sldMk cId="2198507562" sldId="1443"/>
        </pc:sldMkLst>
      </pc:sldChg>
      <pc:sldChg chg="del">
        <pc:chgData name="张 智" userId="36bdf691fd3510be" providerId="LiveId" clId="{938609BB-EA08-469A-8756-DB1390A1A5B3}" dt="2023-09-10T15:00:12.286" v="5721" actId="47"/>
        <pc:sldMkLst>
          <pc:docMk/>
          <pc:sldMk cId="297088618" sldId="1444"/>
        </pc:sldMkLst>
      </pc:sldChg>
      <pc:sldChg chg="del">
        <pc:chgData name="张 智" userId="36bdf691fd3510be" providerId="LiveId" clId="{938609BB-EA08-469A-8756-DB1390A1A5B3}" dt="2023-09-10T15:00:10.831" v="5719" actId="47"/>
        <pc:sldMkLst>
          <pc:docMk/>
          <pc:sldMk cId="3269036335" sldId="1445"/>
        </pc:sldMkLst>
      </pc:sldChg>
      <pc:sldChg chg="del">
        <pc:chgData name="张 智" userId="36bdf691fd3510be" providerId="LiveId" clId="{938609BB-EA08-469A-8756-DB1390A1A5B3}" dt="2023-09-07T08:26:15.653" v="797" actId="47"/>
        <pc:sldMkLst>
          <pc:docMk/>
          <pc:sldMk cId="3356614843" sldId="1446"/>
        </pc:sldMkLst>
      </pc:sldChg>
      <pc:sldChg chg="del">
        <pc:chgData name="张 智" userId="36bdf691fd3510be" providerId="LiveId" clId="{938609BB-EA08-469A-8756-DB1390A1A5B3}" dt="2023-09-07T08:26:15.338" v="796" actId="47"/>
        <pc:sldMkLst>
          <pc:docMk/>
          <pc:sldMk cId="1408745163" sldId="1447"/>
        </pc:sldMkLst>
      </pc:sldChg>
      <pc:sldChg chg="del">
        <pc:chgData name="张 智" userId="36bdf691fd3510be" providerId="LiveId" clId="{938609BB-EA08-469A-8756-DB1390A1A5B3}" dt="2023-09-07T08:26:16.198" v="798" actId="47"/>
        <pc:sldMkLst>
          <pc:docMk/>
          <pc:sldMk cId="3251129288" sldId="1448"/>
        </pc:sldMkLst>
      </pc:sldChg>
      <pc:sldChg chg="addSp delSp modSp del mod modNotesTx">
        <pc:chgData name="张 智" userId="36bdf691fd3510be" providerId="LiveId" clId="{938609BB-EA08-469A-8756-DB1390A1A5B3}" dt="2023-09-07T15:25:44.389" v="4233" actId="2696"/>
        <pc:sldMkLst>
          <pc:docMk/>
          <pc:sldMk cId="3005941055" sldId="1449"/>
        </pc:sldMkLst>
        <pc:spChg chg="mod">
          <ac:chgData name="张 智" userId="36bdf691fd3510be" providerId="LiveId" clId="{938609BB-EA08-469A-8756-DB1390A1A5B3}" dt="2023-09-07T13:59:32.783" v="2729" actId="14100"/>
          <ac:spMkLst>
            <pc:docMk/>
            <pc:sldMk cId="3005941055" sldId="1449"/>
            <ac:spMk id="2" creationId="{00000000-0000-0000-0000-000000000000}"/>
          </ac:spMkLst>
        </pc:spChg>
        <pc:spChg chg="del mod">
          <ac:chgData name="张 智" userId="36bdf691fd3510be" providerId="LiveId" clId="{938609BB-EA08-469A-8756-DB1390A1A5B3}" dt="2023-09-07T13:59:38.791" v="2730" actId="478"/>
          <ac:spMkLst>
            <pc:docMk/>
            <pc:sldMk cId="3005941055" sldId="1449"/>
            <ac:spMk id="3" creationId="{00000000-0000-0000-0000-000000000000}"/>
          </ac:spMkLst>
        </pc:spChg>
        <pc:spChg chg="mod">
          <ac:chgData name="张 智" userId="36bdf691fd3510be" providerId="LiveId" clId="{938609BB-EA08-469A-8756-DB1390A1A5B3}" dt="2023-09-07T09:12:13.672" v="1931" actId="14100"/>
          <ac:spMkLst>
            <pc:docMk/>
            <pc:sldMk cId="3005941055" sldId="1449"/>
            <ac:spMk id="8" creationId="{B610BE51-FBEF-46AF-972F-A49ABB74EEFB}"/>
          </ac:spMkLst>
        </pc:spChg>
        <pc:spChg chg="add del mod">
          <ac:chgData name="张 智" userId="36bdf691fd3510be" providerId="LiveId" clId="{938609BB-EA08-469A-8756-DB1390A1A5B3}" dt="2023-09-07T13:59:41.692" v="2731" actId="478"/>
          <ac:spMkLst>
            <pc:docMk/>
            <pc:sldMk cId="3005941055" sldId="1449"/>
            <ac:spMk id="9" creationId="{455695F6-2E6A-4A76-90B8-3AB51B96ED74}"/>
          </ac:spMkLst>
        </pc:spChg>
        <pc:spChg chg="add del mod">
          <ac:chgData name="张 智" userId="36bdf691fd3510be" providerId="LiveId" clId="{938609BB-EA08-469A-8756-DB1390A1A5B3}" dt="2023-09-07T15:13:08.010" v="3757" actId="21"/>
          <ac:spMkLst>
            <pc:docMk/>
            <pc:sldMk cId="3005941055" sldId="1449"/>
            <ac:spMk id="13" creationId="{3CAEA7BF-E50D-489C-A82F-381981BE72EC}"/>
          </ac:spMkLst>
        </pc:spChg>
        <pc:picChg chg="add del mod">
          <ac:chgData name="张 智" userId="36bdf691fd3510be" providerId="LiveId" clId="{938609BB-EA08-469A-8756-DB1390A1A5B3}" dt="2023-09-07T14:55:07.700" v="3731" actId="478"/>
          <ac:picMkLst>
            <pc:docMk/>
            <pc:sldMk cId="3005941055" sldId="1449"/>
            <ac:picMk id="5" creationId="{0B4D94E7-EEF6-4483-B1CC-59852BA52425}"/>
          </ac:picMkLst>
        </pc:picChg>
        <pc:picChg chg="del">
          <ac:chgData name="张 智" userId="36bdf691fd3510be" providerId="LiveId" clId="{938609BB-EA08-469A-8756-DB1390A1A5B3}" dt="2023-09-07T09:11:55.271" v="1926" actId="478"/>
          <ac:picMkLst>
            <pc:docMk/>
            <pc:sldMk cId="3005941055" sldId="1449"/>
            <ac:picMk id="6" creationId="{1354FDE5-625D-4B36-903D-BB7BA361306C}"/>
          </ac:picMkLst>
        </pc:picChg>
        <pc:picChg chg="add del mod">
          <ac:chgData name="张 智" userId="36bdf691fd3510be" providerId="LiveId" clId="{938609BB-EA08-469A-8756-DB1390A1A5B3}" dt="2023-09-07T14:55:39.285" v="3733" actId="478"/>
          <ac:picMkLst>
            <pc:docMk/>
            <pc:sldMk cId="3005941055" sldId="1449"/>
            <ac:picMk id="11" creationId="{5FC7F7A3-E7C9-461B-BA99-BB26BAE32214}"/>
          </ac:picMkLst>
        </pc:picChg>
      </pc:sldChg>
      <pc:sldChg chg="modSp add mod">
        <pc:chgData name="张 智" userId="36bdf691fd3510be" providerId="LiveId" clId="{938609BB-EA08-469A-8756-DB1390A1A5B3}" dt="2023-09-25T03:03:39.295" v="15087" actId="20577"/>
        <pc:sldMkLst>
          <pc:docMk/>
          <pc:sldMk cId="2309147342" sldId="1450"/>
        </pc:sldMkLst>
        <pc:spChg chg="mod">
          <ac:chgData name="张 智" userId="36bdf691fd3510be" providerId="LiveId" clId="{938609BB-EA08-469A-8756-DB1390A1A5B3}" dt="2023-09-25T03:03:39.295" v="15087" actId="20577"/>
          <ac:spMkLst>
            <pc:docMk/>
            <pc:sldMk cId="2309147342" sldId="1450"/>
            <ac:spMk id="3" creationId="{E9712784-199A-4366-8059-4B353600DEA1}"/>
          </ac:spMkLst>
        </pc:spChg>
      </pc:sldChg>
      <pc:sldChg chg="addSp modSp add del mod modNotesTx">
        <pc:chgData name="张 智" userId="36bdf691fd3510be" providerId="LiveId" clId="{938609BB-EA08-469A-8756-DB1390A1A5B3}" dt="2023-09-07T08:26:04.938" v="781" actId="47"/>
        <pc:sldMkLst>
          <pc:docMk/>
          <pc:sldMk cId="1201540133" sldId="1451"/>
        </pc:sldMkLst>
        <pc:spChg chg="mod">
          <ac:chgData name="张 智" userId="36bdf691fd3510be" providerId="LiveId" clId="{938609BB-EA08-469A-8756-DB1390A1A5B3}" dt="2023-09-07T05:42:16.443" v="696" actId="20577"/>
          <ac:spMkLst>
            <pc:docMk/>
            <pc:sldMk cId="1201540133" sldId="1451"/>
            <ac:spMk id="2" creationId="{00000000-0000-0000-0000-000000000000}"/>
          </ac:spMkLst>
        </pc:spChg>
        <pc:spChg chg="mod">
          <ac:chgData name="张 智" userId="36bdf691fd3510be" providerId="LiveId" clId="{938609BB-EA08-469A-8756-DB1390A1A5B3}" dt="2023-09-07T05:45:55.003" v="733" actId="113"/>
          <ac:spMkLst>
            <pc:docMk/>
            <pc:sldMk cId="1201540133" sldId="1451"/>
            <ac:spMk id="8" creationId="{42F06DDE-EED3-4EA8-BF84-1D3C35DFAAB9}"/>
          </ac:spMkLst>
        </pc:spChg>
        <pc:picChg chg="add mod">
          <ac:chgData name="张 智" userId="36bdf691fd3510be" providerId="LiveId" clId="{938609BB-EA08-469A-8756-DB1390A1A5B3}" dt="2023-09-07T06:05:18.814" v="749" actId="1076"/>
          <ac:picMkLst>
            <pc:docMk/>
            <pc:sldMk cId="1201540133" sldId="1451"/>
            <ac:picMk id="4" creationId="{8293A138-A0FA-449F-B6D2-E386A0900E23}"/>
          </ac:picMkLst>
        </pc:picChg>
      </pc:sldChg>
      <pc:sldChg chg="addSp delSp modSp add del mod">
        <pc:chgData name="张 智" userId="36bdf691fd3510be" providerId="LiveId" clId="{938609BB-EA08-469A-8756-DB1390A1A5B3}" dt="2023-09-07T08:26:05.631" v="782" actId="47"/>
        <pc:sldMkLst>
          <pc:docMk/>
          <pc:sldMk cId="1609155577" sldId="1452"/>
        </pc:sldMkLst>
        <pc:picChg chg="del">
          <ac:chgData name="张 智" userId="36bdf691fd3510be" providerId="LiveId" clId="{938609BB-EA08-469A-8756-DB1390A1A5B3}" dt="2023-09-07T06:03:11.804" v="740" actId="478"/>
          <ac:picMkLst>
            <pc:docMk/>
            <pc:sldMk cId="1609155577" sldId="1452"/>
            <ac:picMk id="4" creationId="{8293A138-A0FA-449F-B6D2-E386A0900E23}"/>
          </ac:picMkLst>
        </pc:picChg>
        <pc:picChg chg="add mod">
          <ac:chgData name="张 智" userId="36bdf691fd3510be" providerId="LiveId" clId="{938609BB-EA08-469A-8756-DB1390A1A5B3}" dt="2023-09-07T06:05:21.759" v="751" actId="1076"/>
          <ac:picMkLst>
            <pc:docMk/>
            <pc:sldMk cId="1609155577" sldId="1452"/>
            <ac:picMk id="5" creationId="{EFD637C2-625C-4670-9657-974A2802C64C}"/>
          </ac:picMkLst>
        </pc:picChg>
      </pc:sldChg>
      <pc:sldChg chg="addSp delSp modSp add mod modNotesTx">
        <pc:chgData name="张 智" userId="36bdf691fd3510be" providerId="LiveId" clId="{938609BB-EA08-469A-8756-DB1390A1A5B3}" dt="2023-09-25T04:25:11.558" v="17456" actId="20577"/>
        <pc:sldMkLst>
          <pc:docMk/>
          <pc:sldMk cId="488779823" sldId="1453"/>
        </pc:sldMkLst>
        <pc:spChg chg="mod">
          <ac:chgData name="张 智" userId="36bdf691fd3510be" providerId="LiveId" clId="{938609BB-EA08-469A-8756-DB1390A1A5B3}" dt="2023-09-07T12:23:01.522" v="2188" actId="1076"/>
          <ac:spMkLst>
            <pc:docMk/>
            <pc:sldMk cId="488779823" sldId="1453"/>
            <ac:spMk id="2" creationId="{00000000-0000-0000-0000-000000000000}"/>
          </ac:spMkLst>
        </pc:spChg>
        <pc:spChg chg="add del mod">
          <ac:chgData name="张 智" userId="36bdf691fd3510be" providerId="LiveId" clId="{938609BB-EA08-469A-8756-DB1390A1A5B3}" dt="2023-09-07T13:53:17.195" v="2428" actId="478"/>
          <ac:spMkLst>
            <pc:docMk/>
            <pc:sldMk cId="488779823" sldId="1453"/>
            <ac:spMk id="7" creationId="{46E6EAC3-0857-4822-9AC9-489078B55277}"/>
          </ac:spMkLst>
        </pc:spChg>
        <pc:spChg chg="mod">
          <ac:chgData name="张 智" userId="36bdf691fd3510be" providerId="LiveId" clId="{938609BB-EA08-469A-8756-DB1390A1A5B3}" dt="2023-09-07T12:23:05.362" v="2189" actId="14100"/>
          <ac:spMkLst>
            <pc:docMk/>
            <pc:sldMk cId="488779823" sldId="1453"/>
            <ac:spMk id="8" creationId="{42F06DDE-EED3-4EA8-BF84-1D3C35DFAAB9}"/>
          </ac:spMkLst>
        </pc:spChg>
        <pc:spChg chg="add mod">
          <ac:chgData name="张 智" userId="36bdf691fd3510be" providerId="LiveId" clId="{938609BB-EA08-469A-8756-DB1390A1A5B3}" dt="2023-09-07T09:16:51.095" v="1953" actId="1076"/>
          <ac:spMkLst>
            <pc:docMk/>
            <pc:sldMk cId="488779823" sldId="1453"/>
            <ac:spMk id="9" creationId="{3FCFCF58-6A9C-45C2-AA04-8EB1859A844A}"/>
          </ac:spMkLst>
        </pc:spChg>
        <pc:spChg chg="add mod">
          <ac:chgData name="张 智" userId="36bdf691fd3510be" providerId="LiveId" clId="{938609BB-EA08-469A-8756-DB1390A1A5B3}" dt="2023-09-07T13:53:33.552" v="2438" actId="1036"/>
          <ac:spMkLst>
            <pc:docMk/>
            <pc:sldMk cId="488779823" sldId="1453"/>
            <ac:spMk id="10" creationId="{1085BA37-1183-432F-A298-78CFA8B80D4E}"/>
          </ac:spMkLst>
        </pc:spChg>
        <pc:spChg chg="add mod">
          <ac:chgData name="张 智" userId="36bdf691fd3510be" providerId="LiveId" clId="{938609BB-EA08-469A-8756-DB1390A1A5B3}" dt="2023-09-07T13:53:45.016" v="2446" actId="1037"/>
          <ac:spMkLst>
            <pc:docMk/>
            <pc:sldMk cId="488779823" sldId="1453"/>
            <ac:spMk id="11" creationId="{501C5765-B391-4F64-906E-7CE596F1B528}"/>
          </ac:spMkLst>
        </pc:spChg>
        <pc:spChg chg="add mod ord">
          <ac:chgData name="张 智" userId="36bdf691fd3510be" providerId="LiveId" clId="{938609BB-EA08-469A-8756-DB1390A1A5B3}" dt="2023-09-07T13:53:15.671" v="2427" actId="167"/>
          <ac:spMkLst>
            <pc:docMk/>
            <pc:sldMk cId="488779823" sldId="1453"/>
            <ac:spMk id="13" creationId="{729AE3A4-E3A9-4076-A7C3-C07EE4D6299E}"/>
          </ac:spMkLst>
        </pc:spChg>
        <pc:picChg chg="del">
          <ac:chgData name="张 智" userId="36bdf691fd3510be" providerId="LiveId" clId="{938609BB-EA08-469A-8756-DB1390A1A5B3}" dt="2023-09-07T08:26:01.995" v="780" actId="478"/>
          <ac:picMkLst>
            <pc:docMk/>
            <pc:sldMk cId="488779823" sldId="1453"/>
            <ac:picMk id="4" creationId="{4E6B4EA4-E52C-4B22-8F95-9FF7B2895FCA}"/>
          </ac:picMkLst>
        </pc:picChg>
        <pc:picChg chg="add del mod">
          <ac:chgData name="张 智" userId="36bdf691fd3510be" providerId="LiveId" clId="{938609BB-EA08-469A-8756-DB1390A1A5B3}" dt="2023-09-07T13:50:30.681" v="2348" actId="478"/>
          <ac:picMkLst>
            <pc:docMk/>
            <pc:sldMk cId="488779823" sldId="1453"/>
            <ac:picMk id="5" creationId="{BCF53871-386B-45A1-9751-45DB7EB3784D}"/>
          </ac:picMkLst>
        </pc:picChg>
        <pc:picChg chg="add mod ord">
          <ac:chgData name="张 智" userId="36bdf691fd3510be" providerId="LiveId" clId="{938609BB-EA08-469A-8756-DB1390A1A5B3}" dt="2023-09-07T13:53:15.671" v="2427" actId="167"/>
          <ac:picMkLst>
            <pc:docMk/>
            <pc:sldMk cId="488779823" sldId="1453"/>
            <ac:picMk id="12" creationId="{875E6178-15AD-4DBB-A830-F1CDECDF784A}"/>
          </ac:picMkLst>
        </pc:picChg>
      </pc:sldChg>
      <pc:sldChg chg="addSp delSp modSp add del mod">
        <pc:chgData name="张 智" userId="36bdf691fd3510be" providerId="LiveId" clId="{938609BB-EA08-469A-8756-DB1390A1A5B3}" dt="2023-09-07T08:25:29.473" v="768" actId="2696"/>
        <pc:sldMkLst>
          <pc:docMk/>
          <pc:sldMk cId="2028070550" sldId="1453"/>
        </pc:sldMkLst>
        <pc:spChg chg="mod">
          <ac:chgData name="张 智" userId="36bdf691fd3510be" providerId="LiveId" clId="{938609BB-EA08-469A-8756-DB1390A1A5B3}" dt="2023-09-07T08:25:21.269" v="767" actId="20577"/>
          <ac:spMkLst>
            <pc:docMk/>
            <pc:sldMk cId="2028070550" sldId="1453"/>
            <ac:spMk id="2" creationId="{00000000-0000-0000-0000-000000000000}"/>
          </ac:spMkLst>
        </pc:spChg>
        <pc:picChg chg="add mod">
          <ac:chgData name="张 智" userId="36bdf691fd3510be" providerId="LiveId" clId="{938609BB-EA08-469A-8756-DB1390A1A5B3}" dt="2023-09-07T06:03:42.695" v="748" actId="1076"/>
          <ac:picMkLst>
            <pc:docMk/>
            <pc:sldMk cId="2028070550" sldId="1453"/>
            <ac:picMk id="4" creationId="{4E6B4EA4-E52C-4B22-8F95-9FF7B2895FCA}"/>
          </ac:picMkLst>
        </pc:picChg>
        <pc:picChg chg="del">
          <ac:chgData name="张 智" userId="36bdf691fd3510be" providerId="LiveId" clId="{938609BB-EA08-469A-8756-DB1390A1A5B3}" dt="2023-09-07T06:03:25.532" v="745" actId="478"/>
          <ac:picMkLst>
            <pc:docMk/>
            <pc:sldMk cId="2028070550" sldId="1453"/>
            <ac:picMk id="5" creationId="{EFD637C2-625C-4670-9657-974A2802C64C}"/>
          </ac:picMkLst>
        </pc:picChg>
      </pc:sldChg>
      <pc:sldChg chg="modSp add del mod modNotesTx">
        <pc:chgData name="张 智" userId="36bdf691fd3510be" providerId="LiveId" clId="{938609BB-EA08-469A-8756-DB1390A1A5B3}" dt="2023-09-07T14:02:18.959" v="2766" actId="2696"/>
        <pc:sldMkLst>
          <pc:docMk/>
          <pc:sldMk cId="2923304846" sldId="1454"/>
        </pc:sldMkLst>
        <pc:spChg chg="mod">
          <ac:chgData name="张 智" userId="36bdf691fd3510be" providerId="LiveId" clId="{938609BB-EA08-469A-8756-DB1390A1A5B3}" dt="2023-09-07T12:17:23.950" v="2050" actId="21"/>
          <ac:spMkLst>
            <pc:docMk/>
            <pc:sldMk cId="2923304846" sldId="1454"/>
            <ac:spMk id="8" creationId="{42F06DDE-EED3-4EA8-BF84-1D3C35DFAAB9}"/>
          </ac:spMkLst>
        </pc:spChg>
      </pc:sldChg>
      <pc:sldChg chg="modSp add del mod modNotesTx">
        <pc:chgData name="张 智" userId="36bdf691fd3510be" providerId="LiveId" clId="{938609BB-EA08-469A-8756-DB1390A1A5B3}" dt="2023-09-07T14:53:59.806" v="3718" actId="47"/>
        <pc:sldMkLst>
          <pc:docMk/>
          <pc:sldMk cId="21442799" sldId="1455"/>
        </pc:sldMkLst>
        <pc:spChg chg="mod">
          <ac:chgData name="张 智" userId="36bdf691fd3510be" providerId="LiveId" clId="{938609BB-EA08-469A-8756-DB1390A1A5B3}" dt="2023-09-07T09:08:35.386" v="1925" actId="20577"/>
          <ac:spMkLst>
            <pc:docMk/>
            <pc:sldMk cId="21442799" sldId="1455"/>
            <ac:spMk id="8" creationId="{42F06DDE-EED3-4EA8-BF84-1D3C35DFAAB9}"/>
          </ac:spMkLst>
        </pc:spChg>
      </pc:sldChg>
      <pc:sldChg chg="addSp delSp modSp add del mod">
        <pc:chgData name="张 智" userId="36bdf691fd3510be" providerId="LiveId" clId="{938609BB-EA08-469A-8756-DB1390A1A5B3}" dt="2023-09-07T14:01:26.240" v="2735" actId="47"/>
        <pc:sldMkLst>
          <pc:docMk/>
          <pc:sldMk cId="2160890632" sldId="1456"/>
        </pc:sldMkLst>
        <pc:picChg chg="add del mod">
          <ac:chgData name="张 智" userId="36bdf691fd3510be" providerId="LiveId" clId="{938609BB-EA08-469A-8756-DB1390A1A5B3}" dt="2023-09-07T13:57:52.399" v="2722" actId="478"/>
          <ac:picMkLst>
            <pc:docMk/>
            <pc:sldMk cId="2160890632" sldId="1456"/>
            <ac:picMk id="4" creationId="{1270A6C6-40DE-4AD2-ADBA-3CC5AA15B606}"/>
          </ac:picMkLst>
        </pc:picChg>
      </pc:sldChg>
      <pc:sldChg chg="delSp modSp add mod ord modNotesTx">
        <pc:chgData name="张 智" userId="36bdf691fd3510be" providerId="LiveId" clId="{938609BB-EA08-469A-8756-DB1390A1A5B3}" dt="2023-09-26T03:18:29.551" v="27240" actId="20577"/>
        <pc:sldMkLst>
          <pc:docMk/>
          <pc:sldMk cId="3643989506" sldId="1457"/>
        </pc:sldMkLst>
        <pc:spChg chg="mod">
          <ac:chgData name="张 智" userId="36bdf691fd3510be" providerId="LiveId" clId="{938609BB-EA08-469A-8756-DB1390A1A5B3}" dt="2023-09-26T03:17:45.363" v="27111" actId="1076"/>
          <ac:spMkLst>
            <pc:docMk/>
            <pc:sldMk cId="3643989506" sldId="1457"/>
            <ac:spMk id="2" creationId="{00000000-0000-0000-0000-000000000000}"/>
          </ac:spMkLst>
        </pc:spChg>
        <pc:spChg chg="del">
          <ac:chgData name="张 智" userId="36bdf691fd3510be" providerId="LiveId" clId="{938609BB-EA08-469A-8756-DB1390A1A5B3}" dt="2023-09-07T12:16:59.074" v="2047" actId="478"/>
          <ac:spMkLst>
            <pc:docMk/>
            <pc:sldMk cId="3643989506" sldId="1457"/>
            <ac:spMk id="7" creationId="{46E6EAC3-0857-4822-9AC9-489078B55277}"/>
          </ac:spMkLst>
        </pc:spChg>
        <pc:spChg chg="mod">
          <ac:chgData name="张 智" userId="36bdf691fd3510be" providerId="LiveId" clId="{938609BB-EA08-469A-8756-DB1390A1A5B3}" dt="2023-09-26T03:17:51.460" v="27113" actId="14100"/>
          <ac:spMkLst>
            <pc:docMk/>
            <pc:sldMk cId="3643989506" sldId="1457"/>
            <ac:spMk id="8" creationId="{42F06DDE-EED3-4EA8-BF84-1D3C35DFAAB9}"/>
          </ac:spMkLst>
        </pc:spChg>
        <pc:spChg chg="del">
          <ac:chgData name="张 智" userId="36bdf691fd3510be" providerId="LiveId" clId="{938609BB-EA08-469A-8756-DB1390A1A5B3}" dt="2023-09-07T12:17:00.908" v="2048" actId="478"/>
          <ac:spMkLst>
            <pc:docMk/>
            <pc:sldMk cId="3643989506" sldId="1457"/>
            <ac:spMk id="9" creationId="{3FCFCF58-6A9C-45C2-AA04-8EB1859A844A}"/>
          </ac:spMkLst>
        </pc:spChg>
        <pc:picChg chg="del">
          <ac:chgData name="张 智" userId="36bdf691fd3510be" providerId="LiveId" clId="{938609BB-EA08-469A-8756-DB1390A1A5B3}" dt="2023-09-07T12:16:58.371" v="2046" actId="478"/>
          <ac:picMkLst>
            <pc:docMk/>
            <pc:sldMk cId="3643989506" sldId="1457"/>
            <ac:picMk id="5" creationId="{BCF53871-386B-45A1-9751-45DB7EB3784D}"/>
          </ac:picMkLst>
        </pc:picChg>
      </pc:sldChg>
      <pc:sldChg chg="addSp delSp modSp add mod modNotesTx">
        <pc:chgData name="张 智" userId="36bdf691fd3510be" providerId="LiveId" clId="{938609BB-EA08-469A-8756-DB1390A1A5B3}" dt="2023-09-25T04:26:45.355" v="17469" actId="20577"/>
        <pc:sldMkLst>
          <pc:docMk/>
          <pc:sldMk cId="2069411388" sldId="1458"/>
        </pc:sldMkLst>
        <pc:spChg chg="mod">
          <ac:chgData name="张 智" userId="36bdf691fd3510be" providerId="LiveId" clId="{938609BB-EA08-469A-8756-DB1390A1A5B3}" dt="2023-09-07T13:52:14.766" v="2384" actId="207"/>
          <ac:spMkLst>
            <pc:docMk/>
            <pc:sldMk cId="2069411388" sldId="1458"/>
            <ac:spMk id="7" creationId="{46E6EAC3-0857-4822-9AC9-489078B55277}"/>
          </ac:spMkLst>
        </pc:spChg>
        <pc:spChg chg="mod">
          <ac:chgData name="张 智" userId="36bdf691fd3510be" providerId="LiveId" clId="{938609BB-EA08-469A-8756-DB1390A1A5B3}" dt="2023-09-07T13:52:49.591" v="2425" actId="1036"/>
          <ac:spMkLst>
            <pc:docMk/>
            <pc:sldMk cId="2069411388" sldId="1458"/>
            <ac:spMk id="10" creationId="{1085BA37-1183-432F-A298-78CFA8B80D4E}"/>
          </ac:spMkLst>
        </pc:spChg>
        <pc:spChg chg="mod">
          <ac:chgData name="张 智" userId="36bdf691fd3510be" providerId="LiveId" clId="{938609BB-EA08-469A-8756-DB1390A1A5B3}" dt="2023-09-07T13:52:42.910" v="2407" actId="1037"/>
          <ac:spMkLst>
            <pc:docMk/>
            <pc:sldMk cId="2069411388" sldId="1458"/>
            <ac:spMk id="11" creationId="{501C5765-B391-4F64-906E-7CE596F1B528}"/>
          </ac:spMkLst>
        </pc:spChg>
        <pc:spChg chg="add mod">
          <ac:chgData name="张 智" userId="36bdf691fd3510be" providerId="LiveId" clId="{938609BB-EA08-469A-8756-DB1390A1A5B3}" dt="2023-09-07T13:52:34.461" v="2394" actId="1035"/>
          <ac:spMkLst>
            <pc:docMk/>
            <pc:sldMk cId="2069411388" sldId="1458"/>
            <ac:spMk id="12" creationId="{06A6B03C-CDEF-4E51-9F90-4C71B4282E40}"/>
          </ac:spMkLst>
        </pc:spChg>
        <pc:spChg chg="add mod">
          <ac:chgData name="张 智" userId="36bdf691fd3510be" providerId="LiveId" clId="{938609BB-EA08-469A-8756-DB1390A1A5B3}" dt="2023-09-07T13:56:15.559" v="2632" actId="1076"/>
          <ac:spMkLst>
            <pc:docMk/>
            <pc:sldMk cId="2069411388" sldId="1458"/>
            <ac:spMk id="13" creationId="{3A4B41AB-26FD-4ED6-8890-7159C362F7B3}"/>
          </ac:spMkLst>
        </pc:spChg>
        <pc:spChg chg="add del mod">
          <ac:chgData name="张 智" userId="36bdf691fd3510be" providerId="LiveId" clId="{938609BB-EA08-469A-8756-DB1390A1A5B3}" dt="2023-09-07T14:07:44.542" v="2967" actId="478"/>
          <ac:spMkLst>
            <pc:docMk/>
            <pc:sldMk cId="2069411388" sldId="1458"/>
            <ac:spMk id="15" creationId="{8F4C2E65-1CE0-46C1-AEF5-56ECE22B0A85}"/>
          </ac:spMkLst>
        </pc:spChg>
        <pc:spChg chg="add del mod">
          <ac:chgData name="张 智" userId="36bdf691fd3510be" providerId="LiveId" clId="{938609BB-EA08-469A-8756-DB1390A1A5B3}" dt="2023-09-07T14:07:53.183" v="2971" actId="478"/>
          <ac:spMkLst>
            <pc:docMk/>
            <pc:sldMk cId="2069411388" sldId="1458"/>
            <ac:spMk id="16" creationId="{D313E85C-8FE1-4080-AD9F-80067DBE2A51}"/>
          </ac:spMkLst>
        </pc:spChg>
        <pc:picChg chg="del">
          <ac:chgData name="张 智" userId="36bdf691fd3510be" providerId="LiveId" clId="{938609BB-EA08-469A-8756-DB1390A1A5B3}" dt="2023-09-07T13:50:24.560" v="2347" actId="478"/>
          <ac:picMkLst>
            <pc:docMk/>
            <pc:sldMk cId="2069411388" sldId="1458"/>
            <ac:picMk id="5" creationId="{BCF53871-386B-45A1-9751-45DB7EB3784D}"/>
          </ac:picMkLst>
        </pc:picChg>
        <pc:picChg chg="add del mod ord">
          <ac:chgData name="张 智" userId="36bdf691fd3510be" providerId="LiveId" clId="{938609BB-EA08-469A-8756-DB1390A1A5B3}" dt="2023-09-07T14:07:50.114" v="2970" actId="478"/>
          <ac:picMkLst>
            <pc:docMk/>
            <pc:sldMk cId="2069411388" sldId="1458"/>
            <ac:picMk id="14" creationId="{1B13EE18-8A7A-4ADA-88E2-07A8E830D3D5}"/>
          </ac:picMkLst>
        </pc:picChg>
      </pc:sldChg>
      <pc:sldChg chg="addSp delSp modSp add mod modNotesTx">
        <pc:chgData name="张 智" userId="36bdf691fd3510be" providerId="LiveId" clId="{938609BB-EA08-469A-8756-DB1390A1A5B3}" dt="2023-09-25T04:42:36.564" v="17907" actId="20577"/>
        <pc:sldMkLst>
          <pc:docMk/>
          <pc:sldMk cId="3566038183" sldId="1459"/>
        </pc:sldMkLst>
        <pc:spChg chg="del mod">
          <ac:chgData name="张 智" userId="36bdf691fd3510be" providerId="LiveId" clId="{938609BB-EA08-469A-8756-DB1390A1A5B3}" dt="2023-09-07T14:37:54.490" v="3434" actId="478"/>
          <ac:spMkLst>
            <pc:docMk/>
            <pc:sldMk cId="3566038183" sldId="1459"/>
            <ac:spMk id="2" creationId="{00000000-0000-0000-0000-000000000000}"/>
          </ac:spMkLst>
        </pc:spChg>
        <pc:spChg chg="add del mod">
          <ac:chgData name="张 智" userId="36bdf691fd3510be" providerId="LiveId" clId="{938609BB-EA08-469A-8756-DB1390A1A5B3}" dt="2023-09-07T14:41:42.046" v="3595" actId="478"/>
          <ac:spMkLst>
            <pc:docMk/>
            <pc:sldMk cId="3566038183" sldId="1459"/>
            <ac:spMk id="7" creationId="{59FC2EC5-4FB7-4858-AEF7-50D449E70063}"/>
          </ac:spMkLst>
        </pc:spChg>
        <pc:spChg chg="mod">
          <ac:chgData name="张 智" userId="36bdf691fd3510be" providerId="LiveId" clId="{938609BB-EA08-469A-8756-DB1390A1A5B3}" dt="2023-09-25T04:40:37.855" v="17678" actId="1076"/>
          <ac:spMkLst>
            <pc:docMk/>
            <pc:sldMk cId="3566038183" sldId="1459"/>
            <ac:spMk id="8" creationId="{42F06DDE-EED3-4EA8-BF84-1D3C35DFAAB9}"/>
          </ac:spMkLst>
        </pc:spChg>
        <pc:spChg chg="add del mod">
          <ac:chgData name="张 智" userId="36bdf691fd3510be" providerId="LiveId" clId="{938609BB-EA08-469A-8756-DB1390A1A5B3}" dt="2023-09-07T14:48:04.489" v="3611" actId="478"/>
          <ac:spMkLst>
            <pc:docMk/>
            <pc:sldMk cId="3566038183" sldId="1459"/>
            <ac:spMk id="9" creationId="{1A92D1B8-C48E-496E-95FC-5310B2CC1958}"/>
          </ac:spMkLst>
        </pc:spChg>
        <pc:picChg chg="add del mod ord">
          <ac:chgData name="张 智" userId="36bdf691fd3510be" providerId="LiveId" clId="{938609BB-EA08-469A-8756-DB1390A1A5B3}" dt="2023-09-07T14:46:43.050" v="3603" actId="478"/>
          <ac:picMkLst>
            <pc:docMk/>
            <pc:sldMk cId="3566038183" sldId="1459"/>
            <ac:picMk id="4" creationId="{F0384C25-82BD-4C3C-9098-F39988BC1299}"/>
          </ac:picMkLst>
        </pc:picChg>
        <pc:picChg chg="add del mod">
          <ac:chgData name="张 智" userId="36bdf691fd3510be" providerId="LiveId" clId="{938609BB-EA08-469A-8756-DB1390A1A5B3}" dt="2023-09-07T15:12:41.094" v="3748" actId="478"/>
          <ac:picMkLst>
            <pc:docMk/>
            <pc:sldMk cId="3566038183" sldId="1459"/>
            <ac:picMk id="1026" creationId="{919AA4EA-1E49-4BA4-9CE2-6F2D7C21111C}"/>
          </ac:picMkLst>
        </pc:picChg>
      </pc:sldChg>
      <pc:sldChg chg="addSp modSp add mod">
        <pc:chgData name="张 智" userId="36bdf691fd3510be" providerId="LiveId" clId="{938609BB-EA08-469A-8756-DB1390A1A5B3}" dt="2023-09-25T04:36:53.537" v="17650" actId="20577"/>
        <pc:sldMkLst>
          <pc:docMk/>
          <pc:sldMk cId="3973952771" sldId="1460"/>
        </pc:sldMkLst>
        <pc:spChg chg="mod">
          <ac:chgData name="张 智" userId="36bdf691fd3510be" providerId="LiveId" clId="{938609BB-EA08-469A-8756-DB1390A1A5B3}" dt="2023-09-07T14:04:27.847" v="2784" actId="20577"/>
          <ac:spMkLst>
            <pc:docMk/>
            <pc:sldMk cId="3973952771" sldId="1460"/>
            <ac:spMk id="2" creationId="{00000000-0000-0000-0000-000000000000}"/>
          </ac:spMkLst>
        </pc:spChg>
        <pc:spChg chg="add mod">
          <ac:chgData name="张 智" userId="36bdf691fd3510be" providerId="LiveId" clId="{938609BB-EA08-469A-8756-DB1390A1A5B3}" dt="2023-09-25T04:36:53.537" v="17650" actId="20577"/>
          <ac:spMkLst>
            <pc:docMk/>
            <pc:sldMk cId="3973952771" sldId="1460"/>
            <ac:spMk id="4" creationId="{CF95044B-AB2B-4670-B36B-175202EB8BA3}"/>
          </ac:spMkLst>
        </pc:spChg>
        <pc:spChg chg="add mod">
          <ac:chgData name="张 智" userId="36bdf691fd3510be" providerId="LiveId" clId="{938609BB-EA08-469A-8756-DB1390A1A5B3}" dt="2023-09-25T04:34:55.240" v="17556" actId="20577"/>
          <ac:spMkLst>
            <pc:docMk/>
            <pc:sldMk cId="3973952771" sldId="1460"/>
            <ac:spMk id="5" creationId="{A39C6FAE-B96F-4E37-9504-90BE46553028}"/>
          </ac:spMkLst>
        </pc:spChg>
        <pc:spChg chg="mod">
          <ac:chgData name="张 智" userId="36bdf691fd3510be" providerId="LiveId" clId="{938609BB-EA08-469A-8756-DB1390A1A5B3}" dt="2023-09-25T04:32:05.348" v="17545" actId="20577"/>
          <ac:spMkLst>
            <pc:docMk/>
            <pc:sldMk cId="3973952771" sldId="1460"/>
            <ac:spMk id="8" creationId="{42F06DDE-EED3-4EA8-BF84-1D3C35DFAAB9}"/>
          </ac:spMkLst>
        </pc:spChg>
      </pc:sldChg>
      <pc:sldChg chg="addSp modSp add mod modNotesTx">
        <pc:chgData name="张 智" userId="36bdf691fd3510be" providerId="LiveId" clId="{938609BB-EA08-469A-8756-DB1390A1A5B3}" dt="2023-09-25T04:33:07.545" v="17546" actId="20577"/>
        <pc:sldMkLst>
          <pc:docMk/>
          <pc:sldMk cId="1400846388" sldId="1461"/>
        </pc:sldMkLst>
        <pc:spChg chg="add mod">
          <ac:chgData name="张 智" userId="36bdf691fd3510be" providerId="LiveId" clId="{938609BB-EA08-469A-8756-DB1390A1A5B3}" dt="2023-09-25T04:28:25.645" v="17495" actId="1037"/>
          <ac:spMkLst>
            <pc:docMk/>
            <pc:sldMk cId="1400846388" sldId="1461"/>
            <ac:spMk id="17" creationId="{20CA6967-92D3-4702-99B5-6CFD3D32D03A}"/>
          </ac:spMkLst>
        </pc:spChg>
      </pc:sldChg>
      <pc:sldChg chg="addSp delSp modSp add mod modNotesTx">
        <pc:chgData name="张 智" userId="36bdf691fd3510be" providerId="LiveId" clId="{938609BB-EA08-469A-8756-DB1390A1A5B3}" dt="2023-09-26T03:27:03.771" v="27259" actId="20577"/>
        <pc:sldMkLst>
          <pc:docMk/>
          <pc:sldMk cId="2710046189" sldId="1462"/>
        </pc:sldMkLst>
        <pc:spChg chg="add del mod">
          <ac:chgData name="张 智" userId="36bdf691fd3510be" providerId="LiveId" clId="{938609BB-EA08-469A-8756-DB1390A1A5B3}" dt="2023-09-07T15:13:25.135" v="3759"/>
          <ac:spMkLst>
            <pc:docMk/>
            <pc:sldMk cId="2710046189" sldId="1462"/>
            <ac:spMk id="4" creationId="{D866D006-1F6F-4243-B3A5-EAB29D9FCE0F}"/>
          </ac:spMkLst>
        </pc:spChg>
        <pc:spChg chg="add mod">
          <ac:chgData name="张 智" userId="36bdf691fd3510be" providerId="LiveId" clId="{938609BB-EA08-469A-8756-DB1390A1A5B3}" dt="2023-09-26T03:27:03.771" v="27259" actId="20577"/>
          <ac:spMkLst>
            <pc:docMk/>
            <pc:sldMk cId="2710046189" sldId="1462"/>
            <ac:spMk id="5" creationId="{8D87BF51-11E8-4488-8196-FDD76027E03B}"/>
          </ac:spMkLst>
        </pc:spChg>
        <pc:spChg chg="add del">
          <ac:chgData name="张 智" userId="36bdf691fd3510be" providerId="LiveId" clId="{938609BB-EA08-469A-8756-DB1390A1A5B3}" dt="2023-09-25T05:19:03.741" v="18239" actId="478"/>
          <ac:spMkLst>
            <pc:docMk/>
            <pc:sldMk cId="2710046189" sldId="1462"/>
            <ac:spMk id="6" creationId="{91310097-D2D1-42D5-A8C8-15B481982891}"/>
          </ac:spMkLst>
        </pc:spChg>
        <pc:spChg chg="mod">
          <ac:chgData name="张 智" userId="36bdf691fd3510be" providerId="LiveId" clId="{938609BB-EA08-469A-8756-DB1390A1A5B3}" dt="2023-09-25T04:44:05.361" v="17911" actId="20577"/>
          <ac:spMkLst>
            <pc:docMk/>
            <pc:sldMk cId="2710046189" sldId="1462"/>
            <ac:spMk id="8" creationId="{42F06DDE-EED3-4EA8-BF84-1D3C35DFAAB9}"/>
          </ac:spMkLst>
        </pc:spChg>
        <pc:picChg chg="mod">
          <ac:chgData name="张 智" userId="36bdf691fd3510be" providerId="LiveId" clId="{938609BB-EA08-469A-8756-DB1390A1A5B3}" dt="2023-09-07T15:20:06.473" v="3882" actId="14100"/>
          <ac:picMkLst>
            <pc:docMk/>
            <pc:sldMk cId="2710046189" sldId="1462"/>
            <ac:picMk id="1026" creationId="{919AA4EA-1E49-4BA4-9CE2-6F2D7C21111C}"/>
          </ac:picMkLst>
        </pc:picChg>
      </pc:sldChg>
      <pc:sldChg chg="modSp add mod modNotesTx">
        <pc:chgData name="张 智" userId="36bdf691fd3510be" providerId="LiveId" clId="{938609BB-EA08-469A-8756-DB1390A1A5B3}" dt="2023-09-25T05:26:54.634" v="18915" actId="20577"/>
        <pc:sldMkLst>
          <pc:docMk/>
          <pc:sldMk cId="3613749168" sldId="1463"/>
        </pc:sldMkLst>
        <pc:spChg chg="mod">
          <ac:chgData name="张 智" userId="36bdf691fd3510be" providerId="LiveId" clId="{938609BB-EA08-469A-8756-DB1390A1A5B3}" dt="2023-09-07T15:34:15.412" v="4535" actId="20577"/>
          <ac:spMkLst>
            <pc:docMk/>
            <pc:sldMk cId="3613749168" sldId="1463"/>
            <ac:spMk id="5" creationId="{8D87BF51-11E8-4488-8196-FDD76027E03B}"/>
          </ac:spMkLst>
        </pc:spChg>
        <pc:spChg chg="mod">
          <ac:chgData name="张 智" userId="36bdf691fd3510be" providerId="LiveId" clId="{938609BB-EA08-469A-8756-DB1390A1A5B3}" dt="2023-09-25T04:44:11.132" v="17913" actId="20577"/>
          <ac:spMkLst>
            <pc:docMk/>
            <pc:sldMk cId="3613749168" sldId="1463"/>
            <ac:spMk id="8" creationId="{42F06DDE-EED3-4EA8-BF84-1D3C35DFAAB9}"/>
          </ac:spMkLst>
        </pc:spChg>
      </pc:sldChg>
      <pc:sldChg chg="modSp add mod modNotesTx">
        <pc:chgData name="张 智" userId="36bdf691fd3510be" providerId="LiveId" clId="{938609BB-EA08-469A-8756-DB1390A1A5B3}" dt="2023-09-25T05:32:08.291" v="18949"/>
        <pc:sldMkLst>
          <pc:docMk/>
          <pc:sldMk cId="3623171788" sldId="1464"/>
        </pc:sldMkLst>
        <pc:spChg chg="mod">
          <ac:chgData name="张 智" userId="36bdf691fd3510be" providerId="LiveId" clId="{938609BB-EA08-469A-8756-DB1390A1A5B3}" dt="2023-09-25T05:30:41.282" v="18947" actId="14100"/>
          <ac:spMkLst>
            <pc:docMk/>
            <pc:sldMk cId="3623171788" sldId="1464"/>
            <ac:spMk id="5" creationId="{8D87BF51-11E8-4488-8196-FDD76027E03B}"/>
          </ac:spMkLst>
        </pc:spChg>
        <pc:spChg chg="mod">
          <ac:chgData name="张 智" userId="36bdf691fd3510be" providerId="LiveId" clId="{938609BB-EA08-469A-8756-DB1390A1A5B3}" dt="2023-09-25T04:44:15.632" v="17915" actId="20577"/>
          <ac:spMkLst>
            <pc:docMk/>
            <pc:sldMk cId="3623171788" sldId="1464"/>
            <ac:spMk id="8" creationId="{42F06DDE-EED3-4EA8-BF84-1D3C35DFAAB9}"/>
          </ac:spMkLst>
        </pc:spChg>
        <pc:picChg chg="mod">
          <ac:chgData name="张 智" userId="36bdf691fd3510be" providerId="LiveId" clId="{938609BB-EA08-469A-8756-DB1390A1A5B3}" dt="2023-09-07T15:33:14.489" v="4488" actId="14100"/>
          <ac:picMkLst>
            <pc:docMk/>
            <pc:sldMk cId="3623171788" sldId="1464"/>
            <ac:picMk id="1026" creationId="{919AA4EA-1E49-4BA4-9CE2-6F2D7C21111C}"/>
          </ac:picMkLst>
        </pc:picChg>
      </pc:sldChg>
      <pc:sldChg chg="modSp add mod modNotesTx">
        <pc:chgData name="张 智" userId="36bdf691fd3510be" providerId="LiveId" clId="{938609BB-EA08-469A-8756-DB1390A1A5B3}" dt="2023-09-26T03:32:01.332" v="27411" actId="20577"/>
        <pc:sldMkLst>
          <pc:docMk/>
          <pc:sldMk cId="3321208665" sldId="1465"/>
        </pc:sldMkLst>
        <pc:spChg chg="mod">
          <ac:chgData name="张 智" userId="36bdf691fd3510be" providerId="LiveId" clId="{938609BB-EA08-469A-8756-DB1390A1A5B3}" dt="2023-09-07T15:39:31.688" v="4632" actId="14100"/>
          <ac:spMkLst>
            <pc:docMk/>
            <pc:sldMk cId="3321208665" sldId="1465"/>
            <ac:spMk id="5" creationId="{8D87BF51-11E8-4488-8196-FDD76027E03B}"/>
          </ac:spMkLst>
        </pc:spChg>
        <pc:spChg chg="mod">
          <ac:chgData name="张 智" userId="36bdf691fd3510be" providerId="LiveId" clId="{938609BB-EA08-469A-8756-DB1390A1A5B3}" dt="2023-09-25T04:44:22.021" v="17919" actId="20577"/>
          <ac:spMkLst>
            <pc:docMk/>
            <pc:sldMk cId="3321208665" sldId="1465"/>
            <ac:spMk id="8" creationId="{42F06DDE-EED3-4EA8-BF84-1D3C35DFAAB9}"/>
          </ac:spMkLst>
        </pc:spChg>
      </pc:sldChg>
      <pc:sldChg chg="addSp delSp modSp add del mod setBg modNotes modNotesTx">
        <pc:chgData name="张 智" userId="36bdf691fd3510be" providerId="LiveId" clId="{938609BB-EA08-469A-8756-DB1390A1A5B3}" dt="2023-09-26T03:37:28.392" v="27559" actId="20577"/>
        <pc:sldMkLst>
          <pc:docMk/>
          <pc:sldMk cId="3266059179" sldId="1466"/>
        </pc:sldMkLst>
        <pc:spChg chg="add del">
          <ac:chgData name="张 智" userId="36bdf691fd3510be" providerId="LiveId" clId="{938609BB-EA08-469A-8756-DB1390A1A5B3}" dt="2023-09-07T15:43:10.266" v="4810"/>
          <ac:spMkLst>
            <pc:docMk/>
            <pc:sldMk cId="3266059179" sldId="1466"/>
            <ac:spMk id="2" creationId="{9EB03734-4722-4189-B92E-B67229AC5CAE}"/>
          </ac:spMkLst>
        </pc:spChg>
        <pc:spChg chg="add del">
          <ac:chgData name="张 智" userId="36bdf691fd3510be" providerId="LiveId" clId="{938609BB-EA08-469A-8756-DB1390A1A5B3}" dt="2023-09-10T14:17:51.714" v="5024"/>
          <ac:spMkLst>
            <pc:docMk/>
            <pc:sldMk cId="3266059179" sldId="1466"/>
            <ac:spMk id="2" creationId="{A9F0F968-6CAE-438C-8B3F-4AC71AB2C632}"/>
          </ac:spMkLst>
        </pc:spChg>
        <pc:spChg chg="add del">
          <ac:chgData name="张 智" userId="36bdf691fd3510be" providerId="LiveId" clId="{938609BB-EA08-469A-8756-DB1390A1A5B3}" dt="2023-09-07T15:43:19.974" v="4814"/>
          <ac:spMkLst>
            <pc:docMk/>
            <pc:sldMk cId="3266059179" sldId="1466"/>
            <ac:spMk id="3" creationId="{8182E589-092D-4193-8E60-4E4BB8A26D95}"/>
          </ac:spMkLst>
        </pc:spChg>
        <pc:spChg chg="add del">
          <ac:chgData name="张 智" userId="36bdf691fd3510be" providerId="LiveId" clId="{938609BB-EA08-469A-8756-DB1390A1A5B3}" dt="2023-09-10T14:17:54.505" v="5026"/>
          <ac:spMkLst>
            <pc:docMk/>
            <pc:sldMk cId="3266059179" sldId="1466"/>
            <ac:spMk id="3" creationId="{8904E72E-5619-47E0-A711-C6AF81D079A9}"/>
          </ac:spMkLst>
        </pc:spChg>
        <pc:spChg chg="mod">
          <ac:chgData name="张 智" userId="36bdf691fd3510be" providerId="LiveId" clId="{938609BB-EA08-469A-8756-DB1390A1A5B3}" dt="2023-09-07T15:42:19.656" v="4776" actId="14100"/>
          <ac:spMkLst>
            <pc:docMk/>
            <pc:sldMk cId="3266059179" sldId="1466"/>
            <ac:spMk id="5" creationId="{8D87BF51-11E8-4488-8196-FDD76027E03B}"/>
          </ac:spMkLst>
        </pc:spChg>
        <pc:spChg chg="add mod">
          <ac:chgData name="张 智" userId="36bdf691fd3510be" providerId="LiveId" clId="{938609BB-EA08-469A-8756-DB1390A1A5B3}" dt="2023-09-26T02:42:08.637" v="26875"/>
          <ac:spMkLst>
            <pc:docMk/>
            <pc:sldMk cId="3266059179" sldId="1466"/>
            <ac:spMk id="6" creationId="{B2FFB231-BD71-49E7-8FDE-300DD980193A}"/>
          </ac:spMkLst>
        </pc:spChg>
        <pc:spChg chg="add mod">
          <ac:chgData name="张 智" userId="36bdf691fd3510be" providerId="LiveId" clId="{938609BB-EA08-469A-8756-DB1390A1A5B3}" dt="2023-09-10T14:28:23.107" v="5166" actId="20577"/>
          <ac:spMkLst>
            <pc:docMk/>
            <pc:sldMk cId="3266059179" sldId="1466"/>
            <ac:spMk id="7" creationId="{F50ADC2D-D61B-43FC-8924-7E4600DCDB96}"/>
          </ac:spMkLst>
        </pc:spChg>
        <pc:spChg chg="mod">
          <ac:chgData name="张 智" userId="36bdf691fd3510be" providerId="LiveId" clId="{938609BB-EA08-469A-8756-DB1390A1A5B3}" dt="2023-09-07T15:41:00.564" v="4723" actId="20577"/>
          <ac:spMkLst>
            <pc:docMk/>
            <pc:sldMk cId="3266059179" sldId="1466"/>
            <ac:spMk id="8" creationId="{42F06DDE-EED3-4EA8-BF84-1D3C35DFAAB9}"/>
          </ac:spMkLst>
        </pc:spChg>
        <pc:picChg chg="del">
          <ac:chgData name="张 智" userId="36bdf691fd3510be" providerId="LiveId" clId="{938609BB-EA08-469A-8756-DB1390A1A5B3}" dt="2023-09-07T15:41:04.952" v="4724" actId="478"/>
          <ac:picMkLst>
            <pc:docMk/>
            <pc:sldMk cId="3266059179" sldId="1466"/>
            <ac:picMk id="1026" creationId="{919AA4EA-1E49-4BA4-9CE2-6F2D7C21111C}"/>
          </ac:picMkLst>
        </pc:picChg>
      </pc:sldChg>
      <pc:sldChg chg="addSp delSp modSp add mod setBg modNotes modNotesTx">
        <pc:chgData name="张 智" userId="36bdf691fd3510be" providerId="LiveId" clId="{938609BB-EA08-469A-8756-DB1390A1A5B3}" dt="2023-09-26T03:40:18.753" v="27641" actId="20577"/>
        <pc:sldMkLst>
          <pc:docMk/>
          <pc:sldMk cId="3617092208" sldId="1467"/>
        </pc:sldMkLst>
        <pc:spChg chg="add del">
          <ac:chgData name="张 智" userId="36bdf691fd3510be" providerId="LiveId" clId="{938609BB-EA08-469A-8756-DB1390A1A5B3}" dt="2023-09-10T15:01:25.578" v="5753"/>
          <ac:spMkLst>
            <pc:docMk/>
            <pc:sldMk cId="3617092208" sldId="1467"/>
            <ac:spMk id="2" creationId="{B93E5E2F-72CB-45B3-9521-31A59F096632}"/>
          </ac:spMkLst>
        </pc:spChg>
        <pc:spChg chg="mod">
          <ac:chgData name="张 智" userId="36bdf691fd3510be" providerId="LiveId" clId="{938609BB-EA08-469A-8756-DB1390A1A5B3}" dt="2023-09-10T15:04:27.063" v="5840" actId="20577"/>
          <ac:spMkLst>
            <pc:docMk/>
            <pc:sldMk cId="3617092208" sldId="1467"/>
            <ac:spMk id="5" creationId="{8D87BF51-11E8-4488-8196-FDD76027E03B}"/>
          </ac:spMkLst>
        </pc:spChg>
        <pc:spChg chg="mod">
          <ac:chgData name="张 智" userId="36bdf691fd3510be" providerId="LiveId" clId="{938609BB-EA08-469A-8756-DB1390A1A5B3}" dt="2023-09-21T05:46:36.898" v="7597" actId="108"/>
          <ac:spMkLst>
            <pc:docMk/>
            <pc:sldMk cId="3617092208" sldId="1467"/>
            <ac:spMk id="6" creationId="{B2FFB231-BD71-49E7-8FDE-300DD980193A}"/>
          </ac:spMkLst>
        </pc:spChg>
        <pc:spChg chg="mod">
          <ac:chgData name="张 智" userId="36bdf691fd3510be" providerId="LiveId" clId="{938609BB-EA08-469A-8756-DB1390A1A5B3}" dt="2023-09-10T15:04:02.538" v="5826" actId="20577"/>
          <ac:spMkLst>
            <pc:docMk/>
            <pc:sldMk cId="3617092208" sldId="1467"/>
            <ac:spMk id="7" creationId="{F50ADC2D-D61B-43FC-8924-7E4600DCDB96}"/>
          </ac:spMkLst>
        </pc:spChg>
        <pc:spChg chg="mod">
          <ac:chgData name="张 智" userId="36bdf691fd3510be" providerId="LiveId" clId="{938609BB-EA08-469A-8756-DB1390A1A5B3}" dt="2023-09-10T15:01:02.676" v="5740" actId="20577"/>
          <ac:spMkLst>
            <pc:docMk/>
            <pc:sldMk cId="3617092208" sldId="1467"/>
            <ac:spMk id="8" creationId="{42F06DDE-EED3-4EA8-BF84-1D3C35DFAAB9}"/>
          </ac:spMkLst>
        </pc:spChg>
      </pc:sldChg>
      <pc:sldChg chg="addSp delSp modSp add mod setBg modNotes modNotesTx">
        <pc:chgData name="张 智" userId="36bdf691fd3510be" providerId="LiveId" clId="{938609BB-EA08-469A-8756-DB1390A1A5B3}" dt="2023-09-26T03:52:00.263" v="27821" actId="20577"/>
        <pc:sldMkLst>
          <pc:docMk/>
          <pc:sldMk cId="4229854022" sldId="1468"/>
        </pc:sldMkLst>
        <pc:spChg chg="add del">
          <ac:chgData name="张 智" userId="36bdf691fd3510be" providerId="LiveId" clId="{938609BB-EA08-469A-8756-DB1390A1A5B3}" dt="2023-09-10T15:16:24.302" v="6301"/>
          <ac:spMkLst>
            <pc:docMk/>
            <pc:sldMk cId="4229854022" sldId="1468"/>
            <ac:spMk id="2" creationId="{2BA18CBC-5FFD-486D-A23D-80AB966E749C}"/>
          </ac:spMkLst>
        </pc:spChg>
        <pc:spChg chg="mod">
          <ac:chgData name="张 智" userId="36bdf691fd3510be" providerId="LiveId" clId="{938609BB-EA08-469A-8756-DB1390A1A5B3}" dt="2023-09-10T15:15:13.341" v="6264" actId="20577"/>
          <ac:spMkLst>
            <pc:docMk/>
            <pc:sldMk cId="4229854022" sldId="1468"/>
            <ac:spMk id="5" creationId="{8D87BF51-11E8-4488-8196-FDD76027E03B}"/>
          </ac:spMkLst>
        </pc:spChg>
        <pc:spChg chg="mod">
          <ac:chgData name="张 智" userId="36bdf691fd3510be" providerId="LiveId" clId="{938609BB-EA08-469A-8756-DB1390A1A5B3}" dt="2023-09-26T03:48:05.586" v="27681" actId="1076"/>
          <ac:spMkLst>
            <pc:docMk/>
            <pc:sldMk cId="4229854022" sldId="1468"/>
            <ac:spMk id="6" creationId="{B2FFB231-BD71-49E7-8FDE-300DD980193A}"/>
          </ac:spMkLst>
        </pc:spChg>
        <pc:spChg chg="mod">
          <ac:chgData name="张 智" userId="36bdf691fd3510be" providerId="LiveId" clId="{938609BB-EA08-469A-8756-DB1390A1A5B3}" dt="2023-09-24T14:10:35.748" v="14258" actId="20577"/>
          <ac:spMkLst>
            <pc:docMk/>
            <pc:sldMk cId="4229854022" sldId="1468"/>
            <ac:spMk id="7" creationId="{F50ADC2D-D61B-43FC-8924-7E4600DCDB96}"/>
          </ac:spMkLst>
        </pc:spChg>
        <pc:spChg chg="mod">
          <ac:chgData name="张 智" userId="36bdf691fd3510be" providerId="LiveId" clId="{938609BB-EA08-469A-8756-DB1390A1A5B3}" dt="2023-09-10T15:15:35.474" v="6299" actId="20577"/>
          <ac:spMkLst>
            <pc:docMk/>
            <pc:sldMk cId="4229854022" sldId="1468"/>
            <ac:spMk id="8" creationId="{42F06DDE-EED3-4EA8-BF84-1D3C35DFAAB9}"/>
          </ac:spMkLst>
        </pc:spChg>
      </pc:sldChg>
      <pc:sldChg chg="addSp delSp modSp add mod modNotes modNotesTx">
        <pc:chgData name="张 智" userId="36bdf691fd3510be" providerId="LiveId" clId="{938609BB-EA08-469A-8756-DB1390A1A5B3}" dt="2023-09-26T03:47:27.310" v="27677" actId="20577"/>
        <pc:sldMkLst>
          <pc:docMk/>
          <pc:sldMk cId="227279578" sldId="1469"/>
        </pc:sldMkLst>
        <pc:spChg chg="del">
          <ac:chgData name="张 智" userId="36bdf691fd3510be" providerId="LiveId" clId="{938609BB-EA08-469A-8756-DB1390A1A5B3}" dt="2023-09-11T05:25:14.656" v="6619" actId="478"/>
          <ac:spMkLst>
            <pc:docMk/>
            <pc:sldMk cId="227279578" sldId="1469"/>
            <ac:spMk id="5" creationId="{8D87BF51-11E8-4488-8196-FDD76027E03B}"/>
          </ac:spMkLst>
        </pc:spChg>
        <pc:spChg chg="mod">
          <ac:chgData name="张 智" userId="36bdf691fd3510be" providerId="LiveId" clId="{938609BB-EA08-469A-8756-DB1390A1A5B3}" dt="2023-09-21T05:49:47.462" v="7652" actId="20577"/>
          <ac:spMkLst>
            <pc:docMk/>
            <pc:sldMk cId="227279578" sldId="1469"/>
            <ac:spMk id="6" creationId="{B2FFB231-BD71-49E7-8FDE-300DD980193A}"/>
          </ac:spMkLst>
        </pc:spChg>
        <pc:spChg chg="mod">
          <ac:chgData name="张 智" userId="36bdf691fd3510be" providerId="LiveId" clId="{938609BB-EA08-469A-8756-DB1390A1A5B3}" dt="2023-09-21T05:48:10.768" v="7619" actId="20577"/>
          <ac:spMkLst>
            <pc:docMk/>
            <pc:sldMk cId="227279578" sldId="1469"/>
            <ac:spMk id="7" creationId="{F50ADC2D-D61B-43FC-8924-7E4600DCDB96}"/>
          </ac:spMkLst>
        </pc:spChg>
        <pc:spChg chg="mod">
          <ac:chgData name="张 智" userId="36bdf691fd3510be" providerId="LiveId" clId="{938609BB-EA08-469A-8756-DB1390A1A5B3}" dt="2023-09-26T03:47:27.310" v="27677" actId="20577"/>
          <ac:spMkLst>
            <pc:docMk/>
            <pc:sldMk cId="227279578" sldId="1469"/>
            <ac:spMk id="8" creationId="{42F06DDE-EED3-4EA8-BF84-1D3C35DFAAB9}"/>
          </ac:spMkLst>
        </pc:spChg>
        <pc:picChg chg="add del">
          <ac:chgData name="张 智" userId="36bdf691fd3510be" providerId="LiveId" clId="{938609BB-EA08-469A-8756-DB1390A1A5B3}" dt="2023-09-11T05:45:17.762" v="6887" actId="478"/>
          <ac:picMkLst>
            <pc:docMk/>
            <pc:sldMk cId="227279578" sldId="1469"/>
            <ac:picMk id="3" creationId="{61AF13E4-B93B-44A5-8246-3F6C664F3A36}"/>
          </ac:picMkLst>
        </pc:picChg>
      </pc:sldChg>
      <pc:sldChg chg="addSp delSp modSp add mod modNotesTx">
        <pc:chgData name="张 智" userId="36bdf691fd3510be" providerId="LiveId" clId="{938609BB-EA08-469A-8756-DB1390A1A5B3}" dt="2023-09-26T03:47:37.541" v="27679" actId="20577"/>
        <pc:sldMkLst>
          <pc:docMk/>
          <pc:sldMk cId="3808283433" sldId="1470"/>
        </pc:sldMkLst>
        <pc:spChg chg="del">
          <ac:chgData name="张 智" userId="36bdf691fd3510be" providerId="LiveId" clId="{938609BB-EA08-469A-8756-DB1390A1A5B3}" dt="2023-09-11T05:45:20.974" v="6888" actId="478"/>
          <ac:spMkLst>
            <pc:docMk/>
            <pc:sldMk cId="3808283433" sldId="1470"/>
            <ac:spMk id="6" creationId="{B2FFB231-BD71-49E7-8FDE-300DD980193A}"/>
          </ac:spMkLst>
        </pc:spChg>
        <pc:spChg chg="del">
          <ac:chgData name="张 智" userId="36bdf691fd3510be" providerId="LiveId" clId="{938609BB-EA08-469A-8756-DB1390A1A5B3}" dt="2023-09-11T05:45:23.365" v="6889" actId="478"/>
          <ac:spMkLst>
            <pc:docMk/>
            <pc:sldMk cId="3808283433" sldId="1470"/>
            <ac:spMk id="7" creationId="{F50ADC2D-D61B-43FC-8924-7E4600DCDB96}"/>
          </ac:spMkLst>
        </pc:spChg>
        <pc:spChg chg="mod">
          <ac:chgData name="张 智" userId="36bdf691fd3510be" providerId="LiveId" clId="{938609BB-EA08-469A-8756-DB1390A1A5B3}" dt="2023-09-26T03:47:37.541" v="27679" actId="20577"/>
          <ac:spMkLst>
            <pc:docMk/>
            <pc:sldMk cId="3808283433" sldId="1470"/>
            <ac:spMk id="8" creationId="{42F06DDE-EED3-4EA8-BF84-1D3C35DFAAB9}"/>
          </ac:spMkLst>
        </pc:spChg>
        <pc:picChg chg="del mod">
          <ac:chgData name="张 智" userId="36bdf691fd3510be" providerId="LiveId" clId="{938609BB-EA08-469A-8756-DB1390A1A5B3}" dt="2023-09-21T05:50:11.196" v="7653" actId="478"/>
          <ac:picMkLst>
            <pc:docMk/>
            <pc:sldMk cId="3808283433" sldId="1470"/>
            <ac:picMk id="3" creationId="{61AF13E4-B93B-44A5-8246-3F6C664F3A36}"/>
          </ac:picMkLst>
        </pc:picChg>
        <pc:picChg chg="add mod">
          <ac:chgData name="张 智" userId="36bdf691fd3510be" providerId="LiveId" clId="{938609BB-EA08-469A-8756-DB1390A1A5B3}" dt="2023-09-21T05:50:14.981" v="7656" actId="14100"/>
          <ac:picMkLst>
            <pc:docMk/>
            <pc:sldMk cId="3808283433" sldId="1470"/>
            <ac:picMk id="4" creationId="{8B73179B-319F-44BE-93F6-A260E1408117}"/>
          </ac:picMkLst>
        </pc:picChg>
      </pc:sldChg>
      <pc:sldChg chg="addSp delSp modSp add mod modNotesTx">
        <pc:chgData name="张 智" userId="36bdf691fd3510be" providerId="LiveId" clId="{938609BB-EA08-469A-8756-DB1390A1A5B3}" dt="2023-09-25T13:35:58.955" v="21751"/>
        <pc:sldMkLst>
          <pc:docMk/>
          <pc:sldMk cId="1519501089" sldId="1471"/>
        </pc:sldMkLst>
        <pc:spChg chg="del mod">
          <ac:chgData name="张 智" userId="36bdf691fd3510be" providerId="LiveId" clId="{938609BB-EA08-469A-8756-DB1390A1A5B3}" dt="2023-09-21T07:48:52.485" v="8179" actId="478"/>
          <ac:spMkLst>
            <pc:docMk/>
            <pc:sldMk cId="1519501089" sldId="1471"/>
            <ac:spMk id="4" creationId="{6F84A5C5-D00A-460B-9927-0A5A435023E1}"/>
          </ac:spMkLst>
        </pc:spChg>
        <pc:spChg chg="add del mod">
          <ac:chgData name="张 智" userId="36bdf691fd3510be" providerId="LiveId" clId="{938609BB-EA08-469A-8756-DB1390A1A5B3}" dt="2023-09-25T13:35:58.571" v="21750" actId="478"/>
          <ac:spMkLst>
            <pc:docMk/>
            <pc:sldMk cId="1519501089" sldId="1471"/>
            <ac:spMk id="5" creationId="{48532059-8A3C-41C8-9A51-AB179AE68DDD}"/>
          </ac:spMkLst>
        </pc:spChg>
        <pc:spChg chg="mod">
          <ac:chgData name="张 智" userId="36bdf691fd3510be" providerId="LiveId" clId="{938609BB-EA08-469A-8756-DB1390A1A5B3}" dt="2023-09-25T13:33:26.952" v="21567" actId="20577"/>
          <ac:spMkLst>
            <pc:docMk/>
            <pc:sldMk cId="1519501089" sldId="1471"/>
            <ac:spMk id="6" creationId="{DF7F3A4A-972E-42E7-BF2C-F92AC2B3FE3B}"/>
          </ac:spMkLst>
        </pc:spChg>
        <pc:spChg chg="add mod">
          <ac:chgData name="张 智" userId="36bdf691fd3510be" providerId="LiveId" clId="{938609BB-EA08-469A-8756-DB1390A1A5B3}" dt="2023-09-25T13:35:25.293" v="21741" actId="20577"/>
          <ac:spMkLst>
            <pc:docMk/>
            <pc:sldMk cId="1519501089" sldId="1471"/>
            <ac:spMk id="7" creationId="{52DD571E-52CA-42CC-8002-BBECAF2DA4C7}"/>
          </ac:spMkLst>
        </pc:spChg>
        <pc:spChg chg="add mod">
          <ac:chgData name="张 智" userId="36bdf691fd3510be" providerId="LiveId" clId="{938609BB-EA08-469A-8756-DB1390A1A5B3}" dt="2023-09-25T13:35:58.955" v="21751"/>
          <ac:spMkLst>
            <pc:docMk/>
            <pc:sldMk cId="1519501089" sldId="1471"/>
            <ac:spMk id="8" creationId="{EE444109-64D0-4792-B5E1-56766CBAB928}"/>
          </ac:spMkLst>
        </pc:spChg>
        <pc:spChg chg="del mod">
          <ac:chgData name="张 智" userId="36bdf691fd3510be" providerId="LiveId" clId="{938609BB-EA08-469A-8756-DB1390A1A5B3}" dt="2023-09-21T08:22:54.140" v="9437" actId="478"/>
          <ac:spMkLst>
            <pc:docMk/>
            <pc:sldMk cId="1519501089" sldId="1471"/>
            <ac:spMk id="9" creationId="{A117331E-C865-4E37-86D3-683EEB7F2695}"/>
          </ac:spMkLst>
        </pc:spChg>
      </pc:sldChg>
      <pc:sldChg chg="modSp add del mod">
        <pc:chgData name="张 智" userId="36bdf691fd3510be" providerId="LiveId" clId="{938609BB-EA08-469A-8756-DB1390A1A5B3}" dt="2023-09-21T07:47:39.112" v="8170" actId="2696"/>
        <pc:sldMkLst>
          <pc:docMk/>
          <pc:sldMk cId="3169479309" sldId="1471"/>
        </pc:sldMkLst>
        <pc:spChg chg="mod">
          <ac:chgData name="张 智" userId="36bdf691fd3510be" providerId="LiveId" clId="{938609BB-EA08-469A-8756-DB1390A1A5B3}" dt="2023-09-21T06:49:54.467" v="8013" actId="207"/>
          <ac:spMkLst>
            <pc:docMk/>
            <pc:sldMk cId="3169479309" sldId="1471"/>
            <ac:spMk id="6" creationId="{DF7F3A4A-972E-42E7-BF2C-F92AC2B3FE3B}"/>
          </ac:spMkLst>
        </pc:spChg>
      </pc:sldChg>
      <pc:sldChg chg="addSp delSp modSp add mod modNotesTx">
        <pc:chgData name="张 智" userId="36bdf691fd3510be" providerId="LiveId" clId="{938609BB-EA08-469A-8756-DB1390A1A5B3}" dt="2023-09-25T13:36:30.748" v="21769" actId="20577"/>
        <pc:sldMkLst>
          <pc:docMk/>
          <pc:sldMk cId="2750876800" sldId="1472"/>
        </pc:sldMkLst>
        <pc:spChg chg="del mod">
          <ac:chgData name="张 智" userId="36bdf691fd3510be" providerId="LiveId" clId="{938609BB-EA08-469A-8756-DB1390A1A5B3}" dt="2023-09-25T13:36:04.635" v="21753" actId="478"/>
          <ac:spMkLst>
            <pc:docMk/>
            <pc:sldMk cId="2750876800" sldId="1472"/>
            <ac:spMk id="4" creationId="{6F84A5C5-D00A-460B-9927-0A5A435023E1}"/>
          </ac:spMkLst>
        </pc:spChg>
        <pc:spChg chg="add del mod">
          <ac:chgData name="张 智" userId="36bdf691fd3510be" providerId="LiveId" clId="{938609BB-EA08-469A-8756-DB1390A1A5B3}" dt="2023-09-21T07:50:16.609" v="8204" actId="478"/>
          <ac:spMkLst>
            <pc:docMk/>
            <pc:sldMk cId="2750876800" sldId="1472"/>
            <ac:spMk id="5" creationId="{15B76DD6-0759-4CDC-9E5C-38C6701D5895}"/>
          </ac:spMkLst>
        </pc:spChg>
        <pc:spChg chg="add mod">
          <ac:chgData name="张 智" userId="36bdf691fd3510be" providerId="LiveId" clId="{938609BB-EA08-469A-8756-DB1390A1A5B3}" dt="2023-09-25T13:36:04.905" v="21754"/>
          <ac:spMkLst>
            <pc:docMk/>
            <pc:sldMk cId="2750876800" sldId="1472"/>
            <ac:spMk id="5" creationId="{5FE1B329-EFE1-477B-AADB-EF5003DF1455}"/>
          </ac:spMkLst>
        </pc:spChg>
        <pc:spChg chg="mod">
          <ac:chgData name="张 智" userId="36bdf691fd3510be" providerId="LiveId" clId="{938609BB-EA08-469A-8756-DB1390A1A5B3}" dt="2023-09-21T06:55:21.738" v="8156" actId="207"/>
          <ac:spMkLst>
            <pc:docMk/>
            <pc:sldMk cId="2750876800" sldId="1472"/>
            <ac:spMk id="6" creationId="{DF7F3A4A-972E-42E7-BF2C-F92AC2B3FE3B}"/>
          </ac:spMkLst>
        </pc:spChg>
        <pc:spChg chg="add mod">
          <ac:chgData name="张 智" userId="36bdf691fd3510be" providerId="LiveId" clId="{938609BB-EA08-469A-8756-DB1390A1A5B3}" dt="2023-09-25T13:35:42.023" v="21748" actId="20577"/>
          <ac:spMkLst>
            <pc:docMk/>
            <pc:sldMk cId="2750876800" sldId="1472"/>
            <ac:spMk id="7" creationId="{0B66FC84-AF3B-40AC-A3A9-93A34AA7830A}"/>
          </ac:spMkLst>
        </pc:spChg>
        <pc:spChg chg="del">
          <ac:chgData name="张 智" userId="36bdf691fd3510be" providerId="LiveId" clId="{938609BB-EA08-469A-8756-DB1390A1A5B3}" dt="2023-09-21T08:22:57.915" v="9439" actId="478"/>
          <ac:spMkLst>
            <pc:docMk/>
            <pc:sldMk cId="2750876800" sldId="1472"/>
            <ac:spMk id="9" creationId="{A117331E-C865-4E37-86D3-683EEB7F2695}"/>
          </ac:spMkLst>
        </pc:spChg>
        <pc:picChg chg="add del">
          <ac:chgData name="张 智" userId="36bdf691fd3510be" providerId="LiveId" clId="{938609BB-EA08-469A-8756-DB1390A1A5B3}" dt="2023-09-21T15:14:29.743" v="11335" actId="21"/>
          <ac:picMkLst>
            <pc:docMk/>
            <pc:sldMk cId="2750876800" sldId="1472"/>
            <ac:picMk id="3" creationId="{63DFD26D-19D7-4EA0-9CF7-FAC941A3205E}"/>
          </ac:picMkLst>
        </pc:picChg>
      </pc:sldChg>
      <pc:sldChg chg="addSp delSp modSp add mod modNotesTx">
        <pc:chgData name="张 智" userId="36bdf691fd3510be" providerId="LiveId" clId="{938609BB-EA08-469A-8756-DB1390A1A5B3}" dt="2023-09-26T03:58:45.603" v="27842" actId="20577"/>
        <pc:sldMkLst>
          <pc:docMk/>
          <pc:sldMk cId="1614850176" sldId="1473"/>
        </pc:sldMkLst>
        <pc:spChg chg="mod">
          <ac:chgData name="张 智" userId="36bdf691fd3510be" providerId="LiveId" clId="{938609BB-EA08-469A-8756-DB1390A1A5B3}" dt="2023-09-21T14:27:51.012" v="10630" actId="20577"/>
          <ac:spMkLst>
            <pc:docMk/>
            <pc:sldMk cId="1614850176" sldId="1473"/>
            <ac:spMk id="4" creationId="{6F84A5C5-D00A-460B-9927-0A5A435023E1}"/>
          </ac:spMkLst>
        </pc:spChg>
        <pc:spChg chg="add del mod">
          <ac:chgData name="张 智" userId="36bdf691fd3510be" providerId="LiveId" clId="{938609BB-EA08-469A-8756-DB1390A1A5B3}" dt="2023-09-21T07:50:10.798" v="8202"/>
          <ac:spMkLst>
            <pc:docMk/>
            <pc:sldMk cId="1614850176" sldId="1473"/>
            <ac:spMk id="5" creationId="{094E2C06-898B-4B3A-9171-C75E915A2E70}"/>
          </ac:spMkLst>
        </pc:spChg>
        <pc:spChg chg="mod">
          <ac:chgData name="张 智" userId="36bdf691fd3510be" providerId="LiveId" clId="{938609BB-EA08-469A-8756-DB1390A1A5B3}" dt="2023-09-26T03:55:58.451" v="27822" actId="403"/>
          <ac:spMkLst>
            <pc:docMk/>
            <pc:sldMk cId="1614850176" sldId="1473"/>
            <ac:spMk id="6" creationId="{DF7F3A4A-972E-42E7-BF2C-F92AC2B3FE3B}"/>
          </ac:spMkLst>
        </pc:spChg>
        <pc:spChg chg="add mod">
          <ac:chgData name="张 智" userId="36bdf691fd3510be" providerId="LiveId" clId="{938609BB-EA08-469A-8756-DB1390A1A5B3}" dt="2023-09-21T08:23:02.572" v="9442"/>
          <ac:spMkLst>
            <pc:docMk/>
            <pc:sldMk cId="1614850176" sldId="1473"/>
            <ac:spMk id="7" creationId="{6601A4C7-BA68-48AE-B501-18916123ED40}"/>
          </ac:spMkLst>
        </pc:spChg>
        <pc:spChg chg="del">
          <ac:chgData name="张 智" userId="36bdf691fd3510be" providerId="LiveId" clId="{938609BB-EA08-469A-8756-DB1390A1A5B3}" dt="2023-09-21T08:23:02.248" v="9441" actId="478"/>
          <ac:spMkLst>
            <pc:docMk/>
            <pc:sldMk cId="1614850176" sldId="1473"/>
            <ac:spMk id="9" creationId="{A117331E-C865-4E37-86D3-683EEB7F2695}"/>
          </ac:spMkLst>
        </pc:spChg>
      </pc:sldChg>
      <pc:sldChg chg="addSp delSp modSp add mod modNotesTx">
        <pc:chgData name="张 智" userId="36bdf691fd3510be" providerId="LiveId" clId="{938609BB-EA08-469A-8756-DB1390A1A5B3}" dt="2023-09-25T13:57:10.722" v="23093" actId="20577"/>
        <pc:sldMkLst>
          <pc:docMk/>
          <pc:sldMk cId="2625966548" sldId="1474"/>
        </pc:sldMkLst>
        <pc:spChg chg="mod">
          <ac:chgData name="张 智" userId="36bdf691fd3510be" providerId="LiveId" clId="{938609BB-EA08-469A-8756-DB1390A1A5B3}" dt="2023-09-25T13:49:11.901" v="22421" actId="20577"/>
          <ac:spMkLst>
            <pc:docMk/>
            <pc:sldMk cId="2625966548" sldId="1474"/>
            <ac:spMk id="4" creationId="{6F84A5C5-D00A-460B-9927-0A5A435023E1}"/>
          </ac:spMkLst>
        </pc:spChg>
        <pc:spChg chg="del mod">
          <ac:chgData name="张 智" userId="36bdf691fd3510be" providerId="LiveId" clId="{938609BB-EA08-469A-8756-DB1390A1A5B3}" dt="2023-09-21T07:56:53.239" v="8395" actId="478"/>
          <ac:spMkLst>
            <pc:docMk/>
            <pc:sldMk cId="2625966548" sldId="1474"/>
            <ac:spMk id="5" creationId="{15B76DD6-0759-4CDC-9E5C-38C6701D5895}"/>
          </ac:spMkLst>
        </pc:spChg>
        <pc:spChg chg="del mod">
          <ac:chgData name="张 智" userId="36bdf691fd3510be" providerId="LiveId" clId="{938609BB-EA08-469A-8756-DB1390A1A5B3}" dt="2023-09-21T08:16:00.354" v="9164" actId="478"/>
          <ac:spMkLst>
            <pc:docMk/>
            <pc:sldMk cId="2625966548" sldId="1474"/>
            <ac:spMk id="6" creationId="{DF7F3A4A-972E-42E7-BF2C-F92AC2B3FE3B}"/>
          </ac:spMkLst>
        </pc:spChg>
        <pc:spChg chg="add del mod">
          <ac:chgData name="张 智" userId="36bdf691fd3510be" providerId="LiveId" clId="{938609BB-EA08-469A-8756-DB1390A1A5B3}" dt="2023-09-21T14:33:37.256" v="10635" actId="478"/>
          <ac:spMkLst>
            <pc:docMk/>
            <pc:sldMk cId="2625966548" sldId="1474"/>
            <ac:spMk id="7" creationId="{3976A608-AE28-4639-A39A-35ACDC5A27A9}"/>
          </ac:spMkLst>
        </pc:spChg>
        <pc:spChg chg="add mod">
          <ac:chgData name="张 智" userId="36bdf691fd3510be" providerId="LiveId" clId="{938609BB-EA08-469A-8756-DB1390A1A5B3}" dt="2023-09-25T13:49:34.851" v="22427" actId="1076"/>
          <ac:spMkLst>
            <pc:docMk/>
            <pc:sldMk cId="2625966548" sldId="1474"/>
            <ac:spMk id="7" creationId="{6990C4B2-F0DD-4EF2-9E50-79391FFFDA6A}"/>
          </ac:spMkLst>
        </pc:spChg>
        <pc:spChg chg="add mod">
          <ac:chgData name="张 智" userId="36bdf691fd3510be" providerId="LiveId" clId="{938609BB-EA08-469A-8756-DB1390A1A5B3}" dt="2023-09-25T13:46:07.489" v="22418" actId="20577"/>
          <ac:spMkLst>
            <pc:docMk/>
            <pc:sldMk cId="2625966548" sldId="1474"/>
            <ac:spMk id="8" creationId="{1E342988-775A-4A9A-AD19-F3D2B74E5386}"/>
          </ac:spMkLst>
        </pc:spChg>
        <pc:spChg chg="del">
          <ac:chgData name="张 智" userId="36bdf691fd3510be" providerId="LiveId" clId="{938609BB-EA08-469A-8756-DB1390A1A5B3}" dt="2023-09-21T08:23:06.072" v="9443" actId="478"/>
          <ac:spMkLst>
            <pc:docMk/>
            <pc:sldMk cId="2625966548" sldId="1474"/>
            <ac:spMk id="9" creationId="{A117331E-C865-4E37-86D3-683EEB7F2695}"/>
          </ac:spMkLst>
        </pc:spChg>
        <pc:picChg chg="add mod">
          <ac:chgData name="张 智" userId="36bdf691fd3510be" providerId="LiveId" clId="{938609BB-EA08-469A-8756-DB1390A1A5B3}" dt="2023-09-25T13:49:24.395" v="22425" actId="1076"/>
          <ac:picMkLst>
            <pc:docMk/>
            <pc:sldMk cId="2625966548" sldId="1474"/>
            <ac:picMk id="3" creationId="{17F57637-775E-4E21-AD76-9AAABBC59D94}"/>
          </ac:picMkLst>
        </pc:picChg>
        <pc:picChg chg="add mod">
          <ac:chgData name="张 智" userId="36bdf691fd3510be" providerId="LiveId" clId="{938609BB-EA08-469A-8756-DB1390A1A5B3}" dt="2023-09-25T13:49:29.491" v="22426" actId="1076"/>
          <ac:picMkLst>
            <pc:docMk/>
            <pc:sldMk cId="2625966548" sldId="1474"/>
            <ac:picMk id="6" creationId="{2A48ABE7-E181-48EB-A8E4-8B5423CF0A98}"/>
          </ac:picMkLst>
        </pc:picChg>
      </pc:sldChg>
      <pc:sldChg chg="addSp delSp modSp add mod ord modNotesTx">
        <pc:chgData name="张 智" userId="36bdf691fd3510be" providerId="LiveId" clId="{938609BB-EA08-469A-8756-DB1390A1A5B3}" dt="2023-09-25T14:05:23.981" v="23404"/>
        <pc:sldMkLst>
          <pc:docMk/>
          <pc:sldMk cId="266882799" sldId="1475"/>
        </pc:sldMkLst>
        <pc:spChg chg="add del">
          <ac:chgData name="张 智" userId="36bdf691fd3510be" providerId="LiveId" clId="{938609BB-EA08-469A-8756-DB1390A1A5B3}" dt="2023-09-21T08:00:47.083" v="8486"/>
          <ac:spMkLst>
            <pc:docMk/>
            <pc:sldMk cId="266882799" sldId="1475"/>
            <ac:spMk id="2" creationId="{B8DFEB94-827B-40AB-B12A-D710B0197E36}"/>
          </ac:spMkLst>
        </pc:spChg>
        <pc:spChg chg="mod">
          <ac:chgData name="张 智" userId="36bdf691fd3510be" providerId="LiveId" clId="{938609BB-EA08-469A-8756-DB1390A1A5B3}" dt="2023-09-25T14:01:51.285" v="23281" actId="20577"/>
          <ac:spMkLst>
            <pc:docMk/>
            <pc:sldMk cId="266882799" sldId="1475"/>
            <ac:spMk id="6" creationId="{DF7F3A4A-972E-42E7-BF2C-F92AC2B3FE3B}"/>
          </ac:spMkLst>
        </pc:spChg>
        <pc:spChg chg="add mod">
          <ac:chgData name="张 智" userId="36bdf691fd3510be" providerId="LiveId" clId="{938609BB-EA08-469A-8756-DB1390A1A5B3}" dt="2023-09-25T14:05:23.981" v="23404"/>
          <ac:spMkLst>
            <pc:docMk/>
            <pc:sldMk cId="266882799" sldId="1475"/>
            <ac:spMk id="7" creationId="{C76F44AE-7962-4FC0-AF4F-0982B2FBCFC7}"/>
          </ac:spMkLst>
        </pc:spChg>
        <pc:spChg chg="del">
          <ac:chgData name="张 智" userId="36bdf691fd3510be" providerId="LiveId" clId="{938609BB-EA08-469A-8756-DB1390A1A5B3}" dt="2023-09-21T08:23:13.363" v="9447" actId="478"/>
          <ac:spMkLst>
            <pc:docMk/>
            <pc:sldMk cId="266882799" sldId="1475"/>
            <ac:spMk id="9" creationId="{A117331E-C865-4E37-86D3-683EEB7F2695}"/>
          </ac:spMkLst>
        </pc:spChg>
        <pc:picChg chg="add del">
          <ac:chgData name="张 智" userId="36bdf691fd3510be" providerId="LiveId" clId="{938609BB-EA08-469A-8756-DB1390A1A5B3}" dt="2023-09-21T14:41:44.650" v="10667" actId="478"/>
          <ac:picMkLst>
            <pc:docMk/>
            <pc:sldMk cId="266882799" sldId="1475"/>
            <ac:picMk id="3" creationId="{3B120D9E-904D-4895-A048-1ADFBBFD548D}"/>
          </ac:picMkLst>
        </pc:picChg>
      </pc:sldChg>
      <pc:sldChg chg="addSp delSp modSp add mod modNotesTx">
        <pc:chgData name="张 智" userId="36bdf691fd3510be" providerId="LiveId" clId="{938609BB-EA08-469A-8756-DB1390A1A5B3}" dt="2023-09-25T14:05:12.226" v="23403" actId="20577"/>
        <pc:sldMkLst>
          <pc:docMk/>
          <pc:sldMk cId="103950802" sldId="1476"/>
        </pc:sldMkLst>
        <pc:spChg chg="add mod">
          <ac:chgData name="张 智" userId="36bdf691fd3510be" providerId="LiveId" clId="{938609BB-EA08-469A-8756-DB1390A1A5B3}" dt="2023-09-25T14:05:12.226" v="23403" actId="20577"/>
          <ac:spMkLst>
            <pc:docMk/>
            <pc:sldMk cId="103950802" sldId="1476"/>
            <ac:spMk id="5" creationId="{5D73F1E6-C591-42D1-A1BA-CEB13343FD0C}"/>
          </ac:spMkLst>
        </pc:spChg>
        <pc:spChg chg="mod">
          <ac:chgData name="张 智" userId="36bdf691fd3510be" providerId="LiveId" clId="{938609BB-EA08-469A-8756-DB1390A1A5B3}" dt="2023-09-25T13:58:11.198" v="23110" actId="20577"/>
          <ac:spMkLst>
            <pc:docMk/>
            <pc:sldMk cId="103950802" sldId="1476"/>
            <ac:spMk id="6" creationId="{DF7F3A4A-972E-42E7-BF2C-F92AC2B3FE3B}"/>
          </ac:spMkLst>
        </pc:spChg>
        <pc:spChg chg="del">
          <ac:chgData name="张 智" userId="36bdf691fd3510be" providerId="LiveId" clId="{938609BB-EA08-469A-8756-DB1390A1A5B3}" dt="2023-09-21T08:23:09.637" v="9445" actId="478"/>
          <ac:spMkLst>
            <pc:docMk/>
            <pc:sldMk cId="103950802" sldId="1476"/>
            <ac:spMk id="9" creationId="{A117331E-C865-4E37-86D3-683EEB7F2695}"/>
          </ac:spMkLst>
        </pc:spChg>
      </pc:sldChg>
      <pc:sldChg chg="addSp delSp modSp add mod modNotesTx">
        <pc:chgData name="张 智" userId="36bdf691fd3510be" providerId="LiveId" clId="{938609BB-EA08-469A-8756-DB1390A1A5B3}" dt="2023-09-25T14:36:12.563" v="24493" actId="20578"/>
        <pc:sldMkLst>
          <pc:docMk/>
          <pc:sldMk cId="429096646" sldId="1477"/>
        </pc:sldMkLst>
        <pc:spChg chg="add del">
          <ac:chgData name="张 智" userId="36bdf691fd3510be" providerId="LiveId" clId="{938609BB-EA08-469A-8756-DB1390A1A5B3}" dt="2023-09-21T08:19:03.867" v="9282"/>
          <ac:spMkLst>
            <pc:docMk/>
            <pc:sldMk cId="429096646" sldId="1477"/>
            <ac:spMk id="2" creationId="{90475FD5-F78E-4F5F-BFDA-01417EB6CB00}"/>
          </ac:spMkLst>
        </pc:spChg>
        <pc:spChg chg="mod">
          <ac:chgData name="张 智" userId="36bdf691fd3510be" providerId="LiveId" clId="{938609BB-EA08-469A-8756-DB1390A1A5B3}" dt="2023-09-23T15:49:32.849" v="12911" actId="207"/>
          <ac:spMkLst>
            <pc:docMk/>
            <pc:sldMk cId="429096646" sldId="1477"/>
            <ac:spMk id="4" creationId="{6F84A5C5-D00A-460B-9927-0A5A435023E1}"/>
          </ac:spMkLst>
        </pc:spChg>
        <pc:spChg chg="del">
          <ac:chgData name="张 智" userId="36bdf691fd3510be" providerId="LiveId" clId="{938609BB-EA08-469A-8756-DB1390A1A5B3}" dt="2023-09-21T08:19:20.728" v="9286" actId="478"/>
          <ac:spMkLst>
            <pc:docMk/>
            <pc:sldMk cId="429096646" sldId="1477"/>
            <ac:spMk id="6" creationId="{DF7F3A4A-972E-42E7-BF2C-F92AC2B3FE3B}"/>
          </ac:spMkLst>
        </pc:spChg>
        <pc:spChg chg="mod">
          <ac:chgData name="张 智" userId="36bdf691fd3510be" providerId="LiveId" clId="{938609BB-EA08-469A-8756-DB1390A1A5B3}" dt="2023-09-25T14:36:12.563" v="24493" actId="20578"/>
          <ac:spMkLst>
            <pc:docMk/>
            <pc:sldMk cId="429096646" sldId="1477"/>
            <ac:spMk id="9" creationId="{A117331E-C865-4E37-86D3-683EEB7F2695}"/>
          </ac:spMkLst>
        </pc:spChg>
        <pc:picChg chg="add del">
          <ac:chgData name="张 智" userId="36bdf691fd3510be" providerId="LiveId" clId="{938609BB-EA08-469A-8756-DB1390A1A5B3}" dt="2023-09-25T14:31:56.233" v="24192" actId="21"/>
          <ac:picMkLst>
            <pc:docMk/>
            <pc:sldMk cId="429096646" sldId="1477"/>
            <ac:picMk id="3" creationId="{8F23A5B6-4AC7-4E1F-A35D-F18375A07A9C}"/>
          </ac:picMkLst>
        </pc:picChg>
        <pc:picChg chg="add del mod">
          <ac:chgData name="张 智" userId="36bdf691fd3510be" providerId="LiveId" clId="{938609BB-EA08-469A-8756-DB1390A1A5B3}" dt="2023-09-25T14:31:56.233" v="24192" actId="21"/>
          <ac:picMkLst>
            <pc:docMk/>
            <pc:sldMk cId="429096646" sldId="1477"/>
            <ac:picMk id="6" creationId="{B95F59FD-E505-43E0-B392-912100D5EB07}"/>
          </ac:picMkLst>
        </pc:picChg>
      </pc:sldChg>
      <pc:sldChg chg="addSp modSp add mod modNotesTx">
        <pc:chgData name="张 智" userId="36bdf691fd3510be" providerId="LiveId" clId="{938609BB-EA08-469A-8756-DB1390A1A5B3}" dt="2023-09-25T13:34:33.664" v="21617" actId="20577"/>
        <pc:sldMkLst>
          <pc:docMk/>
          <pc:sldMk cId="1227242155" sldId="1478"/>
        </pc:sldMkLst>
        <pc:spChg chg="mod">
          <ac:chgData name="张 智" userId="36bdf691fd3510be" providerId="LiveId" clId="{938609BB-EA08-469A-8756-DB1390A1A5B3}" dt="2023-09-25T13:24:18.872" v="20536" actId="20577"/>
          <ac:spMkLst>
            <pc:docMk/>
            <pc:sldMk cId="1227242155" sldId="1478"/>
            <ac:spMk id="4" creationId="{6F84A5C5-D00A-460B-9927-0A5A435023E1}"/>
          </ac:spMkLst>
        </pc:spChg>
        <pc:spChg chg="mod">
          <ac:chgData name="张 智" userId="36bdf691fd3510be" providerId="LiveId" clId="{938609BB-EA08-469A-8756-DB1390A1A5B3}" dt="2023-09-25T13:24:01.569" v="20535" actId="20577"/>
          <ac:spMkLst>
            <pc:docMk/>
            <pc:sldMk cId="1227242155" sldId="1478"/>
            <ac:spMk id="9" creationId="{A117331E-C865-4E37-86D3-683EEB7F2695}"/>
          </ac:spMkLst>
        </pc:spChg>
        <pc:picChg chg="add mod">
          <ac:chgData name="张 智" userId="36bdf691fd3510be" providerId="LiveId" clId="{938609BB-EA08-469A-8756-DB1390A1A5B3}" dt="2023-09-21T15:14:49.716" v="11342" actId="14100"/>
          <ac:picMkLst>
            <pc:docMk/>
            <pc:sldMk cId="1227242155" sldId="1478"/>
            <ac:picMk id="5" creationId="{D441E40B-68FD-4239-AF8F-16A4A57BE553}"/>
          </ac:picMkLst>
        </pc:picChg>
      </pc:sldChg>
      <pc:sldChg chg="addSp delSp modSp add del mod modNotesTx">
        <pc:chgData name="张 智" userId="36bdf691fd3510be" providerId="LiveId" clId="{938609BB-EA08-469A-8756-DB1390A1A5B3}" dt="2023-09-24T14:53:57.238" v="14393" actId="2696"/>
        <pc:sldMkLst>
          <pc:docMk/>
          <pc:sldMk cId="686232542" sldId="1479"/>
        </pc:sldMkLst>
        <pc:spChg chg="add del">
          <ac:chgData name="张 智" userId="36bdf691fd3510be" providerId="LiveId" clId="{938609BB-EA08-469A-8756-DB1390A1A5B3}" dt="2023-09-21T08:25:00.890" v="9518"/>
          <ac:spMkLst>
            <pc:docMk/>
            <pc:sldMk cId="686232542" sldId="1479"/>
            <ac:spMk id="2" creationId="{C9179B9C-CE84-4C31-8227-2A5A0D663EE4}"/>
          </ac:spMkLst>
        </pc:spChg>
        <pc:spChg chg="mod">
          <ac:chgData name="张 智" userId="36bdf691fd3510be" providerId="LiveId" clId="{938609BB-EA08-469A-8756-DB1390A1A5B3}" dt="2023-09-21T15:12:17.144" v="11333" actId="1076"/>
          <ac:spMkLst>
            <pc:docMk/>
            <pc:sldMk cId="686232542" sldId="1479"/>
            <ac:spMk id="4" creationId="{6F84A5C5-D00A-460B-9927-0A5A435023E1}"/>
          </ac:spMkLst>
        </pc:spChg>
      </pc:sldChg>
      <pc:sldChg chg="add del">
        <pc:chgData name="张 智" userId="36bdf691fd3510be" providerId="LiveId" clId="{938609BB-EA08-469A-8756-DB1390A1A5B3}" dt="2023-09-22T01:29:21.220" v="11343" actId="2696"/>
        <pc:sldMkLst>
          <pc:docMk/>
          <pc:sldMk cId="3995064806" sldId="1480"/>
        </pc:sldMkLst>
      </pc:sldChg>
      <pc:sldChg chg="modSp add del mod modNotesTx">
        <pc:chgData name="张 智" userId="36bdf691fd3510be" providerId="LiveId" clId="{938609BB-EA08-469A-8756-DB1390A1A5B3}" dt="2023-09-21T08:51:28.194" v="10458" actId="47"/>
        <pc:sldMkLst>
          <pc:docMk/>
          <pc:sldMk cId="842319322" sldId="1481"/>
        </pc:sldMkLst>
        <pc:spChg chg="mod">
          <ac:chgData name="张 智" userId="36bdf691fd3510be" providerId="LiveId" clId="{938609BB-EA08-469A-8756-DB1390A1A5B3}" dt="2023-09-21T08:28:28.043" v="9596" actId="21"/>
          <ac:spMkLst>
            <pc:docMk/>
            <pc:sldMk cId="842319322" sldId="1481"/>
            <ac:spMk id="4" creationId="{6F84A5C5-D00A-460B-9927-0A5A435023E1}"/>
          </ac:spMkLst>
        </pc:spChg>
        <pc:spChg chg="mod">
          <ac:chgData name="张 智" userId="36bdf691fd3510be" providerId="LiveId" clId="{938609BB-EA08-469A-8756-DB1390A1A5B3}" dt="2023-09-21T08:26:26.286" v="9568" actId="20577"/>
          <ac:spMkLst>
            <pc:docMk/>
            <pc:sldMk cId="842319322" sldId="1481"/>
            <ac:spMk id="9" creationId="{A117331E-C865-4E37-86D3-683EEB7F2695}"/>
          </ac:spMkLst>
        </pc:spChg>
      </pc:sldChg>
      <pc:sldChg chg="modSp add mod modNotesTx">
        <pc:chgData name="张 智" userId="36bdf691fd3510be" providerId="LiveId" clId="{938609BB-EA08-469A-8756-DB1390A1A5B3}" dt="2023-09-25T14:07:02.411" v="23429" actId="20577"/>
        <pc:sldMkLst>
          <pc:docMk/>
          <pc:sldMk cId="1847700947" sldId="1482"/>
        </pc:sldMkLst>
        <pc:spChg chg="mod">
          <ac:chgData name="张 智" userId="36bdf691fd3510be" providerId="LiveId" clId="{938609BB-EA08-469A-8756-DB1390A1A5B3}" dt="2023-09-21T08:28:58.505" v="9602" actId="108"/>
          <ac:spMkLst>
            <pc:docMk/>
            <pc:sldMk cId="1847700947" sldId="1482"/>
            <ac:spMk id="4" creationId="{6F84A5C5-D00A-460B-9927-0A5A435023E1}"/>
          </ac:spMkLst>
        </pc:spChg>
        <pc:spChg chg="mod">
          <ac:chgData name="张 智" userId="36bdf691fd3510be" providerId="LiveId" clId="{938609BB-EA08-469A-8756-DB1390A1A5B3}" dt="2023-09-25T14:07:02.411" v="23429" actId="20577"/>
          <ac:spMkLst>
            <pc:docMk/>
            <pc:sldMk cId="1847700947" sldId="1482"/>
            <ac:spMk id="6" creationId="{DF7F3A4A-972E-42E7-BF2C-F92AC2B3FE3B}"/>
          </ac:spMkLst>
        </pc:spChg>
        <pc:spChg chg="mod">
          <ac:chgData name="张 智" userId="36bdf691fd3510be" providerId="LiveId" clId="{938609BB-EA08-469A-8756-DB1390A1A5B3}" dt="2023-09-25T14:05:29.158" v="23405" actId="20577"/>
          <ac:spMkLst>
            <pc:docMk/>
            <pc:sldMk cId="1847700947" sldId="1482"/>
            <ac:spMk id="7" creationId="{C76F44AE-7962-4FC0-AF4F-0982B2FBCFC7}"/>
          </ac:spMkLst>
        </pc:spChg>
      </pc:sldChg>
      <pc:sldChg chg="addSp delSp modSp add mod modNotesTx">
        <pc:chgData name="张 智" userId="36bdf691fd3510be" providerId="LiveId" clId="{938609BB-EA08-469A-8756-DB1390A1A5B3}" dt="2023-09-25T14:07:27.628" v="23434" actId="20577"/>
        <pc:sldMkLst>
          <pc:docMk/>
          <pc:sldMk cId="2178897907" sldId="1483"/>
        </pc:sldMkLst>
        <pc:spChg chg="mod">
          <ac:chgData name="张 智" userId="36bdf691fd3510be" providerId="LiveId" clId="{938609BB-EA08-469A-8756-DB1390A1A5B3}" dt="2023-09-25T14:07:06.279" v="23432" actId="20577"/>
          <ac:spMkLst>
            <pc:docMk/>
            <pc:sldMk cId="2178897907" sldId="1483"/>
            <ac:spMk id="6" creationId="{DF7F3A4A-972E-42E7-BF2C-F92AC2B3FE3B}"/>
          </ac:spMkLst>
        </pc:spChg>
        <pc:spChg chg="mod">
          <ac:chgData name="张 智" userId="36bdf691fd3510be" providerId="LiveId" clId="{938609BB-EA08-469A-8756-DB1390A1A5B3}" dt="2023-09-25T14:07:17.661" v="23433"/>
          <ac:spMkLst>
            <pc:docMk/>
            <pc:sldMk cId="2178897907" sldId="1483"/>
            <ac:spMk id="7" creationId="{C76F44AE-7962-4FC0-AF4F-0982B2FBCFC7}"/>
          </ac:spMkLst>
        </pc:spChg>
        <pc:picChg chg="add del">
          <ac:chgData name="张 智" userId="36bdf691fd3510be" providerId="LiveId" clId="{938609BB-EA08-469A-8756-DB1390A1A5B3}" dt="2023-09-21T08:33:40.718" v="10064" actId="478"/>
          <ac:picMkLst>
            <pc:docMk/>
            <pc:sldMk cId="2178897907" sldId="1483"/>
            <ac:picMk id="3" creationId="{2CC4B23B-0E0C-47A0-B81B-6FCEC73B5EA4}"/>
          </ac:picMkLst>
        </pc:picChg>
      </pc:sldChg>
      <pc:sldChg chg="addSp delSp modSp add mod modNotesTx">
        <pc:chgData name="张 智" userId="36bdf691fd3510be" providerId="LiveId" clId="{938609BB-EA08-469A-8756-DB1390A1A5B3}" dt="2023-09-26T04:17:02.919" v="27982" actId="20577"/>
        <pc:sldMkLst>
          <pc:docMk/>
          <pc:sldMk cId="3590271262" sldId="1484"/>
        </pc:sldMkLst>
        <pc:spChg chg="add del mod">
          <ac:chgData name="张 智" userId="36bdf691fd3510be" providerId="LiveId" clId="{938609BB-EA08-469A-8756-DB1390A1A5B3}" dt="2023-09-21T08:38:06.009" v="10115" actId="478"/>
          <ac:spMkLst>
            <pc:docMk/>
            <pc:sldMk cId="3590271262" sldId="1484"/>
            <ac:spMk id="2" creationId="{64A22A85-F380-41D9-9391-E8BD63A8B98A}"/>
          </ac:spMkLst>
        </pc:spChg>
        <pc:spChg chg="del">
          <ac:chgData name="张 智" userId="36bdf691fd3510be" providerId="LiveId" clId="{938609BB-EA08-469A-8756-DB1390A1A5B3}" dt="2023-09-21T08:33:46.039" v="10065" actId="478"/>
          <ac:spMkLst>
            <pc:docMk/>
            <pc:sldMk cId="3590271262" sldId="1484"/>
            <ac:spMk id="4" creationId="{6F84A5C5-D00A-460B-9927-0A5A435023E1}"/>
          </ac:spMkLst>
        </pc:spChg>
        <pc:spChg chg="add del">
          <ac:chgData name="张 智" userId="36bdf691fd3510be" providerId="LiveId" clId="{938609BB-EA08-469A-8756-DB1390A1A5B3}" dt="2023-09-21T08:38:30.893" v="10128"/>
          <ac:spMkLst>
            <pc:docMk/>
            <pc:sldMk cId="3590271262" sldId="1484"/>
            <ac:spMk id="5" creationId="{C3FEAFA1-450C-4F7C-9265-46A7C07FE16B}"/>
          </ac:spMkLst>
        </pc:spChg>
        <pc:spChg chg="mod">
          <ac:chgData name="张 智" userId="36bdf691fd3510be" providerId="LiveId" clId="{938609BB-EA08-469A-8756-DB1390A1A5B3}" dt="2023-09-21T08:34:21.551" v="10089" actId="1076"/>
          <ac:spMkLst>
            <pc:docMk/>
            <pc:sldMk cId="3590271262" sldId="1484"/>
            <ac:spMk id="6" creationId="{DF7F3A4A-972E-42E7-BF2C-F92AC2B3FE3B}"/>
          </ac:spMkLst>
        </pc:spChg>
        <pc:spChg chg="mod">
          <ac:chgData name="张 智" userId="36bdf691fd3510be" providerId="LiveId" clId="{938609BB-EA08-469A-8756-DB1390A1A5B3}" dt="2023-09-25T14:07:40.942" v="23435"/>
          <ac:spMkLst>
            <pc:docMk/>
            <pc:sldMk cId="3590271262" sldId="1484"/>
            <ac:spMk id="7" creationId="{C76F44AE-7962-4FC0-AF4F-0982B2FBCFC7}"/>
          </ac:spMkLst>
        </pc:spChg>
        <pc:spChg chg="add mod">
          <ac:chgData name="张 智" userId="36bdf691fd3510be" providerId="LiveId" clId="{938609BB-EA08-469A-8756-DB1390A1A5B3}" dt="2023-09-21T08:34:37.575" v="10096" actId="20577"/>
          <ac:spMkLst>
            <pc:docMk/>
            <pc:sldMk cId="3590271262" sldId="1484"/>
            <ac:spMk id="8" creationId="{967B291A-0340-452B-B646-A4DE59D0335A}"/>
          </ac:spMkLst>
        </pc:spChg>
        <pc:spChg chg="add mod">
          <ac:chgData name="张 智" userId="36bdf691fd3510be" providerId="LiveId" clId="{938609BB-EA08-469A-8756-DB1390A1A5B3}" dt="2023-09-21T08:45:58.231" v="10181" actId="20577"/>
          <ac:spMkLst>
            <pc:docMk/>
            <pc:sldMk cId="3590271262" sldId="1484"/>
            <ac:spMk id="9" creationId="{E60BA6DD-251F-4037-8C49-EAFAA360F7EE}"/>
          </ac:spMkLst>
        </pc:spChg>
        <pc:picChg chg="del mod">
          <ac:chgData name="张 智" userId="36bdf691fd3510be" providerId="LiveId" clId="{938609BB-EA08-469A-8756-DB1390A1A5B3}" dt="2023-09-21T08:38:03.726" v="10114" actId="478"/>
          <ac:picMkLst>
            <pc:docMk/>
            <pc:sldMk cId="3590271262" sldId="1484"/>
            <ac:picMk id="3" creationId="{2CC4B23B-0E0C-47A0-B81B-6FCEC73B5EA4}"/>
          </ac:picMkLst>
        </pc:picChg>
      </pc:sldChg>
      <pc:sldChg chg="addSp delSp modSp add mod modNotesTx">
        <pc:chgData name="张 智" userId="36bdf691fd3510be" providerId="LiveId" clId="{938609BB-EA08-469A-8756-DB1390A1A5B3}" dt="2023-09-25T14:13:14.446" v="23809" actId="20577"/>
        <pc:sldMkLst>
          <pc:docMk/>
          <pc:sldMk cId="3422733608" sldId="1485"/>
        </pc:sldMkLst>
        <pc:spChg chg="add del mod">
          <ac:chgData name="张 智" userId="36bdf691fd3510be" providerId="LiveId" clId="{938609BB-EA08-469A-8756-DB1390A1A5B3}" dt="2023-09-25T14:10:46.342" v="23666" actId="1076"/>
          <ac:spMkLst>
            <pc:docMk/>
            <pc:sldMk cId="3422733608" sldId="1485"/>
            <ac:spMk id="6" creationId="{DF7F3A4A-972E-42E7-BF2C-F92AC2B3FE3B}"/>
          </ac:spMkLst>
        </pc:spChg>
        <pc:spChg chg="del mod">
          <ac:chgData name="张 智" userId="36bdf691fd3510be" providerId="LiveId" clId="{938609BB-EA08-469A-8756-DB1390A1A5B3}" dt="2023-09-25T14:10:43.750" v="23665" actId="478"/>
          <ac:spMkLst>
            <pc:docMk/>
            <pc:sldMk cId="3422733608" sldId="1485"/>
            <ac:spMk id="7" creationId="{C76F44AE-7962-4FC0-AF4F-0982B2FBCFC7}"/>
          </ac:spMkLst>
        </pc:spChg>
        <pc:spChg chg="del">
          <ac:chgData name="张 智" userId="36bdf691fd3510be" providerId="LiveId" clId="{938609BB-EA08-469A-8756-DB1390A1A5B3}" dt="2023-09-21T08:39:46.370" v="10147" actId="478"/>
          <ac:spMkLst>
            <pc:docMk/>
            <pc:sldMk cId="3422733608" sldId="1485"/>
            <ac:spMk id="8" creationId="{967B291A-0340-452B-B646-A4DE59D0335A}"/>
          </ac:spMkLst>
        </pc:spChg>
        <pc:spChg chg="del">
          <ac:chgData name="张 智" userId="36bdf691fd3510be" providerId="LiveId" clId="{938609BB-EA08-469A-8756-DB1390A1A5B3}" dt="2023-09-21T08:39:47.630" v="10148" actId="478"/>
          <ac:spMkLst>
            <pc:docMk/>
            <pc:sldMk cId="3422733608" sldId="1485"/>
            <ac:spMk id="9" creationId="{E60BA6DD-251F-4037-8C49-EAFAA360F7EE}"/>
          </ac:spMkLst>
        </pc:spChg>
        <pc:spChg chg="add del mod">
          <ac:chgData name="张 智" userId="36bdf691fd3510be" providerId="LiveId" clId="{938609BB-EA08-469A-8756-DB1390A1A5B3}" dt="2023-09-21T08:46:33.239" v="10183" actId="478"/>
          <ac:spMkLst>
            <pc:docMk/>
            <pc:sldMk cId="3422733608" sldId="1485"/>
            <ac:spMk id="10" creationId="{7BE4F0D7-F10B-4302-AA32-2F87D0A63E72}"/>
          </ac:spMkLst>
        </pc:spChg>
        <pc:picChg chg="add mod">
          <ac:chgData name="张 智" userId="36bdf691fd3510be" providerId="LiveId" clId="{938609BB-EA08-469A-8756-DB1390A1A5B3}" dt="2023-09-25T14:10:47.838" v="23667" actId="1076"/>
          <ac:picMkLst>
            <pc:docMk/>
            <pc:sldMk cId="3422733608" sldId="1485"/>
            <ac:picMk id="3" creationId="{76CA4B02-6342-4D76-B76A-78A0F5C45566}"/>
          </ac:picMkLst>
        </pc:picChg>
      </pc:sldChg>
      <pc:sldChg chg="addSp delSp modSp add mod modNotesTx">
        <pc:chgData name="张 智" userId="36bdf691fd3510be" providerId="LiveId" clId="{938609BB-EA08-469A-8756-DB1390A1A5B3}" dt="2023-09-25T14:33:29.271" v="24222" actId="20577"/>
        <pc:sldMkLst>
          <pc:docMk/>
          <pc:sldMk cId="3776436487" sldId="1486"/>
        </pc:sldMkLst>
        <pc:spChg chg="add mod">
          <ac:chgData name="张 智" userId="36bdf691fd3510be" providerId="LiveId" clId="{938609BB-EA08-469A-8756-DB1390A1A5B3}" dt="2023-09-21T14:57:02.632" v="11193" actId="1076"/>
          <ac:spMkLst>
            <pc:docMk/>
            <pc:sldMk cId="3776436487" sldId="1486"/>
            <ac:spMk id="5" creationId="{17389AC6-DECD-4AE6-AB5A-ECB4B0C2CC06}"/>
          </ac:spMkLst>
        </pc:spChg>
        <pc:spChg chg="del">
          <ac:chgData name="张 智" userId="36bdf691fd3510be" providerId="LiveId" clId="{938609BB-EA08-469A-8756-DB1390A1A5B3}" dt="2023-09-21T08:46:36.583" v="10184" actId="478"/>
          <ac:spMkLst>
            <pc:docMk/>
            <pc:sldMk cId="3776436487" sldId="1486"/>
            <ac:spMk id="6" creationId="{DF7F3A4A-972E-42E7-BF2C-F92AC2B3FE3B}"/>
          </ac:spMkLst>
        </pc:spChg>
        <pc:spChg chg="mod">
          <ac:chgData name="张 智" userId="36bdf691fd3510be" providerId="LiveId" clId="{938609BB-EA08-469A-8756-DB1390A1A5B3}" dt="2023-09-25T14:15:36.981" v="24000" actId="20577"/>
          <ac:spMkLst>
            <pc:docMk/>
            <pc:sldMk cId="3776436487" sldId="1486"/>
            <ac:spMk id="7" creationId="{C76F44AE-7962-4FC0-AF4F-0982B2FBCFC7}"/>
          </ac:spMkLst>
        </pc:spChg>
        <pc:spChg chg="del mod">
          <ac:chgData name="张 智" userId="36bdf691fd3510be" providerId="LiveId" clId="{938609BB-EA08-469A-8756-DB1390A1A5B3}" dt="2023-09-21T14:55:21.966" v="11177" actId="21"/>
          <ac:spMkLst>
            <pc:docMk/>
            <pc:sldMk cId="3776436487" sldId="1486"/>
            <ac:spMk id="10" creationId="{7BE4F0D7-F10B-4302-AA32-2F87D0A63E72}"/>
          </ac:spMkLst>
        </pc:spChg>
        <pc:picChg chg="add del mod">
          <ac:chgData name="张 智" userId="36bdf691fd3510be" providerId="LiveId" clId="{938609BB-EA08-469A-8756-DB1390A1A5B3}" dt="2023-09-21T14:59:24.487" v="11198" actId="21"/>
          <ac:picMkLst>
            <pc:docMk/>
            <pc:sldMk cId="3776436487" sldId="1486"/>
            <ac:picMk id="3" creationId="{3C2FDDB9-BAB1-4A0E-BCB0-D3D8FD776911}"/>
          </ac:picMkLst>
        </pc:picChg>
        <pc:picChg chg="add mod">
          <ac:chgData name="张 智" userId="36bdf691fd3510be" providerId="LiveId" clId="{938609BB-EA08-469A-8756-DB1390A1A5B3}" dt="2023-09-21T14:59:30.879" v="11201" actId="14100"/>
          <ac:picMkLst>
            <pc:docMk/>
            <pc:sldMk cId="3776436487" sldId="1486"/>
            <ac:picMk id="6" creationId="{A0173A95-1C73-41CC-BF5F-DCAC5360AC11}"/>
          </ac:picMkLst>
        </pc:picChg>
      </pc:sldChg>
      <pc:sldChg chg="addSp delSp modSp add mod modNotesTx">
        <pc:chgData name="张 智" userId="36bdf691fd3510be" providerId="LiveId" clId="{938609BB-EA08-469A-8756-DB1390A1A5B3}" dt="2023-09-26T04:19:56.072" v="28073" actId="20577"/>
        <pc:sldMkLst>
          <pc:docMk/>
          <pc:sldMk cId="1502315289" sldId="1487"/>
        </pc:sldMkLst>
        <pc:spChg chg="mod">
          <ac:chgData name="张 智" userId="36bdf691fd3510be" providerId="LiveId" clId="{938609BB-EA08-469A-8756-DB1390A1A5B3}" dt="2023-09-21T14:59:36.056" v="11202" actId="1076"/>
          <ac:spMkLst>
            <pc:docMk/>
            <pc:sldMk cId="1502315289" sldId="1487"/>
            <ac:spMk id="5" creationId="{17389AC6-DECD-4AE6-AB5A-ECB4B0C2CC06}"/>
          </ac:spMkLst>
        </pc:spChg>
        <pc:spChg chg="mod">
          <ac:chgData name="张 智" userId="36bdf691fd3510be" providerId="LiveId" clId="{938609BB-EA08-469A-8756-DB1390A1A5B3}" dt="2023-09-25T14:19:01.250" v="24056"/>
          <ac:spMkLst>
            <pc:docMk/>
            <pc:sldMk cId="1502315289" sldId="1487"/>
            <ac:spMk id="7" creationId="{C76F44AE-7962-4FC0-AF4F-0982B2FBCFC7}"/>
          </ac:spMkLst>
        </pc:spChg>
        <pc:spChg chg="del">
          <ac:chgData name="张 智" userId="36bdf691fd3510be" providerId="LiveId" clId="{938609BB-EA08-469A-8756-DB1390A1A5B3}" dt="2023-09-21T08:50:14.714" v="10388" actId="478"/>
          <ac:spMkLst>
            <pc:docMk/>
            <pc:sldMk cId="1502315289" sldId="1487"/>
            <ac:spMk id="10" creationId="{7BE4F0D7-F10B-4302-AA32-2F87D0A63E72}"/>
          </ac:spMkLst>
        </pc:spChg>
        <pc:picChg chg="add mod">
          <ac:chgData name="张 智" userId="36bdf691fd3510be" providerId="LiveId" clId="{938609BB-EA08-469A-8756-DB1390A1A5B3}" dt="2023-09-21T15:00:51.816" v="11213" actId="14100"/>
          <ac:picMkLst>
            <pc:docMk/>
            <pc:sldMk cId="1502315289" sldId="1487"/>
            <ac:picMk id="3" creationId="{5362CC7F-D95B-4AB0-9D33-80CD1E924394}"/>
          </ac:picMkLst>
        </pc:picChg>
        <pc:picChg chg="add mod">
          <ac:chgData name="张 智" userId="36bdf691fd3510be" providerId="LiveId" clId="{938609BB-EA08-469A-8756-DB1390A1A5B3}" dt="2023-09-21T15:00:39.392" v="11209" actId="1076"/>
          <ac:picMkLst>
            <pc:docMk/>
            <pc:sldMk cId="1502315289" sldId="1487"/>
            <ac:picMk id="4" creationId="{A90D6C5E-B0AA-4DC2-953D-BBEAF50E3FC0}"/>
          </ac:picMkLst>
        </pc:picChg>
      </pc:sldChg>
      <pc:sldChg chg="addSp delSp modSp add mod modNotesTx">
        <pc:chgData name="张 智" userId="36bdf691fd3510be" providerId="LiveId" clId="{938609BB-EA08-469A-8756-DB1390A1A5B3}" dt="2023-09-26T05:02:25.216" v="28150" actId="20577"/>
        <pc:sldMkLst>
          <pc:docMk/>
          <pc:sldMk cId="4227328549" sldId="1488"/>
        </pc:sldMkLst>
        <pc:spChg chg="add del">
          <ac:chgData name="张 智" userId="36bdf691fd3510be" providerId="LiveId" clId="{938609BB-EA08-469A-8756-DB1390A1A5B3}" dt="2023-09-21T08:51:36.995" v="10460"/>
          <ac:spMkLst>
            <pc:docMk/>
            <pc:sldMk cId="4227328549" sldId="1488"/>
            <ac:spMk id="2" creationId="{068FC1DE-98E3-4C08-B7E5-3BCFB3EA4EB3}"/>
          </ac:spMkLst>
        </pc:spChg>
        <pc:spChg chg="mod">
          <ac:chgData name="张 智" userId="36bdf691fd3510be" providerId="LiveId" clId="{938609BB-EA08-469A-8756-DB1390A1A5B3}" dt="2023-09-22T01:31:56.097" v="11345" actId="207"/>
          <ac:spMkLst>
            <pc:docMk/>
            <pc:sldMk cId="4227328549" sldId="1488"/>
            <ac:spMk id="4" creationId="{6F84A5C5-D00A-460B-9927-0A5A435023E1}"/>
          </ac:spMkLst>
        </pc:spChg>
        <pc:spChg chg="mod">
          <ac:chgData name="张 智" userId="36bdf691fd3510be" providerId="LiveId" clId="{938609BB-EA08-469A-8756-DB1390A1A5B3}" dt="2023-09-25T14:42:30.682" v="24744" actId="20577"/>
          <ac:spMkLst>
            <pc:docMk/>
            <pc:sldMk cId="4227328549" sldId="1488"/>
            <ac:spMk id="9" creationId="{A117331E-C865-4E37-86D3-683EEB7F2695}"/>
          </ac:spMkLst>
        </pc:spChg>
      </pc:sldChg>
      <pc:sldChg chg="addSp delSp modSp add mod modNotesTx">
        <pc:chgData name="张 智" userId="36bdf691fd3510be" providerId="LiveId" clId="{938609BB-EA08-469A-8756-DB1390A1A5B3}" dt="2023-09-26T05:03:55.316" v="28155" actId="20577"/>
        <pc:sldMkLst>
          <pc:docMk/>
          <pc:sldMk cId="2062082807" sldId="1489"/>
        </pc:sldMkLst>
        <pc:spChg chg="add del">
          <ac:chgData name="张 智" userId="36bdf691fd3510be" providerId="LiveId" clId="{938609BB-EA08-469A-8756-DB1390A1A5B3}" dt="2023-09-21T08:53:22.404" v="10499"/>
          <ac:spMkLst>
            <pc:docMk/>
            <pc:sldMk cId="2062082807" sldId="1489"/>
            <ac:spMk id="2" creationId="{55E8A734-BF8B-45EF-BE98-948065C87F21}"/>
          </ac:spMkLst>
        </pc:spChg>
        <pc:spChg chg="mod">
          <ac:chgData name="张 智" userId="36bdf691fd3510be" providerId="LiveId" clId="{938609BB-EA08-469A-8756-DB1390A1A5B3}" dt="2023-09-26T02:39:06.980" v="26839" actId="20577"/>
          <ac:spMkLst>
            <pc:docMk/>
            <pc:sldMk cId="2062082807" sldId="1489"/>
            <ac:spMk id="4" creationId="{6F84A5C5-D00A-460B-9927-0A5A435023E1}"/>
          </ac:spMkLst>
        </pc:spChg>
        <pc:spChg chg="mod">
          <ac:chgData name="张 智" userId="36bdf691fd3510be" providerId="LiveId" clId="{938609BB-EA08-469A-8756-DB1390A1A5B3}" dt="2023-09-25T14:42:22.918" v="24725" actId="20577"/>
          <ac:spMkLst>
            <pc:docMk/>
            <pc:sldMk cId="2062082807" sldId="1489"/>
            <ac:spMk id="9" creationId="{A117331E-C865-4E37-86D3-683EEB7F2695}"/>
          </ac:spMkLst>
        </pc:spChg>
      </pc:sldChg>
      <pc:sldChg chg="addSp delSp modSp add mod modNotesTx">
        <pc:chgData name="张 智" userId="36bdf691fd3510be" providerId="LiveId" clId="{938609BB-EA08-469A-8756-DB1390A1A5B3}" dt="2023-09-26T05:17:23.801" v="28695" actId="20577"/>
        <pc:sldMkLst>
          <pc:docMk/>
          <pc:sldMk cId="119372234" sldId="1490"/>
        </pc:sldMkLst>
        <pc:spChg chg="del">
          <ac:chgData name="张 智" userId="36bdf691fd3510be" providerId="LiveId" clId="{938609BB-EA08-469A-8756-DB1390A1A5B3}" dt="2023-09-21T14:22:38.724" v="10596" actId="478"/>
          <ac:spMkLst>
            <pc:docMk/>
            <pc:sldMk cId="119372234" sldId="1490"/>
            <ac:spMk id="4" creationId="{6F84A5C5-D00A-460B-9927-0A5A435023E1}"/>
          </ac:spMkLst>
        </pc:spChg>
        <pc:spChg chg="add del mod">
          <ac:chgData name="张 智" userId="36bdf691fd3510be" providerId="LiveId" clId="{938609BB-EA08-469A-8756-DB1390A1A5B3}" dt="2023-09-21T14:23:19.866" v="10599" actId="478"/>
          <ac:spMkLst>
            <pc:docMk/>
            <pc:sldMk cId="119372234" sldId="1490"/>
            <ac:spMk id="5" creationId="{6960035A-094B-4D45-A45F-A35D35805CD2}"/>
          </ac:spMkLst>
        </pc:spChg>
        <pc:spChg chg="add del mod">
          <ac:chgData name="张 智" userId="36bdf691fd3510be" providerId="LiveId" clId="{938609BB-EA08-469A-8756-DB1390A1A5B3}" dt="2023-09-24T14:58:16.640" v="14397" actId="478"/>
          <ac:spMkLst>
            <pc:docMk/>
            <pc:sldMk cId="119372234" sldId="1490"/>
            <ac:spMk id="6" creationId="{4CAC34D1-B18E-4DAF-A5E2-B5D547E61DEE}"/>
          </ac:spMkLst>
        </pc:spChg>
        <pc:spChg chg="add mod">
          <ac:chgData name="张 智" userId="36bdf691fd3510be" providerId="LiveId" clId="{938609BB-EA08-469A-8756-DB1390A1A5B3}" dt="2023-09-25T14:42:40.932" v="24746" actId="1076"/>
          <ac:spMkLst>
            <pc:docMk/>
            <pc:sldMk cId="119372234" sldId="1490"/>
            <ac:spMk id="7" creationId="{8055DB96-ED0E-443F-9094-35FA6F7D7639}"/>
          </ac:spMkLst>
        </pc:spChg>
        <pc:spChg chg="del">
          <ac:chgData name="张 智" userId="36bdf691fd3510be" providerId="LiveId" clId="{938609BB-EA08-469A-8756-DB1390A1A5B3}" dt="2023-09-25T14:42:37.974" v="24745" actId="478"/>
          <ac:spMkLst>
            <pc:docMk/>
            <pc:sldMk cId="119372234" sldId="1490"/>
            <ac:spMk id="9" creationId="{A117331E-C865-4E37-86D3-683EEB7F2695}"/>
          </ac:spMkLst>
        </pc:spChg>
        <pc:picChg chg="add mod">
          <ac:chgData name="张 智" userId="36bdf691fd3510be" providerId="LiveId" clId="{938609BB-EA08-469A-8756-DB1390A1A5B3}" dt="2023-09-25T14:42:42.454" v="24747" actId="1076"/>
          <ac:picMkLst>
            <pc:docMk/>
            <pc:sldMk cId="119372234" sldId="1490"/>
            <ac:picMk id="3" creationId="{42C74602-FE3A-42B2-B711-FA864254BA08}"/>
          </ac:picMkLst>
        </pc:picChg>
      </pc:sldChg>
      <pc:sldChg chg="addSp delSp modSp add mod modNotesTx">
        <pc:chgData name="张 智" userId="36bdf691fd3510be" providerId="LiveId" clId="{938609BB-EA08-469A-8756-DB1390A1A5B3}" dt="2023-09-26T04:11:15.648" v="27861" actId="20577"/>
        <pc:sldMkLst>
          <pc:docMk/>
          <pc:sldMk cId="2238472858" sldId="1491"/>
        </pc:sldMkLst>
        <pc:spChg chg="del">
          <ac:chgData name="张 智" userId="36bdf691fd3510be" providerId="LiveId" clId="{938609BB-EA08-469A-8756-DB1390A1A5B3}" dt="2023-09-21T14:45:02.736" v="10723" actId="478"/>
          <ac:spMkLst>
            <pc:docMk/>
            <pc:sldMk cId="2238472858" sldId="1491"/>
            <ac:spMk id="4" creationId="{6F84A5C5-D00A-460B-9927-0A5A435023E1}"/>
          </ac:spMkLst>
        </pc:spChg>
        <pc:spChg chg="del">
          <ac:chgData name="张 智" userId="36bdf691fd3510be" providerId="LiveId" clId="{938609BB-EA08-469A-8756-DB1390A1A5B3}" dt="2023-09-21T14:44:58.923" v="10720" actId="478"/>
          <ac:spMkLst>
            <pc:docMk/>
            <pc:sldMk cId="2238472858" sldId="1491"/>
            <ac:spMk id="6" creationId="{DF7F3A4A-972E-42E7-BF2C-F92AC2B3FE3B}"/>
          </ac:spMkLst>
        </pc:spChg>
        <pc:spChg chg="del">
          <ac:chgData name="张 智" userId="36bdf691fd3510be" providerId="LiveId" clId="{938609BB-EA08-469A-8756-DB1390A1A5B3}" dt="2023-09-21T14:46:06.567" v="10744" actId="478"/>
          <ac:spMkLst>
            <pc:docMk/>
            <pc:sldMk cId="2238472858" sldId="1491"/>
            <ac:spMk id="7" creationId="{C76F44AE-7962-4FC0-AF4F-0982B2FBCFC7}"/>
          </ac:spMkLst>
        </pc:spChg>
        <pc:spChg chg="add mod">
          <ac:chgData name="张 智" userId="36bdf691fd3510be" providerId="LiveId" clId="{938609BB-EA08-469A-8756-DB1390A1A5B3}" dt="2023-09-21T14:46:53.222" v="10760" actId="14100"/>
          <ac:spMkLst>
            <pc:docMk/>
            <pc:sldMk cId="2238472858" sldId="1491"/>
            <ac:spMk id="9" creationId="{3E0D121A-56FD-4497-B848-453D921D2C9F}"/>
          </ac:spMkLst>
        </pc:spChg>
        <pc:spChg chg="add mod">
          <ac:chgData name="张 智" userId="36bdf691fd3510be" providerId="LiveId" clId="{938609BB-EA08-469A-8756-DB1390A1A5B3}" dt="2023-09-21T14:46:47.465" v="10759" actId="20577"/>
          <ac:spMkLst>
            <pc:docMk/>
            <pc:sldMk cId="2238472858" sldId="1491"/>
            <ac:spMk id="10" creationId="{3DB07339-7BE5-4399-A2E6-680C82EE900E}"/>
          </ac:spMkLst>
        </pc:spChg>
        <pc:picChg chg="mod">
          <ac:chgData name="张 智" userId="36bdf691fd3510be" providerId="LiveId" clId="{938609BB-EA08-469A-8756-DB1390A1A5B3}" dt="2023-09-21T14:45:16.971" v="10731" actId="14100"/>
          <ac:picMkLst>
            <pc:docMk/>
            <pc:sldMk cId="2238472858" sldId="1491"/>
            <ac:picMk id="3" creationId="{3B120D9E-904D-4895-A048-1ADFBBFD548D}"/>
          </ac:picMkLst>
        </pc:picChg>
        <pc:picChg chg="add mod">
          <ac:chgData name="张 智" userId="36bdf691fd3510be" providerId="LiveId" clId="{938609BB-EA08-469A-8756-DB1390A1A5B3}" dt="2023-09-21T14:46:26.851" v="10751" actId="1076"/>
          <ac:picMkLst>
            <pc:docMk/>
            <pc:sldMk cId="2238472858" sldId="1491"/>
            <ac:picMk id="8" creationId="{D4439644-B712-4C3E-9A5F-F8D7D8AF164D}"/>
          </ac:picMkLst>
        </pc:picChg>
      </pc:sldChg>
      <pc:sldChg chg="addSp delSp modSp add mod modNotesTx">
        <pc:chgData name="张 智" userId="36bdf691fd3510be" providerId="LiveId" clId="{938609BB-EA08-469A-8756-DB1390A1A5B3}" dt="2023-09-25T14:15:06.558" v="23978" actId="20577"/>
        <pc:sldMkLst>
          <pc:docMk/>
          <pc:sldMk cId="4122722955" sldId="1492"/>
        </pc:sldMkLst>
        <pc:spChg chg="add mod">
          <ac:chgData name="张 智" userId="36bdf691fd3510be" providerId="LiveId" clId="{938609BB-EA08-469A-8756-DB1390A1A5B3}" dt="2023-09-25T14:14:00.774" v="23822" actId="20577"/>
          <ac:spMkLst>
            <pc:docMk/>
            <pc:sldMk cId="4122722955" sldId="1492"/>
            <ac:spMk id="5" creationId="{D8CE65A8-6AE8-4DF5-B42B-2A079071A58D}"/>
          </ac:spMkLst>
        </pc:spChg>
        <pc:spChg chg="del">
          <ac:chgData name="张 智" userId="36bdf691fd3510be" providerId="LiveId" clId="{938609BB-EA08-469A-8756-DB1390A1A5B3}" dt="2023-09-25T14:13:41.392" v="23811" actId="478"/>
          <ac:spMkLst>
            <pc:docMk/>
            <pc:sldMk cId="4122722955" sldId="1492"/>
            <ac:spMk id="6" creationId="{DF7F3A4A-972E-42E7-BF2C-F92AC2B3FE3B}"/>
          </ac:spMkLst>
        </pc:spChg>
        <pc:spChg chg="del">
          <ac:chgData name="张 智" userId="36bdf691fd3510be" providerId="LiveId" clId="{938609BB-EA08-469A-8756-DB1390A1A5B3}" dt="2023-09-25T14:13:36.712" v="23810" actId="478"/>
          <ac:spMkLst>
            <pc:docMk/>
            <pc:sldMk cId="4122722955" sldId="1492"/>
            <ac:spMk id="7" creationId="{C76F44AE-7962-4FC0-AF4F-0982B2FBCFC7}"/>
          </ac:spMkLst>
        </pc:spChg>
        <pc:picChg chg="del mod">
          <ac:chgData name="张 智" userId="36bdf691fd3510be" providerId="LiveId" clId="{938609BB-EA08-469A-8756-DB1390A1A5B3}" dt="2023-09-21T14:56:43.776" v="11185" actId="478"/>
          <ac:picMkLst>
            <pc:docMk/>
            <pc:sldMk cId="4122722955" sldId="1492"/>
            <ac:picMk id="3" creationId="{76CA4B02-6342-4D76-B76A-78A0F5C45566}"/>
          </ac:picMkLst>
        </pc:picChg>
        <pc:picChg chg="add mod">
          <ac:chgData name="张 智" userId="36bdf691fd3510be" providerId="LiveId" clId="{938609BB-EA08-469A-8756-DB1390A1A5B3}" dt="2023-09-25T14:13:47.685" v="23813" actId="1076"/>
          <ac:picMkLst>
            <pc:docMk/>
            <pc:sldMk cId="4122722955" sldId="1492"/>
            <ac:picMk id="4" creationId="{FA56332E-D3A4-45FF-9529-BB1739A27D54}"/>
          </ac:picMkLst>
        </pc:picChg>
      </pc:sldChg>
      <pc:sldChg chg="modSp add del mod">
        <pc:chgData name="张 智" userId="36bdf691fd3510be" providerId="LiveId" clId="{938609BB-EA08-469A-8756-DB1390A1A5B3}" dt="2023-09-25T04:40:01.345" v="17677" actId="2696"/>
        <pc:sldMkLst>
          <pc:docMk/>
          <pc:sldMk cId="2663848973" sldId="1493"/>
        </pc:sldMkLst>
        <pc:spChg chg="mod">
          <ac:chgData name="张 智" userId="36bdf691fd3510be" providerId="LiveId" clId="{938609BB-EA08-469A-8756-DB1390A1A5B3}" dt="2023-09-25T04:39:50.045" v="17672" actId="21"/>
          <ac:spMkLst>
            <pc:docMk/>
            <pc:sldMk cId="2663848973" sldId="1493"/>
            <ac:spMk id="8" creationId="{42F06DDE-EED3-4EA8-BF84-1D3C35DFAAB9}"/>
          </ac:spMkLst>
        </pc:spChg>
      </pc:sldChg>
      <pc:sldChg chg="addSp delSp modSp add mod modNotesTx">
        <pc:chgData name="张 智" userId="36bdf691fd3510be" providerId="LiveId" clId="{938609BB-EA08-469A-8756-DB1390A1A5B3}" dt="2023-09-26T06:07:48.893" v="29936" actId="1076"/>
        <pc:sldMkLst>
          <pc:docMk/>
          <pc:sldMk cId="927204106" sldId="1494"/>
        </pc:sldMkLst>
        <pc:spChg chg="del">
          <ac:chgData name="张 智" userId="36bdf691fd3510be" providerId="LiveId" clId="{938609BB-EA08-469A-8756-DB1390A1A5B3}" dt="2023-09-22T02:44:15.393" v="11445" actId="478"/>
          <ac:spMkLst>
            <pc:docMk/>
            <pc:sldMk cId="927204106" sldId="1494"/>
            <ac:spMk id="3" creationId="{E9712784-199A-4366-8059-4B353600DEA1}"/>
          </ac:spMkLst>
        </pc:spChg>
        <pc:spChg chg="del mod">
          <ac:chgData name="张 智" userId="36bdf691fd3510be" providerId="LiveId" clId="{938609BB-EA08-469A-8756-DB1390A1A5B3}" dt="2023-09-23T00:17:21.056" v="12175" actId="478"/>
          <ac:spMkLst>
            <pc:docMk/>
            <pc:sldMk cId="927204106" sldId="1494"/>
            <ac:spMk id="4" creationId="{320ABAFD-759F-44AD-9737-4DC91D283DCB}"/>
          </ac:spMkLst>
        </pc:spChg>
        <pc:spChg chg="add del mod">
          <ac:chgData name="张 智" userId="36bdf691fd3510be" providerId="LiveId" clId="{938609BB-EA08-469A-8756-DB1390A1A5B3}" dt="2023-09-22T02:44:17.879" v="11446" actId="478"/>
          <ac:spMkLst>
            <pc:docMk/>
            <pc:sldMk cId="927204106" sldId="1494"/>
            <ac:spMk id="5" creationId="{2C3D14B7-3DAA-4750-973B-7FAFC0B47793}"/>
          </ac:spMkLst>
        </pc:spChg>
        <pc:spChg chg="add mod">
          <ac:chgData name="张 智" userId="36bdf691fd3510be" providerId="LiveId" clId="{938609BB-EA08-469A-8756-DB1390A1A5B3}" dt="2023-09-25T03:30:08.355" v="16093" actId="14100"/>
          <ac:spMkLst>
            <pc:docMk/>
            <pc:sldMk cId="927204106" sldId="1494"/>
            <ac:spMk id="8" creationId="{104590D4-9933-4682-9A20-183698165B27}"/>
          </ac:spMkLst>
        </pc:spChg>
        <pc:spChg chg="add del mod">
          <ac:chgData name="张 智" userId="36bdf691fd3510be" providerId="LiveId" clId="{938609BB-EA08-469A-8756-DB1390A1A5B3}" dt="2023-09-23T00:11:42.931" v="12048" actId="478"/>
          <ac:spMkLst>
            <pc:docMk/>
            <pc:sldMk cId="927204106" sldId="1494"/>
            <ac:spMk id="9" creationId="{52715838-19DC-4CC2-A2AF-A63EDB7025E8}"/>
          </ac:spMkLst>
        </pc:spChg>
        <pc:spChg chg="add mod">
          <ac:chgData name="张 智" userId="36bdf691fd3510be" providerId="LiveId" clId="{938609BB-EA08-469A-8756-DB1390A1A5B3}" dt="2023-09-26T06:07:48.893" v="29936" actId="1076"/>
          <ac:spMkLst>
            <pc:docMk/>
            <pc:sldMk cId="927204106" sldId="1494"/>
            <ac:spMk id="10" creationId="{8EF4B8DA-6C27-40B4-954E-AF1ED236586E}"/>
          </ac:spMkLst>
        </pc:spChg>
        <pc:spChg chg="add del mod">
          <ac:chgData name="张 智" userId="36bdf691fd3510be" providerId="LiveId" clId="{938609BB-EA08-469A-8756-DB1390A1A5B3}" dt="2023-09-23T00:17:23.059" v="12176" actId="478"/>
          <ac:spMkLst>
            <pc:docMk/>
            <pc:sldMk cId="927204106" sldId="1494"/>
            <ac:spMk id="12" creationId="{F0AACAE5-C02E-4718-ADD1-0B5ECF3DF67A}"/>
          </ac:spMkLst>
        </pc:spChg>
        <pc:spChg chg="add mod">
          <ac:chgData name="张 智" userId="36bdf691fd3510be" providerId="LiveId" clId="{938609BB-EA08-469A-8756-DB1390A1A5B3}" dt="2023-09-23T15:35:22.812" v="12490"/>
          <ac:spMkLst>
            <pc:docMk/>
            <pc:sldMk cId="927204106" sldId="1494"/>
            <ac:spMk id="13" creationId="{DDDEFC81-45E3-4041-A79A-BE3F9FC227DF}"/>
          </ac:spMkLst>
        </pc:spChg>
        <pc:picChg chg="add mod">
          <ac:chgData name="张 智" userId="36bdf691fd3510be" providerId="LiveId" clId="{938609BB-EA08-469A-8756-DB1390A1A5B3}" dt="2023-09-23T00:06:20.565" v="12016" actId="14100"/>
          <ac:picMkLst>
            <pc:docMk/>
            <pc:sldMk cId="927204106" sldId="1494"/>
            <ac:picMk id="3" creationId="{A69F1C8D-157F-4A5F-8B7A-2D47E5164FB9}"/>
          </ac:picMkLst>
        </pc:picChg>
        <pc:picChg chg="add del mod">
          <ac:chgData name="张 智" userId="36bdf691fd3510be" providerId="LiveId" clId="{938609BB-EA08-469A-8756-DB1390A1A5B3}" dt="2023-09-23T00:05:47.392" v="11984" actId="478"/>
          <ac:picMkLst>
            <pc:docMk/>
            <pc:sldMk cId="927204106" sldId="1494"/>
            <ac:picMk id="7" creationId="{B86C2941-61FB-4FBD-91B7-145B134B1CC8}"/>
          </ac:picMkLst>
        </pc:picChg>
      </pc:sldChg>
      <pc:sldChg chg="modSp add mod modNotesTx">
        <pc:chgData name="张 智" userId="36bdf691fd3510be" providerId="LiveId" clId="{938609BB-EA08-469A-8756-DB1390A1A5B3}" dt="2023-09-26T06:07:25.554" v="29933" actId="20577"/>
        <pc:sldMkLst>
          <pc:docMk/>
          <pc:sldMk cId="1517953333" sldId="1495"/>
        </pc:sldMkLst>
        <pc:spChg chg="mod">
          <ac:chgData name="张 智" userId="36bdf691fd3510be" providerId="LiveId" clId="{938609BB-EA08-469A-8756-DB1390A1A5B3}" dt="2023-09-22T03:56:23.693" v="11507" actId="20577"/>
          <ac:spMkLst>
            <pc:docMk/>
            <pc:sldMk cId="1517953333" sldId="1495"/>
            <ac:spMk id="2" creationId="{00000000-0000-0000-0000-000000000000}"/>
          </ac:spMkLst>
        </pc:spChg>
        <pc:spChg chg="mod">
          <ac:chgData name="张 智" userId="36bdf691fd3510be" providerId="LiveId" clId="{938609BB-EA08-469A-8756-DB1390A1A5B3}" dt="2023-09-26T06:07:25.554" v="29933" actId="20577"/>
          <ac:spMkLst>
            <pc:docMk/>
            <pc:sldMk cId="1517953333" sldId="1495"/>
            <ac:spMk id="8" creationId="{42F06DDE-EED3-4EA8-BF84-1D3C35DFAAB9}"/>
          </ac:spMkLst>
        </pc:spChg>
      </pc:sldChg>
      <pc:sldChg chg="addSp modSp add mod modNotesTx">
        <pc:chgData name="张 智" userId="36bdf691fd3510be" providerId="LiveId" clId="{938609BB-EA08-469A-8756-DB1390A1A5B3}" dt="2023-09-26T06:07:21.313" v="29931" actId="20577"/>
        <pc:sldMkLst>
          <pc:docMk/>
          <pc:sldMk cId="2470940641" sldId="1496"/>
        </pc:sldMkLst>
        <pc:spChg chg="add mod">
          <ac:chgData name="张 智" userId="36bdf691fd3510be" providerId="LiveId" clId="{938609BB-EA08-469A-8756-DB1390A1A5B3}" dt="2023-09-22T04:05:03.378" v="11589" actId="1036"/>
          <ac:spMkLst>
            <pc:docMk/>
            <pc:sldMk cId="2470940641" sldId="1496"/>
            <ac:spMk id="7" creationId="{57055587-7354-406B-8857-A106837EC76B}"/>
          </ac:spMkLst>
        </pc:spChg>
        <pc:spChg chg="mod">
          <ac:chgData name="张 智" userId="36bdf691fd3510be" providerId="LiveId" clId="{938609BB-EA08-469A-8756-DB1390A1A5B3}" dt="2023-09-26T06:07:21.313" v="29931" actId="20577"/>
          <ac:spMkLst>
            <pc:docMk/>
            <pc:sldMk cId="2470940641" sldId="1496"/>
            <ac:spMk id="8" creationId="{42F06DDE-EED3-4EA8-BF84-1D3C35DFAAB9}"/>
          </ac:spMkLst>
        </pc:spChg>
        <pc:picChg chg="add mod">
          <ac:chgData name="张 智" userId="36bdf691fd3510be" providerId="LiveId" clId="{938609BB-EA08-469A-8756-DB1390A1A5B3}" dt="2023-09-22T04:04:25.468" v="11570" actId="1076"/>
          <ac:picMkLst>
            <pc:docMk/>
            <pc:sldMk cId="2470940641" sldId="1496"/>
            <ac:picMk id="4" creationId="{15858BA1-DCBA-41AB-9820-BB885922560D}"/>
          </ac:picMkLst>
        </pc:picChg>
      </pc:sldChg>
      <pc:sldChg chg="modSp add del mod modNotesTx">
        <pc:chgData name="张 智" userId="36bdf691fd3510be" providerId="LiveId" clId="{938609BB-EA08-469A-8756-DB1390A1A5B3}" dt="2023-09-26T03:14:26.928" v="27090" actId="2696"/>
        <pc:sldMkLst>
          <pc:docMk/>
          <pc:sldMk cId="3267128001" sldId="1497"/>
        </pc:sldMkLst>
        <pc:spChg chg="mod">
          <ac:chgData name="张 智" userId="36bdf691fd3510be" providerId="LiveId" clId="{938609BB-EA08-469A-8756-DB1390A1A5B3}" dt="2023-09-26T03:09:21.686" v="27069" actId="1076"/>
          <ac:spMkLst>
            <pc:docMk/>
            <pc:sldMk cId="3267128001" sldId="1497"/>
            <ac:spMk id="4" creationId="{320ABAFD-759F-44AD-9737-4DC91D283DCB}"/>
          </ac:spMkLst>
        </pc:spChg>
      </pc:sldChg>
      <pc:sldChg chg="addSp delSp modSp add mod modNotesTx">
        <pc:chgData name="张 智" userId="36bdf691fd3510be" providerId="LiveId" clId="{938609BB-EA08-469A-8756-DB1390A1A5B3}" dt="2023-09-26T06:08:00.749" v="29939" actId="1076"/>
        <pc:sldMkLst>
          <pc:docMk/>
          <pc:sldMk cId="4041780930" sldId="1498"/>
        </pc:sldMkLst>
        <pc:spChg chg="del">
          <ac:chgData name="张 智" userId="36bdf691fd3510be" providerId="LiveId" clId="{938609BB-EA08-469A-8756-DB1390A1A5B3}" dt="2023-09-23T00:17:15.068" v="12172" actId="478"/>
          <ac:spMkLst>
            <pc:docMk/>
            <pc:sldMk cId="4041780930" sldId="1498"/>
            <ac:spMk id="4" creationId="{320ABAFD-759F-44AD-9737-4DC91D283DCB}"/>
          </ac:spMkLst>
        </pc:spChg>
        <pc:spChg chg="add del mod">
          <ac:chgData name="张 智" userId="36bdf691fd3510be" providerId="LiveId" clId="{938609BB-EA08-469A-8756-DB1390A1A5B3}" dt="2023-09-23T00:17:17.425" v="12173" actId="478"/>
          <ac:spMkLst>
            <pc:docMk/>
            <pc:sldMk cId="4041780930" sldId="1498"/>
            <ac:spMk id="7" creationId="{17868B44-21D9-458D-886F-9F8D8978EAB5}"/>
          </ac:spMkLst>
        </pc:spChg>
        <pc:spChg chg="mod">
          <ac:chgData name="张 智" userId="36bdf691fd3510be" providerId="LiveId" clId="{938609BB-EA08-469A-8756-DB1390A1A5B3}" dt="2023-09-25T03:31:24.553" v="16099" actId="20577"/>
          <ac:spMkLst>
            <pc:docMk/>
            <pc:sldMk cId="4041780930" sldId="1498"/>
            <ac:spMk id="8" creationId="{104590D4-9933-4682-9A20-183698165B27}"/>
          </ac:spMkLst>
        </pc:spChg>
        <pc:spChg chg="mod">
          <ac:chgData name="张 智" userId="36bdf691fd3510be" providerId="LiveId" clId="{938609BB-EA08-469A-8756-DB1390A1A5B3}" dt="2023-09-26T06:08:00.749" v="29939" actId="1076"/>
          <ac:spMkLst>
            <pc:docMk/>
            <pc:sldMk cId="4041780930" sldId="1498"/>
            <ac:spMk id="10" creationId="{8EF4B8DA-6C27-40B4-954E-AF1ED236586E}"/>
          </ac:spMkLst>
        </pc:spChg>
        <pc:spChg chg="add mod">
          <ac:chgData name="张 智" userId="36bdf691fd3510be" providerId="LiveId" clId="{938609BB-EA08-469A-8756-DB1390A1A5B3}" dt="2023-09-23T15:35:19.547" v="12489"/>
          <ac:spMkLst>
            <pc:docMk/>
            <pc:sldMk cId="4041780930" sldId="1498"/>
            <ac:spMk id="11" creationId="{DF956D1E-DFD4-4910-BBD7-3A62E771C3D2}"/>
          </ac:spMkLst>
        </pc:spChg>
        <pc:picChg chg="del">
          <ac:chgData name="张 智" userId="36bdf691fd3510be" providerId="LiveId" clId="{938609BB-EA08-469A-8756-DB1390A1A5B3}" dt="2023-09-23T00:12:54.367" v="12074" actId="478"/>
          <ac:picMkLst>
            <pc:docMk/>
            <pc:sldMk cId="4041780930" sldId="1498"/>
            <ac:picMk id="3" creationId="{A69F1C8D-157F-4A5F-8B7A-2D47E5164FB9}"/>
          </ac:picMkLst>
        </pc:picChg>
        <pc:picChg chg="add mod">
          <ac:chgData name="张 智" userId="36bdf691fd3510be" providerId="LiveId" clId="{938609BB-EA08-469A-8756-DB1390A1A5B3}" dt="2023-09-23T00:13:16.019" v="12079" actId="14100"/>
          <ac:picMkLst>
            <pc:docMk/>
            <pc:sldMk cId="4041780930" sldId="1498"/>
            <ac:picMk id="5" creationId="{9B645F0F-F31A-49C8-89E0-A0FBBB6F7BBF}"/>
          </ac:picMkLst>
        </pc:picChg>
      </pc:sldChg>
      <pc:sldChg chg="add del">
        <pc:chgData name="张 智" userId="36bdf691fd3510be" providerId="LiveId" clId="{938609BB-EA08-469A-8756-DB1390A1A5B3}" dt="2023-09-23T00:13:38.905" v="12081"/>
        <pc:sldMkLst>
          <pc:docMk/>
          <pc:sldMk cId="487125772" sldId="1499"/>
        </pc:sldMkLst>
      </pc:sldChg>
      <pc:sldChg chg="add del">
        <pc:chgData name="张 智" userId="36bdf691fd3510be" providerId="LiveId" clId="{938609BB-EA08-469A-8756-DB1390A1A5B3}" dt="2023-09-23T00:13:05.728" v="12076"/>
        <pc:sldMkLst>
          <pc:docMk/>
          <pc:sldMk cId="1141565347" sldId="1499"/>
        </pc:sldMkLst>
      </pc:sldChg>
      <pc:sldChg chg="addSp delSp modSp add mod modNotesTx">
        <pc:chgData name="张 智" userId="36bdf691fd3510be" providerId="LiveId" clId="{938609BB-EA08-469A-8756-DB1390A1A5B3}" dt="2023-09-26T06:08:10.643" v="29942" actId="1076"/>
        <pc:sldMkLst>
          <pc:docMk/>
          <pc:sldMk cId="1299043137" sldId="1499"/>
        </pc:sldMkLst>
        <pc:spChg chg="mod">
          <ac:chgData name="张 智" userId="36bdf691fd3510be" providerId="LiveId" clId="{938609BB-EA08-469A-8756-DB1390A1A5B3}" dt="2023-09-23T15:35:15.899" v="12488"/>
          <ac:spMkLst>
            <pc:docMk/>
            <pc:sldMk cId="1299043137" sldId="1499"/>
            <ac:spMk id="4" creationId="{320ABAFD-759F-44AD-9737-4DC91D283DCB}"/>
          </ac:spMkLst>
        </pc:spChg>
        <pc:spChg chg="mod">
          <ac:chgData name="张 智" userId="36bdf691fd3510be" providerId="LiveId" clId="{938609BB-EA08-469A-8756-DB1390A1A5B3}" dt="2023-09-25T03:30:18.838" v="16095" actId="403"/>
          <ac:spMkLst>
            <pc:docMk/>
            <pc:sldMk cId="1299043137" sldId="1499"/>
            <ac:spMk id="8" creationId="{104590D4-9933-4682-9A20-183698165B27}"/>
          </ac:spMkLst>
        </pc:spChg>
        <pc:spChg chg="mod">
          <ac:chgData name="张 智" userId="36bdf691fd3510be" providerId="LiveId" clId="{938609BB-EA08-469A-8756-DB1390A1A5B3}" dt="2023-09-26T06:08:10.643" v="29942" actId="1076"/>
          <ac:spMkLst>
            <pc:docMk/>
            <pc:sldMk cId="1299043137" sldId="1499"/>
            <ac:spMk id="10" creationId="{8EF4B8DA-6C27-40B4-954E-AF1ED236586E}"/>
          </ac:spMkLst>
        </pc:spChg>
        <pc:picChg chg="add mod">
          <ac:chgData name="张 智" userId="36bdf691fd3510be" providerId="LiveId" clId="{938609BB-EA08-469A-8756-DB1390A1A5B3}" dt="2023-09-23T00:15:49.258" v="12100" actId="14100"/>
          <ac:picMkLst>
            <pc:docMk/>
            <pc:sldMk cId="1299043137" sldId="1499"/>
            <ac:picMk id="3" creationId="{6C49C29A-D24B-4FB6-BCCD-94E31B90D247}"/>
          </ac:picMkLst>
        </pc:picChg>
        <pc:picChg chg="del">
          <ac:chgData name="张 智" userId="36bdf691fd3510be" providerId="LiveId" clId="{938609BB-EA08-469A-8756-DB1390A1A5B3}" dt="2023-09-23T00:15:39.667" v="12097" actId="478"/>
          <ac:picMkLst>
            <pc:docMk/>
            <pc:sldMk cId="1299043137" sldId="1499"/>
            <ac:picMk id="5" creationId="{9B645F0F-F31A-49C8-89E0-A0FBBB6F7BBF}"/>
          </ac:picMkLst>
        </pc:picChg>
      </pc:sldChg>
      <pc:sldChg chg="addSp delSp modSp add del mod">
        <pc:chgData name="张 智" userId="36bdf691fd3510be" providerId="LiveId" clId="{938609BB-EA08-469A-8756-DB1390A1A5B3}" dt="2023-09-23T01:04:26.219" v="12344" actId="2696"/>
        <pc:sldMkLst>
          <pc:docMk/>
          <pc:sldMk cId="811721732" sldId="1500"/>
        </pc:sldMkLst>
        <pc:spChg chg="del">
          <ac:chgData name="张 智" userId="36bdf691fd3510be" providerId="LiveId" clId="{938609BB-EA08-469A-8756-DB1390A1A5B3}" dt="2023-09-23T00:45:35.365" v="12236" actId="478"/>
          <ac:spMkLst>
            <pc:docMk/>
            <pc:sldMk cId="811721732" sldId="1500"/>
            <ac:spMk id="8" creationId="{104590D4-9933-4682-9A20-183698165B27}"/>
          </ac:spMkLst>
        </pc:spChg>
        <pc:spChg chg="add del mod">
          <ac:chgData name="张 智" userId="36bdf691fd3510be" providerId="LiveId" clId="{938609BB-EA08-469A-8756-DB1390A1A5B3}" dt="2023-09-23T00:57:22.153" v="12244" actId="21"/>
          <ac:spMkLst>
            <pc:docMk/>
            <pc:sldMk cId="811721732" sldId="1500"/>
            <ac:spMk id="9" creationId="{D2DBFA18-B38E-4AAD-8435-7616BAD7159A}"/>
          </ac:spMkLst>
        </pc:spChg>
        <pc:picChg chg="del">
          <ac:chgData name="张 智" userId="36bdf691fd3510be" providerId="LiveId" clId="{938609BB-EA08-469A-8756-DB1390A1A5B3}" dt="2023-09-23T00:21:19.418" v="12226" actId="478"/>
          <ac:picMkLst>
            <pc:docMk/>
            <pc:sldMk cId="811721732" sldId="1500"/>
            <ac:picMk id="3" creationId="{6C49C29A-D24B-4FB6-BCCD-94E31B90D247}"/>
          </ac:picMkLst>
        </pc:picChg>
        <pc:picChg chg="add del mod">
          <ac:chgData name="张 智" userId="36bdf691fd3510be" providerId="LiveId" clId="{938609BB-EA08-469A-8756-DB1390A1A5B3}" dt="2023-09-23T00:54:59.694" v="12240" actId="478"/>
          <ac:picMkLst>
            <pc:docMk/>
            <pc:sldMk cId="811721732" sldId="1500"/>
            <ac:picMk id="5" creationId="{B57994BE-2104-4ED7-A661-3C4AECC1B5E8}"/>
          </ac:picMkLst>
        </pc:picChg>
      </pc:sldChg>
      <pc:sldChg chg="addSp delSp modSp add mod modNotesTx">
        <pc:chgData name="张 智" userId="36bdf691fd3510be" providerId="LiveId" clId="{938609BB-EA08-469A-8756-DB1390A1A5B3}" dt="2023-09-26T06:08:21.029" v="29945" actId="1076"/>
        <pc:sldMkLst>
          <pc:docMk/>
          <pc:sldMk cId="1041755705" sldId="1501"/>
        </pc:sldMkLst>
        <pc:spChg chg="mod">
          <ac:chgData name="张 智" userId="36bdf691fd3510be" providerId="LiveId" clId="{938609BB-EA08-469A-8756-DB1390A1A5B3}" dt="2023-09-23T15:35:07.822" v="12487" actId="20577"/>
          <ac:spMkLst>
            <pc:docMk/>
            <pc:sldMk cId="1041755705" sldId="1501"/>
            <ac:spMk id="4" creationId="{320ABAFD-759F-44AD-9737-4DC91D283DCB}"/>
          </ac:spMkLst>
        </pc:spChg>
        <pc:spChg chg="add mod">
          <ac:chgData name="张 智" userId="36bdf691fd3510be" providerId="LiveId" clId="{938609BB-EA08-469A-8756-DB1390A1A5B3}" dt="2023-09-25T03:35:24.917" v="16118" actId="20577"/>
          <ac:spMkLst>
            <pc:docMk/>
            <pc:sldMk cId="1041755705" sldId="1501"/>
            <ac:spMk id="6" creationId="{D9E10AE7-FA29-4F77-8A63-29DD784934C0}"/>
          </ac:spMkLst>
        </pc:spChg>
        <pc:spChg chg="del">
          <ac:chgData name="张 智" userId="36bdf691fd3510be" providerId="LiveId" clId="{938609BB-EA08-469A-8756-DB1390A1A5B3}" dt="2023-09-23T00:57:24.611" v="12245" actId="478"/>
          <ac:spMkLst>
            <pc:docMk/>
            <pc:sldMk cId="1041755705" sldId="1501"/>
            <ac:spMk id="8" creationId="{104590D4-9933-4682-9A20-183698165B27}"/>
          </ac:spMkLst>
        </pc:spChg>
        <pc:spChg chg="mod">
          <ac:chgData name="张 智" userId="36bdf691fd3510be" providerId="LiveId" clId="{938609BB-EA08-469A-8756-DB1390A1A5B3}" dt="2023-09-26T06:08:21.029" v="29945" actId="1076"/>
          <ac:spMkLst>
            <pc:docMk/>
            <pc:sldMk cId="1041755705" sldId="1501"/>
            <ac:spMk id="10" creationId="{8EF4B8DA-6C27-40B4-954E-AF1ED236586E}"/>
          </ac:spMkLst>
        </pc:spChg>
      </pc:sldChg>
      <pc:sldChg chg="add del">
        <pc:chgData name="张 智" userId="36bdf691fd3510be" providerId="LiveId" clId="{938609BB-EA08-469A-8756-DB1390A1A5B3}" dt="2023-09-23T00:55:21.531" v="12242"/>
        <pc:sldMkLst>
          <pc:docMk/>
          <pc:sldMk cId="1799656401" sldId="1501"/>
        </pc:sldMkLst>
      </pc:sldChg>
      <pc:sldChg chg="addSp delSp modSp add mod modNotesTx">
        <pc:chgData name="张 智" userId="36bdf691fd3510be" providerId="LiveId" clId="{938609BB-EA08-469A-8756-DB1390A1A5B3}" dt="2023-09-26T06:08:28.056" v="29946" actId="478"/>
        <pc:sldMkLst>
          <pc:docMk/>
          <pc:sldMk cId="2092847604" sldId="1502"/>
        </pc:sldMkLst>
        <pc:spChg chg="mod">
          <ac:chgData name="张 智" userId="36bdf691fd3510be" providerId="LiveId" clId="{938609BB-EA08-469A-8756-DB1390A1A5B3}" dt="2023-09-23T15:35:01.422" v="12484" actId="20577"/>
          <ac:spMkLst>
            <pc:docMk/>
            <pc:sldMk cId="2092847604" sldId="1502"/>
            <ac:spMk id="4" creationId="{320ABAFD-759F-44AD-9737-4DC91D283DCB}"/>
          </ac:spMkLst>
        </pc:spChg>
        <pc:spChg chg="del mod">
          <ac:chgData name="张 智" userId="36bdf691fd3510be" providerId="LiveId" clId="{938609BB-EA08-469A-8756-DB1390A1A5B3}" dt="2023-09-23T01:02:55.039" v="12297" actId="478"/>
          <ac:spMkLst>
            <pc:docMk/>
            <pc:sldMk cId="2092847604" sldId="1502"/>
            <ac:spMk id="6" creationId="{D9E10AE7-FA29-4F77-8A63-29DD784934C0}"/>
          </ac:spMkLst>
        </pc:spChg>
        <pc:spChg chg="add mod">
          <ac:chgData name="张 智" userId="36bdf691fd3510be" providerId="LiveId" clId="{938609BB-EA08-469A-8756-DB1390A1A5B3}" dt="2023-09-25T03:37:16.321" v="16176" actId="20577"/>
          <ac:spMkLst>
            <pc:docMk/>
            <pc:sldMk cId="2092847604" sldId="1502"/>
            <ac:spMk id="7" creationId="{3C8565FD-42C6-4638-8E73-10B3428167F4}"/>
          </ac:spMkLst>
        </pc:spChg>
        <pc:spChg chg="del">
          <ac:chgData name="张 智" userId="36bdf691fd3510be" providerId="LiveId" clId="{938609BB-EA08-469A-8756-DB1390A1A5B3}" dt="2023-09-26T06:08:28.056" v="29946" actId="478"/>
          <ac:spMkLst>
            <pc:docMk/>
            <pc:sldMk cId="2092847604" sldId="1502"/>
            <ac:spMk id="10" creationId="{8EF4B8DA-6C27-40B4-954E-AF1ED236586E}"/>
          </ac:spMkLst>
        </pc:spChg>
        <pc:picChg chg="del">
          <ac:chgData name="张 智" userId="36bdf691fd3510be" providerId="LiveId" clId="{938609BB-EA08-469A-8756-DB1390A1A5B3}" dt="2023-09-23T00:58:26.924" v="12263" actId="478"/>
          <ac:picMkLst>
            <pc:docMk/>
            <pc:sldMk cId="2092847604" sldId="1502"/>
            <ac:picMk id="3" creationId="{6C49C29A-D24B-4FB6-BCCD-94E31B90D247}"/>
          </ac:picMkLst>
        </pc:picChg>
      </pc:sldChg>
      <pc:sldChg chg="addSp modSp add mod">
        <pc:chgData name="张 智" userId="36bdf691fd3510be" providerId="LiveId" clId="{938609BB-EA08-469A-8756-DB1390A1A5B3}" dt="2023-09-25T04:17:23.124" v="17199" actId="20577"/>
        <pc:sldMkLst>
          <pc:docMk/>
          <pc:sldMk cId="2067913887" sldId="1503"/>
        </pc:sldMkLst>
        <pc:spChg chg="mod">
          <ac:chgData name="张 智" userId="36bdf691fd3510be" providerId="LiveId" clId="{938609BB-EA08-469A-8756-DB1390A1A5B3}" dt="2023-09-23T15:38:12.701" v="12503" actId="14100"/>
          <ac:spMkLst>
            <pc:docMk/>
            <pc:sldMk cId="2067913887" sldId="1503"/>
            <ac:spMk id="2" creationId="{00000000-0000-0000-0000-000000000000}"/>
          </ac:spMkLst>
        </pc:spChg>
        <pc:spChg chg="add mod">
          <ac:chgData name="张 智" userId="36bdf691fd3510be" providerId="LiveId" clId="{938609BB-EA08-469A-8756-DB1390A1A5B3}" dt="2023-09-23T15:34:41.111" v="12480" actId="1076"/>
          <ac:spMkLst>
            <pc:docMk/>
            <pc:sldMk cId="2067913887" sldId="1503"/>
            <ac:spMk id="4" creationId="{27070739-6726-43F8-8EEC-168F955A145B}"/>
          </ac:spMkLst>
        </pc:spChg>
        <pc:spChg chg="add mod">
          <ac:chgData name="张 智" userId="36bdf691fd3510be" providerId="LiveId" clId="{938609BB-EA08-469A-8756-DB1390A1A5B3}" dt="2023-09-23T15:41:59.991" v="12570" actId="20577"/>
          <ac:spMkLst>
            <pc:docMk/>
            <pc:sldMk cId="2067913887" sldId="1503"/>
            <ac:spMk id="5" creationId="{4386DE6B-42DD-4D65-89CF-1FD7147BAC2A}"/>
          </ac:spMkLst>
        </pc:spChg>
        <pc:spChg chg="mod">
          <ac:chgData name="张 智" userId="36bdf691fd3510be" providerId="LiveId" clId="{938609BB-EA08-469A-8756-DB1390A1A5B3}" dt="2023-09-25T04:17:23.124" v="17199" actId="20577"/>
          <ac:spMkLst>
            <pc:docMk/>
            <pc:sldMk cId="2067913887" sldId="1503"/>
            <ac:spMk id="8" creationId="{42F06DDE-EED3-4EA8-BF84-1D3C35DFAAB9}"/>
          </ac:spMkLst>
        </pc:spChg>
      </pc:sldChg>
      <pc:sldChg chg="addSp delSp modSp add mod modNotesTx">
        <pc:chgData name="张 智" userId="36bdf691fd3510be" providerId="LiveId" clId="{938609BB-EA08-469A-8756-DB1390A1A5B3}" dt="2023-09-26T05:17:50.371" v="28773" actId="20577"/>
        <pc:sldMkLst>
          <pc:docMk/>
          <pc:sldMk cId="4053434327" sldId="1504"/>
        </pc:sldMkLst>
        <pc:spChg chg="add mod">
          <ac:chgData name="张 智" userId="36bdf691fd3510be" providerId="LiveId" clId="{938609BB-EA08-469A-8756-DB1390A1A5B3}" dt="2023-09-26T05:06:45.462" v="28216" actId="1076"/>
          <ac:spMkLst>
            <pc:docMk/>
            <pc:sldMk cId="4053434327" sldId="1504"/>
            <ac:spMk id="4" creationId="{D0D9F8DD-A9C0-4261-B814-19B53F0EB4EC}"/>
          </ac:spMkLst>
        </pc:spChg>
        <pc:spChg chg="add mod">
          <ac:chgData name="张 智" userId="36bdf691fd3510be" providerId="LiveId" clId="{938609BB-EA08-469A-8756-DB1390A1A5B3}" dt="2023-09-26T05:06:45.462" v="28216" actId="1076"/>
          <ac:spMkLst>
            <pc:docMk/>
            <pc:sldMk cId="4053434327" sldId="1504"/>
            <ac:spMk id="5" creationId="{71D83106-6EE9-470D-80D8-0478E4107080}"/>
          </ac:spMkLst>
        </pc:spChg>
        <pc:spChg chg="del">
          <ac:chgData name="张 智" userId="36bdf691fd3510be" providerId="LiveId" clId="{938609BB-EA08-469A-8756-DB1390A1A5B3}" dt="2023-09-24T13:52:40.543" v="13845" actId="478"/>
          <ac:spMkLst>
            <pc:docMk/>
            <pc:sldMk cId="4053434327" sldId="1504"/>
            <ac:spMk id="6" creationId="{4CAC34D1-B18E-4DAF-A5E2-B5D547E61DEE}"/>
          </ac:spMkLst>
        </pc:spChg>
        <pc:spChg chg="add mod">
          <ac:chgData name="张 智" userId="36bdf691fd3510be" providerId="LiveId" clId="{938609BB-EA08-469A-8756-DB1390A1A5B3}" dt="2023-09-26T05:06:38.926" v="28215" actId="14100"/>
          <ac:spMkLst>
            <pc:docMk/>
            <pc:sldMk cId="4053434327" sldId="1504"/>
            <ac:spMk id="6" creationId="{AB4DF7F1-85E1-4CFB-A325-5E7DA5CC7407}"/>
          </ac:spMkLst>
        </pc:spChg>
        <pc:spChg chg="mod">
          <ac:chgData name="张 智" userId="36bdf691fd3510be" providerId="LiveId" clId="{938609BB-EA08-469A-8756-DB1390A1A5B3}" dt="2023-09-25T15:06:21.295" v="25039" actId="20577"/>
          <ac:spMkLst>
            <pc:docMk/>
            <pc:sldMk cId="4053434327" sldId="1504"/>
            <ac:spMk id="9" creationId="{A117331E-C865-4E37-86D3-683EEB7F2695}"/>
          </ac:spMkLst>
        </pc:spChg>
      </pc:sldChg>
      <pc:sldChg chg="delSp modSp add del mod">
        <pc:chgData name="张 智" userId="36bdf691fd3510be" providerId="LiveId" clId="{938609BB-EA08-469A-8756-DB1390A1A5B3}" dt="2023-09-25T14:45:00.106" v="24811" actId="2696"/>
        <pc:sldMkLst>
          <pc:docMk/>
          <pc:sldMk cId="3235134736" sldId="1505"/>
        </pc:sldMkLst>
        <pc:spChg chg="del mod">
          <ac:chgData name="张 智" userId="36bdf691fd3510be" providerId="LiveId" clId="{938609BB-EA08-469A-8756-DB1390A1A5B3}" dt="2023-09-25T14:44:53.762" v="24808" actId="21"/>
          <ac:spMkLst>
            <pc:docMk/>
            <pc:sldMk cId="3235134736" sldId="1505"/>
            <ac:spMk id="4" creationId="{D0D9F8DD-A9C0-4261-B814-19B53F0EB4EC}"/>
          </ac:spMkLst>
        </pc:spChg>
      </pc:sldChg>
      <pc:sldChg chg="addSp delSp modSp add mod modNotesTx">
        <pc:chgData name="张 智" userId="36bdf691fd3510be" providerId="LiveId" clId="{938609BB-EA08-469A-8756-DB1390A1A5B3}" dt="2023-09-26T05:11:57.508" v="28380" actId="1036"/>
        <pc:sldMkLst>
          <pc:docMk/>
          <pc:sldMk cId="211311695" sldId="1506"/>
        </pc:sldMkLst>
        <pc:spChg chg="add mod">
          <ac:chgData name="张 智" userId="36bdf691fd3510be" providerId="LiveId" clId="{938609BB-EA08-469A-8756-DB1390A1A5B3}" dt="2023-09-26T05:11:57.508" v="28380" actId="1036"/>
          <ac:spMkLst>
            <pc:docMk/>
            <pc:sldMk cId="211311695" sldId="1506"/>
            <ac:spMk id="2" creationId="{F966E84A-4BFC-4768-9B5D-DA2DEBDB5C73}"/>
          </ac:spMkLst>
        </pc:spChg>
        <pc:spChg chg="del mod">
          <ac:chgData name="张 智" userId="36bdf691fd3510be" providerId="LiveId" clId="{938609BB-EA08-469A-8756-DB1390A1A5B3}" dt="2023-09-24T13:58:04.429" v="13918" actId="478"/>
          <ac:spMkLst>
            <pc:docMk/>
            <pc:sldMk cId="211311695" sldId="1506"/>
            <ac:spMk id="4" creationId="{D0D9F8DD-A9C0-4261-B814-19B53F0EB4EC}"/>
          </ac:spMkLst>
        </pc:spChg>
        <pc:spChg chg="add mod">
          <ac:chgData name="张 智" userId="36bdf691fd3510be" providerId="LiveId" clId="{938609BB-EA08-469A-8756-DB1390A1A5B3}" dt="2023-09-24T14:05:13.002" v="14062" actId="20577"/>
          <ac:spMkLst>
            <pc:docMk/>
            <pc:sldMk cId="211311695" sldId="1506"/>
            <ac:spMk id="5" creationId="{3ECEF34A-1A35-4202-8531-FDC7DB8104D1}"/>
          </ac:spMkLst>
        </pc:spChg>
        <pc:spChg chg="mod">
          <ac:chgData name="张 智" userId="36bdf691fd3510be" providerId="LiveId" clId="{938609BB-EA08-469A-8756-DB1390A1A5B3}" dt="2023-09-24T13:59:46.997" v="13943" actId="1076"/>
          <ac:spMkLst>
            <pc:docMk/>
            <pc:sldMk cId="211311695" sldId="1506"/>
            <ac:spMk id="9" creationId="{A117331E-C865-4E37-86D3-683EEB7F2695}"/>
          </ac:spMkLst>
        </pc:spChg>
        <pc:picChg chg="add mod">
          <ac:chgData name="张 智" userId="36bdf691fd3510be" providerId="LiveId" clId="{938609BB-EA08-469A-8756-DB1390A1A5B3}" dt="2023-09-26T05:11:25.149" v="28369" actId="1076"/>
          <ac:picMkLst>
            <pc:docMk/>
            <pc:sldMk cId="211311695" sldId="1506"/>
            <ac:picMk id="4" creationId="{D85D9125-B448-404F-99F9-7A4F8143CEE4}"/>
          </ac:picMkLst>
        </pc:picChg>
      </pc:sldChg>
      <pc:sldChg chg="addSp delSp modSp add mod modNotesTx">
        <pc:chgData name="张 智" userId="36bdf691fd3510be" providerId="LiveId" clId="{938609BB-EA08-469A-8756-DB1390A1A5B3}" dt="2023-09-26T05:12:03.797" v="28383" actId="14100"/>
        <pc:sldMkLst>
          <pc:docMk/>
          <pc:sldMk cId="1145758246" sldId="1507"/>
        </pc:sldMkLst>
        <pc:spChg chg="add del">
          <ac:chgData name="张 智" userId="36bdf691fd3510be" providerId="LiveId" clId="{938609BB-EA08-469A-8756-DB1390A1A5B3}" dt="2023-09-24T13:59:13.685" v="13928"/>
          <ac:spMkLst>
            <pc:docMk/>
            <pc:sldMk cId="1145758246" sldId="1507"/>
            <ac:spMk id="2" creationId="{4D1C18DE-DC2F-4E24-AD1C-6F894265A055}"/>
          </ac:spMkLst>
        </pc:spChg>
        <pc:spChg chg="mod">
          <ac:chgData name="张 智" userId="36bdf691fd3510be" providerId="LiveId" clId="{938609BB-EA08-469A-8756-DB1390A1A5B3}" dt="2023-09-24T14:08:02.054" v="14129" actId="1076"/>
          <ac:spMkLst>
            <pc:docMk/>
            <pc:sldMk cId="1145758246" sldId="1507"/>
            <ac:spMk id="5" creationId="{3ECEF34A-1A35-4202-8531-FDC7DB8104D1}"/>
          </ac:spMkLst>
        </pc:spChg>
        <pc:spChg chg="add mod">
          <ac:chgData name="张 智" userId="36bdf691fd3510be" providerId="LiveId" clId="{938609BB-EA08-469A-8756-DB1390A1A5B3}" dt="2023-09-26T05:12:03.797" v="28383" actId="14100"/>
          <ac:spMkLst>
            <pc:docMk/>
            <pc:sldMk cId="1145758246" sldId="1507"/>
            <ac:spMk id="6" creationId="{DC301FA5-288A-4A79-A04B-3E8A58F78EA1}"/>
          </ac:spMkLst>
        </pc:spChg>
        <pc:spChg chg="mod">
          <ac:chgData name="张 智" userId="36bdf691fd3510be" providerId="LiveId" clId="{938609BB-EA08-469A-8756-DB1390A1A5B3}" dt="2023-09-24T13:59:56.043" v="13949" actId="20577"/>
          <ac:spMkLst>
            <pc:docMk/>
            <pc:sldMk cId="1145758246" sldId="1507"/>
            <ac:spMk id="9" creationId="{A117331E-C865-4E37-86D3-683EEB7F2695}"/>
          </ac:spMkLst>
        </pc:spChg>
        <pc:picChg chg="add mod">
          <ac:chgData name="张 智" userId="36bdf691fd3510be" providerId="LiveId" clId="{938609BB-EA08-469A-8756-DB1390A1A5B3}" dt="2023-09-25T15:04:10.928" v="24954" actId="1076"/>
          <ac:picMkLst>
            <pc:docMk/>
            <pc:sldMk cId="1145758246" sldId="1507"/>
            <ac:picMk id="4" creationId="{0124A7FA-8829-47D2-A6AA-4B171E3BDF0C}"/>
          </ac:picMkLst>
        </pc:picChg>
      </pc:sldChg>
      <pc:sldChg chg="addSp delSp modSp add mod modNotesTx">
        <pc:chgData name="张 智" userId="36bdf691fd3510be" providerId="LiveId" clId="{938609BB-EA08-469A-8756-DB1390A1A5B3}" dt="2023-09-26T05:13:42.884" v="28560" actId="20577"/>
        <pc:sldMkLst>
          <pc:docMk/>
          <pc:sldMk cId="867468925" sldId="1508"/>
        </pc:sldMkLst>
        <pc:spChg chg="add del">
          <ac:chgData name="张 智" userId="36bdf691fd3510be" providerId="LiveId" clId="{938609BB-EA08-469A-8756-DB1390A1A5B3}" dt="2023-09-24T14:06:13.443" v="14071"/>
          <ac:spMkLst>
            <pc:docMk/>
            <pc:sldMk cId="867468925" sldId="1508"/>
            <ac:spMk id="2" creationId="{0D0AD353-7D4F-404E-9649-220EBC07523E}"/>
          </ac:spMkLst>
        </pc:spChg>
        <pc:spChg chg="mod">
          <ac:chgData name="张 智" userId="36bdf691fd3510be" providerId="LiveId" clId="{938609BB-EA08-469A-8756-DB1390A1A5B3}" dt="2023-09-24T14:10:22.875" v="14253" actId="20577"/>
          <ac:spMkLst>
            <pc:docMk/>
            <pc:sldMk cId="867468925" sldId="1508"/>
            <ac:spMk id="5" creationId="{3ECEF34A-1A35-4202-8531-FDC7DB8104D1}"/>
          </ac:spMkLst>
        </pc:spChg>
        <pc:spChg chg="add mod">
          <ac:chgData name="张 智" userId="36bdf691fd3510be" providerId="LiveId" clId="{938609BB-EA08-469A-8756-DB1390A1A5B3}" dt="2023-09-26T05:12:15.245" v="28386" actId="14100"/>
          <ac:spMkLst>
            <pc:docMk/>
            <pc:sldMk cId="867468925" sldId="1508"/>
            <ac:spMk id="6" creationId="{B7E8F5D1-CE20-4CFA-9B13-BA7182EEC16F}"/>
          </ac:spMkLst>
        </pc:spChg>
        <pc:spChg chg="mod">
          <ac:chgData name="张 智" userId="36bdf691fd3510be" providerId="LiveId" clId="{938609BB-EA08-469A-8756-DB1390A1A5B3}" dt="2023-09-24T14:06:42.378" v="14100" actId="20577"/>
          <ac:spMkLst>
            <pc:docMk/>
            <pc:sldMk cId="867468925" sldId="1508"/>
            <ac:spMk id="9" creationId="{A117331E-C865-4E37-86D3-683EEB7F2695}"/>
          </ac:spMkLst>
        </pc:spChg>
        <pc:picChg chg="add del">
          <ac:chgData name="张 智" userId="36bdf691fd3510be" providerId="LiveId" clId="{938609BB-EA08-469A-8756-DB1390A1A5B3}" dt="2023-09-25T15:23:51.533" v="25530" actId="478"/>
          <ac:picMkLst>
            <pc:docMk/>
            <pc:sldMk cId="867468925" sldId="1508"/>
            <ac:picMk id="3" creationId="{0E63F7F9-3645-4DEE-BD77-F78483C35F08}"/>
          </ac:picMkLst>
        </pc:picChg>
        <pc:picChg chg="add mod">
          <ac:chgData name="张 智" userId="36bdf691fd3510be" providerId="LiveId" clId="{938609BB-EA08-469A-8756-DB1390A1A5B3}" dt="2023-09-25T15:04:24.350" v="24958" actId="1076"/>
          <ac:picMkLst>
            <pc:docMk/>
            <pc:sldMk cId="867468925" sldId="1508"/>
            <ac:picMk id="4" creationId="{C9B1D397-F1EA-410F-BF48-8F9839E38BBB}"/>
          </ac:picMkLst>
        </pc:picChg>
      </pc:sldChg>
      <pc:sldChg chg="addSp delSp modSp add mod modNotesTx">
        <pc:chgData name="张 智" userId="36bdf691fd3510be" providerId="LiveId" clId="{938609BB-EA08-469A-8756-DB1390A1A5B3}" dt="2023-09-26T05:23:07.563" v="28787" actId="20577"/>
        <pc:sldMkLst>
          <pc:docMk/>
          <pc:sldMk cId="239775672" sldId="1509"/>
        </pc:sldMkLst>
        <pc:spChg chg="add del">
          <ac:chgData name="张 智" userId="36bdf691fd3510be" providerId="LiveId" clId="{938609BB-EA08-469A-8756-DB1390A1A5B3}" dt="2023-09-24T14:11:35.055" v="14267"/>
          <ac:spMkLst>
            <pc:docMk/>
            <pc:sldMk cId="239775672" sldId="1509"/>
            <ac:spMk id="2" creationId="{D7B07DAA-9B9F-401A-A33A-26072B444174}"/>
          </ac:spMkLst>
        </pc:spChg>
        <pc:spChg chg="mod">
          <ac:chgData name="张 智" userId="36bdf691fd3510be" providerId="LiveId" clId="{938609BB-EA08-469A-8756-DB1390A1A5B3}" dt="2023-09-26T02:38:59.107" v="26837" actId="20577"/>
          <ac:spMkLst>
            <pc:docMk/>
            <pc:sldMk cId="239775672" sldId="1509"/>
            <ac:spMk id="4" creationId="{6F84A5C5-D00A-460B-9927-0A5A435023E1}"/>
          </ac:spMkLst>
        </pc:spChg>
        <pc:spChg chg="mod">
          <ac:chgData name="张 智" userId="36bdf691fd3510be" providerId="LiveId" clId="{938609BB-EA08-469A-8756-DB1390A1A5B3}" dt="2023-09-26T05:23:07.563" v="28787" actId="20577"/>
          <ac:spMkLst>
            <pc:docMk/>
            <pc:sldMk cId="239775672" sldId="1509"/>
            <ac:spMk id="9" creationId="{A117331E-C865-4E37-86D3-683EEB7F2695}"/>
          </ac:spMkLst>
        </pc:spChg>
      </pc:sldChg>
      <pc:sldChg chg="addSp delSp modSp add del mod">
        <pc:chgData name="张 智" userId="36bdf691fd3510be" providerId="LiveId" clId="{938609BB-EA08-469A-8756-DB1390A1A5B3}" dt="2023-09-25T15:04:19.509" v="24956" actId="2696"/>
        <pc:sldMkLst>
          <pc:docMk/>
          <pc:sldMk cId="3326290265" sldId="1510"/>
        </pc:sldMkLst>
        <pc:spChg chg="del">
          <ac:chgData name="张 智" userId="36bdf691fd3510be" providerId="LiveId" clId="{938609BB-EA08-469A-8756-DB1390A1A5B3}" dt="2023-09-24T15:38:21.332" v="14626" actId="478"/>
          <ac:spMkLst>
            <pc:docMk/>
            <pc:sldMk cId="3326290265" sldId="1510"/>
            <ac:spMk id="6" creationId="{4CAC34D1-B18E-4DAF-A5E2-B5D547E61DEE}"/>
          </ac:spMkLst>
        </pc:spChg>
        <pc:spChg chg="mod">
          <ac:chgData name="张 智" userId="36bdf691fd3510be" providerId="LiveId" clId="{938609BB-EA08-469A-8756-DB1390A1A5B3}" dt="2023-09-24T15:39:21.577" v="14642" actId="14100"/>
          <ac:spMkLst>
            <pc:docMk/>
            <pc:sldMk cId="3326290265" sldId="1510"/>
            <ac:spMk id="9" creationId="{A117331E-C865-4E37-86D3-683EEB7F2695}"/>
          </ac:spMkLst>
        </pc:spChg>
        <pc:picChg chg="add del mod">
          <ac:chgData name="张 智" userId="36bdf691fd3510be" providerId="LiveId" clId="{938609BB-EA08-469A-8756-DB1390A1A5B3}" dt="2023-09-25T15:03:47.324" v="24949" actId="21"/>
          <ac:picMkLst>
            <pc:docMk/>
            <pc:sldMk cId="3326290265" sldId="1510"/>
            <ac:picMk id="3" creationId="{06C25D56-D3CD-43D7-BEB0-59DCF0941417}"/>
          </ac:picMkLst>
        </pc:picChg>
        <pc:picChg chg="add del mod">
          <ac:chgData name="张 智" userId="36bdf691fd3510be" providerId="LiveId" clId="{938609BB-EA08-469A-8756-DB1390A1A5B3}" dt="2023-09-25T15:04:04.636" v="24952" actId="21"/>
          <ac:picMkLst>
            <pc:docMk/>
            <pc:sldMk cId="3326290265" sldId="1510"/>
            <ac:picMk id="5" creationId="{4AB9E2EF-EFC5-4120-9D9B-1CC481C36289}"/>
          </ac:picMkLst>
        </pc:picChg>
        <pc:picChg chg="add del mod">
          <ac:chgData name="张 智" userId="36bdf691fd3510be" providerId="LiveId" clId="{938609BB-EA08-469A-8756-DB1390A1A5B3}" dt="2023-09-25T15:04:17.395" v="24955" actId="21"/>
          <ac:picMkLst>
            <pc:docMk/>
            <pc:sldMk cId="3326290265" sldId="1510"/>
            <ac:picMk id="8" creationId="{58D05501-FC92-4523-9774-E0114EAF8BBF}"/>
          </ac:picMkLst>
        </pc:picChg>
      </pc:sldChg>
      <pc:sldChg chg="addSp delSp modSp add mod modNotesTx">
        <pc:chgData name="张 智" userId="36bdf691fd3510be" providerId="LiveId" clId="{938609BB-EA08-469A-8756-DB1390A1A5B3}" dt="2023-09-26T05:31:41.023" v="29254" actId="20577"/>
        <pc:sldMkLst>
          <pc:docMk/>
          <pc:sldMk cId="1599436236" sldId="1511"/>
        </pc:sldMkLst>
        <pc:spChg chg="add del">
          <ac:chgData name="张 智" userId="36bdf691fd3510be" providerId="LiveId" clId="{938609BB-EA08-469A-8756-DB1390A1A5B3}" dt="2023-09-24T14:33:54.720" v="14343"/>
          <ac:spMkLst>
            <pc:docMk/>
            <pc:sldMk cId="1599436236" sldId="1511"/>
            <ac:spMk id="3" creationId="{288089AC-7CBE-49A4-AE11-9A0F74E8193D}"/>
          </ac:spMkLst>
        </pc:spChg>
        <pc:spChg chg="mod">
          <ac:chgData name="张 智" userId="36bdf691fd3510be" providerId="LiveId" clId="{938609BB-EA08-469A-8756-DB1390A1A5B3}" dt="2023-09-26T05:28:44.244" v="29105" actId="20578"/>
          <ac:spMkLst>
            <pc:docMk/>
            <pc:sldMk cId="1599436236" sldId="1511"/>
            <ac:spMk id="4" creationId="{6F84A5C5-D00A-460B-9927-0A5A435023E1}"/>
          </ac:spMkLst>
        </pc:spChg>
        <pc:spChg chg="mod">
          <ac:chgData name="张 智" userId="36bdf691fd3510be" providerId="LiveId" clId="{938609BB-EA08-469A-8756-DB1390A1A5B3}" dt="2023-09-25T15:14:23.235" v="25376" actId="20577"/>
          <ac:spMkLst>
            <pc:docMk/>
            <pc:sldMk cId="1599436236" sldId="1511"/>
            <ac:spMk id="9" creationId="{A117331E-C865-4E37-86D3-683EEB7F2695}"/>
          </ac:spMkLst>
        </pc:spChg>
        <pc:graphicFrameChg chg="add del mod">
          <ac:chgData name="张 智" userId="36bdf691fd3510be" providerId="LiveId" clId="{938609BB-EA08-469A-8756-DB1390A1A5B3}" dt="2023-09-24T14:33:50.555" v="14341" actId="478"/>
          <ac:graphicFrameMkLst>
            <pc:docMk/>
            <pc:sldMk cId="1599436236" sldId="1511"/>
            <ac:graphicFrameMk id="2" creationId="{334A8DBC-9994-441A-B3EB-814D3BDC426F}"/>
          </ac:graphicFrameMkLst>
        </pc:graphicFrameChg>
        <pc:picChg chg="add del">
          <ac:chgData name="张 智" userId="36bdf691fd3510be" providerId="LiveId" clId="{938609BB-EA08-469A-8756-DB1390A1A5B3}" dt="2023-09-24T16:22:43.750" v="14658" actId="478"/>
          <ac:picMkLst>
            <pc:docMk/>
            <pc:sldMk cId="1599436236" sldId="1511"/>
            <ac:picMk id="6" creationId="{CCEBC5C0-F7AE-4EF5-B84D-6A20CC68C0D5}"/>
          </ac:picMkLst>
        </pc:picChg>
      </pc:sldChg>
      <pc:sldChg chg="addSp delSp modSp add mod ord modNotesTx">
        <pc:chgData name="张 智" userId="36bdf691fd3510be" providerId="LiveId" clId="{938609BB-EA08-469A-8756-DB1390A1A5B3}" dt="2023-09-26T06:06:48.583" v="29927" actId="20577"/>
        <pc:sldMkLst>
          <pc:docMk/>
          <pc:sldMk cId="3616745701" sldId="1512"/>
        </pc:sldMkLst>
        <pc:spChg chg="add del">
          <ac:chgData name="张 智" userId="36bdf691fd3510be" providerId="LiveId" clId="{938609BB-EA08-469A-8756-DB1390A1A5B3}" dt="2023-09-24T15:31:42.940" v="14439"/>
          <ac:spMkLst>
            <pc:docMk/>
            <pc:sldMk cId="3616745701" sldId="1512"/>
            <ac:spMk id="2" creationId="{8FF49DAE-8321-44B9-9573-926D0D0725AB}"/>
          </ac:spMkLst>
        </pc:spChg>
        <pc:spChg chg="mod">
          <ac:chgData name="张 智" userId="36bdf691fd3510be" providerId="LiveId" clId="{938609BB-EA08-469A-8756-DB1390A1A5B3}" dt="2023-09-26T06:06:35.187" v="29921"/>
          <ac:spMkLst>
            <pc:docMk/>
            <pc:sldMk cId="3616745701" sldId="1512"/>
            <ac:spMk id="4" creationId="{6F84A5C5-D00A-460B-9927-0A5A435023E1}"/>
          </ac:spMkLst>
        </pc:spChg>
        <pc:spChg chg="mod">
          <ac:chgData name="张 智" userId="36bdf691fd3510be" providerId="LiveId" clId="{938609BB-EA08-469A-8756-DB1390A1A5B3}" dt="2023-09-26T05:25:38.975" v="28837" actId="20577"/>
          <ac:spMkLst>
            <pc:docMk/>
            <pc:sldMk cId="3616745701" sldId="1512"/>
            <ac:spMk id="9" creationId="{A117331E-C865-4E37-86D3-683EEB7F2695}"/>
          </ac:spMkLst>
        </pc:spChg>
      </pc:sldChg>
      <pc:sldChg chg="addSp modSp add mod ord">
        <pc:chgData name="张 智" userId="36bdf691fd3510be" providerId="LiveId" clId="{938609BB-EA08-469A-8756-DB1390A1A5B3}" dt="2023-09-26T05:39:51.135" v="29341" actId="20577"/>
        <pc:sldMkLst>
          <pc:docMk/>
          <pc:sldMk cId="334164873" sldId="1513"/>
        </pc:sldMkLst>
        <pc:spChg chg="add mod">
          <ac:chgData name="张 智" userId="36bdf691fd3510be" providerId="LiveId" clId="{938609BB-EA08-469A-8756-DB1390A1A5B3}" dt="2023-09-26T05:39:51.135" v="29341" actId="20577"/>
          <ac:spMkLst>
            <pc:docMk/>
            <pc:sldMk cId="334164873" sldId="1513"/>
            <ac:spMk id="6" creationId="{21669CBD-0D07-4A8A-822E-B784AF9FB4DF}"/>
          </ac:spMkLst>
        </pc:spChg>
        <pc:spChg chg="mod">
          <ac:chgData name="张 智" userId="36bdf691fd3510be" providerId="LiveId" clId="{938609BB-EA08-469A-8756-DB1390A1A5B3}" dt="2023-09-26T05:23:31.651" v="28794" actId="20577"/>
          <ac:spMkLst>
            <pc:docMk/>
            <pc:sldMk cId="334164873" sldId="1513"/>
            <ac:spMk id="9" creationId="{A117331E-C865-4E37-86D3-683EEB7F2695}"/>
          </ac:spMkLst>
        </pc:spChg>
      </pc:sldChg>
      <pc:sldChg chg="addSp modSp add del mod modNotesTx">
        <pc:chgData name="张 智" userId="36bdf691fd3510be" providerId="LiveId" clId="{938609BB-EA08-469A-8756-DB1390A1A5B3}" dt="2023-09-26T05:22:36.543" v="28774" actId="2696"/>
        <pc:sldMkLst>
          <pc:docMk/>
          <pc:sldMk cId="3859470019" sldId="1513"/>
        </pc:sldMkLst>
        <pc:spChg chg="mod">
          <ac:chgData name="张 智" userId="36bdf691fd3510be" providerId="LiveId" clId="{938609BB-EA08-469A-8756-DB1390A1A5B3}" dt="2023-09-24T15:33:44.190" v="14477" actId="20577"/>
          <ac:spMkLst>
            <pc:docMk/>
            <pc:sldMk cId="3859470019" sldId="1513"/>
            <ac:spMk id="4" creationId="{D0D9F8DD-A9C0-4261-B814-19B53F0EB4EC}"/>
          </ac:spMkLst>
        </pc:spChg>
        <pc:spChg chg="add mod">
          <ac:chgData name="张 智" userId="36bdf691fd3510be" providerId="LiveId" clId="{938609BB-EA08-469A-8756-DB1390A1A5B3}" dt="2023-09-24T15:35:55.645" v="14579"/>
          <ac:spMkLst>
            <pc:docMk/>
            <pc:sldMk cId="3859470019" sldId="1513"/>
            <ac:spMk id="5" creationId="{8BFA3810-277C-4790-87BA-C855B056766F}"/>
          </ac:spMkLst>
        </pc:spChg>
        <pc:spChg chg="mod">
          <ac:chgData name="张 智" userId="36bdf691fd3510be" providerId="LiveId" clId="{938609BB-EA08-469A-8756-DB1390A1A5B3}" dt="2023-09-25T15:12:01.488" v="25292" actId="20577"/>
          <ac:spMkLst>
            <pc:docMk/>
            <pc:sldMk cId="3859470019" sldId="1513"/>
            <ac:spMk id="9" creationId="{A117331E-C865-4E37-86D3-683EEB7F2695}"/>
          </ac:spMkLst>
        </pc:spChg>
      </pc:sldChg>
      <pc:sldChg chg="modSp add mod modNotesTx">
        <pc:chgData name="张 智" userId="36bdf691fd3510be" providerId="LiveId" clId="{938609BB-EA08-469A-8756-DB1390A1A5B3}" dt="2023-09-26T05:23:56.574" v="28801" actId="20577"/>
        <pc:sldMkLst>
          <pc:docMk/>
          <pc:sldMk cId="954298005" sldId="1514"/>
        </pc:sldMkLst>
        <pc:spChg chg="mod">
          <ac:chgData name="张 智" userId="36bdf691fd3510be" providerId="LiveId" clId="{938609BB-EA08-469A-8756-DB1390A1A5B3}" dt="2023-09-26T05:23:36.470" v="28797" actId="20577"/>
          <ac:spMkLst>
            <pc:docMk/>
            <pc:sldMk cId="954298005" sldId="1514"/>
            <ac:spMk id="9" creationId="{A117331E-C865-4E37-86D3-683EEB7F2695}"/>
          </ac:spMkLst>
        </pc:spChg>
      </pc:sldChg>
      <pc:sldChg chg="modSp add del mod modNotesTx">
        <pc:chgData name="张 智" userId="36bdf691fd3510be" providerId="LiveId" clId="{938609BB-EA08-469A-8756-DB1390A1A5B3}" dt="2023-09-26T05:22:36.543" v="28774" actId="2696"/>
        <pc:sldMkLst>
          <pc:docMk/>
          <pc:sldMk cId="993440119" sldId="1514"/>
        </pc:sldMkLst>
        <pc:spChg chg="mod">
          <ac:chgData name="张 智" userId="36bdf691fd3510be" providerId="LiveId" clId="{938609BB-EA08-469A-8756-DB1390A1A5B3}" dt="2023-09-24T15:37:40.794" v="14625" actId="1076"/>
          <ac:spMkLst>
            <pc:docMk/>
            <pc:sldMk cId="993440119" sldId="1514"/>
            <ac:spMk id="4" creationId="{6F84A5C5-D00A-460B-9927-0A5A435023E1}"/>
          </ac:spMkLst>
        </pc:spChg>
        <pc:spChg chg="mod">
          <ac:chgData name="张 智" userId="36bdf691fd3510be" providerId="LiveId" clId="{938609BB-EA08-469A-8756-DB1390A1A5B3}" dt="2023-09-25T15:14:19.127" v="25373" actId="20577"/>
          <ac:spMkLst>
            <pc:docMk/>
            <pc:sldMk cId="993440119" sldId="1514"/>
            <ac:spMk id="9" creationId="{A117331E-C865-4E37-86D3-683EEB7F2695}"/>
          </ac:spMkLst>
        </pc:spChg>
      </pc:sldChg>
      <pc:sldChg chg="addSp delSp modSp add mod modNotesTx">
        <pc:chgData name="张 智" userId="36bdf691fd3510be" providerId="LiveId" clId="{938609BB-EA08-469A-8756-DB1390A1A5B3}" dt="2023-09-26T02:32:57.624" v="26507" actId="14100"/>
        <pc:sldMkLst>
          <pc:docMk/>
          <pc:sldMk cId="400451431" sldId="1515"/>
        </pc:sldMkLst>
        <pc:spChg chg="add del">
          <ac:chgData name="张 智" userId="36bdf691fd3510be" providerId="LiveId" clId="{938609BB-EA08-469A-8756-DB1390A1A5B3}" dt="2023-09-24T16:25:54.760" v="14732"/>
          <ac:spMkLst>
            <pc:docMk/>
            <pc:sldMk cId="400451431" sldId="1515"/>
            <ac:spMk id="2" creationId="{D488BCC7-377F-44CF-BEEF-299660A58482}"/>
          </ac:spMkLst>
        </pc:spChg>
        <pc:spChg chg="add mod">
          <ac:chgData name="张 智" userId="36bdf691fd3510be" providerId="LiveId" clId="{938609BB-EA08-469A-8756-DB1390A1A5B3}" dt="2023-09-26T02:32:57.624" v="26507" actId="14100"/>
          <ac:spMkLst>
            <pc:docMk/>
            <pc:sldMk cId="400451431" sldId="1515"/>
            <ac:spMk id="3" creationId="{268E62FB-4990-43AC-84F6-814B9CD02043}"/>
          </ac:spMkLst>
        </pc:spChg>
        <pc:spChg chg="del mod">
          <ac:chgData name="张 智" userId="36bdf691fd3510be" providerId="LiveId" clId="{938609BB-EA08-469A-8756-DB1390A1A5B3}" dt="2023-09-24T16:33:42.610" v="14787" actId="21"/>
          <ac:spMkLst>
            <pc:docMk/>
            <pc:sldMk cId="400451431" sldId="1515"/>
            <ac:spMk id="4" creationId="{6F84A5C5-D00A-460B-9927-0A5A435023E1}"/>
          </ac:spMkLst>
        </pc:spChg>
        <pc:spChg chg="del mod">
          <ac:chgData name="张 智" userId="36bdf691fd3510be" providerId="LiveId" clId="{938609BB-EA08-469A-8756-DB1390A1A5B3}" dt="2023-09-25T15:15:35.637" v="25380" actId="478"/>
          <ac:spMkLst>
            <pc:docMk/>
            <pc:sldMk cId="400451431" sldId="1515"/>
            <ac:spMk id="9" creationId="{A117331E-C865-4E37-86D3-683EEB7F2695}"/>
          </ac:spMkLst>
        </pc:spChg>
        <pc:picChg chg="add mod">
          <ac:chgData name="张 智" userId="36bdf691fd3510be" providerId="LiveId" clId="{938609BB-EA08-469A-8756-DB1390A1A5B3}" dt="2023-09-24T16:34:22.210" v="14797" actId="14100"/>
          <ac:picMkLst>
            <pc:docMk/>
            <pc:sldMk cId="400451431" sldId="1515"/>
            <ac:picMk id="5" creationId="{447595E3-D4CB-40D4-9361-FD1AE0376C2E}"/>
          </ac:picMkLst>
        </pc:picChg>
        <pc:picChg chg="del">
          <ac:chgData name="张 智" userId="36bdf691fd3510be" providerId="LiveId" clId="{938609BB-EA08-469A-8756-DB1390A1A5B3}" dt="2023-09-24T16:23:59.870" v="14697" actId="21"/>
          <ac:picMkLst>
            <pc:docMk/>
            <pc:sldMk cId="400451431" sldId="1515"/>
            <ac:picMk id="6" creationId="{CCEBC5C0-F7AE-4EF5-B84D-6A20CC68C0D5}"/>
          </ac:picMkLst>
        </pc:picChg>
      </pc:sldChg>
      <pc:sldChg chg="addSp delSp modSp add mod modNotesTx">
        <pc:chgData name="张 智" userId="36bdf691fd3510be" providerId="LiveId" clId="{938609BB-EA08-469A-8756-DB1390A1A5B3}" dt="2023-09-26T05:35:00.602" v="29263" actId="20577"/>
        <pc:sldMkLst>
          <pc:docMk/>
          <pc:sldMk cId="3213753453" sldId="1516"/>
        </pc:sldMkLst>
        <pc:spChg chg="mod">
          <ac:chgData name="张 智" userId="36bdf691fd3510be" providerId="LiveId" clId="{938609BB-EA08-469A-8756-DB1390A1A5B3}" dt="2023-09-26T02:25:12.380" v="26343" actId="20577"/>
          <ac:spMkLst>
            <pc:docMk/>
            <pc:sldMk cId="3213753453" sldId="1516"/>
            <ac:spMk id="4" creationId="{6F84A5C5-D00A-460B-9927-0A5A435023E1}"/>
          </ac:spMkLst>
        </pc:spChg>
        <pc:spChg chg="add del mod">
          <ac:chgData name="张 智" userId="36bdf691fd3510be" providerId="LiveId" clId="{938609BB-EA08-469A-8756-DB1390A1A5B3}" dt="2023-09-26T02:24:53.305" v="26339" actId="478"/>
          <ac:spMkLst>
            <pc:docMk/>
            <pc:sldMk cId="3213753453" sldId="1516"/>
            <ac:spMk id="7" creationId="{23808FDF-9C7E-4397-B11D-B05338484930}"/>
          </ac:spMkLst>
        </pc:spChg>
        <pc:spChg chg="add mod">
          <ac:chgData name="张 智" userId="36bdf691fd3510be" providerId="LiveId" clId="{938609BB-EA08-469A-8756-DB1390A1A5B3}" dt="2023-09-26T02:24:55.722" v="26340" actId="1076"/>
          <ac:spMkLst>
            <pc:docMk/>
            <pc:sldMk cId="3213753453" sldId="1516"/>
            <ac:spMk id="8" creationId="{B67771E7-B0A7-4C86-B3A8-AD43AEC406EF}"/>
          </ac:spMkLst>
        </pc:spChg>
        <pc:spChg chg="mod">
          <ac:chgData name="张 智" userId="36bdf691fd3510be" providerId="LiveId" clId="{938609BB-EA08-469A-8756-DB1390A1A5B3}" dt="2023-09-25T15:34:20.512" v="25838" actId="404"/>
          <ac:spMkLst>
            <pc:docMk/>
            <pc:sldMk cId="3213753453" sldId="1516"/>
            <ac:spMk id="9" creationId="{A117331E-C865-4E37-86D3-683EEB7F2695}"/>
          </ac:spMkLst>
        </pc:spChg>
        <pc:picChg chg="add del mod">
          <ac:chgData name="张 智" userId="36bdf691fd3510be" providerId="LiveId" clId="{938609BB-EA08-469A-8756-DB1390A1A5B3}" dt="2023-09-24T16:33:22.717" v="14777" actId="478"/>
          <ac:picMkLst>
            <pc:docMk/>
            <pc:sldMk cId="3213753453" sldId="1516"/>
            <ac:picMk id="3" creationId="{9C3C3B12-8622-420D-BCF9-27E128F28045}"/>
          </ac:picMkLst>
        </pc:picChg>
        <pc:picChg chg="add del mod">
          <ac:chgData name="张 智" userId="36bdf691fd3510be" providerId="LiveId" clId="{938609BB-EA08-469A-8756-DB1390A1A5B3}" dt="2023-09-24T16:33:19.422" v="14776" actId="478"/>
          <ac:picMkLst>
            <pc:docMk/>
            <pc:sldMk cId="3213753453" sldId="1516"/>
            <ac:picMk id="5" creationId="{51A2DE2A-CC3A-4090-9B97-D7D8916401A0}"/>
          </ac:picMkLst>
        </pc:picChg>
      </pc:sldChg>
      <pc:sldChg chg="addSp modSp add mod modNotesTx">
        <pc:chgData name="张 智" userId="36bdf691fd3510be" providerId="LiveId" clId="{938609BB-EA08-469A-8756-DB1390A1A5B3}" dt="2023-09-26T05:46:15.604" v="29653" actId="20577"/>
        <pc:sldMkLst>
          <pc:docMk/>
          <pc:sldMk cId="2591447294" sldId="1517"/>
        </pc:sldMkLst>
        <pc:spChg chg="add mod">
          <ac:chgData name="张 智" userId="36bdf691fd3510be" providerId="LiveId" clId="{938609BB-EA08-469A-8756-DB1390A1A5B3}" dt="2023-09-26T05:43:31.603" v="29380" actId="20577"/>
          <ac:spMkLst>
            <pc:docMk/>
            <pc:sldMk cId="2591447294" sldId="1517"/>
            <ac:spMk id="4" creationId="{C26783A1-979F-460D-B14F-C04F3CFB315B}"/>
          </ac:spMkLst>
        </pc:spChg>
        <pc:spChg chg="mod">
          <ac:chgData name="张 智" userId="36bdf691fd3510be" providerId="LiveId" clId="{938609BB-EA08-469A-8756-DB1390A1A5B3}" dt="2023-09-25T15:35:35.936" v="25961" actId="20577"/>
          <ac:spMkLst>
            <pc:docMk/>
            <pc:sldMk cId="2591447294" sldId="1517"/>
            <ac:spMk id="9" creationId="{A117331E-C865-4E37-86D3-683EEB7F2695}"/>
          </ac:spMkLst>
        </pc:spChg>
        <pc:picChg chg="add mod">
          <ac:chgData name="张 智" userId="36bdf691fd3510be" providerId="LiveId" clId="{938609BB-EA08-469A-8756-DB1390A1A5B3}" dt="2023-09-26T05:43:20.489" v="29376" actId="1076"/>
          <ac:picMkLst>
            <pc:docMk/>
            <pc:sldMk cId="2591447294" sldId="1517"/>
            <ac:picMk id="3" creationId="{8F70F5CE-6152-42C1-BB99-BFD5FABFE4BF}"/>
          </ac:picMkLst>
        </pc:picChg>
      </pc:sldChg>
      <pc:sldChg chg="delSp add del mod">
        <pc:chgData name="张 智" userId="36bdf691fd3510be" providerId="LiveId" clId="{938609BB-EA08-469A-8756-DB1390A1A5B3}" dt="2023-09-24T16:47:48.948" v="14809" actId="2696"/>
        <pc:sldMkLst>
          <pc:docMk/>
          <pc:sldMk cId="1228250278" sldId="1518"/>
        </pc:sldMkLst>
        <pc:picChg chg="del">
          <ac:chgData name="张 智" userId="36bdf691fd3510be" providerId="LiveId" clId="{938609BB-EA08-469A-8756-DB1390A1A5B3}" dt="2023-09-24T16:47:07.495" v="14807" actId="478"/>
          <ac:picMkLst>
            <pc:docMk/>
            <pc:sldMk cId="1228250278" sldId="1518"/>
            <ac:picMk id="3" creationId="{8F70F5CE-6152-42C1-BB99-BFD5FABFE4BF}"/>
          </ac:picMkLst>
        </pc:picChg>
      </pc:sldChg>
      <pc:sldChg chg="addSp delSp modSp add mod modNotesTx">
        <pc:chgData name="张 智" userId="36bdf691fd3510be" providerId="LiveId" clId="{938609BB-EA08-469A-8756-DB1390A1A5B3}" dt="2023-09-26T05:51:27.906" v="29771" actId="20577"/>
        <pc:sldMkLst>
          <pc:docMk/>
          <pc:sldMk cId="2366870409" sldId="1519"/>
        </pc:sldMkLst>
        <pc:spChg chg="mod">
          <ac:chgData name="张 智" userId="36bdf691fd3510be" providerId="LiveId" clId="{938609BB-EA08-469A-8756-DB1390A1A5B3}" dt="2023-09-26T01:51:34.634" v="26025" actId="20577"/>
          <ac:spMkLst>
            <pc:docMk/>
            <pc:sldMk cId="2366870409" sldId="1519"/>
            <ac:spMk id="4" creationId="{6F84A5C5-D00A-460B-9927-0A5A435023E1}"/>
          </ac:spMkLst>
        </pc:spChg>
        <pc:spChg chg="mod">
          <ac:chgData name="张 智" userId="36bdf691fd3510be" providerId="LiveId" clId="{938609BB-EA08-469A-8756-DB1390A1A5B3}" dt="2023-09-25T15:35:48.868" v="25964" actId="20577"/>
          <ac:spMkLst>
            <pc:docMk/>
            <pc:sldMk cId="2366870409" sldId="1519"/>
            <ac:spMk id="9" creationId="{A117331E-C865-4E37-86D3-683EEB7F2695}"/>
          </ac:spMkLst>
        </pc:spChg>
        <pc:graphicFrameChg chg="add del mod">
          <ac:chgData name="张 智" userId="36bdf691fd3510be" providerId="LiveId" clId="{938609BB-EA08-469A-8756-DB1390A1A5B3}" dt="2023-09-24T16:48:03.772" v="14811"/>
          <ac:graphicFrameMkLst>
            <pc:docMk/>
            <pc:sldMk cId="2366870409" sldId="1519"/>
            <ac:graphicFrameMk id="2" creationId="{F1167234-59AE-463E-B83C-0966855B60F7}"/>
          </ac:graphicFrameMkLst>
        </pc:graphicFrameChg>
      </pc:sldChg>
      <pc:sldChg chg="addSp delSp modSp add mod modNotesTx">
        <pc:chgData name="张 智" userId="36bdf691fd3510be" providerId="LiveId" clId="{938609BB-EA08-469A-8756-DB1390A1A5B3}" dt="2023-09-26T02:05:00.194" v="26178" actId="21"/>
        <pc:sldMkLst>
          <pc:docMk/>
          <pc:sldMk cId="1680901892" sldId="1520"/>
        </pc:sldMkLst>
        <pc:spChg chg="add del">
          <ac:chgData name="张 智" userId="36bdf691fd3510be" providerId="LiveId" clId="{938609BB-EA08-469A-8756-DB1390A1A5B3}" dt="2023-09-24T16:52:27.741" v="14949"/>
          <ac:spMkLst>
            <pc:docMk/>
            <pc:sldMk cId="1680901892" sldId="1520"/>
            <ac:spMk id="2" creationId="{09724D56-1A99-436F-94C7-170615879FC7}"/>
          </ac:spMkLst>
        </pc:spChg>
        <pc:spChg chg="mod">
          <ac:chgData name="张 智" userId="36bdf691fd3510be" providerId="LiveId" clId="{938609BB-EA08-469A-8756-DB1390A1A5B3}" dt="2023-09-26T01:55:45.744" v="26062" actId="20577"/>
          <ac:spMkLst>
            <pc:docMk/>
            <pc:sldMk cId="1680901892" sldId="1520"/>
            <ac:spMk id="4" creationId="{6F84A5C5-D00A-460B-9927-0A5A435023E1}"/>
          </ac:spMkLst>
        </pc:spChg>
        <pc:spChg chg="add mod">
          <ac:chgData name="张 智" userId="36bdf691fd3510be" providerId="LiveId" clId="{938609BB-EA08-469A-8756-DB1390A1A5B3}" dt="2023-09-26T01:41:21.264" v="26013" actId="14100"/>
          <ac:spMkLst>
            <pc:docMk/>
            <pc:sldMk cId="1680901892" sldId="1520"/>
            <ac:spMk id="5" creationId="{8D2AB57C-8040-47DF-A666-6BDB07C3DA96}"/>
          </ac:spMkLst>
        </pc:spChg>
        <pc:spChg chg="del">
          <ac:chgData name="张 智" userId="36bdf691fd3510be" providerId="LiveId" clId="{938609BB-EA08-469A-8756-DB1390A1A5B3}" dt="2023-09-24T16:59:56.157" v="15046" actId="478"/>
          <ac:spMkLst>
            <pc:docMk/>
            <pc:sldMk cId="1680901892" sldId="1520"/>
            <ac:spMk id="9" creationId="{A117331E-C865-4E37-86D3-683EEB7F2695}"/>
          </ac:spMkLst>
        </pc:spChg>
        <pc:picChg chg="add mod">
          <ac:chgData name="张 智" userId="36bdf691fd3510be" providerId="LiveId" clId="{938609BB-EA08-469A-8756-DB1390A1A5B3}" dt="2023-09-26T01:54:57.388" v="26028" actId="1076"/>
          <ac:picMkLst>
            <pc:docMk/>
            <pc:sldMk cId="1680901892" sldId="1520"/>
            <ac:picMk id="3" creationId="{A72D4125-38D6-418A-989A-30E4C6732E70}"/>
          </ac:picMkLst>
        </pc:picChg>
        <pc:picChg chg="add del mod">
          <ac:chgData name="张 智" userId="36bdf691fd3510be" providerId="LiveId" clId="{938609BB-EA08-469A-8756-DB1390A1A5B3}" dt="2023-09-26T01:54:53.813" v="26026" actId="478"/>
          <ac:picMkLst>
            <pc:docMk/>
            <pc:sldMk cId="1680901892" sldId="1520"/>
            <ac:picMk id="6" creationId="{A6817211-0F5A-4272-9971-3C3F0A12345D}"/>
          </ac:picMkLst>
        </pc:picChg>
        <pc:picChg chg="add del">
          <ac:chgData name="张 智" userId="36bdf691fd3510be" providerId="LiveId" clId="{938609BB-EA08-469A-8756-DB1390A1A5B3}" dt="2023-09-26T02:05:00.194" v="26178" actId="21"/>
          <ac:picMkLst>
            <pc:docMk/>
            <pc:sldMk cId="1680901892" sldId="1520"/>
            <ac:picMk id="8" creationId="{361E8A1D-5C8A-4A71-B63B-4CF5A9D15E01}"/>
          </ac:picMkLst>
        </pc:picChg>
      </pc:sldChg>
      <pc:sldChg chg="delSp modSp add del mod">
        <pc:chgData name="张 智" userId="36bdf691fd3510be" providerId="LiveId" clId="{938609BB-EA08-469A-8756-DB1390A1A5B3}" dt="2023-09-25T13:16:28.536" v="20256" actId="2696"/>
        <pc:sldMkLst>
          <pc:docMk/>
          <pc:sldMk cId="888101627" sldId="1521"/>
        </pc:sldMkLst>
        <pc:spChg chg="del">
          <ac:chgData name="张 智" userId="36bdf691fd3510be" providerId="LiveId" clId="{938609BB-EA08-469A-8756-DB1390A1A5B3}" dt="2023-09-25T03:05:15.877" v="15089" actId="478"/>
          <ac:spMkLst>
            <pc:docMk/>
            <pc:sldMk cId="888101627" sldId="1521"/>
            <ac:spMk id="4" creationId="{6F84A5C5-D00A-460B-9927-0A5A435023E1}"/>
          </ac:spMkLst>
        </pc:spChg>
        <pc:spChg chg="mod">
          <ac:chgData name="张 智" userId="36bdf691fd3510be" providerId="LiveId" clId="{938609BB-EA08-469A-8756-DB1390A1A5B3}" dt="2023-09-25T03:05:29.753" v="15127" actId="20577"/>
          <ac:spMkLst>
            <pc:docMk/>
            <pc:sldMk cId="888101627" sldId="1521"/>
            <ac:spMk id="5" creationId="{8D2AB57C-8040-47DF-A666-6BDB07C3DA96}"/>
          </ac:spMkLst>
        </pc:spChg>
      </pc:sldChg>
      <pc:sldChg chg="modSp add mod">
        <pc:chgData name="张 智" userId="36bdf691fd3510be" providerId="LiveId" clId="{938609BB-EA08-469A-8756-DB1390A1A5B3}" dt="2023-09-25T04:40:45.895" v="17679" actId="1076"/>
        <pc:sldMkLst>
          <pc:docMk/>
          <pc:sldMk cId="1472436313" sldId="1522"/>
        </pc:sldMkLst>
        <pc:spChg chg="mod">
          <ac:chgData name="张 智" userId="36bdf691fd3510be" providerId="LiveId" clId="{938609BB-EA08-469A-8756-DB1390A1A5B3}" dt="2023-09-25T04:40:45.895" v="17679" actId="1076"/>
          <ac:spMkLst>
            <pc:docMk/>
            <pc:sldMk cId="1472436313" sldId="1522"/>
            <ac:spMk id="8" creationId="{42F06DDE-EED3-4EA8-BF84-1D3C35DFAAB9}"/>
          </ac:spMkLst>
        </pc:spChg>
      </pc:sldChg>
      <pc:sldChg chg="delSp modSp add del mod modNotesTx">
        <pc:chgData name="张 智" userId="36bdf691fd3510be" providerId="LiveId" clId="{938609BB-EA08-469A-8756-DB1390A1A5B3}" dt="2023-09-26T06:44:03.473" v="29959" actId="20577"/>
        <pc:sldMkLst>
          <pc:docMk/>
          <pc:sldMk cId="258707093" sldId="1523"/>
        </pc:sldMkLst>
        <pc:spChg chg="mod">
          <ac:chgData name="张 智" userId="36bdf691fd3510be" providerId="LiveId" clId="{938609BB-EA08-469A-8756-DB1390A1A5B3}" dt="2023-09-25T05:49:28.431" v="19772" actId="207"/>
          <ac:spMkLst>
            <pc:docMk/>
            <pc:sldMk cId="258707093" sldId="1523"/>
            <ac:spMk id="7" creationId="{3C8565FD-42C6-4638-8E73-10B3428167F4}"/>
          </ac:spMkLst>
        </pc:spChg>
        <pc:spChg chg="del">
          <ac:chgData name="张 智" userId="36bdf691fd3510be" providerId="LiveId" clId="{938609BB-EA08-469A-8756-DB1390A1A5B3}" dt="2023-09-26T06:08:32.374" v="29947" actId="478"/>
          <ac:spMkLst>
            <pc:docMk/>
            <pc:sldMk cId="258707093" sldId="1523"/>
            <ac:spMk id="10" creationId="{8EF4B8DA-6C27-40B4-954E-AF1ED236586E}"/>
          </ac:spMkLst>
        </pc:spChg>
      </pc:sldChg>
      <pc:sldChg chg="delSp modSp add mod modNotesTx">
        <pc:chgData name="张 智" userId="36bdf691fd3510be" providerId="LiveId" clId="{938609BB-EA08-469A-8756-DB1390A1A5B3}" dt="2023-09-26T06:09:08.145" v="29956" actId="20577"/>
        <pc:sldMkLst>
          <pc:docMk/>
          <pc:sldMk cId="3451548291" sldId="1524"/>
        </pc:sldMkLst>
        <pc:spChg chg="mod">
          <ac:chgData name="张 智" userId="36bdf691fd3510be" providerId="LiveId" clId="{938609BB-EA08-469A-8756-DB1390A1A5B3}" dt="2023-09-26T06:08:48.261" v="29950" actId="20577"/>
          <ac:spMkLst>
            <pc:docMk/>
            <pc:sldMk cId="3451548291" sldId="1524"/>
            <ac:spMk id="7" creationId="{3C8565FD-42C6-4638-8E73-10B3428167F4}"/>
          </ac:spMkLst>
        </pc:spChg>
        <pc:spChg chg="del">
          <ac:chgData name="张 智" userId="36bdf691fd3510be" providerId="LiveId" clId="{938609BB-EA08-469A-8756-DB1390A1A5B3}" dt="2023-09-26T06:08:36.838" v="29948" actId="478"/>
          <ac:spMkLst>
            <pc:docMk/>
            <pc:sldMk cId="3451548291" sldId="1524"/>
            <ac:spMk id="10" creationId="{8EF4B8DA-6C27-40B4-954E-AF1ED236586E}"/>
          </ac:spMkLst>
        </pc:spChg>
      </pc:sldChg>
      <pc:sldChg chg="addSp delSp modSp add mod modNotesTx">
        <pc:chgData name="张 智" userId="36bdf691fd3510be" providerId="LiveId" clId="{938609BB-EA08-469A-8756-DB1390A1A5B3}" dt="2023-09-25T14:35:58.058" v="24492" actId="20577"/>
        <pc:sldMkLst>
          <pc:docMk/>
          <pc:sldMk cId="1959142275" sldId="1525"/>
        </pc:sldMkLst>
        <pc:spChg chg="mod">
          <ac:chgData name="张 智" userId="36bdf691fd3510be" providerId="LiveId" clId="{938609BB-EA08-469A-8756-DB1390A1A5B3}" dt="2023-09-25T14:33:53.895" v="24225" actId="14100"/>
          <ac:spMkLst>
            <pc:docMk/>
            <pc:sldMk cId="1959142275" sldId="1525"/>
            <ac:spMk id="5" creationId="{17389AC6-DECD-4AE6-AB5A-ECB4B0C2CC06}"/>
          </ac:spMkLst>
        </pc:spChg>
        <pc:picChg chg="del">
          <ac:chgData name="张 智" userId="36bdf691fd3510be" providerId="LiveId" clId="{938609BB-EA08-469A-8756-DB1390A1A5B3}" dt="2023-09-25T14:31:59.489" v="24193" actId="478"/>
          <ac:picMkLst>
            <pc:docMk/>
            <pc:sldMk cId="1959142275" sldId="1525"/>
            <ac:picMk id="6" creationId="{A0173A95-1C73-41CC-BF5F-DCAC5360AC11}"/>
          </ac:picMkLst>
        </pc:picChg>
        <pc:picChg chg="add mod">
          <ac:chgData name="张 智" userId="36bdf691fd3510be" providerId="LiveId" clId="{938609BB-EA08-469A-8756-DB1390A1A5B3}" dt="2023-09-25T14:33:51.400" v="24223" actId="14100"/>
          <ac:picMkLst>
            <pc:docMk/>
            <pc:sldMk cId="1959142275" sldId="1525"/>
            <ac:picMk id="8" creationId="{EA8015A1-EEAD-415A-A7CB-74536CEF11D0}"/>
          </ac:picMkLst>
        </pc:picChg>
        <pc:picChg chg="add mod">
          <ac:chgData name="张 智" userId="36bdf691fd3510be" providerId="LiveId" clId="{938609BB-EA08-469A-8756-DB1390A1A5B3}" dt="2023-09-25T14:33:57.855" v="24226" actId="14100"/>
          <ac:picMkLst>
            <pc:docMk/>
            <pc:sldMk cId="1959142275" sldId="1525"/>
            <ac:picMk id="9" creationId="{B7F50412-66DD-4385-B47F-F8202176B848}"/>
          </ac:picMkLst>
        </pc:picChg>
      </pc:sldChg>
      <pc:sldChg chg="addSp delSp modSp add del mod">
        <pc:chgData name="张 智" userId="36bdf691fd3510be" providerId="LiveId" clId="{938609BB-EA08-469A-8756-DB1390A1A5B3}" dt="2023-09-26T02:30:57.393" v="26455" actId="2696"/>
        <pc:sldMkLst>
          <pc:docMk/>
          <pc:sldMk cId="948151562" sldId="1526"/>
        </pc:sldMkLst>
        <pc:spChg chg="del">
          <ac:chgData name="张 智" userId="36bdf691fd3510be" providerId="LiveId" clId="{938609BB-EA08-469A-8756-DB1390A1A5B3}" dt="2023-09-25T15:23:39.365" v="25526" actId="478"/>
          <ac:spMkLst>
            <pc:docMk/>
            <pc:sldMk cId="948151562" sldId="1526"/>
            <ac:spMk id="5" creationId="{3ECEF34A-1A35-4202-8531-FDC7DB8104D1}"/>
          </ac:spMkLst>
        </pc:spChg>
        <pc:spChg chg="add mod">
          <ac:chgData name="张 智" userId="36bdf691fd3510be" providerId="LiveId" clId="{938609BB-EA08-469A-8756-DB1390A1A5B3}" dt="2023-09-25T15:25:06.432" v="25599" actId="1076"/>
          <ac:spMkLst>
            <pc:docMk/>
            <pc:sldMk cId="948151562" sldId="1526"/>
            <ac:spMk id="6" creationId="{A72B6BCA-7135-4462-B85D-0610E348E4D0}"/>
          </ac:spMkLst>
        </pc:spChg>
        <pc:spChg chg="del">
          <ac:chgData name="张 智" userId="36bdf691fd3510be" providerId="LiveId" clId="{938609BB-EA08-469A-8756-DB1390A1A5B3}" dt="2023-09-25T15:23:42.493" v="25527" actId="478"/>
          <ac:spMkLst>
            <pc:docMk/>
            <pc:sldMk cId="948151562" sldId="1526"/>
            <ac:spMk id="9" creationId="{A117331E-C865-4E37-86D3-683EEB7F2695}"/>
          </ac:spMkLst>
        </pc:spChg>
        <pc:picChg chg="mod">
          <ac:chgData name="张 智" userId="36bdf691fd3510be" providerId="LiveId" clId="{938609BB-EA08-469A-8756-DB1390A1A5B3}" dt="2023-09-25T15:25:20.353" v="25607" actId="14100"/>
          <ac:picMkLst>
            <pc:docMk/>
            <pc:sldMk cId="948151562" sldId="1526"/>
            <ac:picMk id="3" creationId="{0E63F7F9-3645-4DEE-BD77-F78483C35F08}"/>
          </ac:picMkLst>
        </pc:picChg>
        <pc:picChg chg="del mod">
          <ac:chgData name="张 智" userId="36bdf691fd3510be" providerId="LiveId" clId="{938609BB-EA08-469A-8756-DB1390A1A5B3}" dt="2023-09-25T15:24:23.274" v="25554" actId="478"/>
          <ac:picMkLst>
            <pc:docMk/>
            <pc:sldMk cId="948151562" sldId="1526"/>
            <ac:picMk id="4" creationId="{C9B1D397-F1EA-410F-BF48-8F9839E38BBB}"/>
          </ac:picMkLst>
        </pc:picChg>
        <pc:picChg chg="add mod">
          <ac:chgData name="张 智" userId="36bdf691fd3510be" providerId="LiveId" clId="{938609BB-EA08-469A-8756-DB1390A1A5B3}" dt="2023-09-25T15:25:24.328" v="25610" actId="14100"/>
          <ac:picMkLst>
            <pc:docMk/>
            <pc:sldMk cId="948151562" sldId="1526"/>
            <ac:picMk id="7" creationId="{E51D88A9-B39F-4298-B1AD-0864227EFF95}"/>
          </ac:picMkLst>
        </pc:picChg>
        <pc:cxnChg chg="add mod">
          <ac:chgData name="张 智" userId="36bdf691fd3510be" providerId="LiveId" clId="{938609BB-EA08-469A-8756-DB1390A1A5B3}" dt="2023-09-25T15:25:47.426" v="25622" actId="692"/>
          <ac:cxnSpMkLst>
            <pc:docMk/>
            <pc:sldMk cId="948151562" sldId="1526"/>
            <ac:cxnSpMk id="10" creationId="{52446989-ECE9-4317-878F-DB39C71247E5}"/>
          </ac:cxnSpMkLst>
        </pc:cxnChg>
      </pc:sldChg>
      <pc:sldChg chg="addSp delSp modSp add mod">
        <pc:chgData name="张 智" userId="36bdf691fd3510be" providerId="LiveId" clId="{938609BB-EA08-469A-8756-DB1390A1A5B3}" dt="2023-09-26T02:34:44.577" v="26576" actId="20577"/>
        <pc:sldMkLst>
          <pc:docMk/>
          <pc:sldMk cId="1532071101" sldId="1526"/>
        </pc:sldMkLst>
        <pc:spChg chg="del">
          <ac:chgData name="张 智" userId="36bdf691fd3510be" providerId="LiveId" clId="{938609BB-EA08-469A-8756-DB1390A1A5B3}" dt="2023-09-26T02:33:10.208" v="26508" actId="478"/>
          <ac:spMkLst>
            <pc:docMk/>
            <pc:sldMk cId="1532071101" sldId="1526"/>
            <ac:spMk id="6" creationId="{A72B6BCA-7135-4462-B85D-0610E348E4D0}"/>
          </ac:spMkLst>
        </pc:spChg>
        <pc:spChg chg="add mod">
          <ac:chgData name="张 智" userId="36bdf691fd3510be" providerId="LiveId" clId="{938609BB-EA08-469A-8756-DB1390A1A5B3}" dt="2023-09-26T02:34:42.592" v="26570" actId="1076"/>
          <ac:spMkLst>
            <pc:docMk/>
            <pc:sldMk cId="1532071101" sldId="1526"/>
            <ac:spMk id="8" creationId="{B8913A44-D084-4A04-990B-6184DF2F635F}"/>
          </ac:spMkLst>
        </pc:spChg>
        <pc:spChg chg="add mod">
          <ac:chgData name="张 智" userId="36bdf691fd3510be" providerId="LiveId" clId="{938609BB-EA08-469A-8756-DB1390A1A5B3}" dt="2023-09-26T02:34:34.287" v="26567" actId="20577"/>
          <ac:spMkLst>
            <pc:docMk/>
            <pc:sldMk cId="1532071101" sldId="1526"/>
            <ac:spMk id="13" creationId="{913AC8E0-6F5D-4A3A-AE9E-31444F5795C1}"/>
          </ac:spMkLst>
        </pc:spChg>
        <pc:spChg chg="add mod">
          <ac:chgData name="张 智" userId="36bdf691fd3510be" providerId="LiveId" clId="{938609BB-EA08-469A-8756-DB1390A1A5B3}" dt="2023-09-26T02:34:44.577" v="26576" actId="20577"/>
          <ac:spMkLst>
            <pc:docMk/>
            <pc:sldMk cId="1532071101" sldId="1526"/>
            <ac:spMk id="14" creationId="{54B55625-5BCA-45ED-9C95-DF26D0015410}"/>
          </ac:spMkLst>
        </pc:spChg>
        <pc:picChg chg="del">
          <ac:chgData name="张 智" userId="36bdf691fd3510be" providerId="LiveId" clId="{938609BB-EA08-469A-8756-DB1390A1A5B3}" dt="2023-09-26T02:33:44.338" v="26541" actId="478"/>
          <ac:picMkLst>
            <pc:docMk/>
            <pc:sldMk cId="1532071101" sldId="1526"/>
            <ac:picMk id="3" creationId="{0E63F7F9-3645-4DEE-BD77-F78483C35F08}"/>
          </ac:picMkLst>
        </pc:picChg>
        <pc:picChg chg="del">
          <ac:chgData name="张 智" userId="36bdf691fd3510be" providerId="LiveId" clId="{938609BB-EA08-469A-8756-DB1390A1A5B3}" dt="2023-09-26T02:33:44.338" v="26541" actId="478"/>
          <ac:picMkLst>
            <pc:docMk/>
            <pc:sldMk cId="1532071101" sldId="1526"/>
            <ac:picMk id="7" creationId="{E51D88A9-B39F-4298-B1AD-0864227EFF95}"/>
          </ac:picMkLst>
        </pc:picChg>
        <pc:picChg chg="add mod">
          <ac:chgData name="张 智" userId="36bdf691fd3510be" providerId="LiveId" clId="{938609BB-EA08-469A-8756-DB1390A1A5B3}" dt="2023-09-26T02:34:12.697" v="26547" actId="1076"/>
          <ac:picMkLst>
            <pc:docMk/>
            <pc:sldMk cId="1532071101" sldId="1526"/>
            <ac:picMk id="9" creationId="{39C2629F-0B92-45D9-8D46-B8AD74FE07F5}"/>
          </ac:picMkLst>
        </pc:picChg>
        <pc:picChg chg="add mod">
          <ac:chgData name="张 智" userId="36bdf691fd3510be" providerId="LiveId" clId="{938609BB-EA08-469A-8756-DB1390A1A5B3}" dt="2023-09-26T02:34:18.240" v="26548" actId="1076"/>
          <ac:picMkLst>
            <pc:docMk/>
            <pc:sldMk cId="1532071101" sldId="1526"/>
            <ac:picMk id="11" creationId="{B0A8DE61-4EC9-43EE-943F-CE010435E0E6}"/>
          </ac:picMkLst>
        </pc:picChg>
        <pc:picChg chg="add mod">
          <ac:chgData name="张 智" userId="36bdf691fd3510be" providerId="LiveId" clId="{938609BB-EA08-469A-8756-DB1390A1A5B3}" dt="2023-09-26T02:34:20.192" v="26549" actId="1076"/>
          <ac:picMkLst>
            <pc:docMk/>
            <pc:sldMk cId="1532071101" sldId="1526"/>
            <ac:picMk id="12" creationId="{F14BAA24-D614-40AE-8668-F8D7ADF70385}"/>
          </ac:picMkLst>
        </pc:picChg>
        <pc:cxnChg chg="del">
          <ac:chgData name="张 智" userId="36bdf691fd3510be" providerId="LiveId" clId="{938609BB-EA08-469A-8756-DB1390A1A5B3}" dt="2023-09-26T02:33:44.338" v="26541" actId="478"/>
          <ac:cxnSpMkLst>
            <pc:docMk/>
            <pc:sldMk cId="1532071101" sldId="1526"/>
            <ac:cxnSpMk id="10" creationId="{52446989-ECE9-4317-878F-DB39C71247E5}"/>
          </ac:cxnSpMkLst>
        </pc:cxnChg>
      </pc:sldChg>
      <pc:sldChg chg="addSp modSp add mod">
        <pc:chgData name="张 智" userId="36bdf691fd3510be" providerId="LiveId" clId="{938609BB-EA08-469A-8756-DB1390A1A5B3}" dt="2023-09-26T05:58:16.726" v="29802" actId="20577"/>
        <pc:sldMkLst>
          <pc:docMk/>
          <pc:sldMk cId="2575095261" sldId="1527"/>
        </pc:sldMkLst>
        <pc:spChg chg="mod">
          <ac:chgData name="张 智" userId="36bdf691fd3510be" providerId="LiveId" clId="{938609BB-EA08-469A-8756-DB1390A1A5B3}" dt="2023-09-26T05:58:13.777" v="29801" actId="20577"/>
          <ac:spMkLst>
            <pc:docMk/>
            <pc:sldMk cId="2575095261" sldId="1527"/>
            <ac:spMk id="4" creationId="{6F84A5C5-D00A-460B-9927-0A5A435023E1}"/>
          </ac:spMkLst>
        </pc:spChg>
        <pc:spChg chg="add mod">
          <ac:chgData name="张 智" userId="36bdf691fd3510be" providerId="LiveId" clId="{938609BB-EA08-469A-8756-DB1390A1A5B3}" dt="2023-09-26T05:58:16.726" v="29802" actId="20577"/>
          <ac:spMkLst>
            <pc:docMk/>
            <pc:sldMk cId="2575095261" sldId="1527"/>
            <ac:spMk id="5" creationId="{B2EA79EB-CED3-4B1D-AE98-341D7A8CD1D2}"/>
          </ac:spMkLst>
        </pc:spChg>
        <pc:spChg chg="mod">
          <ac:chgData name="张 智" userId="36bdf691fd3510be" providerId="LiveId" clId="{938609BB-EA08-469A-8756-DB1390A1A5B3}" dt="2023-09-26T02:07:18.468" v="26297" actId="20577"/>
          <ac:spMkLst>
            <pc:docMk/>
            <pc:sldMk cId="2575095261" sldId="1527"/>
            <ac:spMk id="9" creationId="{A117331E-C865-4E37-86D3-683EEB7F2695}"/>
          </ac:spMkLst>
        </pc:spChg>
      </pc:sldChg>
      <pc:sldChg chg="addSp delSp modSp add mod modNotesTx">
        <pc:chgData name="张 智" userId="36bdf691fd3510be" providerId="LiveId" clId="{938609BB-EA08-469A-8756-DB1390A1A5B3}" dt="2023-09-26T06:00:02.630" v="29910" actId="20577"/>
        <pc:sldMkLst>
          <pc:docMk/>
          <pc:sldMk cId="1858576031" sldId="1528"/>
        </pc:sldMkLst>
        <pc:spChg chg="del">
          <ac:chgData name="张 智" userId="36bdf691fd3510be" providerId="LiveId" clId="{938609BB-EA08-469A-8756-DB1390A1A5B3}" dt="2023-09-26T02:08:29.218" v="26298" actId="478"/>
          <ac:spMkLst>
            <pc:docMk/>
            <pc:sldMk cId="1858576031" sldId="1528"/>
            <ac:spMk id="4" creationId="{6F84A5C5-D00A-460B-9927-0A5A435023E1}"/>
          </ac:spMkLst>
        </pc:spChg>
        <pc:spChg chg="add mod">
          <ac:chgData name="张 智" userId="36bdf691fd3510be" providerId="LiveId" clId="{938609BB-EA08-469A-8756-DB1390A1A5B3}" dt="2023-09-26T02:09:10.440" v="26314" actId="1076"/>
          <ac:spMkLst>
            <pc:docMk/>
            <pc:sldMk cId="1858576031" sldId="1528"/>
            <ac:spMk id="6" creationId="{FDED7860-7B1F-4BBD-B0A1-99BEC1B5BD70}"/>
          </ac:spMkLst>
        </pc:spChg>
        <pc:spChg chg="mod">
          <ac:chgData name="张 智" userId="36bdf691fd3510be" providerId="LiveId" clId="{938609BB-EA08-469A-8756-DB1390A1A5B3}" dt="2023-09-26T02:09:31.082" v="26331" actId="404"/>
          <ac:spMkLst>
            <pc:docMk/>
            <pc:sldMk cId="1858576031" sldId="1528"/>
            <ac:spMk id="9" creationId="{A117331E-C865-4E37-86D3-683EEB7F2695}"/>
          </ac:spMkLst>
        </pc:spChg>
        <pc:picChg chg="add mod">
          <ac:chgData name="张 智" userId="36bdf691fd3510be" providerId="LiveId" clId="{938609BB-EA08-469A-8756-DB1390A1A5B3}" dt="2023-09-26T02:09:27.017" v="26330" actId="1076"/>
          <ac:picMkLst>
            <pc:docMk/>
            <pc:sldMk cId="1858576031" sldId="1528"/>
            <ac:picMk id="5" creationId="{C748C03E-FE09-4AD0-A99F-EFF31B49B1D6}"/>
          </ac:picMkLst>
        </pc:picChg>
      </pc:sldChg>
      <pc:sldChg chg="add modNotesTx">
        <pc:chgData name="张 智" userId="36bdf691fd3510be" providerId="LiveId" clId="{938609BB-EA08-469A-8756-DB1390A1A5B3}" dt="2023-09-26T05:27:33.116" v="29061" actId="20577"/>
        <pc:sldMkLst>
          <pc:docMk/>
          <pc:sldMk cId="3248962296" sldId="1529"/>
        </pc:sldMkLst>
      </pc:sldChg>
      <pc:sldChg chg="add del">
        <pc:chgData name="张 智" userId="36bdf691fd3510be" providerId="LiveId" clId="{938609BB-EA08-469A-8756-DB1390A1A5B3}" dt="2023-09-26T03:35:58.685" v="27508"/>
        <pc:sldMkLst>
          <pc:docMk/>
          <pc:sldMk cId="5082144" sldId="1530"/>
        </pc:sldMkLst>
      </pc:sldChg>
      <pc:sldChg chg="addSp delSp modSp add mod">
        <pc:chgData name="张 智" userId="36bdf691fd3510be" providerId="LiveId" clId="{938609BB-EA08-469A-8756-DB1390A1A5B3}" dt="2023-09-26T05:40:32.688" v="29366" actId="20577"/>
        <pc:sldMkLst>
          <pc:docMk/>
          <pc:sldMk cId="176140651" sldId="1530"/>
        </pc:sldMkLst>
        <pc:spChg chg="add del mod">
          <ac:chgData name="张 智" userId="36bdf691fd3510be" providerId="LiveId" clId="{938609BB-EA08-469A-8756-DB1390A1A5B3}" dt="2023-09-26T05:39:36.915" v="29324" actId="21"/>
          <ac:spMkLst>
            <pc:docMk/>
            <pc:sldMk cId="176140651" sldId="1530"/>
            <ac:spMk id="6" creationId="{0975B723-9F37-44F0-A1D4-1BAED8C29006}"/>
          </ac:spMkLst>
        </pc:spChg>
        <pc:spChg chg="add mod">
          <ac:chgData name="张 智" userId="36bdf691fd3510be" providerId="LiveId" clId="{938609BB-EA08-469A-8756-DB1390A1A5B3}" dt="2023-09-26T05:40:32.688" v="29366" actId="20577"/>
          <ac:spMkLst>
            <pc:docMk/>
            <pc:sldMk cId="176140651" sldId="1530"/>
            <ac:spMk id="7" creationId="{EFD65E97-97D0-4A69-BBC2-6D990E279299}"/>
          </ac:spMkLst>
        </pc:spChg>
      </pc:sldChg>
    </pc:docChg>
  </pc:docChgLst>
  <pc:docChgLst>
    <pc:chgData name="张 智" userId="36bdf691fd3510be" providerId="LiveId" clId="{5402EDA1-D713-4394-87DC-35CDF0141A82}"/>
    <pc:docChg chg="undo redo custSel addSld delSld modSld sldOrd">
      <pc:chgData name="张 智" userId="36bdf691fd3510be" providerId="LiveId" clId="{5402EDA1-D713-4394-87DC-35CDF0141A82}" dt="2023-08-19T14:50:07.128" v="18232" actId="20577"/>
      <pc:docMkLst>
        <pc:docMk/>
      </pc:docMkLst>
      <pc:sldChg chg="addSp delSp modSp add mod modNotesTx">
        <pc:chgData name="张 智" userId="36bdf691fd3510be" providerId="LiveId" clId="{5402EDA1-D713-4394-87DC-35CDF0141A82}" dt="2023-08-16T07:13:31.655" v="5230" actId="20577"/>
        <pc:sldMkLst>
          <pc:docMk/>
          <pc:sldMk cId="2850690858" sldId="258"/>
        </pc:sldMkLst>
        <pc:spChg chg="mod">
          <ac:chgData name="张 智" userId="36bdf691fd3510be" providerId="LiveId" clId="{5402EDA1-D713-4394-87DC-35CDF0141A82}" dt="2023-08-16T07:05:25.175" v="5124" actId="1076"/>
          <ac:spMkLst>
            <pc:docMk/>
            <pc:sldMk cId="2850690858" sldId="258"/>
            <ac:spMk id="2" creationId="{5C4F01C5-5333-2248-B03B-703C97F7CC69}"/>
          </ac:spMkLst>
        </pc:spChg>
        <pc:spChg chg="mod">
          <ac:chgData name="张 智" userId="36bdf691fd3510be" providerId="LiveId" clId="{5402EDA1-D713-4394-87DC-35CDF0141A82}" dt="2023-08-16T07:05:22.829" v="5123" actId="1076"/>
          <ac:spMkLst>
            <pc:docMk/>
            <pc:sldMk cId="2850690858" sldId="258"/>
            <ac:spMk id="3" creationId="{F7DD7DCB-C7E2-1B4F-BD83-3B7AF005DD76}"/>
          </ac:spMkLst>
        </pc:spChg>
        <pc:spChg chg="del">
          <ac:chgData name="张 智" userId="36bdf691fd3510be" providerId="LiveId" clId="{5402EDA1-D713-4394-87DC-35CDF0141A82}" dt="2023-08-16T03:17:50.114" v="4579" actId="478"/>
          <ac:spMkLst>
            <pc:docMk/>
            <pc:sldMk cId="2850690858" sldId="258"/>
            <ac:spMk id="4" creationId="{5293465A-4C2A-754E-8F5A-63A08A730A0E}"/>
          </ac:spMkLst>
        </pc:spChg>
        <pc:spChg chg="add mod">
          <ac:chgData name="张 智" userId="36bdf691fd3510be" providerId="LiveId" clId="{5402EDA1-D713-4394-87DC-35CDF0141A82}" dt="2023-08-16T07:06:43.038" v="5181" actId="1076"/>
          <ac:spMkLst>
            <pc:docMk/>
            <pc:sldMk cId="2850690858" sldId="258"/>
            <ac:spMk id="5" creationId="{EF5C00F6-0D13-428F-85AF-DA2592554DEF}"/>
          </ac:spMkLst>
        </pc:spChg>
        <pc:spChg chg="add mod">
          <ac:chgData name="张 智" userId="36bdf691fd3510be" providerId="LiveId" clId="{5402EDA1-D713-4394-87DC-35CDF0141A82}" dt="2023-08-16T07:07:38.664" v="5187" actId="20577"/>
          <ac:spMkLst>
            <pc:docMk/>
            <pc:sldMk cId="2850690858" sldId="258"/>
            <ac:spMk id="6" creationId="{B519B1AC-AE0F-42B6-B4BA-8AECAB6A10CC}"/>
          </ac:spMkLst>
        </pc:spChg>
      </pc:sldChg>
      <pc:sldChg chg="delSp modSp add del mod">
        <pc:chgData name="张 智" userId="36bdf691fd3510be" providerId="LiveId" clId="{5402EDA1-D713-4394-87DC-35CDF0141A82}" dt="2023-08-16T07:13:24.349" v="5229" actId="2696"/>
        <pc:sldMkLst>
          <pc:docMk/>
          <pc:sldMk cId="1476963364" sldId="269"/>
        </pc:sldMkLst>
        <pc:spChg chg="mod">
          <ac:chgData name="张 智" userId="36bdf691fd3510be" providerId="LiveId" clId="{5402EDA1-D713-4394-87DC-35CDF0141A82}" dt="2023-08-16T06:29:02.472" v="4625" actId="1076"/>
          <ac:spMkLst>
            <pc:docMk/>
            <pc:sldMk cId="1476963364" sldId="269"/>
            <ac:spMk id="2" creationId="{5C4F01C5-5333-2248-B03B-703C97F7CC69}"/>
          </ac:spMkLst>
        </pc:spChg>
        <pc:spChg chg="mod">
          <ac:chgData name="张 智" userId="36bdf691fd3510be" providerId="LiveId" clId="{5402EDA1-D713-4394-87DC-35CDF0141A82}" dt="2023-08-16T06:29:10.075" v="4628" actId="20577"/>
          <ac:spMkLst>
            <pc:docMk/>
            <pc:sldMk cId="1476963364" sldId="269"/>
            <ac:spMk id="3" creationId="{F7DD7DCB-C7E2-1B4F-BD83-3B7AF005DD76}"/>
          </ac:spMkLst>
        </pc:spChg>
        <pc:spChg chg="del">
          <ac:chgData name="张 智" userId="36bdf691fd3510be" providerId="LiveId" clId="{5402EDA1-D713-4394-87DC-35CDF0141A82}" dt="2023-08-16T03:17:22.304" v="4562" actId="478"/>
          <ac:spMkLst>
            <pc:docMk/>
            <pc:sldMk cId="1476963364" sldId="269"/>
            <ac:spMk id="4" creationId="{5293465A-4C2A-754E-8F5A-63A08A730A0E}"/>
          </ac:spMkLst>
        </pc:spChg>
      </pc:sldChg>
      <pc:sldChg chg="modSp add del mod">
        <pc:chgData name="张 智" userId="36bdf691fd3510be" providerId="LiveId" clId="{5402EDA1-D713-4394-87DC-35CDF0141A82}" dt="2023-08-16T14:11:10.923" v="7381" actId="2696"/>
        <pc:sldMkLst>
          <pc:docMk/>
          <pc:sldMk cId="463881166" sldId="277"/>
        </pc:sldMkLst>
        <pc:spChg chg="mod">
          <ac:chgData name="张 智" userId="36bdf691fd3510be" providerId="LiveId" clId="{5402EDA1-D713-4394-87DC-35CDF0141A82}" dt="2023-08-16T08:32:48.229" v="6619" actId="27636"/>
          <ac:spMkLst>
            <pc:docMk/>
            <pc:sldMk cId="463881166" sldId="277"/>
            <ac:spMk id="3" creationId="{A1777822-F08B-5D4F-9AFF-451D6BF548EF}"/>
          </ac:spMkLst>
        </pc:spChg>
      </pc:sldChg>
      <pc:sldChg chg="modSp add del mod">
        <pc:chgData name="张 智" userId="36bdf691fd3510be" providerId="LiveId" clId="{5402EDA1-D713-4394-87DC-35CDF0141A82}" dt="2023-08-16T08:30:02.034" v="6586" actId="2696"/>
        <pc:sldMkLst>
          <pc:docMk/>
          <pc:sldMk cId="1332339358" sldId="277"/>
        </pc:sldMkLst>
        <pc:spChg chg="mod">
          <ac:chgData name="张 智" userId="36bdf691fd3510be" providerId="LiveId" clId="{5402EDA1-D713-4394-87DC-35CDF0141A82}" dt="2023-08-16T03:23:44.311" v="4583" actId="27636"/>
          <ac:spMkLst>
            <pc:docMk/>
            <pc:sldMk cId="1332339358" sldId="277"/>
            <ac:spMk id="3" creationId="{A1777822-F08B-5D4F-9AFF-451D6BF548EF}"/>
          </ac:spMkLst>
        </pc:spChg>
      </pc:sldChg>
      <pc:sldChg chg="add del">
        <pc:chgData name="张 智" userId="36bdf691fd3510be" providerId="LiveId" clId="{5402EDA1-D713-4394-87DC-35CDF0141A82}" dt="2023-08-16T06:20:03.324" v="4617" actId="2696"/>
        <pc:sldMkLst>
          <pc:docMk/>
          <pc:sldMk cId="2338250154" sldId="278"/>
        </pc:sldMkLst>
      </pc:sldChg>
      <pc:sldChg chg="modSp add del mod">
        <pc:chgData name="张 智" userId="36bdf691fd3510be" providerId="LiveId" clId="{5402EDA1-D713-4394-87DC-35CDF0141A82}" dt="2023-08-16T08:28:29.779" v="6574" actId="2696"/>
        <pc:sldMkLst>
          <pc:docMk/>
          <pc:sldMk cId="3541866018" sldId="278"/>
        </pc:sldMkLst>
        <pc:spChg chg="mod">
          <ac:chgData name="张 智" userId="36bdf691fd3510be" providerId="LiveId" clId="{5402EDA1-D713-4394-87DC-35CDF0141A82}" dt="2023-08-16T07:33:32.028" v="5409" actId="14100"/>
          <ac:spMkLst>
            <pc:docMk/>
            <pc:sldMk cId="3541866018" sldId="278"/>
            <ac:spMk id="2" creationId="{98ACEFEB-3C59-724C-9F6C-6099AD6EB856}"/>
          </ac:spMkLst>
        </pc:spChg>
        <pc:spChg chg="mod">
          <ac:chgData name="张 智" userId="36bdf691fd3510be" providerId="LiveId" clId="{5402EDA1-D713-4394-87DC-35CDF0141A82}" dt="2023-08-16T08:16:15.857" v="6448" actId="21"/>
          <ac:spMkLst>
            <pc:docMk/>
            <pc:sldMk cId="3541866018" sldId="278"/>
            <ac:spMk id="3" creationId="{A1777822-F08B-5D4F-9AFF-451D6BF548EF}"/>
          </ac:spMkLst>
        </pc:spChg>
      </pc:sldChg>
      <pc:sldChg chg="modSp add del mod">
        <pc:chgData name="张 智" userId="36bdf691fd3510be" providerId="LiveId" clId="{5402EDA1-D713-4394-87DC-35CDF0141A82}" dt="2023-08-16T07:45:14.910" v="5659" actId="2696"/>
        <pc:sldMkLst>
          <pc:docMk/>
          <pc:sldMk cId="1913900317" sldId="279"/>
        </pc:sldMkLst>
        <pc:spChg chg="mod">
          <ac:chgData name="张 智" userId="36bdf691fd3510be" providerId="LiveId" clId="{5402EDA1-D713-4394-87DC-35CDF0141A82}" dt="2023-08-16T03:23:44.317" v="4584" actId="27636"/>
          <ac:spMkLst>
            <pc:docMk/>
            <pc:sldMk cId="1913900317" sldId="279"/>
            <ac:spMk id="3" creationId="{A1777822-F08B-5D4F-9AFF-451D6BF548EF}"/>
          </ac:spMkLst>
        </pc:spChg>
      </pc:sldChg>
      <pc:sldChg chg="modSp add del mod">
        <pc:chgData name="张 智" userId="36bdf691fd3510be" providerId="LiveId" clId="{5402EDA1-D713-4394-87DC-35CDF0141A82}" dt="2023-08-16T07:45:17.135" v="5660" actId="2696"/>
        <pc:sldMkLst>
          <pc:docMk/>
          <pc:sldMk cId="295129211" sldId="280"/>
        </pc:sldMkLst>
        <pc:spChg chg="mod">
          <ac:chgData name="张 智" userId="36bdf691fd3510be" providerId="LiveId" clId="{5402EDA1-D713-4394-87DC-35CDF0141A82}" dt="2023-08-16T03:23:44.325" v="4585" actId="27636"/>
          <ac:spMkLst>
            <pc:docMk/>
            <pc:sldMk cId="295129211" sldId="280"/>
            <ac:spMk id="3" creationId="{A1777822-F08B-5D4F-9AFF-451D6BF548EF}"/>
          </ac:spMkLst>
        </pc:spChg>
      </pc:sldChg>
      <pc:sldChg chg="modSp add del mod">
        <pc:chgData name="张 智" userId="36bdf691fd3510be" providerId="LiveId" clId="{5402EDA1-D713-4394-87DC-35CDF0141A82}" dt="2023-08-16T07:45:19.478" v="5661" actId="2696"/>
        <pc:sldMkLst>
          <pc:docMk/>
          <pc:sldMk cId="1208137280" sldId="288"/>
        </pc:sldMkLst>
        <pc:spChg chg="mod">
          <ac:chgData name="张 智" userId="36bdf691fd3510be" providerId="LiveId" clId="{5402EDA1-D713-4394-87DC-35CDF0141A82}" dt="2023-08-16T03:23:44.333" v="4586" actId="27636"/>
          <ac:spMkLst>
            <pc:docMk/>
            <pc:sldMk cId="1208137280" sldId="288"/>
            <ac:spMk id="3" creationId="{A1777822-F08B-5D4F-9AFF-451D6BF548EF}"/>
          </ac:spMkLst>
        </pc:spChg>
      </pc:sldChg>
      <pc:sldChg chg="modSp add del mod">
        <pc:chgData name="张 智" userId="36bdf691fd3510be" providerId="LiveId" clId="{5402EDA1-D713-4394-87DC-35CDF0141A82}" dt="2023-08-16T08:30:02.034" v="6586" actId="2696"/>
        <pc:sldMkLst>
          <pc:docMk/>
          <pc:sldMk cId="2895985241" sldId="289"/>
        </pc:sldMkLst>
        <pc:spChg chg="mod">
          <ac:chgData name="张 智" userId="36bdf691fd3510be" providerId="LiveId" clId="{5402EDA1-D713-4394-87DC-35CDF0141A82}" dt="2023-08-16T03:23:44.338" v="4587" actId="27636"/>
          <ac:spMkLst>
            <pc:docMk/>
            <pc:sldMk cId="2895985241" sldId="289"/>
            <ac:spMk id="3" creationId="{A1777822-F08B-5D4F-9AFF-451D6BF548EF}"/>
          </ac:spMkLst>
        </pc:spChg>
      </pc:sldChg>
      <pc:sldChg chg="add del">
        <pc:chgData name="张 智" userId="36bdf691fd3510be" providerId="LiveId" clId="{5402EDA1-D713-4394-87DC-35CDF0141A82}" dt="2023-08-16T08:30:36.818" v="6589" actId="2696"/>
        <pc:sldMkLst>
          <pc:docMk/>
          <pc:sldMk cId="3360080928" sldId="289"/>
        </pc:sldMkLst>
      </pc:sldChg>
      <pc:sldChg chg="modSp add del mod">
        <pc:chgData name="张 智" userId="36bdf691fd3510be" providerId="LiveId" clId="{5402EDA1-D713-4394-87DC-35CDF0141A82}" dt="2023-08-17T13:42:00.719" v="11932" actId="2696"/>
        <pc:sldMkLst>
          <pc:docMk/>
          <pc:sldMk cId="1539165755" sldId="290"/>
        </pc:sldMkLst>
        <pc:spChg chg="mod">
          <ac:chgData name="张 智" userId="36bdf691fd3510be" providerId="LiveId" clId="{5402EDA1-D713-4394-87DC-35CDF0141A82}" dt="2023-08-16T08:52:25.119" v="6681" actId="1076"/>
          <ac:spMkLst>
            <pc:docMk/>
            <pc:sldMk cId="1539165755" sldId="290"/>
            <ac:spMk id="2" creationId="{98ACEFEB-3C59-724C-9F6C-6099AD6EB856}"/>
          </ac:spMkLst>
        </pc:spChg>
        <pc:spChg chg="mod">
          <ac:chgData name="张 智" userId="36bdf691fd3510be" providerId="LiveId" clId="{5402EDA1-D713-4394-87DC-35CDF0141A82}" dt="2023-08-16T08:52:28.619" v="6682" actId="113"/>
          <ac:spMkLst>
            <pc:docMk/>
            <pc:sldMk cId="1539165755" sldId="290"/>
            <ac:spMk id="3" creationId="{A1777822-F08B-5D4F-9AFF-451D6BF548EF}"/>
          </ac:spMkLst>
        </pc:spChg>
      </pc:sldChg>
      <pc:sldChg chg="modSp add del mod">
        <pc:chgData name="张 智" userId="36bdf691fd3510be" providerId="LiveId" clId="{5402EDA1-D713-4394-87DC-35CDF0141A82}" dt="2023-08-17T13:42:20.518" v="11933" actId="2696"/>
        <pc:sldMkLst>
          <pc:docMk/>
          <pc:sldMk cId="3955519557" sldId="294"/>
        </pc:sldMkLst>
        <pc:spChg chg="mod">
          <ac:chgData name="张 智" userId="36bdf691fd3510be" providerId="LiveId" clId="{5402EDA1-D713-4394-87DC-35CDF0141A82}" dt="2023-08-17T13:24:28.604" v="11810" actId="2711"/>
          <ac:spMkLst>
            <pc:docMk/>
            <pc:sldMk cId="3955519557" sldId="294"/>
            <ac:spMk id="2" creationId="{98ACEFEB-3C59-724C-9F6C-6099AD6EB856}"/>
          </ac:spMkLst>
        </pc:spChg>
        <pc:spChg chg="mod">
          <ac:chgData name="张 智" userId="36bdf691fd3510be" providerId="LiveId" clId="{5402EDA1-D713-4394-87DC-35CDF0141A82}" dt="2023-08-17T13:24:24.746" v="11809" actId="2711"/>
          <ac:spMkLst>
            <pc:docMk/>
            <pc:sldMk cId="3955519557" sldId="294"/>
            <ac:spMk id="3" creationId="{A1777822-F08B-5D4F-9AFF-451D6BF548EF}"/>
          </ac:spMkLst>
        </pc:spChg>
        <pc:spChg chg="mod">
          <ac:chgData name="张 智" userId="36bdf691fd3510be" providerId="LiveId" clId="{5402EDA1-D713-4394-87DC-35CDF0141A82}" dt="2023-08-17T13:24:24.746" v="11809" actId="2711"/>
          <ac:spMkLst>
            <pc:docMk/>
            <pc:sldMk cId="3955519557" sldId="294"/>
            <ac:spMk id="4" creationId="{81F5DDB3-E553-6F4A-A0E2-CD8137ED01CE}"/>
          </ac:spMkLst>
        </pc:spChg>
        <pc:spChg chg="mod">
          <ac:chgData name="张 智" userId="36bdf691fd3510be" providerId="LiveId" clId="{5402EDA1-D713-4394-87DC-35CDF0141A82}" dt="2023-08-17T13:24:24.746" v="11809" actId="2711"/>
          <ac:spMkLst>
            <pc:docMk/>
            <pc:sldMk cId="3955519557" sldId="294"/>
            <ac:spMk id="22" creationId="{92F1C3B2-AA38-0C42-929E-F1303056F1CA}"/>
          </ac:spMkLst>
        </pc:spChg>
        <pc:spChg chg="mod">
          <ac:chgData name="张 智" userId="36bdf691fd3510be" providerId="LiveId" clId="{5402EDA1-D713-4394-87DC-35CDF0141A82}" dt="2023-08-17T13:24:24.746" v="11809" actId="2711"/>
          <ac:spMkLst>
            <pc:docMk/>
            <pc:sldMk cId="3955519557" sldId="294"/>
            <ac:spMk id="23" creationId="{E715C108-9055-964A-87F8-232A0228A4E2}"/>
          </ac:spMkLst>
        </pc:spChg>
        <pc:spChg chg="mod">
          <ac:chgData name="张 智" userId="36bdf691fd3510be" providerId="LiveId" clId="{5402EDA1-D713-4394-87DC-35CDF0141A82}" dt="2023-08-17T13:24:24.746" v="11809" actId="2711"/>
          <ac:spMkLst>
            <pc:docMk/>
            <pc:sldMk cId="3955519557" sldId="294"/>
            <ac:spMk id="24" creationId="{31A7E12A-9634-EF48-8152-4DE542848C41}"/>
          </ac:spMkLst>
        </pc:spChg>
        <pc:spChg chg="mod">
          <ac:chgData name="张 智" userId="36bdf691fd3510be" providerId="LiveId" clId="{5402EDA1-D713-4394-87DC-35CDF0141A82}" dt="2023-08-17T13:24:24.746" v="11809" actId="2711"/>
          <ac:spMkLst>
            <pc:docMk/>
            <pc:sldMk cId="3955519557" sldId="294"/>
            <ac:spMk id="25" creationId="{D095D2F6-FD59-BB4A-9104-C6F6F95075D4}"/>
          </ac:spMkLst>
        </pc:spChg>
        <pc:spChg chg="mod">
          <ac:chgData name="张 智" userId="36bdf691fd3510be" providerId="LiveId" clId="{5402EDA1-D713-4394-87DC-35CDF0141A82}" dt="2023-08-17T13:24:24.746" v="11809" actId="2711"/>
          <ac:spMkLst>
            <pc:docMk/>
            <pc:sldMk cId="3955519557" sldId="294"/>
            <ac:spMk id="27" creationId="{846D4264-B07D-5D46-8672-6C915B9AD970}"/>
          </ac:spMkLst>
        </pc:spChg>
        <pc:spChg chg="mod">
          <ac:chgData name="张 智" userId="36bdf691fd3510be" providerId="LiveId" clId="{5402EDA1-D713-4394-87DC-35CDF0141A82}" dt="2023-08-17T13:24:24.746" v="11809" actId="2711"/>
          <ac:spMkLst>
            <pc:docMk/>
            <pc:sldMk cId="3955519557" sldId="294"/>
            <ac:spMk id="38" creationId="{8E5F64CA-F12B-C048-868C-ABC919A2EB45}"/>
          </ac:spMkLst>
        </pc:spChg>
        <pc:spChg chg="mod">
          <ac:chgData name="张 智" userId="36bdf691fd3510be" providerId="LiveId" clId="{5402EDA1-D713-4394-87DC-35CDF0141A82}" dt="2023-08-17T13:24:24.746" v="11809" actId="2711"/>
          <ac:spMkLst>
            <pc:docMk/>
            <pc:sldMk cId="3955519557" sldId="294"/>
            <ac:spMk id="54" creationId="{5BF83FA2-305B-E646-90D7-B7A112EDB986}"/>
          </ac:spMkLst>
        </pc:spChg>
        <pc:spChg chg="mod">
          <ac:chgData name="张 智" userId="36bdf691fd3510be" providerId="LiveId" clId="{5402EDA1-D713-4394-87DC-35CDF0141A82}" dt="2023-08-17T13:24:24.746" v="11809" actId="2711"/>
          <ac:spMkLst>
            <pc:docMk/>
            <pc:sldMk cId="3955519557" sldId="294"/>
            <ac:spMk id="55" creationId="{D230F044-3C15-7D43-9212-FF5A623B083E}"/>
          </ac:spMkLst>
        </pc:spChg>
        <pc:grpChg chg="mod">
          <ac:chgData name="张 智" userId="36bdf691fd3510be" providerId="LiveId" clId="{5402EDA1-D713-4394-87DC-35CDF0141A82}" dt="2023-08-16T08:52:57.716" v="6692" actId="1076"/>
          <ac:grpSpMkLst>
            <pc:docMk/>
            <pc:sldMk cId="3955519557" sldId="294"/>
            <ac:grpSpMk id="13" creationId="{007F36C6-652C-3149-9D3B-D8ADD0EF9A0B}"/>
          </ac:grpSpMkLst>
        </pc:grpChg>
        <pc:picChg chg="mod">
          <ac:chgData name="张 智" userId="36bdf691fd3510be" providerId="LiveId" clId="{5402EDA1-D713-4394-87DC-35CDF0141A82}" dt="2023-08-16T08:52:57.716" v="6692" actId="1076"/>
          <ac:picMkLst>
            <pc:docMk/>
            <pc:sldMk cId="3955519557" sldId="294"/>
            <ac:picMk id="7" creationId="{C71251D2-DAF3-DB41-B199-EB6B168D0CFD}"/>
          </ac:picMkLst>
        </pc:picChg>
        <pc:picChg chg="mod">
          <ac:chgData name="张 智" userId="36bdf691fd3510be" providerId="LiveId" clId="{5402EDA1-D713-4394-87DC-35CDF0141A82}" dt="2023-08-16T08:52:57.716" v="6692" actId="1076"/>
          <ac:picMkLst>
            <pc:docMk/>
            <pc:sldMk cId="3955519557" sldId="294"/>
            <ac:picMk id="9" creationId="{0E983205-672D-F141-8993-7D2135B93798}"/>
          </ac:picMkLst>
        </pc:picChg>
        <pc:picChg chg="mod">
          <ac:chgData name="张 智" userId="36bdf691fd3510be" providerId="LiveId" clId="{5402EDA1-D713-4394-87DC-35CDF0141A82}" dt="2023-08-16T08:52:57.716" v="6692" actId="1076"/>
          <ac:picMkLst>
            <pc:docMk/>
            <pc:sldMk cId="3955519557" sldId="294"/>
            <ac:picMk id="26" creationId="{50BA4E7C-5142-4E40-A1B5-4D832880D3B1}"/>
          </ac:picMkLst>
        </pc:picChg>
        <pc:picChg chg="mod">
          <ac:chgData name="张 智" userId="36bdf691fd3510be" providerId="LiveId" clId="{5402EDA1-D713-4394-87DC-35CDF0141A82}" dt="2023-08-16T08:52:57.716" v="6692" actId="1076"/>
          <ac:picMkLst>
            <pc:docMk/>
            <pc:sldMk cId="3955519557" sldId="294"/>
            <ac:picMk id="37" creationId="{8265CF20-F0E5-5C46-B14A-FBB421599778}"/>
          </ac:picMkLst>
        </pc:picChg>
        <pc:picChg chg="mod">
          <ac:chgData name="张 智" userId="36bdf691fd3510be" providerId="LiveId" clId="{5402EDA1-D713-4394-87DC-35CDF0141A82}" dt="2023-08-16T08:52:57.716" v="6692" actId="1076"/>
          <ac:picMkLst>
            <pc:docMk/>
            <pc:sldMk cId="3955519557" sldId="294"/>
            <ac:picMk id="40" creationId="{17D2E732-4C71-B94C-ABAF-779A021CC7EE}"/>
          </ac:picMkLst>
        </pc:picChg>
        <pc:picChg chg="mod">
          <ac:chgData name="张 智" userId="36bdf691fd3510be" providerId="LiveId" clId="{5402EDA1-D713-4394-87DC-35CDF0141A82}" dt="2023-08-16T08:52:57.716" v="6692" actId="1076"/>
          <ac:picMkLst>
            <pc:docMk/>
            <pc:sldMk cId="3955519557" sldId="294"/>
            <ac:picMk id="47" creationId="{AE00BF7B-300A-054A-B3C6-FB73A50CCD07}"/>
          </ac:picMkLst>
        </pc:picChg>
        <pc:cxnChg chg="mod">
          <ac:chgData name="张 智" userId="36bdf691fd3510be" providerId="LiveId" clId="{5402EDA1-D713-4394-87DC-35CDF0141A82}" dt="2023-08-17T13:24:24.746" v="11809" actId="2711"/>
          <ac:cxnSpMkLst>
            <pc:docMk/>
            <pc:sldMk cId="3955519557" sldId="294"/>
            <ac:cxnSpMk id="15" creationId="{36146CEA-0764-8C4C-B63A-3C9476664A33}"/>
          </ac:cxnSpMkLst>
        </pc:cxnChg>
        <pc:cxnChg chg="mod">
          <ac:chgData name="张 智" userId="36bdf691fd3510be" providerId="LiveId" clId="{5402EDA1-D713-4394-87DC-35CDF0141A82}" dt="2023-08-17T13:24:24.746" v="11809" actId="2711"/>
          <ac:cxnSpMkLst>
            <pc:docMk/>
            <pc:sldMk cId="3955519557" sldId="294"/>
            <ac:cxnSpMk id="16" creationId="{1E2B30CB-FC36-1D4F-AC7F-664FC71392C0}"/>
          </ac:cxnSpMkLst>
        </pc:cxnChg>
        <pc:cxnChg chg="mod">
          <ac:chgData name="张 智" userId="36bdf691fd3510be" providerId="LiveId" clId="{5402EDA1-D713-4394-87DC-35CDF0141A82}" dt="2023-08-17T13:24:24.746" v="11809" actId="2711"/>
          <ac:cxnSpMkLst>
            <pc:docMk/>
            <pc:sldMk cId="3955519557" sldId="294"/>
            <ac:cxnSpMk id="19" creationId="{8DD9EA37-B136-CD42-89D2-7E17C60035A9}"/>
          </ac:cxnSpMkLst>
        </pc:cxnChg>
        <pc:cxnChg chg="mod">
          <ac:chgData name="张 智" userId="36bdf691fd3510be" providerId="LiveId" clId="{5402EDA1-D713-4394-87DC-35CDF0141A82}" dt="2023-08-17T13:24:24.746" v="11809" actId="2711"/>
          <ac:cxnSpMkLst>
            <pc:docMk/>
            <pc:sldMk cId="3955519557" sldId="294"/>
            <ac:cxnSpMk id="28" creationId="{C2786D77-8158-1743-A829-105FD8FD44C1}"/>
          </ac:cxnSpMkLst>
        </pc:cxnChg>
        <pc:cxnChg chg="mod">
          <ac:chgData name="张 智" userId="36bdf691fd3510be" providerId="LiveId" clId="{5402EDA1-D713-4394-87DC-35CDF0141A82}" dt="2023-08-17T13:24:24.746" v="11809" actId="2711"/>
          <ac:cxnSpMkLst>
            <pc:docMk/>
            <pc:sldMk cId="3955519557" sldId="294"/>
            <ac:cxnSpMk id="31" creationId="{DEBEAAD0-A23E-E94C-BA3D-F7847F496AFE}"/>
          </ac:cxnSpMkLst>
        </pc:cxnChg>
        <pc:cxnChg chg="mod">
          <ac:chgData name="张 智" userId="36bdf691fd3510be" providerId="LiveId" clId="{5402EDA1-D713-4394-87DC-35CDF0141A82}" dt="2023-08-17T13:24:24.746" v="11809" actId="2711"/>
          <ac:cxnSpMkLst>
            <pc:docMk/>
            <pc:sldMk cId="3955519557" sldId="294"/>
            <ac:cxnSpMk id="34" creationId="{2ABA6C7E-0428-6346-80CE-52897CA6B912}"/>
          </ac:cxnSpMkLst>
        </pc:cxnChg>
        <pc:cxnChg chg="mod">
          <ac:chgData name="张 智" userId="36bdf691fd3510be" providerId="LiveId" clId="{5402EDA1-D713-4394-87DC-35CDF0141A82}" dt="2023-08-16T08:52:57.716" v="6692" actId="1076"/>
          <ac:cxnSpMkLst>
            <pc:docMk/>
            <pc:sldMk cId="3955519557" sldId="294"/>
            <ac:cxnSpMk id="43" creationId="{1C525F12-3F56-174B-96C1-5F7D6BCFABB0}"/>
          </ac:cxnSpMkLst>
        </pc:cxnChg>
        <pc:cxnChg chg="mod">
          <ac:chgData name="张 智" userId="36bdf691fd3510be" providerId="LiveId" clId="{5402EDA1-D713-4394-87DC-35CDF0141A82}" dt="2023-08-16T08:52:57.716" v="6692" actId="1076"/>
          <ac:cxnSpMkLst>
            <pc:docMk/>
            <pc:sldMk cId="3955519557" sldId="294"/>
            <ac:cxnSpMk id="48" creationId="{6C0997D6-09C3-8F4B-BFB8-5F8D16025A43}"/>
          </ac:cxnSpMkLst>
        </pc:cxnChg>
      </pc:sldChg>
      <pc:sldChg chg="modSp add del mod">
        <pc:chgData name="张 智" userId="36bdf691fd3510be" providerId="LiveId" clId="{5402EDA1-D713-4394-87DC-35CDF0141A82}" dt="2023-08-17T15:24:58.906" v="13791" actId="2696"/>
        <pc:sldMkLst>
          <pc:docMk/>
          <pc:sldMk cId="2129791650" sldId="298"/>
        </pc:sldMkLst>
        <pc:spChg chg="mod">
          <ac:chgData name="张 智" userId="36bdf691fd3510be" providerId="LiveId" clId="{5402EDA1-D713-4394-87DC-35CDF0141A82}" dt="2023-08-16T03:25:14.032" v="4612" actId="20577"/>
          <ac:spMkLst>
            <pc:docMk/>
            <pc:sldMk cId="2129791650" sldId="298"/>
            <ac:spMk id="2" creationId="{98ACEFEB-3C59-724C-9F6C-6099AD6EB856}"/>
          </ac:spMkLst>
        </pc:spChg>
      </pc:sldChg>
      <pc:sldChg chg="modSp add mod modNotesTx">
        <pc:chgData name="张 智" userId="36bdf691fd3510be" providerId="LiveId" clId="{5402EDA1-D713-4394-87DC-35CDF0141A82}" dt="2023-08-16T06:35:24.601" v="4809" actId="20577"/>
        <pc:sldMkLst>
          <pc:docMk/>
          <pc:sldMk cId="3039451630" sldId="343"/>
        </pc:sldMkLst>
        <pc:spChg chg="mod">
          <ac:chgData name="张 智" userId="36bdf691fd3510be" providerId="LiveId" clId="{5402EDA1-D713-4394-87DC-35CDF0141A82}" dt="2023-08-16T03:14:20.816" v="4560" actId="313"/>
          <ac:spMkLst>
            <pc:docMk/>
            <pc:sldMk cId="3039451630" sldId="343"/>
            <ac:spMk id="3" creationId="{E9712784-199A-4366-8059-4B353600DEA1}"/>
          </ac:spMkLst>
        </pc:spChg>
      </pc:sldChg>
      <pc:sldChg chg="modSp add del mod">
        <pc:chgData name="张 智" userId="36bdf691fd3510be" providerId="LiveId" clId="{5402EDA1-D713-4394-87DC-35CDF0141A82}" dt="2023-08-17T14:15:51.168" v="12837" actId="2696"/>
        <pc:sldMkLst>
          <pc:docMk/>
          <pc:sldMk cId="1558777975" sldId="418"/>
        </pc:sldMkLst>
        <pc:spChg chg="mod">
          <ac:chgData name="张 智" userId="36bdf691fd3510be" providerId="LiveId" clId="{5402EDA1-D713-4394-87DC-35CDF0141A82}" dt="2023-08-16T03:22:31.870" v="4581" actId="27636"/>
          <ac:spMkLst>
            <pc:docMk/>
            <pc:sldMk cId="1558777975" sldId="418"/>
            <ac:spMk id="3" creationId="{16E39FD5-37A8-4348-8381-91D726EF0830}"/>
          </ac:spMkLst>
        </pc:spChg>
      </pc:sldChg>
      <pc:sldChg chg="modSp add del mod">
        <pc:chgData name="张 智" userId="36bdf691fd3510be" providerId="LiveId" clId="{5402EDA1-D713-4394-87DC-35CDF0141A82}" dt="2023-08-17T13:31:12.644" v="11879" actId="2696"/>
        <pc:sldMkLst>
          <pc:docMk/>
          <pc:sldMk cId="274185263" sldId="434"/>
        </pc:sldMkLst>
        <pc:spChg chg="mod">
          <ac:chgData name="张 智" userId="36bdf691fd3510be" providerId="LiveId" clId="{5402EDA1-D713-4394-87DC-35CDF0141A82}" dt="2023-08-17T13:30:09.032" v="11874" actId="2711"/>
          <ac:spMkLst>
            <pc:docMk/>
            <pc:sldMk cId="274185263" sldId="434"/>
            <ac:spMk id="5" creationId="{0E613293-05F4-4C25-A705-89AAFB9C7AAD}"/>
          </ac:spMkLst>
        </pc:spChg>
        <pc:spChg chg="mod">
          <ac:chgData name="张 智" userId="36bdf691fd3510be" providerId="LiveId" clId="{5402EDA1-D713-4394-87DC-35CDF0141A82}" dt="2023-08-17T13:29:45.989" v="11871" actId="2711"/>
          <ac:spMkLst>
            <pc:docMk/>
            <pc:sldMk cId="274185263" sldId="434"/>
            <ac:spMk id="7" creationId="{00000000-0000-0000-0000-000000000000}"/>
          </ac:spMkLst>
        </pc:spChg>
        <pc:spChg chg="mod">
          <ac:chgData name="张 智" userId="36bdf691fd3510be" providerId="LiveId" clId="{5402EDA1-D713-4394-87DC-35CDF0141A82}" dt="2023-08-17T13:30:19.598" v="11877" actId="14100"/>
          <ac:spMkLst>
            <pc:docMk/>
            <pc:sldMk cId="274185263" sldId="434"/>
            <ac:spMk id="9" creationId="{853EF04D-4AB1-442A-9119-2911AD52F027}"/>
          </ac:spMkLst>
        </pc:spChg>
      </pc:sldChg>
      <pc:sldChg chg="add del">
        <pc:chgData name="张 智" userId="36bdf691fd3510be" providerId="LiveId" clId="{5402EDA1-D713-4394-87DC-35CDF0141A82}" dt="2023-08-17T13:31:10.584" v="11878" actId="2696"/>
        <pc:sldMkLst>
          <pc:docMk/>
          <pc:sldMk cId="1092262459" sldId="435"/>
        </pc:sldMkLst>
      </pc:sldChg>
      <pc:sldChg chg="addSp delSp modSp add del mod">
        <pc:chgData name="张 智" userId="36bdf691fd3510be" providerId="LiveId" clId="{5402EDA1-D713-4394-87DC-35CDF0141A82}" dt="2023-08-17T14:16:13.481" v="12838" actId="2696"/>
        <pc:sldMkLst>
          <pc:docMk/>
          <pc:sldMk cId="374373565" sldId="557"/>
        </pc:sldMkLst>
        <pc:spChg chg="mod">
          <ac:chgData name="张 智" userId="36bdf691fd3510be" providerId="LiveId" clId="{5402EDA1-D713-4394-87DC-35CDF0141A82}" dt="2023-08-17T13:25:42.700" v="11820" actId="2711"/>
          <ac:spMkLst>
            <pc:docMk/>
            <pc:sldMk cId="374373565" sldId="557"/>
            <ac:spMk id="4" creationId="{00000000-0000-0000-0000-000000000000}"/>
          </ac:spMkLst>
        </pc:spChg>
        <pc:spChg chg="mod">
          <ac:chgData name="张 智" userId="36bdf691fd3510be" providerId="LiveId" clId="{5402EDA1-D713-4394-87DC-35CDF0141A82}" dt="2023-08-17T13:25:42.700" v="11820" actId="2711"/>
          <ac:spMkLst>
            <pc:docMk/>
            <pc:sldMk cId="374373565" sldId="557"/>
            <ac:spMk id="7" creationId="{00000000-0000-0000-0000-000000000000}"/>
          </ac:spMkLst>
        </pc:spChg>
        <pc:spChg chg="mod">
          <ac:chgData name="张 智" userId="36bdf691fd3510be" providerId="LiveId" clId="{5402EDA1-D713-4394-87DC-35CDF0141A82}" dt="2023-08-17T13:25:42.700" v="11820" actId="2711"/>
          <ac:spMkLst>
            <pc:docMk/>
            <pc:sldMk cId="374373565" sldId="557"/>
            <ac:spMk id="8" creationId="{00000000-0000-0000-0000-000000000000}"/>
          </ac:spMkLst>
        </pc:spChg>
        <pc:spChg chg="mod">
          <ac:chgData name="张 智" userId="36bdf691fd3510be" providerId="LiveId" clId="{5402EDA1-D713-4394-87DC-35CDF0141A82}" dt="2023-08-17T13:25:42.700" v="11820" actId="2711"/>
          <ac:spMkLst>
            <pc:docMk/>
            <pc:sldMk cId="374373565" sldId="557"/>
            <ac:spMk id="9" creationId="{00000000-0000-0000-0000-000000000000}"/>
          </ac:spMkLst>
        </pc:spChg>
        <pc:spChg chg="mod">
          <ac:chgData name="张 智" userId="36bdf691fd3510be" providerId="LiveId" clId="{5402EDA1-D713-4394-87DC-35CDF0141A82}" dt="2023-08-17T13:25:42.700" v="11820" actId="2711"/>
          <ac:spMkLst>
            <pc:docMk/>
            <pc:sldMk cId="374373565" sldId="557"/>
            <ac:spMk id="10" creationId="{00000000-0000-0000-0000-000000000000}"/>
          </ac:spMkLst>
        </pc:spChg>
        <pc:spChg chg="mod topLvl">
          <ac:chgData name="张 智" userId="36bdf691fd3510be" providerId="LiveId" clId="{5402EDA1-D713-4394-87DC-35CDF0141A82}" dt="2023-08-17T13:27:36.434" v="11851" actId="1035"/>
          <ac:spMkLst>
            <pc:docMk/>
            <pc:sldMk cId="374373565" sldId="557"/>
            <ac:spMk id="23" creationId="{00000000-0000-0000-0000-000000000000}"/>
          </ac:spMkLst>
        </pc:spChg>
        <pc:spChg chg="mod topLvl">
          <ac:chgData name="张 智" userId="36bdf691fd3510be" providerId="LiveId" clId="{5402EDA1-D713-4394-87DC-35CDF0141A82}" dt="2023-08-17T13:28:42.215" v="11868" actId="1076"/>
          <ac:spMkLst>
            <pc:docMk/>
            <pc:sldMk cId="374373565" sldId="557"/>
            <ac:spMk id="30" creationId="{00000000-0000-0000-0000-000000000000}"/>
          </ac:spMkLst>
        </pc:spChg>
        <pc:spChg chg="del mod topLvl">
          <ac:chgData name="张 智" userId="36bdf691fd3510be" providerId="LiveId" clId="{5402EDA1-D713-4394-87DC-35CDF0141A82}" dt="2023-08-17T13:28:36.004" v="11866" actId="478"/>
          <ac:spMkLst>
            <pc:docMk/>
            <pc:sldMk cId="374373565" sldId="557"/>
            <ac:spMk id="33" creationId="{00000000-0000-0000-0000-000000000000}"/>
          </ac:spMkLst>
        </pc:spChg>
        <pc:spChg chg="add mod">
          <ac:chgData name="张 智" userId="36bdf691fd3510be" providerId="LiveId" clId="{5402EDA1-D713-4394-87DC-35CDF0141A82}" dt="2023-08-17T13:28:46.607" v="11869" actId="1076"/>
          <ac:spMkLst>
            <pc:docMk/>
            <pc:sldMk cId="374373565" sldId="557"/>
            <ac:spMk id="38" creationId="{4B5A3BC6-EE94-436E-B016-480B5B36CAA3}"/>
          </ac:spMkLst>
        </pc:spChg>
        <pc:grpChg chg="del mod">
          <ac:chgData name="张 智" userId="36bdf691fd3510be" providerId="LiveId" clId="{5402EDA1-D713-4394-87DC-35CDF0141A82}" dt="2023-08-17T13:27:12.220" v="11840" actId="478"/>
          <ac:grpSpMkLst>
            <pc:docMk/>
            <pc:sldMk cId="374373565" sldId="557"/>
            <ac:grpSpMk id="21" creationId="{00000000-0000-0000-0000-000000000000}"/>
          </ac:grpSpMkLst>
        </pc:grpChg>
        <pc:grpChg chg="del mod">
          <ac:chgData name="张 智" userId="36bdf691fd3510be" providerId="LiveId" clId="{5402EDA1-D713-4394-87DC-35CDF0141A82}" dt="2023-08-17T13:27:44.799" v="11853" actId="478"/>
          <ac:grpSpMkLst>
            <pc:docMk/>
            <pc:sldMk cId="374373565" sldId="557"/>
            <ac:grpSpMk id="28" creationId="{00000000-0000-0000-0000-000000000000}"/>
          </ac:grpSpMkLst>
        </pc:grpChg>
        <pc:grpChg chg="del mod">
          <ac:chgData name="张 智" userId="36bdf691fd3510be" providerId="LiveId" clId="{5402EDA1-D713-4394-87DC-35CDF0141A82}" dt="2023-08-17T13:28:28.956" v="11863" actId="478"/>
          <ac:grpSpMkLst>
            <pc:docMk/>
            <pc:sldMk cId="374373565" sldId="557"/>
            <ac:grpSpMk id="31" creationId="{00000000-0000-0000-0000-000000000000}"/>
          </ac:grpSpMkLst>
        </pc:grpChg>
        <pc:grpChg chg="mod">
          <ac:chgData name="张 智" userId="36bdf691fd3510be" providerId="LiveId" clId="{5402EDA1-D713-4394-87DC-35CDF0141A82}" dt="2023-08-17T13:25:42.700" v="11820" actId="2711"/>
          <ac:grpSpMkLst>
            <pc:docMk/>
            <pc:sldMk cId="374373565" sldId="557"/>
            <ac:grpSpMk id="34" creationId="{00000000-0000-0000-0000-000000000000}"/>
          </ac:grpSpMkLst>
        </pc:grpChg>
        <pc:grpChg chg="mod">
          <ac:chgData name="张 智" userId="36bdf691fd3510be" providerId="LiveId" clId="{5402EDA1-D713-4394-87DC-35CDF0141A82}" dt="2023-08-17T13:25:42.700" v="11820" actId="2711"/>
          <ac:grpSpMkLst>
            <pc:docMk/>
            <pc:sldMk cId="374373565" sldId="557"/>
            <ac:grpSpMk id="35" creationId="{00000000-0000-0000-0000-000000000000}"/>
          </ac:grpSpMkLst>
        </pc:grpChg>
        <pc:picChg chg="mod">
          <ac:chgData name="张 智" userId="36bdf691fd3510be" providerId="LiveId" clId="{5402EDA1-D713-4394-87DC-35CDF0141A82}" dt="2023-08-17T13:25:42.700" v="11820" actId="2711"/>
          <ac:picMkLst>
            <pc:docMk/>
            <pc:sldMk cId="374373565" sldId="557"/>
            <ac:picMk id="5" creationId="{00000000-0000-0000-0000-000000000000}"/>
          </ac:picMkLst>
        </pc:picChg>
        <pc:picChg chg="del mod topLvl">
          <ac:chgData name="张 智" userId="36bdf691fd3510be" providerId="LiveId" clId="{5402EDA1-D713-4394-87DC-35CDF0141A82}" dt="2023-08-17T13:27:12.220" v="11840" actId="478"/>
          <ac:picMkLst>
            <pc:docMk/>
            <pc:sldMk cId="374373565" sldId="557"/>
            <ac:picMk id="22" creationId="{00000000-0000-0000-0000-000000000000}"/>
          </ac:picMkLst>
        </pc:picChg>
        <pc:picChg chg="del topLvl">
          <ac:chgData name="张 智" userId="36bdf691fd3510be" providerId="LiveId" clId="{5402EDA1-D713-4394-87DC-35CDF0141A82}" dt="2023-08-17T13:27:44.799" v="11853" actId="478"/>
          <ac:picMkLst>
            <pc:docMk/>
            <pc:sldMk cId="374373565" sldId="557"/>
            <ac:picMk id="29" creationId="{00000000-0000-0000-0000-000000000000}"/>
          </ac:picMkLst>
        </pc:picChg>
        <pc:picChg chg="del topLvl">
          <ac:chgData name="张 智" userId="36bdf691fd3510be" providerId="LiveId" clId="{5402EDA1-D713-4394-87DC-35CDF0141A82}" dt="2023-08-17T13:28:28.956" v="11863" actId="478"/>
          <ac:picMkLst>
            <pc:docMk/>
            <pc:sldMk cId="374373565" sldId="557"/>
            <ac:picMk id="32" creationId="{00000000-0000-0000-0000-000000000000}"/>
          </ac:picMkLst>
        </pc:picChg>
        <pc:picChg chg="mod">
          <ac:chgData name="张 智" userId="36bdf691fd3510be" providerId="LiveId" clId="{5402EDA1-D713-4394-87DC-35CDF0141A82}" dt="2023-08-17T13:25:42.700" v="11820" actId="2711"/>
          <ac:picMkLst>
            <pc:docMk/>
            <pc:sldMk cId="374373565" sldId="557"/>
            <ac:picMk id="36" creationId="{0C630189-11FB-403C-9161-2720FEBF7941}"/>
          </ac:picMkLst>
        </pc:picChg>
        <pc:cxnChg chg="mod">
          <ac:chgData name="张 智" userId="36bdf691fd3510be" providerId="LiveId" clId="{5402EDA1-D713-4394-87DC-35CDF0141A82}" dt="2023-08-17T13:25:42.700" v="11820" actId="2711"/>
          <ac:cxnSpMkLst>
            <pc:docMk/>
            <pc:sldMk cId="374373565" sldId="557"/>
            <ac:cxnSpMk id="11" creationId="{00000000-0000-0000-0000-000000000000}"/>
          </ac:cxnSpMkLst>
        </pc:cxnChg>
        <pc:cxnChg chg="mod">
          <ac:chgData name="张 智" userId="36bdf691fd3510be" providerId="LiveId" clId="{5402EDA1-D713-4394-87DC-35CDF0141A82}" dt="2023-08-17T13:25:42.700" v="11820" actId="2711"/>
          <ac:cxnSpMkLst>
            <pc:docMk/>
            <pc:sldMk cId="374373565" sldId="557"/>
            <ac:cxnSpMk id="12" creationId="{9C9C61C3-145D-443B-B08E-1702E3C9F7EF}"/>
          </ac:cxnSpMkLst>
        </pc:cxnChg>
        <pc:cxnChg chg="mod">
          <ac:chgData name="张 智" userId="36bdf691fd3510be" providerId="LiveId" clId="{5402EDA1-D713-4394-87DC-35CDF0141A82}" dt="2023-08-17T13:25:42.700" v="11820" actId="2711"/>
          <ac:cxnSpMkLst>
            <pc:docMk/>
            <pc:sldMk cId="374373565" sldId="557"/>
            <ac:cxnSpMk id="13" creationId="{00000000-0000-0000-0000-000000000000}"/>
          </ac:cxnSpMkLst>
        </pc:cxnChg>
        <pc:cxnChg chg="mod">
          <ac:chgData name="张 智" userId="36bdf691fd3510be" providerId="LiveId" clId="{5402EDA1-D713-4394-87DC-35CDF0141A82}" dt="2023-08-17T13:25:42.700" v="11820" actId="2711"/>
          <ac:cxnSpMkLst>
            <pc:docMk/>
            <pc:sldMk cId="374373565" sldId="557"/>
            <ac:cxnSpMk id="15" creationId="{00000000-0000-0000-0000-000000000000}"/>
          </ac:cxnSpMkLst>
        </pc:cxnChg>
        <pc:cxnChg chg="mod">
          <ac:chgData name="张 智" userId="36bdf691fd3510be" providerId="LiveId" clId="{5402EDA1-D713-4394-87DC-35CDF0141A82}" dt="2023-08-17T13:25:42.700" v="11820" actId="2711"/>
          <ac:cxnSpMkLst>
            <pc:docMk/>
            <pc:sldMk cId="374373565" sldId="557"/>
            <ac:cxnSpMk id="37" creationId="{E80C9EF7-B8A3-4F54-8599-DBEADC746C05}"/>
          </ac:cxnSpMkLst>
        </pc:cxnChg>
      </pc:sldChg>
      <pc:sldChg chg="addSp delSp modSp add mod modNotesTx">
        <pc:chgData name="张 智" userId="36bdf691fd3510be" providerId="LiveId" clId="{5402EDA1-D713-4394-87DC-35CDF0141A82}" dt="2023-08-17T15:36:46.559" v="13923" actId="1076"/>
        <pc:sldMkLst>
          <pc:docMk/>
          <pc:sldMk cId="2941864185" sldId="557"/>
        </pc:sldMkLst>
        <pc:spChg chg="add del mod">
          <ac:chgData name="张 智" userId="36bdf691fd3510be" providerId="LiveId" clId="{5402EDA1-D713-4394-87DC-35CDF0141A82}" dt="2023-08-17T14:47:57.046" v="13102" actId="21"/>
          <ac:spMkLst>
            <pc:docMk/>
            <pc:sldMk cId="2941864185" sldId="557"/>
            <ac:spMk id="2" creationId="{51A816CA-F7D9-4B11-AEA8-C5D3D3A71101}"/>
          </ac:spMkLst>
        </pc:spChg>
        <pc:spChg chg="mod">
          <ac:chgData name="张 智" userId="36bdf691fd3510be" providerId="LiveId" clId="{5402EDA1-D713-4394-87DC-35CDF0141A82}" dt="2023-08-17T15:23:43.520" v="13737" actId="1076"/>
          <ac:spMkLst>
            <pc:docMk/>
            <pc:sldMk cId="2941864185" sldId="557"/>
            <ac:spMk id="4" creationId="{00000000-0000-0000-0000-000000000000}"/>
          </ac:spMkLst>
        </pc:spChg>
        <pc:spChg chg="mod">
          <ac:chgData name="张 智" userId="36bdf691fd3510be" providerId="LiveId" clId="{5402EDA1-D713-4394-87DC-35CDF0141A82}" dt="2023-08-17T15:14:25.924" v="13484" actId="1035"/>
          <ac:spMkLst>
            <pc:docMk/>
            <pc:sldMk cId="2941864185" sldId="557"/>
            <ac:spMk id="7" creationId="{00000000-0000-0000-0000-000000000000}"/>
          </ac:spMkLst>
        </pc:spChg>
        <pc:spChg chg="mod">
          <ac:chgData name="张 智" userId="36bdf691fd3510be" providerId="LiveId" clId="{5402EDA1-D713-4394-87DC-35CDF0141A82}" dt="2023-08-17T15:14:25.924" v="13484" actId="1035"/>
          <ac:spMkLst>
            <pc:docMk/>
            <pc:sldMk cId="2941864185" sldId="557"/>
            <ac:spMk id="8" creationId="{00000000-0000-0000-0000-000000000000}"/>
          </ac:spMkLst>
        </pc:spChg>
        <pc:spChg chg="mod">
          <ac:chgData name="张 智" userId="36bdf691fd3510be" providerId="LiveId" clId="{5402EDA1-D713-4394-87DC-35CDF0141A82}" dt="2023-08-17T15:14:25.924" v="13484" actId="1035"/>
          <ac:spMkLst>
            <pc:docMk/>
            <pc:sldMk cId="2941864185" sldId="557"/>
            <ac:spMk id="9" creationId="{00000000-0000-0000-0000-000000000000}"/>
          </ac:spMkLst>
        </pc:spChg>
        <pc:spChg chg="mod">
          <ac:chgData name="张 智" userId="36bdf691fd3510be" providerId="LiveId" clId="{5402EDA1-D713-4394-87DC-35CDF0141A82}" dt="2023-08-17T15:14:25.924" v="13484" actId="1035"/>
          <ac:spMkLst>
            <pc:docMk/>
            <pc:sldMk cId="2941864185" sldId="557"/>
            <ac:spMk id="10" creationId="{00000000-0000-0000-0000-000000000000}"/>
          </ac:spMkLst>
        </pc:spChg>
        <pc:spChg chg="mod">
          <ac:chgData name="张 智" userId="36bdf691fd3510be" providerId="LiveId" clId="{5402EDA1-D713-4394-87DC-35CDF0141A82}" dt="2023-08-17T15:14:25.924" v="13484" actId="1035"/>
          <ac:spMkLst>
            <pc:docMk/>
            <pc:sldMk cId="2941864185" sldId="557"/>
            <ac:spMk id="17" creationId="{00000000-0000-0000-0000-000000000000}"/>
          </ac:spMkLst>
        </pc:spChg>
        <pc:spChg chg="mod">
          <ac:chgData name="张 智" userId="36bdf691fd3510be" providerId="LiveId" clId="{5402EDA1-D713-4394-87DC-35CDF0141A82}" dt="2023-08-17T15:14:25.924" v="13484" actId="1035"/>
          <ac:spMkLst>
            <pc:docMk/>
            <pc:sldMk cId="2941864185" sldId="557"/>
            <ac:spMk id="20" creationId="{00000000-0000-0000-0000-000000000000}"/>
          </ac:spMkLst>
        </pc:spChg>
        <pc:spChg chg="mod">
          <ac:chgData name="张 智" userId="36bdf691fd3510be" providerId="LiveId" clId="{5402EDA1-D713-4394-87DC-35CDF0141A82}" dt="2023-08-17T15:14:25.924" v="13484" actId="1035"/>
          <ac:spMkLst>
            <pc:docMk/>
            <pc:sldMk cId="2941864185" sldId="557"/>
            <ac:spMk id="23" creationId="{00000000-0000-0000-0000-000000000000}"/>
          </ac:spMkLst>
        </pc:spChg>
        <pc:spChg chg="add del mod">
          <ac:chgData name="张 智" userId="36bdf691fd3510be" providerId="LiveId" clId="{5402EDA1-D713-4394-87DC-35CDF0141A82}" dt="2023-08-17T15:25:32.612" v="13794" actId="478"/>
          <ac:spMkLst>
            <pc:docMk/>
            <pc:sldMk cId="2941864185" sldId="557"/>
            <ac:spMk id="25" creationId="{0A17ACA4-81BB-4984-B50E-78966272C7EF}"/>
          </ac:spMkLst>
        </pc:spChg>
        <pc:spChg chg="add mod">
          <ac:chgData name="张 智" userId="36bdf691fd3510be" providerId="LiveId" clId="{5402EDA1-D713-4394-87DC-35CDF0141A82}" dt="2023-08-17T15:36:46.559" v="13923" actId="1076"/>
          <ac:spMkLst>
            <pc:docMk/>
            <pc:sldMk cId="2941864185" sldId="557"/>
            <ac:spMk id="28" creationId="{30E878E0-AE00-4237-A93A-AEB8811926F1}"/>
          </ac:spMkLst>
        </pc:spChg>
        <pc:spChg chg="mod">
          <ac:chgData name="张 智" userId="36bdf691fd3510be" providerId="LiveId" clId="{5402EDA1-D713-4394-87DC-35CDF0141A82}" dt="2023-08-17T15:14:25.924" v="13484" actId="1035"/>
          <ac:spMkLst>
            <pc:docMk/>
            <pc:sldMk cId="2941864185" sldId="557"/>
            <ac:spMk id="30" creationId="{00000000-0000-0000-0000-000000000000}"/>
          </ac:spMkLst>
        </pc:spChg>
        <pc:spChg chg="mod">
          <ac:chgData name="张 智" userId="36bdf691fd3510be" providerId="LiveId" clId="{5402EDA1-D713-4394-87DC-35CDF0141A82}" dt="2023-08-17T15:14:25.924" v="13484" actId="1035"/>
          <ac:spMkLst>
            <pc:docMk/>
            <pc:sldMk cId="2941864185" sldId="557"/>
            <ac:spMk id="38" creationId="{4B5A3BC6-EE94-436E-B016-480B5B36CAA3}"/>
          </ac:spMkLst>
        </pc:spChg>
        <pc:grpChg chg="mod">
          <ac:chgData name="张 智" userId="36bdf691fd3510be" providerId="LiveId" clId="{5402EDA1-D713-4394-87DC-35CDF0141A82}" dt="2023-08-17T15:14:25.924" v="13484" actId="1035"/>
          <ac:grpSpMkLst>
            <pc:docMk/>
            <pc:sldMk cId="2941864185" sldId="557"/>
            <ac:grpSpMk id="34" creationId="{00000000-0000-0000-0000-000000000000}"/>
          </ac:grpSpMkLst>
        </pc:grpChg>
        <pc:grpChg chg="mod">
          <ac:chgData name="张 智" userId="36bdf691fd3510be" providerId="LiveId" clId="{5402EDA1-D713-4394-87DC-35CDF0141A82}" dt="2023-08-17T15:14:25.924" v="13484" actId="1035"/>
          <ac:grpSpMkLst>
            <pc:docMk/>
            <pc:sldMk cId="2941864185" sldId="557"/>
            <ac:grpSpMk id="35" creationId="{00000000-0000-0000-0000-000000000000}"/>
          </ac:grpSpMkLst>
        </pc:grpChg>
        <pc:picChg chg="mod">
          <ac:chgData name="张 智" userId="36bdf691fd3510be" providerId="LiveId" clId="{5402EDA1-D713-4394-87DC-35CDF0141A82}" dt="2023-08-17T15:14:25.924" v="13484" actId="1035"/>
          <ac:picMkLst>
            <pc:docMk/>
            <pc:sldMk cId="2941864185" sldId="557"/>
            <ac:picMk id="5" creationId="{00000000-0000-0000-0000-000000000000}"/>
          </ac:picMkLst>
        </pc:picChg>
        <pc:picChg chg="mod">
          <ac:chgData name="张 智" userId="36bdf691fd3510be" providerId="LiveId" clId="{5402EDA1-D713-4394-87DC-35CDF0141A82}" dt="2023-08-17T15:14:25.924" v="13484" actId="1035"/>
          <ac:picMkLst>
            <pc:docMk/>
            <pc:sldMk cId="2941864185" sldId="557"/>
            <ac:picMk id="26" creationId="{00000000-0000-0000-0000-000000000000}"/>
          </ac:picMkLst>
        </pc:picChg>
        <pc:picChg chg="mod">
          <ac:chgData name="张 智" userId="36bdf691fd3510be" providerId="LiveId" clId="{5402EDA1-D713-4394-87DC-35CDF0141A82}" dt="2023-08-17T15:14:25.924" v="13484" actId="1035"/>
          <ac:picMkLst>
            <pc:docMk/>
            <pc:sldMk cId="2941864185" sldId="557"/>
            <ac:picMk id="27" creationId="{00000000-0000-0000-0000-000000000000}"/>
          </ac:picMkLst>
        </pc:picChg>
        <pc:picChg chg="mod">
          <ac:chgData name="张 智" userId="36bdf691fd3510be" providerId="LiveId" clId="{5402EDA1-D713-4394-87DC-35CDF0141A82}" dt="2023-08-17T15:14:25.924" v="13484" actId="1035"/>
          <ac:picMkLst>
            <pc:docMk/>
            <pc:sldMk cId="2941864185" sldId="557"/>
            <ac:picMk id="36" creationId="{0C630189-11FB-403C-9161-2720FEBF7941}"/>
          </ac:picMkLst>
        </pc:picChg>
        <pc:cxnChg chg="mod">
          <ac:chgData name="张 智" userId="36bdf691fd3510be" providerId="LiveId" clId="{5402EDA1-D713-4394-87DC-35CDF0141A82}" dt="2023-08-17T15:14:25.924" v="13484" actId="1035"/>
          <ac:cxnSpMkLst>
            <pc:docMk/>
            <pc:sldMk cId="2941864185" sldId="557"/>
            <ac:cxnSpMk id="11" creationId="{00000000-0000-0000-0000-000000000000}"/>
          </ac:cxnSpMkLst>
        </pc:cxnChg>
        <pc:cxnChg chg="mod">
          <ac:chgData name="张 智" userId="36bdf691fd3510be" providerId="LiveId" clId="{5402EDA1-D713-4394-87DC-35CDF0141A82}" dt="2023-08-17T15:14:25.924" v="13484" actId="1035"/>
          <ac:cxnSpMkLst>
            <pc:docMk/>
            <pc:sldMk cId="2941864185" sldId="557"/>
            <ac:cxnSpMk id="12" creationId="{9C9C61C3-145D-443B-B08E-1702E3C9F7EF}"/>
          </ac:cxnSpMkLst>
        </pc:cxnChg>
        <pc:cxnChg chg="mod">
          <ac:chgData name="张 智" userId="36bdf691fd3510be" providerId="LiveId" clId="{5402EDA1-D713-4394-87DC-35CDF0141A82}" dt="2023-08-17T15:14:25.924" v="13484" actId="1035"/>
          <ac:cxnSpMkLst>
            <pc:docMk/>
            <pc:sldMk cId="2941864185" sldId="557"/>
            <ac:cxnSpMk id="13" creationId="{00000000-0000-0000-0000-000000000000}"/>
          </ac:cxnSpMkLst>
        </pc:cxnChg>
        <pc:cxnChg chg="mod">
          <ac:chgData name="张 智" userId="36bdf691fd3510be" providerId="LiveId" clId="{5402EDA1-D713-4394-87DC-35CDF0141A82}" dt="2023-08-17T15:14:25.924" v="13484" actId="1035"/>
          <ac:cxnSpMkLst>
            <pc:docMk/>
            <pc:sldMk cId="2941864185" sldId="557"/>
            <ac:cxnSpMk id="15" creationId="{00000000-0000-0000-0000-000000000000}"/>
          </ac:cxnSpMkLst>
        </pc:cxnChg>
        <pc:cxnChg chg="mod">
          <ac:chgData name="张 智" userId="36bdf691fd3510be" providerId="LiveId" clId="{5402EDA1-D713-4394-87DC-35CDF0141A82}" dt="2023-08-17T15:14:25.924" v="13484" actId="1035"/>
          <ac:cxnSpMkLst>
            <pc:docMk/>
            <pc:sldMk cId="2941864185" sldId="557"/>
            <ac:cxnSpMk id="37" creationId="{E80C9EF7-B8A3-4F54-8599-DBEADC746C05}"/>
          </ac:cxnSpMkLst>
        </pc:cxnChg>
      </pc:sldChg>
      <pc:sldChg chg="del">
        <pc:chgData name="张 智" userId="36bdf691fd3510be" providerId="LiveId" clId="{5402EDA1-D713-4394-87DC-35CDF0141A82}" dt="2023-08-16T03:25:18.311" v="4613" actId="2696"/>
        <pc:sldMkLst>
          <pc:docMk/>
          <pc:sldMk cId="2485277827" sldId="1292"/>
        </pc:sldMkLst>
      </pc:sldChg>
      <pc:sldChg chg="delSp modSp del mod">
        <pc:chgData name="张 智" userId="36bdf691fd3510be" providerId="LiveId" clId="{5402EDA1-D713-4394-87DC-35CDF0141A82}" dt="2023-08-16T08:54:06.996" v="6693" actId="2696"/>
        <pc:sldMkLst>
          <pc:docMk/>
          <pc:sldMk cId="227866386" sldId="1324"/>
        </pc:sldMkLst>
        <pc:spChg chg="mod">
          <ac:chgData name="张 智" userId="36bdf691fd3510be" providerId="LiveId" clId="{5402EDA1-D713-4394-87DC-35CDF0141A82}" dt="2023-08-16T08:48:50.103" v="6657" actId="1076"/>
          <ac:spMkLst>
            <pc:docMk/>
            <pc:sldMk cId="227866386" sldId="1324"/>
            <ac:spMk id="2" creationId="{00000000-0000-0000-0000-000000000000}"/>
          </ac:spMkLst>
        </pc:spChg>
        <pc:spChg chg="mod">
          <ac:chgData name="张 智" userId="36bdf691fd3510be" providerId="LiveId" clId="{5402EDA1-D713-4394-87DC-35CDF0141A82}" dt="2023-08-16T08:49:41.338" v="6666" actId="20577"/>
          <ac:spMkLst>
            <pc:docMk/>
            <pc:sldMk cId="227866386" sldId="1324"/>
            <ac:spMk id="3" creationId="{00000000-0000-0000-0000-000000000000}"/>
          </ac:spMkLst>
        </pc:spChg>
        <pc:spChg chg="del">
          <ac:chgData name="张 智" userId="36bdf691fd3510be" providerId="LiveId" clId="{5402EDA1-D713-4394-87DC-35CDF0141A82}" dt="2023-08-16T08:48:59.811" v="6659" actId="478"/>
          <ac:spMkLst>
            <pc:docMk/>
            <pc:sldMk cId="227866386" sldId="1324"/>
            <ac:spMk id="4" creationId="{00000000-0000-0000-0000-000000000000}"/>
          </ac:spMkLst>
        </pc:spChg>
      </pc:sldChg>
      <pc:sldChg chg="modSp add del mod modAnim">
        <pc:chgData name="张 智" userId="36bdf691fd3510be" providerId="LiveId" clId="{5402EDA1-D713-4394-87DC-35CDF0141A82}" dt="2023-08-17T15:11:42.056" v="13400" actId="2696"/>
        <pc:sldMkLst>
          <pc:docMk/>
          <pc:sldMk cId="1763762860" sldId="1324"/>
        </pc:sldMkLst>
        <pc:spChg chg="mod">
          <ac:chgData name="张 智" userId="36bdf691fd3510be" providerId="LiveId" clId="{5402EDA1-D713-4394-87DC-35CDF0141A82}" dt="2023-08-17T13:19:31.779" v="11805" actId="207"/>
          <ac:spMkLst>
            <pc:docMk/>
            <pc:sldMk cId="1763762860" sldId="1324"/>
            <ac:spMk id="2" creationId="{00000000-0000-0000-0000-000000000000}"/>
          </ac:spMkLst>
        </pc:spChg>
        <pc:spChg chg="mod">
          <ac:chgData name="张 智" userId="36bdf691fd3510be" providerId="LiveId" clId="{5402EDA1-D713-4394-87DC-35CDF0141A82}" dt="2023-08-17T14:39:33.730" v="12993" actId="108"/>
          <ac:spMkLst>
            <pc:docMk/>
            <pc:sldMk cId="1763762860" sldId="1324"/>
            <ac:spMk id="3" creationId="{00000000-0000-0000-0000-000000000000}"/>
          </ac:spMkLst>
        </pc:spChg>
      </pc:sldChg>
      <pc:sldChg chg="addSp modSp mod modNotesTx">
        <pc:chgData name="张 智" userId="36bdf691fd3510be" providerId="LiveId" clId="{5402EDA1-D713-4394-87DC-35CDF0141A82}" dt="2023-08-14T02:31:37.783" v="1346" actId="313"/>
        <pc:sldMkLst>
          <pc:docMk/>
          <pc:sldMk cId="590366965" sldId="1326"/>
        </pc:sldMkLst>
        <pc:spChg chg="mod">
          <ac:chgData name="张 智" userId="36bdf691fd3510be" providerId="LiveId" clId="{5402EDA1-D713-4394-87DC-35CDF0141A82}" dt="2023-08-14T01:47:38.734" v="82" actId="1076"/>
          <ac:spMkLst>
            <pc:docMk/>
            <pc:sldMk cId="590366965" sldId="1326"/>
            <ac:spMk id="2" creationId="{00000000-0000-0000-0000-000000000000}"/>
          </ac:spMkLst>
        </pc:spChg>
        <pc:spChg chg="mod">
          <ac:chgData name="张 智" userId="36bdf691fd3510be" providerId="LiveId" clId="{5402EDA1-D713-4394-87DC-35CDF0141A82}" dt="2023-08-14T01:56:10.303" v="273" actId="21"/>
          <ac:spMkLst>
            <pc:docMk/>
            <pc:sldMk cId="590366965" sldId="1326"/>
            <ac:spMk id="3" creationId="{00000000-0000-0000-0000-000000000000}"/>
          </ac:spMkLst>
        </pc:spChg>
        <pc:spChg chg="add mod">
          <ac:chgData name="张 智" userId="36bdf691fd3510be" providerId="LiveId" clId="{5402EDA1-D713-4394-87DC-35CDF0141A82}" dt="2023-08-14T01:56:40.045" v="281" actId="1076"/>
          <ac:spMkLst>
            <pc:docMk/>
            <pc:sldMk cId="590366965" sldId="1326"/>
            <ac:spMk id="6" creationId="{CABF3C21-F117-4C68-99C9-0832D234D817}"/>
          </ac:spMkLst>
        </pc:spChg>
        <pc:picChg chg="add mod">
          <ac:chgData name="张 智" userId="36bdf691fd3510be" providerId="LiveId" clId="{5402EDA1-D713-4394-87DC-35CDF0141A82}" dt="2023-08-14T01:56:19.589" v="276" actId="1076"/>
          <ac:picMkLst>
            <pc:docMk/>
            <pc:sldMk cId="590366965" sldId="1326"/>
            <ac:picMk id="5" creationId="{ACFA79EF-2B18-42D5-988E-51061AD8001E}"/>
          </ac:picMkLst>
        </pc:picChg>
      </pc:sldChg>
      <pc:sldChg chg="del">
        <pc:chgData name="张 智" userId="36bdf691fd3510be" providerId="LiveId" clId="{5402EDA1-D713-4394-87DC-35CDF0141A82}" dt="2023-08-14T05:43:25.667" v="3812" actId="47"/>
        <pc:sldMkLst>
          <pc:docMk/>
          <pc:sldMk cId="1032128612" sldId="1327"/>
        </pc:sldMkLst>
      </pc:sldChg>
      <pc:sldChg chg="del">
        <pc:chgData name="张 智" userId="36bdf691fd3510be" providerId="LiveId" clId="{5402EDA1-D713-4394-87DC-35CDF0141A82}" dt="2023-08-13T14:08:27.467" v="29" actId="47"/>
        <pc:sldMkLst>
          <pc:docMk/>
          <pc:sldMk cId="514196321" sldId="1329"/>
        </pc:sldMkLst>
      </pc:sldChg>
      <pc:sldChg chg="addSp delSp modSp add del mod modNotesTx">
        <pc:chgData name="张 智" userId="36bdf691fd3510be" providerId="LiveId" clId="{5402EDA1-D713-4394-87DC-35CDF0141A82}" dt="2023-08-17T09:08:04.679" v="11363" actId="2696"/>
        <pc:sldMkLst>
          <pc:docMk/>
          <pc:sldMk cId="2536694230" sldId="1330"/>
        </pc:sldMkLst>
        <pc:spChg chg="mod">
          <ac:chgData name="张 智" userId="36bdf691fd3510be" providerId="LiveId" clId="{5402EDA1-D713-4394-87DC-35CDF0141A82}" dt="2023-08-14T05:52:54.337" v="3943" actId="1076"/>
          <ac:spMkLst>
            <pc:docMk/>
            <pc:sldMk cId="2536694230" sldId="1330"/>
            <ac:spMk id="2" creationId="{00000000-0000-0000-0000-000000000000}"/>
          </ac:spMkLst>
        </pc:spChg>
        <pc:spChg chg="del mod">
          <ac:chgData name="张 智" userId="36bdf691fd3510be" providerId="LiveId" clId="{5402EDA1-D713-4394-87DC-35CDF0141A82}" dt="2023-08-14T05:53:17.065" v="3945" actId="478"/>
          <ac:spMkLst>
            <pc:docMk/>
            <pc:sldMk cId="2536694230" sldId="1330"/>
            <ac:spMk id="4" creationId="{CBE99E32-E6A4-6246-B8C8-98BEDB107B86}"/>
          </ac:spMkLst>
        </pc:spChg>
        <pc:spChg chg="add mod">
          <ac:chgData name="张 智" userId="36bdf691fd3510be" providerId="LiveId" clId="{5402EDA1-D713-4394-87DC-35CDF0141A82}" dt="2023-08-14T05:53:42.657" v="3950" actId="1076"/>
          <ac:spMkLst>
            <pc:docMk/>
            <pc:sldMk cId="2536694230" sldId="1330"/>
            <ac:spMk id="5" creationId="{A72C5E76-C0D9-4BF7-A7E3-835975023029}"/>
          </ac:spMkLst>
        </pc:spChg>
        <pc:spChg chg="add mod">
          <ac:chgData name="张 智" userId="36bdf691fd3510be" providerId="LiveId" clId="{5402EDA1-D713-4394-87DC-35CDF0141A82}" dt="2023-08-14T05:54:36.300" v="4021" actId="113"/>
          <ac:spMkLst>
            <pc:docMk/>
            <pc:sldMk cId="2536694230" sldId="1330"/>
            <ac:spMk id="6" creationId="{972568D4-9BA0-4060-B219-AD719557C303}"/>
          </ac:spMkLst>
        </pc:spChg>
      </pc:sldChg>
      <pc:sldChg chg="del">
        <pc:chgData name="张 智" userId="36bdf691fd3510be" providerId="LiveId" clId="{5402EDA1-D713-4394-87DC-35CDF0141A82}" dt="2023-08-13T14:08:30.313" v="30" actId="47"/>
        <pc:sldMkLst>
          <pc:docMk/>
          <pc:sldMk cId="3226273088" sldId="1331"/>
        </pc:sldMkLst>
      </pc:sldChg>
      <pc:sldChg chg="del">
        <pc:chgData name="张 智" userId="36bdf691fd3510be" providerId="LiveId" clId="{5402EDA1-D713-4394-87DC-35CDF0141A82}" dt="2023-08-17T14:50:45.091" v="13127" actId="2696"/>
        <pc:sldMkLst>
          <pc:docMk/>
          <pc:sldMk cId="1316585882" sldId="1332"/>
        </pc:sldMkLst>
      </pc:sldChg>
      <pc:sldChg chg="del">
        <pc:chgData name="张 智" userId="36bdf691fd3510be" providerId="LiveId" clId="{5402EDA1-D713-4394-87DC-35CDF0141A82}" dt="2023-08-17T13:33:18.888" v="11893" actId="2696"/>
        <pc:sldMkLst>
          <pc:docMk/>
          <pc:sldMk cId="4189895974" sldId="1333"/>
        </pc:sldMkLst>
      </pc:sldChg>
      <pc:sldChg chg="addSp delSp modSp add mod delAnim modAnim">
        <pc:chgData name="张 智" userId="36bdf691fd3510be" providerId="LiveId" clId="{5402EDA1-D713-4394-87DC-35CDF0141A82}" dt="2023-08-16T08:13:20.959" v="6415" actId="478"/>
        <pc:sldMkLst>
          <pc:docMk/>
          <pc:sldMk cId="1252328963" sldId="1334"/>
        </pc:sldMkLst>
        <pc:spChg chg="mod">
          <ac:chgData name="张 智" userId="36bdf691fd3510be" providerId="LiveId" clId="{5402EDA1-D713-4394-87DC-35CDF0141A82}" dt="2023-08-16T07:41:15.356" v="5613" actId="1076"/>
          <ac:spMkLst>
            <pc:docMk/>
            <pc:sldMk cId="1252328963" sldId="1334"/>
            <ac:spMk id="2" creationId="{00000000-0000-0000-0000-000000000000}"/>
          </ac:spMkLst>
        </pc:spChg>
        <pc:spChg chg="mod">
          <ac:chgData name="张 智" userId="36bdf691fd3510be" providerId="LiveId" clId="{5402EDA1-D713-4394-87DC-35CDF0141A82}" dt="2023-08-16T08:12:01.529" v="6355" actId="20577"/>
          <ac:spMkLst>
            <pc:docMk/>
            <pc:sldMk cId="1252328963" sldId="1334"/>
            <ac:spMk id="3" creationId="{00000000-0000-0000-0000-000000000000}"/>
          </ac:spMkLst>
        </pc:spChg>
        <pc:spChg chg="del">
          <ac:chgData name="张 智" userId="36bdf691fd3510be" providerId="LiveId" clId="{5402EDA1-D713-4394-87DC-35CDF0141A82}" dt="2023-08-16T07:21:10.138" v="5400" actId="478"/>
          <ac:spMkLst>
            <pc:docMk/>
            <pc:sldMk cId="1252328963" sldId="1334"/>
            <ac:spMk id="4" creationId="{00000000-0000-0000-0000-000000000000}"/>
          </ac:spMkLst>
        </pc:spChg>
        <pc:spChg chg="add del mod">
          <ac:chgData name="张 智" userId="36bdf691fd3510be" providerId="LiveId" clId="{5402EDA1-D713-4394-87DC-35CDF0141A82}" dt="2023-08-16T07:38:00.030" v="5426" actId="478"/>
          <ac:spMkLst>
            <pc:docMk/>
            <pc:sldMk cId="1252328963" sldId="1334"/>
            <ac:spMk id="5" creationId="{900EF745-827E-4BAE-9382-77A614B89828}"/>
          </ac:spMkLst>
        </pc:spChg>
        <pc:spChg chg="add del mod">
          <ac:chgData name="张 智" userId="36bdf691fd3510be" providerId="LiveId" clId="{5402EDA1-D713-4394-87DC-35CDF0141A82}" dt="2023-08-16T07:43:53.693" v="5642" actId="478"/>
          <ac:spMkLst>
            <pc:docMk/>
            <pc:sldMk cId="1252328963" sldId="1334"/>
            <ac:spMk id="6" creationId="{6EDEA1CF-C438-4F93-BA0F-9FDEB81BBEDE}"/>
          </ac:spMkLst>
        </pc:spChg>
        <pc:spChg chg="add del mod">
          <ac:chgData name="张 智" userId="36bdf691fd3510be" providerId="LiveId" clId="{5402EDA1-D713-4394-87DC-35CDF0141A82}" dt="2023-08-16T08:13:20.959" v="6415" actId="478"/>
          <ac:spMkLst>
            <pc:docMk/>
            <pc:sldMk cId="1252328963" sldId="1334"/>
            <ac:spMk id="7" creationId="{3C6FDF4F-56F0-48CE-9E48-C56CB3475103}"/>
          </ac:spMkLst>
        </pc:spChg>
      </pc:sldChg>
      <pc:sldChg chg="add del modAnim">
        <pc:chgData name="张 智" userId="36bdf691fd3510be" providerId="LiveId" clId="{5402EDA1-D713-4394-87DC-35CDF0141A82}" dt="2023-08-16T07:19:34.007" v="5383" actId="2696"/>
        <pc:sldMkLst>
          <pc:docMk/>
          <pc:sldMk cId="1877261061" sldId="1334"/>
        </pc:sldMkLst>
      </pc:sldChg>
      <pc:sldChg chg="del">
        <pc:chgData name="张 智" userId="36bdf691fd3510be" providerId="LiveId" clId="{5402EDA1-D713-4394-87DC-35CDF0141A82}" dt="2023-08-16T03:25:40.618" v="4614" actId="2696"/>
        <pc:sldMkLst>
          <pc:docMk/>
          <pc:sldMk cId="3153483311" sldId="1334"/>
        </pc:sldMkLst>
      </pc:sldChg>
      <pc:sldChg chg="add del">
        <pc:chgData name="张 智" userId="36bdf691fd3510be" providerId="LiveId" clId="{5402EDA1-D713-4394-87DC-35CDF0141A82}" dt="2023-08-16T08:03:01.052" v="6079"/>
        <pc:sldMkLst>
          <pc:docMk/>
          <pc:sldMk cId="1075853991" sldId="1341"/>
        </pc:sldMkLst>
      </pc:sldChg>
      <pc:sldChg chg="del">
        <pc:chgData name="张 智" userId="36bdf691fd3510be" providerId="LiveId" clId="{5402EDA1-D713-4394-87DC-35CDF0141A82}" dt="2023-08-16T03:25:40.618" v="4614" actId="2696"/>
        <pc:sldMkLst>
          <pc:docMk/>
          <pc:sldMk cId="1766084872" sldId="1341"/>
        </pc:sldMkLst>
      </pc:sldChg>
      <pc:sldChg chg="delSp modSp add del mod modAnim modNotesTx">
        <pc:chgData name="张 智" userId="36bdf691fd3510be" providerId="LiveId" clId="{5402EDA1-D713-4394-87DC-35CDF0141A82}" dt="2023-08-16T08:13:38.613" v="6418" actId="2696"/>
        <pc:sldMkLst>
          <pc:docMk/>
          <pc:sldMk cId="3382148028" sldId="1341"/>
        </pc:sldMkLst>
        <pc:spChg chg="mod">
          <ac:chgData name="张 智" userId="36bdf691fd3510be" providerId="LiveId" clId="{5402EDA1-D713-4394-87DC-35CDF0141A82}" dt="2023-08-16T08:08:49.538" v="6246" actId="20577"/>
          <ac:spMkLst>
            <pc:docMk/>
            <pc:sldMk cId="3382148028" sldId="1341"/>
            <ac:spMk id="2" creationId="{00000000-0000-0000-0000-000000000000}"/>
          </ac:spMkLst>
        </pc:spChg>
        <pc:spChg chg="mod">
          <ac:chgData name="张 智" userId="36bdf691fd3510be" providerId="LiveId" clId="{5402EDA1-D713-4394-87DC-35CDF0141A82}" dt="2023-08-16T08:09:14.365" v="6254" actId="20577"/>
          <ac:spMkLst>
            <pc:docMk/>
            <pc:sldMk cId="3382148028" sldId="1341"/>
            <ac:spMk id="3" creationId="{00000000-0000-0000-0000-000000000000}"/>
          </ac:spMkLst>
        </pc:spChg>
        <pc:spChg chg="del">
          <ac:chgData name="张 智" userId="36bdf691fd3510be" providerId="LiveId" clId="{5402EDA1-D713-4394-87DC-35CDF0141A82}" dt="2023-08-16T08:04:58.714" v="6194" actId="478"/>
          <ac:spMkLst>
            <pc:docMk/>
            <pc:sldMk cId="3382148028" sldId="1341"/>
            <ac:spMk id="4" creationId="{00000000-0000-0000-0000-000000000000}"/>
          </ac:spMkLst>
        </pc:spChg>
      </pc:sldChg>
      <pc:sldChg chg="add del">
        <pc:chgData name="张 智" userId="36bdf691fd3510be" providerId="LiveId" clId="{5402EDA1-D713-4394-87DC-35CDF0141A82}" dt="2023-08-16T08:02:55.535" v="6077" actId="2696"/>
        <pc:sldMkLst>
          <pc:docMk/>
          <pc:sldMk cId="4221796419" sldId="1341"/>
        </pc:sldMkLst>
      </pc:sldChg>
      <pc:sldChg chg="del">
        <pc:chgData name="张 智" userId="36bdf691fd3510be" providerId="LiveId" clId="{5402EDA1-D713-4394-87DC-35CDF0141A82}" dt="2023-08-16T03:25:40.618" v="4614" actId="2696"/>
        <pc:sldMkLst>
          <pc:docMk/>
          <pc:sldMk cId="2160477735" sldId="1343"/>
        </pc:sldMkLst>
      </pc:sldChg>
      <pc:sldChg chg="add del">
        <pc:chgData name="张 智" userId="36bdf691fd3510be" providerId="LiveId" clId="{5402EDA1-D713-4394-87DC-35CDF0141A82}" dt="2023-08-16T08:30:27.537" v="6588" actId="2696"/>
        <pc:sldMkLst>
          <pc:docMk/>
          <pc:sldMk cId="2867353212" sldId="1343"/>
        </pc:sldMkLst>
      </pc:sldChg>
      <pc:sldChg chg="addSp delSp modSp add del mod modAnim modNotesTx">
        <pc:chgData name="张 智" userId="36bdf691fd3510be" providerId="LiveId" clId="{5402EDA1-D713-4394-87DC-35CDF0141A82}" dt="2023-08-17T13:24:02.526" v="11808" actId="2696"/>
        <pc:sldMkLst>
          <pc:docMk/>
          <pc:sldMk cId="4181001443" sldId="1343"/>
        </pc:sldMkLst>
        <pc:spChg chg="mod">
          <ac:chgData name="张 智" userId="36bdf691fd3510be" providerId="LiveId" clId="{5402EDA1-D713-4394-87DC-35CDF0141A82}" dt="2023-08-16T08:32:05.673" v="6615" actId="1076"/>
          <ac:spMkLst>
            <pc:docMk/>
            <pc:sldMk cId="4181001443" sldId="1343"/>
            <ac:spMk id="2" creationId="{00000000-0000-0000-0000-000000000000}"/>
          </ac:spMkLst>
        </pc:spChg>
        <pc:spChg chg="mod">
          <ac:chgData name="张 智" userId="36bdf691fd3510be" providerId="LiveId" clId="{5402EDA1-D713-4394-87DC-35CDF0141A82}" dt="2023-08-16T08:32:07.817" v="6616" actId="1076"/>
          <ac:spMkLst>
            <pc:docMk/>
            <pc:sldMk cId="4181001443" sldId="1343"/>
            <ac:spMk id="3" creationId="{00000000-0000-0000-0000-000000000000}"/>
          </ac:spMkLst>
        </pc:spChg>
        <pc:spChg chg="del">
          <ac:chgData name="张 智" userId="36bdf691fd3510be" providerId="LiveId" clId="{5402EDA1-D713-4394-87DC-35CDF0141A82}" dt="2023-08-16T08:31:52.701" v="6614" actId="478"/>
          <ac:spMkLst>
            <pc:docMk/>
            <pc:sldMk cId="4181001443" sldId="1343"/>
            <ac:spMk id="4" creationId="{00000000-0000-0000-0000-000000000000}"/>
          </ac:spMkLst>
        </pc:spChg>
        <pc:spChg chg="add mod">
          <ac:chgData name="张 智" userId="36bdf691fd3510be" providerId="LiveId" clId="{5402EDA1-D713-4394-87DC-35CDF0141A82}" dt="2023-08-16T14:23:15.193" v="7502" actId="20577"/>
          <ac:spMkLst>
            <pc:docMk/>
            <pc:sldMk cId="4181001443" sldId="1343"/>
            <ac:spMk id="4" creationId="{3F308947-4F66-43E5-9430-255991EA9080}"/>
          </ac:spMkLst>
        </pc:spChg>
      </pc:sldChg>
      <pc:sldChg chg="add del">
        <pc:chgData name="张 智" userId="36bdf691fd3510be" providerId="LiveId" clId="{5402EDA1-D713-4394-87DC-35CDF0141A82}" dt="2023-08-16T14:12:27.388" v="7388" actId="2696"/>
        <pc:sldMkLst>
          <pc:docMk/>
          <pc:sldMk cId="1057070414" sldId="1344"/>
        </pc:sldMkLst>
      </pc:sldChg>
      <pc:sldChg chg="del">
        <pc:chgData name="张 智" userId="36bdf691fd3510be" providerId="LiveId" clId="{5402EDA1-D713-4394-87DC-35CDF0141A82}" dt="2023-08-16T03:25:40.618" v="4614" actId="2696"/>
        <pc:sldMkLst>
          <pc:docMk/>
          <pc:sldMk cId="1335572792" sldId="1344"/>
        </pc:sldMkLst>
      </pc:sldChg>
      <pc:sldChg chg="addSp delSp modSp add del mod modAnim">
        <pc:chgData name="张 智" userId="36bdf691fd3510be" providerId="LiveId" clId="{5402EDA1-D713-4394-87DC-35CDF0141A82}" dt="2023-08-16T14:13:11.200" v="7408" actId="2696"/>
        <pc:sldMkLst>
          <pc:docMk/>
          <pc:sldMk cId="3032483920" sldId="1344"/>
        </pc:sldMkLst>
        <pc:spChg chg="del">
          <ac:chgData name="张 智" userId="36bdf691fd3510be" providerId="LiveId" clId="{5402EDA1-D713-4394-87DC-35CDF0141A82}" dt="2023-08-16T14:13:05.644" v="7405" actId="21"/>
          <ac:spMkLst>
            <pc:docMk/>
            <pc:sldMk cId="3032483920" sldId="1344"/>
            <ac:spMk id="3" creationId="{00000000-0000-0000-0000-000000000000}"/>
          </ac:spMkLst>
        </pc:spChg>
        <pc:spChg chg="add mod">
          <ac:chgData name="张 智" userId="36bdf691fd3510be" providerId="LiveId" clId="{5402EDA1-D713-4394-87DC-35CDF0141A82}" dt="2023-08-16T14:13:05.644" v="7405" actId="21"/>
          <ac:spMkLst>
            <pc:docMk/>
            <pc:sldMk cId="3032483920" sldId="1344"/>
            <ac:spMk id="6" creationId="{5DA89AAE-EFAD-48B1-8A8C-63D31A0738C2}"/>
          </ac:spMkLst>
        </pc:spChg>
      </pc:sldChg>
      <pc:sldChg chg="delSp add del mod">
        <pc:chgData name="张 智" userId="36bdf691fd3510be" providerId="LiveId" clId="{5402EDA1-D713-4394-87DC-35CDF0141A82}" dt="2023-08-17T13:23:38.978" v="11807" actId="2696"/>
        <pc:sldMkLst>
          <pc:docMk/>
          <pc:sldMk cId="3704464014" sldId="1345"/>
        </pc:sldMkLst>
        <pc:spChg chg="del">
          <ac:chgData name="张 智" userId="36bdf691fd3510be" providerId="LiveId" clId="{5402EDA1-D713-4394-87DC-35CDF0141A82}" dt="2023-08-16T15:03:10.111" v="7780" actId="478"/>
          <ac:spMkLst>
            <pc:docMk/>
            <pc:sldMk cId="3704464014" sldId="1345"/>
            <ac:spMk id="4" creationId="{00000000-0000-0000-0000-000000000000}"/>
          </ac:spMkLst>
        </pc:spChg>
      </pc:sldChg>
      <pc:sldChg chg="del">
        <pc:chgData name="张 智" userId="36bdf691fd3510be" providerId="LiveId" clId="{5402EDA1-D713-4394-87DC-35CDF0141A82}" dt="2023-08-16T03:25:40.618" v="4614" actId="2696"/>
        <pc:sldMkLst>
          <pc:docMk/>
          <pc:sldMk cId="3744523561" sldId="1345"/>
        </pc:sldMkLst>
      </pc:sldChg>
      <pc:sldChg chg="del">
        <pc:chgData name="张 智" userId="36bdf691fd3510be" providerId="LiveId" clId="{5402EDA1-D713-4394-87DC-35CDF0141A82}" dt="2023-08-16T03:25:40.618" v="4614" actId="2696"/>
        <pc:sldMkLst>
          <pc:docMk/>
          <pc:sldMk cId="1715092791" sldId="1346"/>
        </pc:sldMkLst>
      </pc:sldChg>
      <pc:sldChg chg="add del">
        <pc:chgData name="张 智" userId="36bdf691fd3510be" providerId="LiveId" clId="{5402EDA1-D713-4394-87DC-35CDF0141A82}" dt="2023-08-16T03:25:51.925" v="4616" actId="2696"/>
        <pc:sldMkLst>
          <pc:docMk/>
          <pc:sldMk cId="2727222264" sldId="1346"/>
        </pc:sldMkLst>
      </pc:sldChg>
      <pc:sldChg chg="add del">
        <pc:chgData name="张 智" userId="36bdf691fd3510be" providerId="LiveId" clId="{5402EDA1-D713-4394-87DC-35CDF0141A82}" dt="2023-08-16T08:52:06.015" v="6670" actId="2696"/>
        <pc:sldMkLst>
          <pc:docMk/>
          <pc:sldMk cId="799241551" sldId="1347"/>
        </pc:sldMkLst>
      </pc:sldChg>
      <pc:sldChg chg="del">
        <pc:chgData name="张 智" userId="36bdf691fd3510be" providerId="LiveId" clId="{5402EDA1-D713-4394-87DC-35CDF0141A82}" dt="2023-08-16T03:25:40.618" v="4614" actId="2696"/>
        <pc:sldMkLst>
          <pc:docMk/>
          <pc:sldMk cId="1389155838" sldId="1347"/>
        </pc:sldMkLst>
      </pc:sldChg>
      <pc:sldChg chg="del">
        <pc:chgData name="张 智" userId="36bdf691fd3510be" providerId="LiveId" clId="{5402EDA1-D713-4394-87DC-35CDF0141A82}" dt="2023-08-16T08:50:07.061" v="6667" actId="47"/>
        <pc:sldMkLst>
          <pc:docMk/>
          <pc:sldMk cId="148263487" sldId="1348"/>
        </pc:sldMkLst>
      </pc:sldChg>
      <pc:sldChg chg="del">
        <pc:chgData name="张 智" userId="36bdf691fd3510be" providerId="LiveId" clId="{5402EDA1-D713-4394-87DC-35CDF0141A82}" dt="2023-08-16T08:50:08.216" v="6668" actId="47"/>
        <pc:sldMkLst>
          <pc:docMk/>
          <pc:sldMk cId="3159785855" sldId="1349"/>
        </pc:sldMkLst>
      </pc:sldChg>
      <pc:sldChg chg="addSp delSp modSp mod ord modAnim modNotesTx">
        <pc:chgData name="张 智" userId="36bdf691fd3510be" providerId="LiveId" clId="{5402EDA1-D713-4394-87DC-35CDF0141A82}" dt="2023-08-18T16:08:06.441" v="17900" actId="1076"/>
        <pc:sldMkLst>
          <pc:docMk/>
          <pc:sldMk cId="3215069773" sldId="1350"/>
        </pc:sldMkLst>
        <pc:spChg chg="mod">
          <ac:chgData name="张 智" userId="36bdf691fd3510be" providerId="LiveId" clId="{5402EDA1-D713-4394-87DC-35CDF0141A82}" dt="2023-08-18T15:46:56.592" v="16890" actId="20577"/>
          <ac:spMkLst>
            <pc:docMk/>
            <pc:sldMk cId="3215069773" sldId="1350"/>
            <ac:spMk id="2" creationId="{00000000-0000-0000-0000-000000000000}"/>
          </ac:spMkLst>
        </pc:spChg>
        <pc:spChg chg="mod">
          <ac:chgData name="张 智" userId="36bdf691fd3510be" providerId="LiveId" clId="{5402EDA1-D713-4394-87DC-35CDF0141A82}" dt="2023-08-18T16:04:27.531" v="17836" actId="20577"/>
          <ac:spMkLst>
            <pc:docMk/>
            <pc:sldMk cId="3215069773" sldId="1350"/>
            <ac:spMk id="3" creationId="{00000000-0000-0000-0000-000000000000}"/>
          </ac:spMkLst>
        </pc:spChg>
        <pc:spChg chg="del">
          <ac:chgData name="张 智" userId="36bdf691fd3510be" providerId="LiveId" clId="{5402EDA1-D713-4394-87DC-35CDF0141A82}" dt="2023-08-18T03:12:07.691" v="16154" actId="478"/>
          <ac:spMkLst>
            <pc:docMk/>
            <pc:sldMk cId="3215069773" sldId="1350"/>
            <ac:spMk id="4" creationId="{00000000-0000-0000-0000-000000000000}"/>
          </ac:spMkLst>
        </pc:spChg>
        <pc:spChg chg="add mod">
          <ac:chgData name="张 智" userId="36bdf691fd3510be" providerId="LiveId" clId="{5402EDA1-D713-4394-87DC-35CDF0141A82}" dt="2023-08-18T16:06:55.112" v="17868" actId="1076"/>
          <ac:spMkLst>
            <pc:docMk/>
            <pc:sldMk cId="3215069773" sldId="1350"/>
            <ac:spMk id="6" creationId="{33DCC682-7890-43CE-82D2-B6B25F5CE9AD}"/>
          </ac:spMkLst>
        </pc:spChg>
        <pc:spChg chg="add mod">
          <ac:chgData name="张 智" userId="36bdf691fd3510be" providerId="LiveId" clId="{5402EDA1-D713-4394-87DC-35CDF0141A82}" dt="2023-08-18T16:08:06.441" v="17900" actId="1076"/>
          <ac:spMkLst>
            <pc:docMk/>
            <pc:sldMk cId="3215069773" sldId="1350"/>
            <ac:spMk id="7" creationId="{6BE8AAD7-9033-422E-8D35-5B5178B79B13}"/>
          </ac:spMkLst>
        </pc:spChg>
        <pc:picChg chg="add mod">
          <ac:chgData name="张 智" userId="36bdf691fd3510be" providerId="LiveId" clId="{5402EDA1-D713-4394-87DC-35CDF0141A82}" dt="2023-08-18T16:05:57.800" v="17838" actId="14100"/>
          <ac:picMkLst>
            <pc:docMk/>
            <pc:sldMk cId="3215069773" sldId="1350"/>
            <ac:picMk id="5" creationId="{A9BFF00F-958C-4495-A968-56F36A6EE6A9}"/>
          </ac:picMkLst>
        </pc:picChg>
      </pc:sldChg>
      <pc:sldChg chg="modSp del modAnim">
        <pc:chgData name="张 智" userId="36bdf691fd3510be" providerId="LiveId" clId="{5402EDA1-D713-4394-87DC-35CDF0141A82}" dt="2023-08-18T14:21:19.339" v="16181" actId="2696"/>
        <pc:sldMkLst>
          <pc:docMk/>
          <pc:sldMk cId="693548031" sldId="1351"/>
        </pc:sldMkLst>
        <pc:spChg chg="mod">
          <ac:chgData name="张 智" userId="36bdf691fd3510be" providerId="LiveId" clId="{5402EDA1-D713-4394-87DC-35CDF0141A82}" dt="2023-08-18T02:30:23.941" v="15176" actId="20577"/>
          <ac:spMkLst>
            <pc:docMk/>
            <pc:sldMk cId="693548031" sldId="1351"/>
            <ac:spMk id="3" creationId="{00000000-0000-0000-0000-000000000000}"/>
          </ac:spMkLst>
        </pc:spChg>
      </pc:sldChg>
      <pc:sldChg chg="del">
        <pc:chgData name="张 智" userId="36bdf691fd3510be" providerId="LiveId" clId="{5402EDA1-D713-4394-87DC-35CDF0141A82}" dt="2023-08-17T14:50:43.482" v="13126" actId="2696"/>
        <pc:sldMkLst>
          <pc:docMk/>
          <pc:sldMk cId="1032071373" sldId="1352"/>
        </pc:sldMkLst>
      </pc:sldChg>
      <pc:sldChg chg="del">
        <pc:chgData name="张 智" userId="36bdf691fd3510be" providerId="LiveId" clId="{5402EDA1-D713-4394-87DC-35CDF0141A82}" dt="2023-08-16T08:50:47.683" v="6669" actId="47"/>
        <pc:sldMkLst>
          <pc:docMk/>
          <pc:sldMk cId="4206262900" sldId="1353"/>
        </pc:sldMkLst>
      </pc:sldChg>
      <pc:sldChg chg="delSp del mod">
        <pc:chgData name="张 智" userId="36bdf691fd3510be" providerId="LiveId" clId="{5402EDA1-D713-4394-87DC-35CDF0141A82}" dt="2023-08-17T13:32:32.546" v="11890" actId="2696"/>
        <pc:sldMkLst>
          <pc:docMk/>
          <pc:sldMk cId="2685954574" sldId="1354"/>
        </pc:sldMkLst>
        <pc:spChg chg="del">
          <ac:chgData name="张 智" userId="36bdf691fd3510be" providerId="LiveId" clId="{5402EDA1-D713-4394-87DC-35CDF0141A82}" dt="2023-08-16T15:06:16.124" v="7781" actId="478"/>
          <ac:spMkLst>
            <pc:docMk/>
            <pc:sldMk cId="2685954574" sldId="1354"/>
            <ac:spMk id="4" creationId="{00000000-0000-0000-0000-000000000000}"/>
          </ac:spMkLst>
        </pc:spChg>
      </pc:sldChg>
      <pc:sldChg chg="del">
        <pc:chgData name="张 智" userId="36bdf691fd3510be" providerId="LiveId" clId="{5402EDA1-D713-4394-87DC-35CDF0141A82}" dt="2023-08-17T13:32:45.904" v="11891" actId="2696"/>
        <pc:sldMkLst>
          <pc:docMk/>
          <pc:sldMk cId="1219948862" sldId="1355"/>
        </pc:sldMkLst>
      </pc:sldChg>
      <pc:sldChg chg="del">
        <pc:chgData name="张 智" userId="36bdf691fd3510be" providerId="LiveId" clId="{5402EDA1-D713-4394-87DC-35CDF0141A82}" dt="2023-08-17T13:32:53.766" v="11892" actId="2696"/>
        <pc:sldMkLst>
          <pc:docMk/>
          <pc:sldMk cId="451890877" sldId="1356"/>
        </pc:sldMkLst>
      </pc:sldChg>
      <pc:sldChg chg="delSp modSp mod">
        <pc:chgData name="张 智" userId="36bdf691fd3510be" providerId="LiveId" clId="{5402EDA1-D713-4394-87DC-35CDF0141A82}" dt="2023-08-13T13:52:25.074" v="20" actId="478"/>
        <pc:sldMkLst>
          <pc:docMk/>
          <pc:sldMk cId="201535397" sldId="1357"/>
        </pc:sldMkLst>
        <pc:spChg chg="mod">
          <ac:chgData name="张 智" userId="36bdf691fd3510be" providerId="LiveId" clId="{5402EDA1-D713-4394-87DC-35CDF0141A82}" dt="2023-08-13T13:51:43.991" v="7" actId="20577"/>
          <ac:spMkLst>
            <pc:docMk/>
            <pc:sldMk cId="201535397" sldId="1357"/>
            <ac:spMk id="2" creationId="{4D81C55C-64EF-5A4C-AA55-00ED127F3859}"/>
          </ac:spMkLst>
        </pc:spChg>
        <pc:spChg chg="mod">
          <ac:chgData name="张 智" userId="36bdf691fd3510be" providerId="LiveId" clId="{5402EDA1-D713-4394-87DC-35CDF0141A82}" dt="2023-08-13T13:52:23.072" v="19" actId="14100"/>
          <ac:spMkLst>
            <pc:docMk/>
            <pc:sldMk cId="201535397" sldId="1357"/>
            <ac:spMk id="3" creationId="{0948071F-5629-E546-A495-2CF02BCF2F6C}"/>
          </ac:spMkLst>
        </pc:spChg>
        <pc:spChg chg="del">
          <ac:chgData name="张 智" userId="36bdf691fd3510be" providerId="LiveId" clId="{5402EDA1-D713-4394-87DC-35CDF0141A82}" dt="2023-08-13T13:51:26.613" v="0" actId="478"/>
          <ac:spMkLst>
            <pc:docMk/>
            <pc:sldMk cId="201535397" sldId="1357"/>
            <ac:spMk id="4" creationId="{2FE8A79C-FC85-E64F-9A9A-46E21C52ED2D}"/>
          </ac:spMkLst>
        </pc:spChg>
        <pc:spChg chg="del">
          <ac:chgData name="张 智" userId="36bdf691fd3510be" providerId="LiveId" clId="{5402EDA1-D713-4394-87DC-35CDF0141A82}" dt="2023-08-13T13:52:25.074" v="20" actId="478"/>
          <ac:spMkLst>
            <pc:docMk/>
            <pc:sldMk cId="201535397" sldId="1357"/>
            <ac:spMk id="5" creationId="{213B4352-6E12-074C-B434-FB86B89CA98F}"/>
          </ac:spMkLst>
        </pc:spChg>
      </pc:sldChg>
      <pc:sldChg chg="delSp modSp add mod modNotesTx">
        <pc:chgData name="张 智" userId="36bdf691fd3510be" providerId="LiveId" clId="{5402EDA1-D713-4394-87DC-35CDF0141A82}" dt="2023-08-14T05:42:35.509" v="3771" actId="27636"/>
        <pc:sldMkLst>
          <pc:docMk/>
          <pc:sldMk cId="1144395491" sldId="1358"/>
        </pc:sldMkLst>
        <pc:spChg chg="mod">
          <ac:chgData name="张 智" userId="36bdf691fd3510be" providerId="LiveId" clId="{5402EDA1-D713-4394-87DC-35CDF0141A82}" dt="2023-08-14T03:11:42.698" v="2867" actId="20577"/>
          <ac:spMkLst>
            <pc:docMk/>
            <pc:sldMk cId="1144395491" sldId="1358"/>
            <ac:spMk id="2" creationId="{EB93F8D7-86BD-1F45-AFCF-101895A32B22}"/>
          </ac:spMkLst>
        </pc:spChg>
        <pc:spChg chg="mod">
          <ac:chgData name="张 智" userId="36bdf691fd3510be" providerId="LiveId" clId="{5402EDA1-D713-4394-87DC-35CDF0141A82}" dt="2023-08-14T05:42:35.509" v="3771" actId="27636"/>
          <ac:spMkLst>
            <pc:docMk/>
            <pc:sldMk cId="1144395491" sldId="1358"/>
            <ac:spMk id="3" creationId="{3FE16A9C-2324-5945-B4B8-0E9FCC57A6F7}"/>
          </ac:spMkLst>
        </pc:spChg>
        <pc:spChg chg="del">
          <ac:chgData name="张 智" userId="36bdf691fd3510be" providerId="LiveId" clId="{5402EDA1-D713-4394-87DC-35CDF0141A82}" dt="2023-08-14T02:09:42.462" v="913" actId="478"/>
          <ac:spMkLst>
            <pc:docMk/>
            <pc:sldMk cId="1144395491" sldId="1358"/>
            <ac:spMk id="4" creationId="{683E4D0D-9F32-034F-A9ED-C2AFE31E656A}"/>
          </ac:spMkLst>
        </pc:spChg>
        <pc:spChg chg="del">
          <ac:chgData name="张 智" userId="36bdf691fd3510be" providerId="LiveId" clId="{5402EDA1-D713-4394-87DC-35CDF0141A82}" dt="2023-08-14T02:09:44.611" v="914" actId="478"/>
          <ac:spMkLst>
            <pc:docMk/>
            <pc:sldMk cId="1144395491" sldId="1358"/>
            <ac:spMk id="5" creationId="{BF8C038F-D688-2B46-BC8D-FC633465F261}"/>
          </ac:spMkLst>
        </pc:spChg>
      </pc:sldChg>
      <pc:sldChg chg="del">
        <pc:chgData name="张 智" userId="36bdf691fd3510be" providerId="LiveId" clId="{5402EDA1-D713-4394-87DC-35CDF0141A82}" dt="2023-08-14T02:09:15.094" v="886" actId="2696"/>
        <pc:sldMkLst>
          <pc:docMk/>
          <pc:sldMk cId="3031709979" sldId="1358"/>
        </pc:sldMkLst>
      </pc:sldChg>
      <pc:sldChg chg="modSp mod modNotesTx">
        <pc:chgData name="张 智" userId="36bdf691fd3510be" providerId="LiveId" clId="{5402EDA1-D713-4394-87DC-35CDF0141A82}" dt="2023-08-18T02:19:55.274" v="15171" actId="20577"/>
        <pc:sldMkLst>
          <pc:docMk/>
          <pc:sldMk cId="3401202499" sldId="1360"/>
        </pc:sldMkLst>
        <pc:spChg chg="mod">
          <ac:chgData name="张 智" userId="36bdf691fd3510be" providerId="LiveId" clId="{5402EDA1-D713-4394-87DC-35CDF0141A82}" dt="2023-08-17T06:32:23.539" v="8043" actId="1076"/>
          <ac:spMkLst>
            <pc:docMk/>
            <pc:sldMk cId="3401202499" sldId="1360"/>
            <ac:spMk id="2" creationId="{00000000-0000-0000-0000-000000000000}"/>
          </ac:spMkLst>
        </pc:spChg>
        <pc:spChg chg="mod">
          <ac:chgData name="张 智" userId="36bdf691fd3510be" providerId="LiveId" clId="{5402EDA1-D713-4394-87DC-35CDF0141A82}" dt="2023-08-18T02:19:55.274" v="15171" actId="20577"/>
          <ac:spMkLst>
            <pc:docMk/>
            <pc:sldMk cId="3401202499" sldId="1360"/>
            <ac:spMk id="3" creationId="{00000000-0000-0000-0000-000000000000}"/>
          </ac:spMkLst>
        </pc:spChg>
      </pc:sldChg>
      <pc:sldChg chg="del">
        <pc:chgData name="张 智" userId="36bdf691fd3510be" providerId="LiveId" clId="{5402EDA1-D713-4394-87DC-35CDF0141A82}" dt="2023-08-14T03:04:49.875" v="2731" actId="2696"/>
        <pc:sldMkLst>
          <pc:docMk/>
          <pc:sldMk cId="1246020451" sldId="1361"/>
        </pc:sldMkLst>
      </pc:sldChg>
      <pc:sldChg chg="delSp modSp del mod">
        <pc:chgData name="张 智" userId="36bdf691fd3510be" providerId="LiveId" clId="{5402EDA1-D713-4394-87DC-35CDF0141A82}" dt="2023-08-18T02:21:25.735" v="15175" actId="2696"/>
        <pc:sldMkLst>
          <pc:docMk/>
          <pc:sldMk cId="1571513411" sldId="1362"/>
        </pc:sldMkLst>
        <pc:spChg chg="mod">
          <ac:chgData name="张 智" userId="36bdf691fd3510be" providerId="LiveId" clId="{5402EDA1-D713-4394-87DC-35CDF0141A82}" dt="2023-08-14T05:36:45.349" v="3458" actId="113"/>
          <ac:spMkLst>
            <pc:docMk/>
            <pc:sldMk cId="1571513411" sldId="1362"/>
            <ac:spMk id="2" creationId="{D22EFA50-EA49-DE47-98C9-610DF85CA5B4}"/>
          </ac:spMkLst>
        </pc:spChg>
        <pc:spChg chg="mod">
          <ac:chgData name="张 智" userId="36bdf691fd3510be" providerId="LiveId" clId="{5402EDA1-D713-4394-87DC-35CDF0141A82}" dt="2023-08-14T05:36:48.419" v="3459" actId="1076"/>
          <ac:spMkLst>
            <pc:docMk/>
            <pc:sldMk cId="1571513411" sldId="1362"/>
            <ac:spMk id="3" creationId="{41E2CE21-8037-F44D-9E06-225539C5382C}"/>
          </ac:spMkLst>
        </pc:spChg>
        <pc:spChg chg="del">
          <ac:chgData name="张 智" userId="36bdf691fd3510be" providerId="LiveId" clId="{5402EDA1-D713-4394-87DC-35CDF0141A82}" dt="2023-08-14T05:36:51.117" v="3460" actId="478"/>
          <ac:spMkLst>
            <pc:docMk/>
            <pc:sldMk cId="1571513411" sldId="1362"/>
            <ac:spMk id="4" creationId="{D430AB16-F838-1E43-BC30-208C2CF3ABE1}"/>
          </ac:spMkLst>
        </pc:spChg>
        <pc:spChg chg="del">
          <ac:chgData name="张 智" userId="36bdf691fd3510be" providerId="LiveId" clId="{5402EDA1-D713-4394-87DC-35CDF0141A82}" dt="2023-08-14T05:36:52.385" v="3461" actId="478"/>
          <ac:spMkLst>
            <pc:docMk/>
            <pc:sldMk cId="1571513411" sldId="1362"/>
            <ac:spMk id="5" creationId="{27ED0B03-FE1C-FB4F-831E-E6D955FF5511}"/>
          </ac:spMkLst>
        </pc:spChg>
      </pc:sldChg>
      <pc:sldChg chg="del">
        <pc:chgData name="张 智" userId="36bdf691fd3510be" providerId="LiveId" clId="{5402EDA1-D713-4394-87DC-35CDF0141A82}" dt="2023-08-13T14:08:25.171" v="27" actId="2696"/>
        <pc:sldMkLst>
          <pc:docMk/>
          <pc:sldMk cId="2964476656" sldId="1363"/>
        </pc:sldMkLst>
      </pc:sldChg>
      <pc:sldChg chg="del">
        <pc:chgData name="张 智" userId="36bdf691fd3510be" providerId="LiveId" clId="{5402EDA1-D713-4394-87DC-35CDF0141A82}" dt="2023-08-14T05:46:32.153" v="3848" actId="2696"/>
        <pc:sldMkLst>
          <pc:docMk/>
          <pc:sldMk cId="3104450703" sldId="1364"/>
        </pc:sldMkLst>
      </pc:sldChg>
      <pc:sldChg chg="delSp del mod">
        <pc:chgData name="张 智" userId="36bdf691fd3510be" providerId="LiveId" clId="{5402EDA1-D713-4394-87DC-35CDF0141A82}" dt="2023-08-17T03:32:14.220" v="7815" actId="47"/>
        <pc:sldMkLst>
          <pc:docMk/>
          <pc:sldMk cId="837157379" sldId="1365"/>
        </pc:sldMkLst>
        <pc:spChg chg="del">
          <ac:chgData name="张 智" userId="36bdf691fd3510be" providerId="LiveId" clId="{5402EDA1-D713-4394-87DC-35CDF0141A82}" dt="2023-08-16T15:10:36.116" v="7792" actId="478"/>
          <ac:spMkLst>
            <pc:docMk/>
            <pc:sldMk cId="837157379" sldId="1365"/>
            <ac:spMk id="4" creationId="{39C3A38A-59EF-4C45-811A-6CF165BA4E8C}"/>
          </ac:spMkLst>
        </pc:spChg>
        <pc:spChg chg="del">
          <ac:chgData name="张 智" userId="36bdf691fd3510be" providerId="LiveId" clId="{5402EDA1-D713-4394-87DC-35CDF0141A82}" dt="2023-08-16T15:10:37.506" v="7793" actId="478"/>
          <ac:spMkLst>
            <pc:docMk/>
            <pc:sldMk cId="837157379" sldId="1365"/>
            <ac:spMk id="5" creationId="{442887C2-5874-FA45-84BD-8D870E442D83}"/>
          </ac:spMkLst>
        </pc:spChg>
      </pc:sldChg>
      <pc:sldChg chg="del">
        <pc:chgData name="张 智" userId="36bdf691fd3510be" providerId="LiveId" clId="{5402EDA1-D713-4394-87DC-35CDF0141A82}" dt="2023-08-13T14:08:26.721" v="28" actId="47"/>
        <pc:sldMkLst>
          <pc:docMk/>
          <pc:sldMk cId="1526087667" sldId="1366"/>
        </pc:sldMkLst>
      </pc:sldChg>
      <pc:sldChg chg="delSp modSp del mod">
        <pc:chgData name="张 智" userId="36bdf691fd3510be" providerId="LiveId" clId="{5402EDA1-D713-4394-87DC-35CDF0141A82}" dt="2023-08-14T01:41:12.155" v="38" actId="2696"/>
        <pc:sldMkLst>
          <pc:docMk/>
          <pc:sldMk cId="3661060421" sldId="1367"/>
        </pc:sldMkLst>
        <pc:spChg chg="mod">
          <ac:chgData name="张 智" userId="36bdf691fd3510be" providerId="LiveId" clId="{5402EDA1-D713-4394-87DC-35CDF0141A82}" dt="2023-08-14T01:40:59.547" v="32" actId="21"/>
          <ac:spMkLst>
            <pc:docMk/>
            <pc:sldMk cId="3661060421" sldId="1367"/>
            <ac:spMk id="2" creationId="{4D81C55C-64EF-5A4C-AA55-00ED127F3859}"/>
          </ac:spMkLst>
        </pc:spChg>
        <pc:spChg chg="del">
          <ac:chgData name="张 智" userId="36bdf691fd3510be" providerId="LiveId" clId="{5402EDA1-D713-4394-87DC-35CDF0141A82}" dt="2023-08-13T13:52:31.766" v="21" actId="478"/>
          <ac:spMkLst>
            <pc:docMk/>
            <pc:sldMk cId="3661060421" sldId="1367"/>
            <ac:spMk id="4" creationId="{2FE8A79C-FC85-E64F-9A9A-46E21C52ED2D}"/>
          </ac:spMkLst>
        </pc:spChg>
        <pc:spChg chg="del">
          <ac:chgData name="张 智" userId="36bdf691fd3510be" providerId="LiveId" clId="{5402EDA1-D713-4394-87DC-35CDF0141A82}" dt="2023-08-13T13:52:32.894" v="22" actId="478"/>
          <ac:spMkLst>
            <pc:docMk/>
            <pc:sldMk cId="3661060421" sldId="1367"/>
            <ac:spMk id="5" creationId="{213B4352-6E12-074C-B434-FB86B89CA98F}"/>
          </ac:spMkLst>
        </pc:spChg>
      </pc:sldChg>
      <pc:sldChg chg="delSp add del mod">
        <pc:chgData name="张 智" userId="36bdf691fd3510be" providerId="LiveId" clId="{5402EDA1-D713-4394-87DC-35CDF0141A82}" dt="2023-08-14T01:43:53.796" v="39" actId="2696"/>
        <pc:sldMkLst>
          <pc:docMk/>
          <pc:sldMk cId="4056761651" sldId="1368"/>
        </pc:sldMkLst>
        <pc:spChg chg="del">
          <ac:chgData name="张 智" userId="36bdf691fd3510be" providerId="LiveId" clId="{5402EDA1-D713-4394-87DC-35CDF0141A82}" dt="2023-08-13T14:02:08.661" v="23" actId="478"/>
          <ac:spMkLst>
            <pc:docMk/>
            <pc:sldMk cId="4056761651" sldId="1368"/>
            <ac:spMk id="4" creationId="{2FE8A79C-FC85-E64F-9A9A-46E21C52ED2D}"/>
          </ac:spMkLst>
        </pc:spChg>
      </pc:sldChg>
      <pc:sldChg chg="delSp modSp mod">
        <pc:chgData name="张 智" userId="36bdf691fd3510be" providerId="LiveId" clId="{5402EDA1-D713-4394-87DC-35CDF0141A82}" dt="2023-08-16T15:12:06.182" v="7811" actId="1076"/>
        <pc:sldMkLst>
          <pc:docMk/>
          <pc:sldMk cId="3832666790" sldId="1369"/>
        </pc:sldMkLst>
        <pc:spChg chg="mod">
          <ac:chgData name="张 智" userId="36bdf691fd3510be" providerId="LiveId" clId="{5402EDA1-D713-4394-87DC-35CDF0141A82}" dt="2023-08-16T15:12:04.213" v="7810" actId="14100"/>
          <ac:spMkLst>
            <pc:docMk/>
            <pc:sldMk cId="3832666790" sldId="1369"/>
            <ac:spMk id="2" creationId="{A5CCF6B4-7979-9940-B766-20C4C18E1646}"/>
          </ac:spMkLst>
        </pc:spChg>
        <pc:spChg chg="mod">
          <ac:chgData name="张 智" userId="36bdf691fd3510be" providerId="LiveId" clId="{5402EDA1-D713-4394-87DC-35CDF0141A82}" dt="2023-08-16T15:12:06.182" v="7811" actId="1076"/>
          <ac:spMkLst>
            <pc:docMk/>
            <pc:sldMk cId="3832666790" sldId="1369"/>
            <ac:spMk id="3" creationId="{45E2EF9A-10A8-474F-9555-C08506F4A2FA}"/>
          </ac:spMkLst>
        </pc:spChg>
        <pc:spChg chg="del">
          <ac:chgData name="张 智" userId="36bdf691fd3510be" providerId="LiveId" clId="{5402EDA1-D713-4394-87DC-35CDF0141A82}" dt="2023-08-16T14:40:14.509" v="7504" actId="478"/>
          <ac:spMkLst>
            <pc:docMk/>
            <pc:sldMk cId="3832666790" sldId="1369"/>
            <ac:spMk id="4" creationId="{6A7FA77F-0261-9D46-AC74-EC81973BAFC4}"/>
          </ac:spMkLst>
        </pc:spChg>
        <pc:spChg chg="del">
          <ac:chgData name="张 智" userId="36bdf691fd3510be" providerId="LiveId" clId="{5402EDA1-D713-4394-87DC-35CDF0141A82}" dt="2023-08-16T14:40:13.761" v="7503" actId="478"/>
          <ac:spMkLst>
            <pc:docMk/>
            <pc:sldMk cId="3832666790" sldId="1369"/>
            <ac:spMk id="5" creationId="{D94B537E-47B5-644E-A78B-ADC01AE92722}"/>
          </ac:spMkLst>
        </pc:spChg>
      </pc:sldChg>
      <pc:sldChg chg="delSp del mod">
        <pc:chgData name="张 智" userId="36bdf691fd3510be" providerId="LiveId" clId="{5402EDA1-D713-4394-87DC-35CDF0141A82}" dt="2023-08-17T03:31:59.181" v="7813" actId="47"/>
        <pc:sldMkLst>
          <pc:docMk/>
          <pc:sldMk cId="2390807174" sldId="1370"/>
        </pc:sldMkLst>
        <pc:spChg chg="del">
          <ac:chgData name="张 智" userId="36bdf691fd3510be" providerId="LiveId" clId="{5402EDA1-D713-4394-87DC-35CDF0141A82}" dt="2023-08-16T15:11:03.503" v="7796" actId="478"/>
          <ac:spMkLst>
            <pc:docMk/>
            <pc:sldMk cId="2390807174" sldId="1370"/>
            <ac:spMk id="4" creationId="{6A7FA77F-0261-9D46-AC74-EC81973BAFC4}"/>
          </ac:spMkLst>
        </pc:spChg>
        <pc:spChg chg="del">
          <ac:chgData name="张 智" userId="36bdf691fd3510be" providerId="LiveId" clId="{5402EDA1-D713-4394-87DC-35CDF0141A82}" dt="2023-08-16T15:11:04.830" v="7797" actId="478"/>
          <ac:spMkLst>
            <pc:docMk/>
            <pc:sldMk cId="2390807174" sldId="1370"/>
            <ac:spMk id="5" creationId="{D94B537E-47B5-644E-A78B-ADC01AE92722}"/>
          </ac:spMkLst>
        </pc:spChg>
      </pc:sldChg>
      <pc:sldChg chg="delSp del mod">
        <pc:chgData name="张 智" userId="36bdf691fd3510be" providerId="LiveId" clId="{5402EDA1-D713-4394-87DC-35CDF0141A82}" dt="2023-08-17T03:32:12.088" v="7814" actId="47"/>
        <pc:sldMkLst>
          <pc:docMk/>
          <pc:sldMk cId="3645090660" sldId="1371"/>
        </pc:sldMkLst>
        <pc:spChg chg="del">
          <ac:chgData name="张 智" userId="36bdf691fd3510be" providerId="LiveId" clId="{5402EDA1-D713-4394-87DC-35CDF0141A82}" dt="2023-08-16T15:10:50.466" v="7794" actId="478"/>
          <ac:spMkLst>
            <pc:docMk/>
            <pc:sldMk cId="3645090660" sldId="1371"/>
            <ac:spMk id="4" creationId="{21B6E59D-C35A-154C-886A-F6F6EF12C1FB}"/>
          </ac:spMkLst>
        </pc:spChg>
        <pc:spChg chg="del">
          <ac:chgData name="张 智" userId="36bdf691fd3510be" providerId="LiveId" clId="{5402EDA1-D713-4394-87DC-35CDF0141A82}" dt="2023-08-16T15:10:51.687" v="7795" actId="478"/>
          <ac:spMkLst>
            <pc:docMk/>
            <pc:sldMk cId="3645090660" sldId="1371"/>
            <ac:spMk id="5" creationId="{D6D66E15-9FF7-0747-AF12-0035AB7EFACB}"/>
          </ac:spMkLst>
        </pc:spChg>
      </pc:sldChg>
      <pc:sldChg chg="delSp modSp add mod modNotesTx">
        <pc:chgData name="张 智" userId="36bdf691fd3510be" providerId="LiveId" clId="{5402EDA1-D713-4394-87DC-35CDF0141A82}" dt="2023-08-14T02:07:19.839" v="856" actId="20577"/>
        <pc:sldMkLst>
          <pc:docMk/>
          <pc:sldMk cId="1855926147" sldId="1372"/>
        </pc:sldMkLst>
        <pc:spChg chg="mod">
          <ac:chgData name="张 智" userId="36bdf691fd3510be" providerId="LiveId" clId="{5402EDA1-D713-4394-87DC-35CDF0141A82}" dt="2023-08-14T01:57:11.727" v="300" actId="20577"/>
          <ac:spMkLst>
            <pc:docMk/>
            <pc:sldMk cId="1855926147" sldId="1372"/>
            <ac:spMk id="2" creationId="{00000000-0000-0000-0000-000000000000}"/>
          </ac:spMkLst>
        </pc:spChg>
        <pc:spChg chg="mod">
          <ac:chgData name="张 智" userId="36bdf691fd3510be" providerId="LiveId" clId="{5402EDA1-D713-4394-87DC-35CDF0141A82}" dt="2023-08-14T02:07:19.839" v="856" actId="20577"/>
          <ac:spMkLst>
            <pc:docMk/>
            <pc:sldMk cId="1855926147" sldId="1372"/>
            <ac:spMk id="3" creationId="{00000000-0000-0000-0000-000000000000}"/>
          </ac:spMkLst>
        </pc:spChg>
        <pc:picChg chg="del">
          <ac:chgData name="张 智" userId="36bdf691fd3510be" providerId="LiveId" clId="{5402EDA1-D713-4394-87DC-35CDF0141A82}" dt="2023-08-14T01:54:30.895" v="243" actId="478"/>
          <ac:picMkLst>
            <pc:docMk/>
            <pc:sldMk cId="1855926147" sldId="1372"/>
            <ac:picMk id="5" creationId="{ACFA79EF-2B18-42D5-988E-51061AD8001E}"/>
          </ac:picMkLst>
        </pc:picChg>
      </pc:sldChg>
      <pc:sldChg chg="addSp delSp modSp add mod modNotesTx">
        <pc:chgData name="张 智" userId="36bdf691fd3510be" providerId="LiveId" clId="{5402EDA1-D713-4394-87DC-35CDF0141A82}" dt="2023-08-14T05:41:02.619" v="3672" actId="20577"/>
        <pc:sldMkLst>
          <pc:docMk/>
          <pc:sldMk cId="369015162" sldId="1373"/>
        </pc:sldMkLst>
        <pc:spChg chg="mod">
          <ac:chgData name="张 智" userId="36bdf691fd3510be" providerId="LiveId" clId="{5402EDA1-D713-4394-87DC-35CDF0141A82}" dt="2023-08-14T05:29:47.290" v="3020" actId="1076"/>
          <ac:spMkLst>
            <pc:docMk/>
            <pc:sldMk cId="369015162" sldId="1373"/>
            <ac:spMk id="2" creationId="{00000000-0000-0000-0000-000000000000}"/>
          </ac:spMkLst>
        </pc:spChg>
        <pc:spChg chg="mod">
          <ac:chgData name="张 智" userId="36bdf691fd3510be" providerId="LiveId" clId="{5402EDA1-D713-4394-87DC-35CDF0141A82}" dt="2023-08-14T02:08:15.936" v="875" actId="20577"/>
          <ac:spMkLst>
            <pc:docMk/>
            <pc:sldMk cId="369015162" sldId="1373"/>
            <ac:spMk id="3" creationId="{00000000-0000-0000-0000-000000000000}"/>
          </ac:spMkLst>
        </pc:spChg>
        <pc:spChg chg="del">
          <ac:chgData name="张 智" userId="36bdf691fd3510be" providerId="LiveId" clId="{5402EDA1-D713-4394-87DC-35CDF0141A82}" dt="2023-08-14T02:08:13.608" v="874" actId="478"/>
          <ac:spMkLst>
            <pc:docMk/>
            <pc:sldMk cId="369015162" sldId="1373"/>
            <ac:spMk id="6" creationId="{CABF3C21-F117-4C68-99C9-0832D234D817}"/>
          </ac:spMkLst>
        </pc:spChg>
        <pc:spChg chg="add mod">
          <ac:chgData name="张 智" userId="36bdf691fd3510be" providerId="LiveId" clId="{5402EDA1-D713-4394-87DC-35CDF0141A82}" dt="2023-08-14T05:31:02.163" v="3101" actId="1076"/>
          <ac:spMkLst>
            <pc:docMk/>
            <pc:sldMk cId="369015162" sldId="1373"/>
            <ac:spMk id="8" creationId="{25C58291-8FE4-45DD-BBDF-5F5D6D7DB62B}"/>
          </ac:spMkLst>
        </pc:spChg>
        <pc:spChg chg="add mod">
          <ac:chgData name="张 智" userId="36bdf691fd3510be" providerId="LiveId" clId="{5402EDA1-D713-4394-87DC-35CDF0141A82}" dt="2023-08-14T05:31:08.088" v="3108" actId="1037"/>
          <ac:spMkLst>
            <pc:docMk/>
            <pc:sldMk cId="369015162" sldId="1373"/>
            <ac:spMk id="9" creationId="{D8EAA27D-C69F-4E15-84AC-3481FB04E0BE}"/>
          </ac:spMkLst>
        </pc:spChg>
        <pc:spChg chg="add mod">
          <ac:chgData name="张 智" userId="36bdf691fd3510be" providerId="LiveId" clId="{5402EDA1-D713-4394-87DC-35CDF0141A82}" dt="2023-08-14T05:40:32.379" v="3625" actId="1076"/>
          <ac:spMkLst>
            <pc:docMk/>
            <pc:sldMk cId="369015162" sldId="1373"/>
            <ac:spMk id="10" creationId="{8094980C-4790-438E-BE00-60E7F6CDCE65}"/>
          </ac:spMkLst>
        </pc:spChg>
        <pc:picChg chg="del">
          <ac:chgData name="张 智" userId="36bdf691fd3510be" providerId="LiveId" clId="{5402EDA1-D713-4394-87DC-35CDF0141A82}" dt="2023-08-14T02:08:17.997" v="876" actId="478"/>
          <ac:picMkLst>
            <pc:docMk/>
            <pc:sldMk cId="369015162" sldId="1373"/>
            <ac:picMk id="5" creationId="{ACFA79EF-2B18-42D5-988E-51061AD8001E}"/>
          </ac:picMkLst>
        </pc:picChg>
        <pc:picChg chg="add mod">
          <ac:chgData name="张 智" userId="36bdf691fd3510be" providerId="LiveId" clId="{5402EDA1-D713-4394-87DC-35CDF0141A82}" dt="2023-08-14T04:59:14.268" v="3016" actId="1076"/>
          <ac:picMkLst>
            <pc:docMk/>
            <pc:sldMk cId="369015162" sldId="1373"/>
            <ac:picMk id="7" creationId="{6391CC7C-1255-423F-9333-BEF38E9F7023}"/>
          </ac:picMkLst>
        </pc:picChg>
      </pc:sldChg>
      <pc:sldChg chg="modSp add mod">
        <pc:chgData name="张 智" userId="36bdf691fd3510be" providerId="LiveId" clId="{5402EDA1-D713-4394-87DC-35CDF0141A82}" dt="2023-08-14T05:43:14.514" v="3809" actId="20577"/>
        <pc:sldMkLst>
          <pc:docMk/>
          <pc:sldMk cId="1049597773" sldId="1374"/>
        </pc:sldMkLst>
        <pc:spChg chg="mod">
          <ac:chgData name="张 智" userId="36bdf691fd3510be" providerId="LiveId" clId="{5402EDA1-D713-4394-87DC-35CDF0141A82}" dt="2023-08-14T05:43:14.514" v="3809" actId="20577"/>
          <ac:spMkLst>
            <pc:docMk/>
            <pc:sldMk cId="1049597773" sldId="1374"/>
            <ac:spMk id="3" creationId="{3FE16A9C-2324-5945-B4B8-0E9FCC57A6F7}"/>
          </ac:spMkLst>
        </pc:spChg>
      </pc:sldChg>
      <pc:sldChg chg="addSp delSp modSp add del mod">
        <pc:chgData name="张 智" userId="36bdf691fd3510be" providerId="LiveId" clId="{5402EDA1-D713-4394-87DC-35CDF0141A82}" dt="2023-08-17T09:08:02.113" v="11362" actId="2696"/>
        <pc:sldMkLst>
          <pc:docMk/>
          <pc:sldMk cId="2967069975" sldId="1375"/>
        </pc:sldMkLst>
        <pc:spChg chg="del">
          <ac:chgData name="张 智" userId="36bdf691fd3510be" providerId="LiveId" clId="{5402EDA1-D713-4394-87DC-35CDF0141A82}" dt="2023-08-17T07:12:48.334" v="8680" actId="478"/>
          <ac:spMkLst>
            <pc:docMk/>
            <pc:sldMk cId="2967069975" sldId="1375"/>
            <ac:spMk id="2" creationId="{00000000-0000-0000-0000-000000000000}"/>
          </ac:spMkLst>
        </pc:spChg>
        <pc:spChg chg="mod">
          <ac:chgData name="张 智" userId="36bdf691fd3510be" providerId="LiveId" clId="{5402EDA1-D713-4394-87DC-35CDF0141A82}" dt="2023-08-17T07:12:58.817" v="8684" actId="1076"/>
          <ac:spMkLst>
            <pc:docMk/>
            <pc:sldMk cId="2967069975" sldId="1375"/>
            <ac:spMk id="4" creationId="{CBE99E32-E6A4-6246-B8C8-98BEDB107B86}"/>
          </ac:spMkLst>
        </pc:spChg>
        <pc:spChg chg="add del mod">
          <ac:chgData name="张 智" userId="36bdf691fd3510be" providerId="LiveId" clId="{5402EDA1-D713-4394-87DC-35CDF0141A82}" dt="2023-08-17T07:12:50.498" v="8681" actId="478"/>
          <ac:spMkLst>
            <pc:docMk/>
            <pc:sldMk cId="2967069975" sldId="1375"/>
            <ac:spMk id="5" creationId="{E8264B62-B958-4E3A-A788-CDF5442234CE}"/>
          </ac:spMkLst>
        </pc:spChg>
        <pc:spChg chg="add mod">
          <ac:chgData name="张 智" userId="36bdf691fd3510be" providerId="LiveId" clId="{5402EDA1-D713-4394-87DC-35CDF0141A82}" dt="2023-08-17T07:12:50.862" v="8682"/>
          <ac:spMkLst>
            <pc:docMk/>
            <pc:sldMk cId="2967069975" sldId="1375"/>
            <ac:spMk id="6" creationId="{77904DF1-7D09-4C74-B621-63E8A08E4760}"/>
          </ac:spMkLst>
        </pc:spChg>
        <pc:spChg chg="add mod">
          <ac:chgData name="张 智" userId="36bdf691fd3510be" providerId="LiveId" clId="{5402EDA1-D713-4394-87DC-35CDF0141A82}" dt="2023-08-17T07:13:12.561" v="8688" actId="1076"/>
          <ac:spMkLst>
            <pc:docMk/>
            <pc:sldMk cId="2967069975" sldId="1375"/>
            <ac:spMk id="7" creationId="{47A9116C-A795-4354-8664-E80600092F3B}"/>
          </ac:spMkLst>
        </pc:spChg>
      </pc:sldChg>
      <pc:sldChg chg="delSp modSp add del mod">
        <pc:chgData name="张 智" userId="36bdf691fd3510be" providerId="LiveId" clId="{5402EDA1-D713-4394-87DC-35CDF0141A82}" dt="2023-08-17T07:12:34.745" v="8678" actId="2696"/>
        <pc:sldMkLst>
          <pc:docMk/>
          <pc:sldMk cId="3437632792" sldId="1375"/>
        </pc:sldMkLst>
        <pc:spChg chg="mod">
          <ac:chgData name="张 智" userId="36bdf691fd3510be" providerId="LiveId" clId="{5402EDA1-D713-4394-87DC-35CDF0141A82}" dt="2023-08-17T07:11:10.232" v="8672" actId="14100"/>
          <ac:spMkLst>
            <pc:docMk/>
            <pc:sldMk cId="3437632792" sldId="1375"/>
            <ac:spMk id="2" creationId="{00000000-0000-0000-0000-000000000000}"/>
          </ac:spMkLst>
        </pc:spChg>
        <pc:spChg chg="mod">
          <ac:chgData name="张 智" userId="36bdf691fd3510be" providerId="LiveId" clId="{5402EDA1-D713-4394-87DC-35CDF0141A82}" dt="2023-08-17T07:11:24.833" v="8677" actId="1076"/>
          <ac:spMkLst>
            <pc:docMk/>
            <pc:sldMk cId="3437632792" sldId="1375"/>
            <ac:spMk id="4" creationId="{CBE99E32-E6A4-6246-B8C8-98BEDB107B86}"/>
          </ac:spMkLst>
        </pc:spChg>
        <pc:spChg chg="del">
          <ac:chgData name="张 智" userId="36bdf691fd3510be" providerId="LiveId" clId="{5402EDA1-D713-4394-87DC-35CDF0141A82}" dt="2023-08-17T07:10:44.566" v="8641" actId="478"/>
          <ac:spMkLst>
            <pc:docMk/>
            <pc:sldMk cId="3437632792" sldId="1375"/>
            <ac:spMk id="6" creationId="{40F965C8-1408-41F7-81D3-AF2B165A730D}"/>
          </ac:spMkLst>
        </pc:spChg>
      </pc:sldChg>
      <pc:sldChg chg="addSp delSp modSp add del mod modNotesTx">
        <pc:chgData name="张 智" userId="36bdf691fd3510be" providerId="LiveId" clId="{5402EDA1-D713-4394-87DC-35CDF0141A82}" dt="2023-08-17T07:10:32.175" v="8639" actId="2696"/>
        <pc:sldMkLst>
          <pc:docMk/>
          <pc:sldMk cId="3726900562" sldId="1375"/>
        </pc:sldMkLst>
        <pc:spChg chg="mod">
          <ac:chgData name="张 智" userId="36bdf691fd3510be" providerId="LiveId" clId="{5402EDA1-D713-4394-87DC-35CDF0141A82}" dt="2023-08-14T05:53:30.369" v="3948" actId="1076"/>
          <ac:spMkLst>
            <pc:docMk/>
            <pc:sldMk cId="3726900562" sldId="1375"/>
            <ac:spMk id="4" creationId="{CBE99E32-E6A4-6246-B8C8-98BEDB107B86}"/>
          </ac:spMkLst>
        </pc:spChg>
        <pc:spChg chg="del">
          <ac:chgData name="张 智" userId="36bdf691fd3510be" providerId="LiveId" clId="{5402EDA1-D713-4394-87DC-35CDF0141A82}" dt="2023-08-14T05:53:20.856" v="3946" actId="478"/>
          <ac:spMkLst>
            <pc:docMk/>
            <pc:sldMk cId="3726900562" sldId="1375"/>
            <ac:spMk id="5" creationId="{A72C5E76-C0D9-4BF7-A7E3-835975023029}"/>
          </ac:spMkLst>
        </pc:spChg>
        <pc:spChg chg="add mod">
          <ac:chgData name="张 智" userId="36bdf691fd3510be" providerId="LiveId" clId="{5402EDA1-D713-4394-87DC-35CDF0141A82}" dt="2023-08-14T05:54:41.521" v="4022"/>
          <ac:spMkLst>
            <pc:docMk/>
            <pc:sldMk cId="3726900562" sldId="1375"/>
            <ac:spMk id="6" creationId="{40F965C8-1408-41F7-81D3-AF2B165A730D}"/>
          </ac:spMkLst>
        </pc:spChg>
      </pc:sldChg>
      <pc:sldChg chg="add del">
        <pc:chgData name="张 智" userId="36bdf691fd3510be" providerId="LiveId" clId="{5402EDA1-D713-4394-87DC-35CDF0141A82}" dt="2023-08-14T05:43:24.656" v="3811" actId="47"/>
        <pc:sldMkLst>
          <pc:docMk/>
          <pc:sldMk cId="4123764365" sldId="1375"/>
        </pc:sldMkLst>
      </pc:sldChg>
      <pc:sldChg chg="delSp modSp add mod">
        <pc:chgData name="张 智" userId="36bdf691fd3510be" providerId="LiveId" clId="{5402EDA1-D713-4394-87DC-35CDF0141A82}" dt="2023-08-19T14:50:07.128" v="18232" actId="20577"/>
        <pc:sldMkLst>
          <pc:docMk/>
          <pc:sldMk cId="1101994472" sldId="1384"/>
        </pc:sldMkLst>
        <pc:spChg chg="del mod">
          <ac:chgData name="张 智" userId="36bdf691fd3510be" providerId="LiveId" clId="{5402EDA1-D713-4394-87DC-35CDF0141A82}" dt="2023-08-18T02:00:54.342" v="15062" actId="478"/>
          <ac:spMkLst>
            <pc:docMk/>
            <pc:sldMk cId="1101994472" sldId="1384"/>
            <ac:spMk id="4" creationId="{2D1FD040-3554-4FE4-A105-2FAABADBAE03}"/>
          </ac:spMkLst>
        </pc:spChg>
        <pc:spChg chg="mod">
          <ac:chgData name="张 智" userId="36bdf691fd3510be" providerId="LiveId" clId="{5402EDA1-D713-4394-87DC-35CDF0141A82}" dt="2023-08-18T02:01:51.098" v="15140" actId="20577"/>
          <ac:spMkLst>
            <pc:docMk/>
            <pc:sldMk cId="1101994472" sldId="1384"/>
            <ac:spMk id="5" creationId="{6C50C713-58CE-4493-8000-AFD5133B2E11}"/>
          </ac:spMkLst>
        </pc:spChg>
        <pc:spChg chg="mod">
          <ac:chgData name="张 智" userId="36bdf691fd3510be" providerId="LiveId" clId="{5402EDA1-D713-4394-87DC-35CDF0141A82}" dt="2023-08-19T14:50:07.128" v="18232" actId="20577"/>
          <ac:spMkLst>
            <pc:docMk/>
            <pc:sldMk cId="1101994472" sldId="1384"/>
            <ac:spMk id="9" creationId="{A117331E-C865-4E37-86D3-683EEB7F2695}"/>
          </ac:spMkLst>
        </pc:spChg>
      </pc:sldChg>
      <pc:sldChg chg="addSp delSp modSp add mod modNotesTx">
        <pc:chgData name="张 智" userId="36bdf691fd3510be" providerId="LiveId" clId="{5402EDA1-D713-4394-87DC-35CDF0141A82}" dt="2023-08-17T13:41:28.878" v="11931" actId="14100"/>
        <pc:sldMkLst>
          <pc:docMk/>
          <pc:sldMk cId="2828958405" sldId="1412"/>
        </pc:sldMkLst>
        <pc:spChg chg="mod">
          <ac:chgData name="张 智" userId="36bdf691fd3510be" providerId="LiveId" clId="{5402EDA1-D713-4394-87DC-35CDF0141A82}" dt="2023-08-17T13:34:46.790" v="11927" actId="20577"/>
          <ac:spMkLst>
            <pc:docMk/>
            <pc:sldMk cId="2828958405" sldId="1412"/>
            <ac:spMk id="2" creationId="{00000000-0000-0000-0000-000000000000}"/>
          </ac:spMkLst>
        </pc:spChg>
        <pc:spChg chg="del mod">
          <ac:chgData name="张 智" userId="36bdf691fd3510be" providerId="LiveId" clId="{5402EDA1-D713-4394-87DC-35CDF0141A82}" dt="2023-08-17T13:34:11.108" v="11918" actId="478"/>
          <ac:spMkLst>
            <pc:docMk/>
            <pc:sldMk cId="2828958405" sldId="1412"/>
            <ac:spMk id="5" creationId="{2A4057F6-1E23-584E-AE1D-3089F26B0C84}"/>
          </ac:spMkLst>
        </pc:spChg>
        <pc:spChg chg="add del mod">
          <ac:chgData name="张 智" userId="36bdf691fd3510be" providerId="LiveId" clId="{5402EDA1-D713-4394-87DC-35CDF0141A82}" dt="2023-08-17T13:34:19.469" v="11920" actId="478"/>
          <ac:spMkLst>
            <pc:docMk/>
            <pc:sldMk cId="2828958405" sldId="1412"/>
            <ac:spMk id="6" creationId="{08932BC9-38CB-4FBA-B3BC-6CD1E475A29D}"/>
          </ac:spMkLst>
        </pc:spChg>
        <pc:spChg chg="del">
          <ac:chgData name="张 智" userId="36bdf691fd3510be" providerId="LiveId" clId="{5402EDA1-D713-4394-87DC-35CDF0141A82}" dt="2023-08-17T13:34:16.180" v="11919" actId="478"/>
          <ac:spMkLst>
            <pc:docMk/>
            <pc:sldMk cId="2828958405" sldId="1412"/>
            <ac:spMk id="7" creationId="{6F950042-9305-4A84-ADD0-40621D58E2F2}"/>
          </ac:spMkLst>
        </pc:spChg>
        <pc:spChg chg="add mod">
          <ac:chgData name="张 智" userId="36bdf691fd3510be" providerId="LiveId" clId="{5402EDA1-D713-4394-87DC-35CDF0141A82}" dt="2023-08-17T13:41:28.878" v="11931" actId="14100"/>
          <ac:spMkLst>
            <pc:docMk/>
            <pc:sldMk cId="2828958405" sldId="1412"/>
            <ac:spMk id="8" creationId="{42F06DDE-EED3-4EA8-BF84-1D3C35DFAAB9}"/>
          </ac:spMkLst>
        </pc:spChg>
        <pc:spChg chg="add mod">
          <ac:chgData name="张 智" userId="36bdf691fd3510be" providerId="LiveId" clId="{5402EDA1-D713-4394-87DC-35CDF0141A82}" dt="2023-08-17T13:34:42.494" v="11926" actId="20577"/>
          <ac:spMkLst>
            <pc:docMk/>
            <pc:sldMk cId="2828958405" sldId="1412"/>
            <ac:spMk id="9" creationId="{AB3F15C1-7B25-4B3A-840C-E5023FCEFF7A}"/>
          </ac:spMkLst>
        </pc:spChg>
      </pc:sldChg>
      <pc:sldChg chg="delSp modSp add del mod ord modNotesTx">
        <pc:chgData name="张 智" userId="36bdf691fd3510be" providerId="LiveId" clId="{5402EDA1-D713-4394-87DC-35CDF0141A82}" dt="2023-08-16T06:34:12.415" v="4738" actId="2696"/>
        <pc:sldMkLst>
          <pc:docMk/>
          <pc:sldMk cId="730212988" sldId="1413"/>
        </pc:sldMkLst>
        <pc:spChg chg="mod">
          <ac:chgData name="张 智" userId="36bdf691fd3510be" providerId="LiveId" clId="{5402EDA1-D713-4394-87DC-35CDF0141A82}" dt="2023-08-16T06:33:36.337" v="4732" actId="20577"/>
          <ac:spMkLst>
            <pc:docMk/>
            <pc:sldMk cId="730212988" sldId="1413"/>
            <ac:spMk id="5" creationId="{2A4057F6-1E23-584E-AE1D-3089F26B0C84}"/>
          </ac:spMkLst>
        </pc:spChg>
        <pc:spChg chg="del mod">
          <ac:chgData name="张 智" userId="36bdf691fd3510be" providerId="LiveId" clId="{5402EDA1-D713-4394-87DC-35CDF0141A82}" dt="2023-08-16T06:34:04.682" v="4735" actId="21"/>
          <ac:spMkLst>
            <pc:docMk/>
            <pc:sldMk cId="730212988" sldId="1413"/>
            <ac:spMk id="6" creationId="{4E2D75CC-887B-497D-8852-C0FCEB1FE68F}"/>
          </ac:spMkLst>
        </pc:spChg>
      </pc:sldChg>
      <pc:sldChg chg="addSp delSp modSp add mod modNotesTx">
        <pc:chgData name="张 智" userId="36bdf691fd3510be" providerId="LiveId" clId="{5402EDA1-D713-4394-87DC-35CDF0141A82}" dt="2023-08-16T07:19:26.946" v="5382" actId="113"/>
        <pc:sldMkLst>
          <pc:docMk/>
          <pc:sldMk cId="2000226379" sldId="1413"/>
        </pc:sldMkLst>
        <pc:spChg chg="mod">
          <ac:chgData name="张 智" userId="36bdf691fd3510be" providerId="LiveId" clId="{5402EDA1-D713-4394-87DC-35CDF0141A82}" dt="2023-08-16T07:13:55.534" v="5235" actId="1076"/>
          <ac:spMkLst>
            <pc:docMk/>
            <pc:sldMk cId="2000226379" sldId="1413"/>
            <ac:spMk id="2" creationId="{5C4F01C5-5333-2248-B03B-703C97F7CC69}"/>
          </ac:spMkLst>
        </pc:spChg>
        <pc:spChg chg="mod">
          <ac:chgData name="张 智" userId="36bdf691fd3510be" providerId="LiveId" clId="{5402EDA1-D713-4394-87DC-35CDF0141A82}" dt="2023-08-16T07:13:52.109" v="5234" actId="1076"/>
          <ac:spMkLst>
            <pc:docMk/>
            <pc:sldMk cId="2000226379" sldId="1413"/>
            <ac:spMk id="3" creationId="{F7DD7DCB-C7E2-1B4F-BD83-3B7AF005DD76}"/>
          </ac:spMkLst>
        </pc:spChg>
        <pc:spChg chg="del mod">
          <ac:chgData name="张 智" userId="36bdf691fd3510be" providerId="LiveId" clId="{5402EDA1-D713-4394-87DC-35CDF0141A82}" dt="2023-08-16T06:46:26.951" v="4945" actId="478"/>
          <ac:spMkLst>
            <pc:docMk/>
            <pc:sldMk cId="2000226379" sldId="1413"/>
            <ac:spMk id="5" creationId="{EF5C00F6-0D13-428F-85AF-DA2592554DEF}"/>
          </ac:spMkLst>
        </pc:spChg>
        <pc:spChg chg="add mod">
          <ac:chgData name="张 智" userId="36bdf691fd3510be" providerId="LiveId" clId="{5402EDA1-D713-4394-87DC-35CDF0141A82}" dt="2023-08-16T07:19:26.946" v="5382" actId="113"/>
          <ac:spMkLst>
            <pc:docMk/>
            <pc:sldMk cId="2000226379" sldId="1413"/>
            <ac:spMk id="6" creationId="{81054097-D8C8-48D2-A6BC-010249B4666F}"/>
          </ac:spMkLst>
        </pc:spChg>
      </pc:sldChg>
      <pc:sldChg chg="addSp modSp add del mod modNotesTx">
        <pc:chgData name="张 智" userId="36bdf691fd3510be" providerId="LiveId" clId="{5402EDA1-D713-4394-87DC-35CDF0141A82}" dt="2023-08-17T14:40:55.441" v="13031" actId="20577"/>
        <pc:sldMkLst>
          <pc:docMk/>
          <pc:sldMk cId="2892280736" sldId="1414"/>
        </pc:sldMkLst>
        <pc:spChg chg="mod">
          <ac:chgData name="张 智" userId="36bdf691fd3510be" providerId="LiveId" clId="{5402EDA1-D713-4394-87DC-35CDF0141A82}" dt="2023-08-16T14:58:33.678" v="7706" actId="1076"/>
          <ac:spMkLst>
            <pc:docMk/>
            <pc:sldMk cId="2892280736" sldId="1414"/>
            <ac:spMk id="2" creationId="{00000000-0000-0000-0000-000000000000}"/>
          </ac:spMkLst>
        </pc:spChg>
        <pc:spChg chg="mod">
          <ac:chgData name="张 智" userId="36bdf691fd3510be" providerId="LiveId" clId="{5402EDA1-D713-4394-87DC-35CDF0141A82}" dt="2023-08-17T14:40:55.441" v="13031" actId="20577"/>
          <ac:spMkLst>
            <pc:docMk/>
            <pc:sldMk cId="2892280736" sldId="1414"/>
            <ac:spMk id="3" creationId="{00000000-0000-0000-0000-000000000000}"/>
          </ac:spMkLst>
        </pc:spChg>
        <pc:picChg chg="add mod">
          <ac:chgData name="张 智" userId="36bdf691fd3510be" providerId="LiveId" clId="{5402EDA1-D713-4394-87DC-35CDF0141A82}" dt="2023-08-16T14:58:42.054" v="7710" actId="1076"/>
          <ac:picMkLst>
            <pc:docMk/>
            <pc:sldMk cId="2892280736" sldId="1414"/>
            <ac:picMk id="5" creationId="{A78F1C2A-D8FA-49CD-9769-6123FCD33591}"/>
          </ac:picMkLst>
        </pc:picChg>
      </pc:sldChg>
      <pc:sldChg chg="addSp delSp modSp add del mod">
        <pc:chgData name="张 智" userId="36bdf691fd3510be" providerId="LiveId" clId="{5402EDA1-D713-4394-87DC-35CDF0141A82}" dt="2023-08-16T07:44:25.907" v="5658" actId="2696"/>
        <pc:sldMkLst>
          <pc:docMk/>
          <pc:sldMk cId="801373083" sldId="1415"/>
        </pc:sldMkLst>
        <pc:spChg chg="del mod">
          <ac:chgData name="张 智" userId="36bdf691fd3510be" providerId="LiveId" clId="{5402EDA1-D713-4394-87DC-35CDF0141A82}" dt="2023-08-16T07:43:41.362" v="5637" actId="21"/>
          <ac:spMkLst>
            <pc:docMk/>
            <pc:sldMk cId="801373083" sldId="1415"/>
            <ac:spMk id="3" creationId="{00000000-0000-0000-0000-000000000000}"/>
          </ac:spMkLst>
        </pc:spChg>
        <pc:spChg chg="add del mod">
          <ac:chgData name="张 智" userId="36bdf691fd3510be" providerId="LiveId" clId="{5402EDA1-D713-4394-87DC-35CDF0141A82}" dt="2023-08-16T07:43:43.234" v="5638" actId="478"/>
          <ac:spMkLst>
            <pc:docMk/>
            <pc:sldMk cId="801373083" sldId="1415"/>
            <ac:spMk id="5" creationId="{FFEAB563-26E7-480C-87D8-7B9E9E997597}"/>
          </ac:spMkLst>
        </pc:spChg>
      </pc:sldChg>
      <pc:sldChg chg="modSp add del mod modNotesTx">
        <pc:chgData name="张 智" userId="36bdf691fd3510be" providerId="LiveId" clId="{5402EDA1-D713-4394-87DC-35CDF0141A82}" dt="2023-08-17T13:22:24.493" v="11806" actId="2696"/>
        <pc:sldMkLst>
          <pc:docMk/>
          <pc:sldMk cId="2288349448" sldId="1415"/>
        </pc:sldMkLst>
        <pc:spChg chg="mod">
          <ac:chgData name="张 智" userId="36bdf691fd3510be" providerId="LiveId" clId="{5402EDA1-D713-4394-87DC-35CDF0141A82}" dt="2023-08-16T14:03:36.309" v="6961" actId="21"/>
          <ac:spMkLst>
            <pc:docMk/>
            <pc:sldMk cId="2288349448" sldId="1415"/>
            <ac:spMk id="3" creationId="{00000000-0000-0000-0000-000000000000}"/>
          </ac:spMkLst>
        </pc:spChg>
      </pc:sldChg>
      <pc:sldChg chg="modSp add mod modAnim modNotesTx">
        <pc:chgData name="张 智" userId="36bdf691fd3510be" providerId="LiveId" clId="{5402EDA1-D713-4394-87DC-35CDF0141A82}" dt="2023-08-16T08:14:10.266" v="6424" actId="108"/>
        <pc:sldMkLst>
          <pc:docMk/>
          <pc:sldMk cId="558857407" sldId="1416"/>
        </pc:sldMkLst>
        <pc:spChg chg="mod">
          <ac:chgData name="张 智" userId="36bdf691fd3510be" providerId="LiveId" clId="{5402EDA1-D713-4394-87DC-35CDF0141A82}" dt="2023-08-16T08:13:58.194" v="6421" actId="1076"/>
          <ac:spMkLst>
            <pc:docMk/>
            <pc:sldMk cId="558857407" sldId="1416"/>
            <ac:spMk id="2" creationId="{00000000-0000-0000-0000-000000000000}"/>
          </ac:spMkLst>
        </pc:spChg>
        <pc:spChg chg="mod">
          <ac:chgData name="张 智" userId="36bdf691fd3510be" providerId="LiveId" clId="{5402EDA1-D713-4394-87DC-35CDF0141A82}" dt="2023-08-16T08:14:00.785" v="6422" actId="1076"/>
          <ac:spMkLst>
            <pc:docMk/>
            <pc:sldMk cId="558857407" sldId="1416"/>
            <ac:spMk id="3" creationId="{00000000-0000-0000-0000-000000000000}"/>
          </ac:spMkLst>
        </pc:spChg>
        <pc:spChg chg="mod">
          <ac:chgData name="张 智" userId="36bdf691fd3510be" providerId="LiveId" clId="{5402EDA1-D713-4394-87DC-35CDF0141A82}" dt="2023-08-16T08:14:10.266" v="6424" actId="108"/>
          <ac:spMkLst>
            <pc:docMk/>
            <pc:sldMk cId="558857407" sldId="1416"/>
            <ac:spMk id="7" creationId="{3C6FDF4F-56F0-48CE-9E48-C56CB3475103}"/>
          </ac:spMkLst>
        </pc:spChg>
      </pc:sldChg>
      <pc:sldChg chg="addSp modSp add mod modNotesTx">
        <pc:chgData name="张 智" userId="36bdf691fd3510be" providerId="LiveId" clId="{5402EDA1-D713-4394-87DC-35CDF0141A82}" dt="2023-08-16T14:57:55.271" v="7694" actId="1076"/>
        <pc:sldMkLst>
          <pc:docMk/>
          <pc:sldMk cId="1969054386" sldId="1417"/>
        </pc:sldMkLst>
        <pc:spChg chg="mod">
          <ac:chgData name="张 智" userId="36bdf691fd3510be" providerId="LiveId" clId="{5402EDA1-D713-4394-87DC-35CDF0141A82}" dt="2023-08-16T14:57:55.271" v="7694" actId="1076"/>
          <ac:spMkLst>
            <pc:docMk/>
            <pc:sldMk cId="1969054386" sldId="1417"/>
            <ac:spMk id="2" creationId="{00000000-0000-0000-0000-000000000000}"/>
          </ac:spMkLst>
        </pc:spChg>
        <pc:spChg chg="mod">
          <ac:chgData name="张 智" userId="36bdf691fd3510be" providerId="LiveId" clId="{5402EDA1-D713-4394-87DC-35CDF0141A82}" dt="2023-08-16T14:57:46.078" v="7690" actId="14100"/>
          <ac:spMkLst>
            <pc:docMk/>
            <pc:sldMk cId="1969054386" sldId="1417"/>
            <ac:spMk id="3" creationId="{00000000-0000-0000-0000-000000000000}"/>
          </ac:spMkLst>
        </pc:spChg>
        <pc:spChg chg="add mod">
          <ac:chgData name="张 智" userId="36bdf691fd3510be" providerId="LiveId" clId="{5402EDA1-D713-4394-87DC-35CDF0141A82}" dt="2023-08-16T14:21:43.729" v="7495" actId="1076"/>
          <ac:spMkLst>
            <pc:docMk/>
            <pc:sldMk cId="1969054386" sldId="1417"/>
            <ac:spMk id="7" creationId="{31B766B6-1FF9-4645-9C86-89007D426304}"/>
          </ac:spMkLst>
        </pc:spChg>
        <pc:picChg chg="add mod">
          <ac:chgData name="张 智" userId="36bdf691fd3510be" providerId="LiveId" clId="{5402EDA1-D713-4394-87DC-35CDF0141A82}" dt="2023-08-16T14:57:52.407" v="7693" actId="1076"/>
          <ac:picMkLst>
            <pc:docMk/>
            <pc:sldMk cId="1969054386" sldId="1417"/>
            <ac:picMk id="5" creationId="{02991398-964D-41DD-8C09-FC0560ED2FA8}"/>
          </ac:picMkLst>
        </pc:picChg>
      </pc:sldChg>
      <pc:sldChg chg="addSp modSp add mod modNotesTx">
        <pc:chgData name="张 智" userId="36bdf691fd3510be" providerId="LiveId" clId="{5402EDA1-D713-4394-87DC-35CDF0141A82}" dt="2023-08-18T14:25:46.359" v="16189" actId="20577"/>
        <pc:sldMkLst>
          <pc:docMk/>
          <pc:sldMk cId="3597202691" sldId="1418"/>
        </pc:sldMkLst>
        <pc:spChg chg="mod">
          <ac:chgData name="张 智" userId="36bdf691fd3510be" providerId="LiveId" clId="{5402EDA1-D713-4394-87DC-35CDF0141A82}" dt="2023-08-16T15:01:07.173" v="7749" actId="14100"/>
          <ac:spMkLst>
            <pc:docMk/>
            <pc:sldMk cId="3597202691" sldId="1418"/>
            <ac:spMk id="2" creationId="{00000000-0000-0000-0000-000000000000}"/>
          </ac:spMkLst>
        </pc:spChg>
        <pc:spChg chg="mod">
          <ac:chgData name="张 智" userId="36bdf691fd3510be" providerId="LiveId" clId="{5402EDA1-D713-4394-87DC-35CDF0141A82}" dt="2023-08-18T14:25:40.539" v="16188" actId="108"/>
          <ac:spMkLst>
            <pc:docMk/>
            <pc:sldMk cId="3597202691" sldId="1418"/>
            <ac:spMk id="3" creationId="{00000000-0000-0000-0000-000000000000}"/>
          </ac:spMkLst>
        </pc:spChg>
        <pc:spChg chg="add mod">
          <ac:chgData name="张 智" userId="36bdf691fd3510be" providerId="LiveId" clId="{5402EDA1-D713-4394-87DC-35CDF0141A82}" dt="2023-08-16T15:08:04.773" v="7791" actId="1076"/>
          <ac:spMkLst>
            <pc:docMk/>
            <pc:sldMk cId="3597202691" sldId="1418"/>
            <ac:spMk id="7" creationId="{9C39372D-43E6-45D9-96BF-B5BABFB1A04C}"/>
          </ac:spMkLst>
        </pc:spChg>
        <pc:picChg chg="add mod">
          <ac:chgData name="张 智" userId="36bdf691fd3510be" providerId="LiveId" clId="{5402EDA1-D713-4394-87DC-35CDF0141A82}" dt="2023-08-18T02:34:51.032" v="15368" actId="1076"/>
          <ac:picMkLst>
            <pc:docMk/>
            <pc:sldMk cId="3597202691" sldId="1418"/>
            <ac:picMk id="5" creationId="{3C34D09A-EDF6-49B1-B9E8-B19618185717}"/>
          </ac:picMkLst>
        </pc:picChg>
      </pc:sldChg>
      <pc:sldChg chg="modSp add del mod modNotesTx">
        <pc:chgData name="张 智" userId="36bdf691fd3510be" providerId="LiveId" clId="{5402EDA1-D713-4394-87DC-35CDF0141A82}" dt="2023-08-16T15:02:49.063" v="7779" actId="2696"/>
        <pc:sldMkLst>
          <pc:docMk/>
          <pc:sldMk cId="3432627345" sldId="1419"/>
        </pc:sldMkLst>
        <pc:spChg chg="mod">
          <ac:chgData name="张 智" userId="36bdf691fd3510be" providerId="LiveId" clId="{5402EDA1-D713-4394-87DC-35CDF0141A82}" dt="2023-08-16T14:10:53.305" v="7380" actId="1076"/>
          <ac:spMkLst>
            <pc:docMk/>
            <pc:sldMk cId="3432627345" sldId="1419"/>
            <ac:spMk id="2" creationId="{00000000-0000-0000-0000-000000000000}"/>
          </ac:spMkLst>
        </pc:spChg>
        <pc:spChg chg="mod">
          <ac:chgData name="张 智" userId="36bdf691fd3510be" providerId="LiveId" clId="{5402EDA1-D713-4394-87DC-35CDF0141A82}" dt="2023-08-16T15:02:06.287" v="7763" actId="21"/>
          <ac:spMkLst>
            <pc:docMk/>
            <pc:sldMk cId="3432627345" sldId="1419"/>
            <ac:spMk id="3" creationId="{00000000-0000-0000-0000-000000000000}"/>
          </ac:spMkLst>
        </pc:spChg>
      </pc:sldChg>
      <pc:sldChg chg="addSp modSp add mod modNotesTx">
        <pc:chgData name="张 智" userId="36bdf691fd3510be" providerId="LiveId" clId="{5402EDA1-D713-4394-87DC-35CDF0141A82}" dt="2023-08-17T14:45:24.955" v="13075" actId="20577"/>
        <pc:sldMkLst>
          <pc:docMk/>
          <pc:sldMk cId="2713040449" sldId="1420"/>
        </pc:sldMkLst>
        <pc:spChg chg="mod">
          <ac:chgData name="张 智" userId="36bdf691fd3510be" providerId="LiveId" clId="{5402EDA1-D713-4394-87DC-35CDF0141A82}" dt="2023-08-16T14:58:10.886" v="7698" actId="1076"/>
          <ac:spMkLst>
            <pc:docMk/>
            <pc:sldMk cId="2713040449" sldId="1420"/>
            <ac:spMk id="2" creationId="{00000000-0000-0000-0000-000000000000}"/>
          </ac:spMkLst>
        </pc:spChg>
        <pc:spChg chg="mod">
          <ac:chgData name="张 智" userId="36bdf691fd3510be" providerId="LiveId" clId="{5402EDA1-D713-4394-87DC-35CDF0141A82}" dt="2023-08-17T14:45:24.955" v="13075" actId="20577"/>
          <ac:spMkLst>
            <pc:docMk/>
            <pc:sldMk cId="2713040449" sldId="1420"/>
            <ac:spMk id="3" creationId="{00000000-0000-0000-0000-000000000000}"/>
          </ac:spMkLst>
        </pc:spChg>
        <pc:spChg chg="add mod">
          <ac:chgData name="张 智" userId="36bdf691fd3510be" providerId="LiveId" clId="{5402EDA1-D713-4394-87DC-35CDF0141A82}" dt="2023-08-16T14:21:45.937" v="7496"/>
          <ac:spMkLst>
            <pc:docMk/>
            <pc:sldMk cId="2713040449" sldId="1420"/>
            <ac:spMk id="6" creationId="{DC20F79E-153C-4A45-93B6-B08E2356CD4E}"/>
          </ac:spMkLst>
        </pc:spChg>
        <pc:picChg chg="mod">
          <ac:chgData name="张 智" userId="36bdf691fd3510be" providerId="LiveId" clId="{5402EDA1-D713-4394-87DC-35CDF0141A82}" dt="2023-08-16T14:58:18.599" v="7702" actId="1076"/>
          <ac:picMkLst>
            <pc:docMk/>
            <pc:sldMk cId="2713040449" sldId="1420"/>
            <ac:picMk id="5" creationId="{A78F1C2A-D8FA-49CD-9769-6123FCD33591}"/>
          </ac:picMkLst>
        </pc:picChg>
      </pc:sldChg>
      <pc:sldChg chg="modSp add mod modNotesTx">
        <pc:chgData name="张 智" userId="36bdf691fd3510be" providerId="LiveId" clId="{5402EDA1-D713-4394-87DC-35CDF0141A82}" dt="2023-08-18T02:31:03.252" v="15274" actId="20577"/>
        <pc:sldMkLst>
          <pc:docMk/>
          <pc:sldMk cId="3048608888" sldId="1421"/>
        </pc:sldMkLst>
        <pc:spChg chg="mod">
          <ac:chgData name="张 智" userId="36bdf691fd3510be" providerId="LiveId" clId="{5402EDA1-D713-4394-87DC-35CDF0141A82}" dt="2023-08-17T15:22:10.115" v="13618" actId="20577"/>
          <ac:spMkLst>
            <pc:docMk/>
            <pc:sldMk cId="3048608888" sldId="1421"/>
            <ac:spMk id="3" creationId="{00000000-0000-0000-0000-000000000000}"/>
          </ac:spMkLst>
        </pc:spChg>
        <pc:picChg chg="mod">
          <ac:chgData name="张 智" userId="36bdf691fd3510be" providerId="LiveId" clId="{5402EDA1-D713-4394-87DC-35CDF0141A82}" dt="2023-08-17T15:10:18.741" v="13399" actId="1036"/>
          <ac:picMkLst>
            <pc:docMk/>
            <pc:sldMk cId="3048608888" sldId="1421"/>
            <ac:picMk id="5" creationId="{02991398-964D-41DD-8C09-FC0560ED2FA8}"/>
          </ac:picMkLst>
        </pc:picChg>
      </pc:sldChg>
      <pc:sldChg chg="modSp add del mod">
        <pc:chgData name="张 智" userId="36bdf691fd3510be" providerId="LiveId" clId="{5402EDA1-D713-4394-87DC-35CDF0141A82}" dt="2023-08-16T15:02:01.367" v="7762" actId="2696"/>
        <pc:sldMkLst>
          <pc:docMk/>
          <pc:sldMk cId="1057491066" sldId="1422"/>
        </pc:sldMkLst>
        <pc:spChg chg="mod">
          <ac:chgData name="张 智" userId="36bdf691fd3510be" providerId="LiveId" clId="{5402EDA1-D713-4394-87DC-35CDF0141A82}" dt="2023-08-16T14:57:04.469" v="7682" actId="20577"/>
          <ac:spMkLst>
            <pc:docMk/>
            <pc:sldMk cId="1057491066" sldId="1422"/>
            <ac:spMk id="3" creationId="{00000000-0000-0000-0000-000000000000}"/>
          </ac:spMkLst>
        </pc:spChg>
      </pc:sldChg>
      <pc:sldChg chg="add del">
        <pc:chgData name="张 智" userId="36bdf691fd3510be" providerId="LiveId" clId="{5402EDA1-D713-4394-87DC-35CDF0141A82}" dt="2023-08-18T02:21:14.021" v="15172" actId="2696"/>
        <pc:sldMkLst>
          <pc:docMk/>
          <pc:sldMk cId="4108755666" sldId="1422"/>
        </pc:sldMkLst>
      </pc:sldChg>
      <pc:sldChg chg="modSp add del mod modNotesTx">
        <pc:chgData name="张 智" userId="36bdf691fd3510be" providerId="LiveId" clId="{5402EDA1-D713-4394-87DC-35CDF0141A82}" dt="2023-08-17T08:30:49.046" v="10234" actId="2696"/>
        <pc:sldMkLst>
          <pc:docMk/>
          <pc:sldMk cId="337919532" sldId="1423"/>
        </pc:sldMkLst>
        <pc:spChg chg="mod">
          <ac:chgData name="张 智" userId="36bdf691fd3510be" providerId="LiveId" clId="{5402EDA1-D713-4394-87DC-35CDF0141A82}" dt="2023-08-17T06:34:52.236" v="8113" actId="108"/>
          <ac:spMkLst>
            <pc:docMk/>
            <pc:sldMk cId="337919532" sldId="1423"/>
            <ac:spMk id="2" creationId="{00000000-0000-0000-0000-000000000000}"/>
          </ac:spMkLst>
        </pc:spChg>
        <pc:spChg chg="mod">
          <ac:chgData name="张 智" userId="36bdf691fd3510be" providerId="LiveId" clId="{5402EDA1-D713-4394-87DC-35CDF0141A82}" dt="2023-08-17T08:29:36.149" v="10231" actId="255"/>
          <ac:spMkLst>
            <pc:docMk/>
            <pc:sldMk cId="337919532" sldId="1423"/>
            <ac:spMk id="3" creationId="{00000000-0000-0000-0000-000000000000}"/>
          </ac:spMkLst>
        </pc:spChg>
      </pc:sldChg>
      <pc:sldChg chg="add del">
        <pc:chgData name="张 智" userId="36bdf691fd3510be" providerId="LiveId" clId="{5402EDA1-D713-4394-87DC-35CDF0141A82}" dt="2023-08-17T08:30:28.059" v="10232" actId="2696"/>
        <pc:sldMkLst>
          <pc:docMk/>
          <pc:sldMk cId="2974919043" sldId="1424"/>
        </pc:sldMkLst>
      </pc:sldChg>
      <pc:sldChg chg="add modNotesTx">
        <pc:chgData name="张 智" userId="36bdf691fd3510be" providerId="LiveId" clId="{5402EDA1-D713-4394-87DC-35CDF0141A82}" dt="2023-08-17T08:31:45.299" v="10281"/>
        <pc:sldMkLst>
          <pc:docMk/>
          <pc:sldMk cId="3827594684" sldId="1424"/>
        </pc:sldMkLst>
      </pc:sldChg>
      <pc:sldChg chg="addSp delSp modSp add mod modNotesTx">
        <pc:chgData name="张 智" userId="36bdf691fd3510be" providerId="LiveId" clId="{5402EDA1-D713-4394-87DC-35CDF0141A82}" dt="2023-08-17T07:05:33.105" v="8588" actId="478"/>
        <pc:sldMkLst>
          <pc:docMk/>
          <pc:sldMk cId="3157606205" sldId="1425"/>
        </pc:sldMkLst>
        <pc:spChg chg="mod">
          <ac:chgData name="张 智" userId="36bdf691fd3510be" providerId="LiveId" clId="{5402EDA1-D713-4394-87DC-35CDF0141A82}" dt="2023-08-17T06:57:20.594" v="8426" actId="108"/>
          <ac:spMkLst>
            <pc:docMk/>
            <pc:sldMk cId="3157606205" sldId="1425"/>
            <ac:spMk id="2" creationId="{00000000-0000-0000-0000-000000000000}"/>
          </ac:spMkLst>
        </pc:spChg>
        <pc:spChg chg="add del mod">
          <ac:chgData name="张 智" userId="36bdf691fd3510be" providerId="LiveId" clId="{5402EDA1-D713-4394-87DC-35CDF0141A82}" dt="2023-08-17T07:01:31.694" v="8585" actId="20577"/>
          <ac:spMkLst>
            <pc:docMk/>
            <pc:sldMk cId="3157606205" sldId="1425"/>
            <ac:spMk id="3" creationId="{00000000-0000-0000-0000-000000000000}"/>
          </ac:spMkLst>
        </pc:spChg>
        <pc:spChg chg="add del mod">
          <ac:chgData name="张 智" userId="36bdf691fd3510be" providerId="LiveId" clId="{5402EDA1-D713-4394-87DC-35CDF0141A82}" dt="2023-08-17T06:58:31.147" v="8430" actId="478"/>
          <ac:spMkLst>
            <pc:docMk/>
            <pc:sldMk cId="3157606205" sldId="1425"/>
            <ac:spMk id="5" creationId="{84A100E1-F592-4E63-986C-8832B2756FCD}"/>
          </ac:spMkLst>
        </pc:spChg>
        <pc:picChg chg="add del mod">
          <ac:chgData name="张 智" userId="36bdf691fd3510be" providerId="LiveId" clId="{5402EDA1-D713-4394-87DC-35CDF0141A82}" dt="2023-08-17T07:05:33.105" v="8588" actId="478"/>
          <ac:picMkLst>
            <pc:docMk/>
            <pc:sldMk cId="3157606205" sldId="1425"/>
            <ac:picMk id="7" creationId="{C34A8BE9-272A-4B5B-A4CC-29F452923C51}"/>
          </ac:picMkLst>
        </pc:picChg>
      </pc:sldChg>
      <pc:sldChg chg="addSp delSp modSp add mod modNotesTx">
        <pc:chgData name="张 智" userId="36bdf691fd3510be" providerId="LiveId" clId="{5402EDA1-D713-4394-87DC-35CDF0141A82}" dt="2023-08-17T08:38:21.236" v="10526" actId="1076"/>
        <pc:sldMkLst>
          <pc:docMk/>
          <pc:sldMk cId="2189245151" sldId="1426"/>
        </pc:sldMkLst>
        <pc:spChg chg="mod">
          <ac:chgData name="张 智" userId="36bdf691fd3510be" providerId="LiveId" clId="{5402EDA1-D713-4394-87DC-35CDF0141A82}" dt="2023-08-17T07:05:46.730" v="8593" actId="14100"/>
          <ac:spMkLst>
            <pc:docMk/>
            <pc:sldMk cId="2189245151" sldId="1426"/>
            <ac:spMk id="2" creationId="{00000000-0000-0000-0000-000000000000}"/>
          </ac:spMkLst>
        </pc:spChg>
        <pc:spChg chg="del">
          <ac:chgData name="张 智" userId="36bdf691fd3510be" providerId="LiveId" clId="{5402EDA1-D713-4394-87DC-35CDF0141A82}" dt="2023-08-17T07:05:38.659" v="8590" actId="478"/>
          <ac:spMkLst>
            <pc:docMk/>
            <pc:sldMk cId="2189245151" sldId="1426"/>
            <ac:spMk id="3" creationId="{00000000-0000-0000-0000-000000000000}"/>
          </ac:spMkLst>
        </pc:spChg>
        <pc:spChg chg="add del mod">
          <ac:chgData name="张 智" userId="36bdf691fd3510be" providerId="LiveId" clId="{5402EDA1-D713-4394-87DC-35CDF0141A82}" dt="2023-08-17T07:05:41.253" v="8591" actId="478"/>
          <ac:spMkLst>
            <pc:docMk/>
            <pc:sldMk cId="2189245151" sldId="1426"/>
            <ac:spMk id="5" creationId="{71449ABA-D199-4234-9B95-E5890C095C4A}"/>
          </ac:spMkLst>
        </pc:spChg>
        <pc:spChg chg="add mod">
          <ac:chgData name="张 智" userId="36bdf691fd3510be" providerId="LiveId" clId="{5402EDA1-D713-4394-87DC-35CDF0141A82}" dt="2023-08-17T08:38:21.236" v="10526" actId="1076"/>
          <ac:spMkLst>
            <pc:docMk/>
            <pc:sldMk cId="2189245151" sldId="1426"/>
            <ac:spMk id="8" creationId="{8370F18F-8E36-4F31-958B-42B9E76D29C9}"/>
          </ac:spMkLst>
        </pc:spChg>
        <pc:picChg chg="mod">
          <ac:chgData name="张 智" userId="36bdf691fd3510be" providerId="LiveId" clId="{5402EDA1-D713-4394-87DC-35CDF0141A82}" dt="2023-08-17T07:05:51.753" v="8596" actId="1076"/>
          <ac:picMkLst>
            <pc:docMk/>
            <pc:sldMk cId="2189245151" sldId="1426"/>
            <ac:picMk id="7" creationId="{C34A8BE9-272A-4B5B-A4CC-29F452923C51}"/>
          </ac:picMkLst>
        </pc:picChg>
      </pc:sldChg>
      <pc:sldChg chg="addSp delSp modSp add mod modNotesTx">
        <pc:chgData name="张 智" userId="36bdf691fd3510be" providerId="LiveId" clId="{5402EDA1-D713-4394-87DC-35CDF0141A82}" dt="2023-08-17T08:27:52.812" v="10222" actId="20577"/>
        <pc:sldMkLst>
          <pc:docMk/>
          <pc:sldMk cId="1362306075" sldId="1427"/>
        </pc:sldMkLst>
        <pc:spChg chg="mod">
          <ac:chgData name="张 智" userId="36bdf691fd3510be" providerId="LiveId" clId="{5402EDA1-D713-4394-87DC-35CDF0141A82}" dt="2023-08-17T08:27:52.812" v="10222" actId="20577"/>
          <ac:spMkLst>
            <pc:docMk/>
            <pc:sldMk cId="1362306075" sldId="1427"/>
            <ac:spMk id="2" creationId="{00000000-0000-0000-0000-000000000000}"/>
          </ac:spMkLst>
        </pc:spChg>
        <pc:spChg chg="add mod">
          <ac:chgData name="张 智" userId="36bdf691fd3510be" providerId="LiveId" clId="{5402EDA1-D713-4394-87DC-35CDF0141A82}" dt="2023-08-17T07:09:13.441" v="8637" actId="1076"/>
          <ac:spMkLst>
            <pc:docMk/>
            <pc:sldMk cId="1362306075" sldId="1427"/>
            <ac:spMk id="4" creationId="{C1D474CA-CA3C-46A9-BF3A-026768BDE282}"/>
          </ac:spMkLst>
        </pc:spChg>
        <pc:picChg chg="del">
          <ac:chgData name="张 智" userId="36bdf691fd3510be" providerId="LiveId" clId="{5402EDA1-D713-4394-87DC-35CDF0141A82}" dt="2023-08-17T07:07:50.560" v="8627" actId="478"/>
          <ac:picMkLst>
            <pc:docMk/>
            <pc:sldMk cId="1362306075" sldId="1427"/>
            <ac:picMk id="7" creationId="{C34A8BE9-272A-4B5B-A4CC-29F452923C51}"/>
          </ac:picMkLst>
        </pc:picChg>
      </pc:sldChg>
      <pc:sldChg chg="addSp modSp add mod modNotesTx">
        <pc:chgData name="张 智" userId="36bdf691fd3510be" providerId="LiveId" clId="{5402EDA1-D713-4394-87DC-35CDF0141A82}" dt="2023-08-17T08:26:38.356" v="10194" actId="14100"/>
        <pc:sldMkLst>
          <pc:docMk/>
          <pc:sldMk cId="972710811" sldId="1428"/>
        </pc:sldMkLst>
        <pc:spChg chg="mod">
          <ac:chgData name="张 智" userId="36bdf691fd3510be" providerId="LiveId" clId="{5402EDA1-D713-4394-87DC-35CDF0141A82}" dt="2023-08-17T08:26:38.356" v="10194" actId="14100"/>
          <ac:spMkLst>
            <pc:docMk/>
            <pc:sldMk cId="972710811" sldId="1428"/>
            <ac:spMk id="2" creationId="{00000000-0000-0000-0000-000000000000}"/>
          </ac:spMkLst>
        </pc:spChg>
        <pc:spChg chg="mod">
          <ac:chgData name="张 智" userId="36bdf691fd3510be" providerId="LiveId" clId="{5402EDA1-D713-4394-87DC-35CDF0141A82}" dt="2023-08-17T07:38:45.798" v="8786" actId="1076"/>
          <ac:spMkLst>
            <pc:docMk/>
            <pc:sldMk cId="972710811" sldId="1428"/>
            <ac:spMk id="4" creationId="{C1D474CA-CA3C-46A9-BF3A-026768BDE282}"/>
          </ac:spMkLst>
        </pc:spChg>
        <pc:spChg chg="add mod">
          <ac:chgData name="张 智" userId="36bdf691fd3510be" providerId="LiveId" clId="{5402EDA1-D713-4394-87DC-35CDF0141A82}" dt="2023-08-17T07:41:50.230" v="8822" actId="5793"/>
          <ac:spMkLst>
            <pc:docMk/>
            <pc:sldMk cId="972710811" sldId="1428"/>
            <ac:spMk id="5" creationId="{C39EAAC1-8964-4BCF-B32A-9A89EE64634B}"/>
          </ac:spMkLst>
        </pc:spChg>
      </pc:sldChg>
      <pc:sldChg chg="addSp delSp modSp add del mod modNotesTx">
        <pc:chgData name="张 智" userId="36bdf691fd3510be" providerId="LiveId" clId="{5402EDA1-D713-4394-87DC-35CDF0141A82}" dt="2023-08-17T08:27:41.920" v="10220" actId="2696"/>
        <pc:sldMkLst>
          <pc:docMk/>
          <pc:sldMk cId="3869225549" sldId="1429"/>
        </pc:sldMkLst>
        <pc:spChg chg="mod">
          <ac:chgData name="张 智" userId="36bdf691fd3510be" providerId="LiveId" clId="{5402EDA1-D713-4394-87DC-35CDF0141A82}" dt="2023-08-17T07:48:38.734" v="9274" actId="14100"/>
          <ac:spMkLst>
            <pc:docMk/>
            <pc:sldMk cId="3869225549" sldId="1429"/>
            <ac:spMk id="2" creationId="{00000000-0000-0000-0000-000000000000}"/>
          </ac:spMkLst>
        </pc:spChg>
        <pc:spChg chg="mod">
          <ac:chgData name="张 智" userId="36bdf691fd3510be" providerId="LiveId" clId="{5402EDA1-D713-4394-87DC-35CDF0141A82}" dt="2023-08-17T08:00:53.970" v="9418" actId="20577"/>
          <ac:spMkLst>
            <pc:docMk/>
            <pc:sldMk cId="3869225549" sldId="1429"/>
            <ac:spMk id="4" creationId="{C1D474CA-CA3C-46A9-BF3A-026768BDE282}"/>
          </ac:spMkLst>
        </pc:spChg>
        <pc:spChg chg="del">
          <ac:chgData name="张 智" userId="36bdf691fd3510be" providerId="LiveId" clId="{5402EDA1-D713-4394-87DC-35CDF0141A82}" dt="2023-08-17T07:48:41.557" v="9275" actId="478"/>
          <ac:spMkLst>
            <pc:docMk/>
            <pc:sldMk cId="3869225549" sldId="1429"/>
            <ac:spMk id="5" creationId="{C39EAAC1-8964-4BCF-B32A-9A89EE64634B}"/>
          </ac:spMkLst>
        </pc:spChg>
        <pc:spChg chg="add del mod">
          <ac:chgData name="张 智" userId="36bdf691fd3510be" providerId="LiveId" clId="{5402EDA1-D713-4394-87DC-35CDF0141A82}" dt="2023-08-17T07:48:45.525" v="9277" actId="478"/>
          <ac:spMkLst>
            <pc:docMk/>
            <pc:sldMk cId="3869225549" sldId="1429"/>
            <ac:spMk id="6" creationId="{E8DF8AC0-039F-4A88-A30F-041957A9E999}"/>
          </ac:spMkLst>
        </pc:spChg>
        <pc:spChg chg="add mod">
          <ac:chgData name="张 智" userId="36bdf691fd3510be" providerId="LiveId" clId="{5402EDA1-D713-4394-87DC-35CDF0141A82}" dt="2023-08-17T08:09:40.441" v="9730" actId="20577"/>
          <ac:spMkLst>
            <pc:docMk/>
            <pc:sldMk cId="3869225549" sldId="1429"/>
            <ac:spMk id="7" creationId="{EF3FEF0F-767E-4B51-A22C-E0D6FFA0DBC1}"/>
          </ac:spMkLst>
        </pc:spChg>
        <pc:spChg chg="add mod">
          <ac:chgData name="张 智" userId="36bdf691fd3510be" providerId="LiveId" clId="{5402EDA1-D713-4394-87DC-35CDF0141A82}" dt="2023-08-17T08:01:23.349" v="9426" actId="1076"/>
          <ac:spMkLst>
            <pc:docMk/>
            <pc:sldMk cId="3869225549" sldId="1429"/>
            <ac:spMk id="9" creationId="{1DB9188D-51FE-4B8F-9169-C570BD8E319C}"/>
          </ac:spMkLst>
        </pc:spChg>
      </pc:sldChg>
      <pc:sldChg chg="modSp add del mod modNotesTx">
        <pc:chgData name="张 智" userId="36bdf691fd3510be" providerId="LiveId" clId="{5402EDA1-D713-4394-87DC-35CDF0141A82}" dt="2023-08-17T08:09:55.993" v="9731" actId="2696"/>
        <pc:sldMkLst>
          <pc:docMk/>
          <pc:sldMk cId="878933657" sldId="1430"/>
        </pc:sldMkLst>
        <pc:spChg chg="mod">
          <ac:chgData name="张 智" userId="36bdf691fd3510be" providerId="LiveId" clId="{5402EDA1-D713-4394-87DC-35CDF0141A82}" dt="2023-08-17T07:57:18.607" v="9383" actId="1076"/>
          <ac:spMkLst>
            <pc:docMk/>
            <pc:sldMk cId="878933657" sldId="1430"/>
            <ac:spMk id="4" creationId="{C1D474CA-CA3C-46A9-BF3A-026768BDE282}"/>
          </ac:spMkLst>
        </pc:spChg>
        <pc:spChg chg="mod">
          <ac:chgData name="张 智" userId="36bdf691fd3510be" providerId="LiveId" clId="{5402EDA1-D713-4394-87DC-35CDF0141A82}" dt="2023-08-17T08:00:25.877" v="9399" actId="21"/>
          <ac:spMkLst>
            <pc:docMk/>
            <pc:sldMk cId="878933657" sldId="1430"/>
            <ac:spMk id="7" creationId="{EF3FEF0F-767E-4B51-A22C-E0D6FFA0DBC1}"/>
          </ac:spMkLst>
        </pc:spChg>
      </pc:sldChg>
      <pc:sldChg chg="modSp add mod">
        <pc:chgData name="张 智" userId="36bdf691fd3510be" providerId="LiveId" clId="{5402EDA1-D713-4394-87DC-35CDF0141A82}" dt="2023-08-17T08:26:19.972" v="10185" actId="14100"/>
        <pc:sldMkLst>
          <pc:docMk/>
          <pc:sldMk cId="4271675142" sldId="1430"/>
        </pc:sldMkLst>
        <pc:spChg chg="mod">
          <ac:chgData name="张 智" userId="36bdf691fd3510be" providerId="LiveId" clId="{5402EDA1-D713-4394-87DC-35CDF0141A82}" dt="2023-08-17T08:26:19.972" v="10185" actId="14100"/>
          <ac:spMkLst>
            <pc:docMk/>
            <pc:sldMk cId="4271675142" sldId="1430"/>
            <ac:spMk id="2" creationId="{00000000-0000-0000-0000-000000000000}"/>
          </ac:spMkLst>
        </pc:spChg>
      </pc:sldChg>
      <pc:sldChg chg="addSp delSp modSp add mod modNotesTx">
        <pc:chgData name="张 智" userId="36bdf691fd3510be" providerId="LiveId" clId="{5402EDA1-D713-4394-87DC-35CDF0141A82}" dt="2023-08-17T08:40:24.025" v="10567" actId="20577"/>
        <pc:sldMkLst>
          <pc:docMk/>
          <pc:sldMk cId="489735103" sldId="1431"/>
        </pc:sldMkLst>
        <pc:spChg chg="mod">
          <ac:chgData name="张 智" userId="36bdf691fd3510be" providerId="LiveId" clId="{5402EDA1-D713-4394-87DC-35CDF0141A82}" dt="2023-08-17T08:11:47.764" v="9740" actId="2711"/>
          <ac:spMkLst>
            <pc:docMk/>
            <pc:sldMk cId="489735103" sldId="1431"/>
            <ac:spMk id="2" creationId="{00000000-0000-0000-0000-000000000000}"/>
          </ac:spMkLst>
        </pc:spChg>
        <pc:spChg chg="add del mod">
          <ac:chgData name="张 智" userId="36bdf691fd3510be" providerId="LiveId" clId="{5402EDA1-D713-4394-87DC-35CDF0141A82}" dt="2023-08-17T08:26:58.109" v="10198"/>
          <ac:spMkLst>
            <pc:docMk/>
            <pc:sldMk cId="489735103" sldId="1431"/>
            <ac:spMk id="6" creationId="{60010637-5981-412E-9DC2-1D7261F92445}"/>
          </ac:spMkLst>
        </pc:spChg>
        <pc:spChg chg="add mod">
          <ac:chgData name="张 智" userId="36bdf691fd3510be" providerId="LiveId" clId="{5402EDA1-D713-4394-87DC-35CDF0141A82}" dt="2023-08-17T08:38:04.820" v="10520" actId="1076"/>
          <ac:spMkLst>
            <pc:docMk/>
            <pc:sldMk cId="489735103" sldId="1431"/>
            <ac:spMk id="8" creationId="{0E5C67C5-9D59-4FBC-B6FB-76A70D4AC5AE}"/>
          </ac:spMkLst>
        </pc:spChg>
        <pc:picChg chg="add mod">
          <ac:chgData name="张 智" userId="36bdf691fd3510be" providerId="LiveId" clId="{5402EDA1-D713-4394-87DC-35CDF0141A82}" dt="2023-08-17T08:19:25.981" v="9901" actId="1076"/>
          <ac:picMkLst>
            <pc:docMk/>
            <pc:sldMk cId="489735103" sldId="1431"/>
            <ac:picMk id="4" creationId="{7FDB31DA-FB26-44E9-8CC2-C65ECF55C360}"/>
          </ac:picMkLst>
        </pc:picChg>
        <pc:picChg chg="del">
          <ac:chgData name="张 智" userId="36bdf691fd3510be" providerId="LiveId" clId="{5402EDA1-D713-4394-87DC-35CDF0141A82}" dt="2023-08-17T08:11:49.391" v="9741" actId="478"/>
          <ac:picMkLst>
            <pc:docMk/>
            <pc:sldMk cId="489735103" sldId="1431"/>
            <ac:picMk id="7" creationId="{C34A8BE9-272A-4B5B-A4CC-29F452923C51}"/>
          </ac:picMkLst>
        </pc:picChg>
      </pc:sldChg>
      <pc:sldChg chg="addSp delSp modSp add mod modNotesTx">
        <pc:chgData name="张 智" userId="36bdf691fd3510be" providerId="LiveId" clId="{5402EDA1-D713-4394-87DC-35CDF0141A82}" dt="2023-08-17T08:27:22.172" v="10219" actId="1076"/>
        <pc:sldMkLst>
          <pc:docMk/>
          <pc:sldMk cId="899998789" sldId="1432"/>
        </pc:sldMkLst>
        <pc:spChg chg="mod">
          <ac:chgData name="张 智" userId="36bdf691fd3510be" providerId="LiveId" clId="{5402EDA1-D713-4394-87DC-35CDF0141A82}" dt="2023-08-17T08:23:07.495" v="9982" actId="20577"/>
          <ac:spMkLst>
            <pc:docMk/>
            <pc:sldMk cId="899998789" sldId="1432"/>
            <ac:spMk id="2" creationId="{00000000-0000-0000-0000-000000000000}"/>
          </ac:spMkLst>
        </pc:spChg>
        <pc:spChg chg="mod">
          <ac:chgData name="张 智" userId="36bdf691fd3510be" providerId="LiveId" clId="{5402EDA1-D713-4394-87DC-35CDF0141A82}" dt="2023-08-17T08:22:50.869" v="9977" actId="1076"/>
          <ac:spMkLst>
            <pc:docMk/>
            <pc:sldMk cId="899998789" sldId="1432"/>
            <ac:spMk id="4" creationId="{C1D474CA-CA3C-46A9-BF3A-026768BDE282}"/>
          </ac:spMkLst>
        </pc:spChg>
        <pc:spChg chg="add del mod">
          <ac:chgData name="张 智" userId="36bdf691fd3510be" providerId="LiveId" clId="{5402EDA1-D713-4394-87DC-35CDF0141A82}" dt="2023-08-17T08:25:25.656" v="10172" actId="478"/>
          <ac:spMkLst>
            <pc:docMk/>
            <pc:sldMk cId="899998789" sldId="1432"/>
            <ac:spMk id="5" creationId="{E55B29E4-0E47-4A82-9551-DD21187A41DF}"/>
          </ac:spMkLst>
        </pc:spChg>
        <pc:spChg chg="add del mod">
          <ac:chgData name="张 智" userId="36bdf691fd3510be" providerId="LiveId" clId="{5402EDA1-D713-4394-87DC-35CDF0141A82}" dt="2023-08-17T08:27:11.800" v="10215" actId="478"/>
          <ac:spMkLst>
            <pc:docMk/>
            <pc:sldMk cId="899998789" sldId="1432"/>
            <ac:spMk id="6" creationId="{02FFA7A0-5D77-4E62-A2B3-E04A225271EE}"/>
          </ac:spMkLst>
        </pc:spChg>
        <pc:spChg chg="add mod">
          <ac:chgData name="张 智" userId="36bdf691fd3510be" providerId="LiveId" clId="{5402EDA1-D713-4394-87DC-35CDF0141A82}" dt="2023-08-17T08:27:22.172" v="10219" actId="1076"/>
          <ac:spMkLst>
            <pc:docMk/>
            <pc:sldMk cId="899998789" sldId="1432"/>
            <ac:spMk id="7" creationId="{E8203634-7D43-4777-B859-1809F9E6236B}"/>
          </ac:spMkLst>
        </pc:spChg>
      </pc:sldChg>
      <pc:sldChg chg="addSp delSp modSp add mod modNotesTx">
        <pc:chgData name="张 智" userId="36bdf691fd3510be" providerId="LiveId" clId="{5402EDA1-D713-4394-87DC-35CDF0141A82}" dt="2023-08-17T08:52:17.193" v="10835" actId="20577"/>
        <pc:sldMkLst>
          <pc:docMk/>
          <pc:sldMk cId="3707740235" sldId="1433"/>
        </pc:sldMkLst>
        <pc:spChg chg="mod">
          <ac:chgData name="张 智" userId="36bdf691fd3510be" providerId="LiveId" clId="{5402EDA1-D713-4394-87DC-35CDF0141A82}" dt="2023-08-17T08:48:31.795" v="10697" actId="1076"/>
          <ac:spMkLst>
            <pc:docMk/>
            <pc:sldMk cId="3707740235" sldId="1433"/>
            <ac:spMk id="2" creationId="{00000000-0000-0000-0000-000000000000}"/>
          </ac:spMkLst>
        </pc:spChg>
        <pc:spChg chg="add mod">
          <ac:chgData name="张 智" userId="36bdf691fd3510be" providerId="LiveId" clId="{5402EDA1-D713-4394-87DC-35CDF0141A82}" dt="2023-08-17T08:37:56.756" v="10517" actId="1076"/>
          <ac:spMkLst>
            <pc:docMk/>
            <pc:sldMk cId="3707740235" sldId="1433"/>
            <ac:spMk id="8" creationId="{C06EE92E-C6F7-4A86-88F1-FB6D27AE7FC5}"/>
          </ac:spMkLst>
        </pc:spChg>
        <pc:spChg chg="add mod">
          <ac:chgData name="张 智" userId="36bdf691fd3510be" providerId="LiveId" clId="{5402EDA1-D713-4394-87DC-35CDF0141A82}" dt="2023-08-17T08:50:14.380" v="10702" actId="20577"/>
          <ac:spMkLst>
            <pc:docMk/>
            <pc:sldMk cId="3707740235" sldId="1433"/>
            <ac:spMk id="9" creationId="{CA8F0938-8D7C-47D8-88F7-37F353560B5C}"/>
          </ac:spMkLst>
        </pc:spChg>
        <pc:picChg chg="add mod">
          <ac:chgData name="张 智" userId="36bdf691fd3510be" providerId="LiveId" clId="{5402EDA1-D713-4394-87DC-35CDF0141A82}" dt="2023-08-17T08:48:38.026" v="10699" actId="1076"/>
          <ac:picMkLst>
            <pc:docMk/>
            <pc:sldMk cId="3707740235" sldId="1433"/>
            <ac:picMk id="4" creationId="{AF057CCD-5BA7-4D07-8118-5291FB062AF9}"/>
          </ac:picMkLst>
        </pc:picChg>
        <pc:picChg chg="del">
          <ac:chgData name="张 智" userId="36bdf691fd3510be" providerId="LiveId" clId="{5402EDA1-D713-4394-87DC-35CDF0141A82}" dt="2023-08-17T08:36:20.369" v="10491" actId="478"/>
          <ac:picMkLst>
            <pc:docMk/>
            <pc:sldMk cId="3707740235" sldId="1433"/>
            <ac:picMk id="7" creationId="{C34A8BE9-272A-4B5B-A4CC-29F452923C51}"/>
          </ac:picMkLst>
        </pc:picChg>
      </pc:sldChg>
      <pc:sldChg chg="addSp delSp modSp add mod modNotesTx">
        <pc:chgData name="张 智" userId="36bdf691fd3510be" providerId="LiveId" clId="{5402EDA1-D713-4394-87DC-35CDF0141A82}" dt="2023-08-17T09:14:22.358" v="11592" actId="20577"/>
        <pc:sldMkLst>
          <pc:docMk/>
          <pc:sldMk cId="2696519365" sldId="1434"/>
        </pc:sldMkLst>
        <pc:spChg chg="del mod">
          <ac:chgData name="张 智" userId="36bdf691fd3510be" providerId="LiveId" clId="{5402EDA1-D713-4394-87DC-35CDF0141A82}" dt="2023-08-17T09:11:26.247" v="11389" actId="478"/>
          <ac:spMkLst>
            <pc:docMk/>
            <pc:sldMk cId="2696519365" sldId="1434"/>
            <ac:spMk id="2" creationId="{00000000-0000-0000-0000-000000000000}"/>
          </ac:spMkLst>
        </pc:spChg>
        <pc:spChg chg="mod">
          <ac:chgData name="张 智" userId="36bdf691fd3510be" providerId="LiveId" clId="{5402EDA1-D713-4394-87DC-35CDF0141A82}" dt="2023-08-17T09:12:19.505" v="11444" actId="1076"/>
          <ac:spMkLst>
            <pc:docMk/>
            <pc:sldMk cId="2696519365" sldId="1434"/>
            <ac:spMk id="3" creationId="{00000000-0000-0000-0000-000000000000}"/>
          </ac:spMkLst>
        </pc:spChg>
        <pc:spChg chg="add del mod">
          <ac:chgData name="张 智" userId="36bdf691fd3510be" providerId="LiveId" clId="{5402EDA1-D713-4394-87DC-35CDF0141A82}" dt="2023-08-17T09:11:28.308" v="11390" actId="478"/>
          <ac:spMkLst>
            <pc:docMk/>
            <pc:sldMk cId="2696519365" sldId="1434"/>
            <ac:spMk id="6" creationId="{13C3C3C8-F5DD-443E-809D-408675212510}"/>
          </ac:spMkLst>
        </pc:spChg>
        <pc:spChg chg="add mod">
          <ac:chgData name="张 智" userId="36bdf691fd3510be" providerId="LiveId" clId="{5402EDA1-D713-4394-87DC-35CDF0141A82}" dt="2023-08-17T09:14:22.358" v="11592" actId="20577"/>
          <ac:spMkLst>
            <pc:docMk/>
            <pc:sldMk cId="2696519365" sldId="1434"/>
            <ac:spMk id="7" creationId="{5229E88B-5E99-4BE8-A4B1-8D626B9B8A4F}"/>
          </ac:spMkLst>
        </pc:spChg>
        <pc:picChg chg="add del mod">
          <ac:chgData name="张 智" userId="36bdf691fd3510be" providerId="LiveId" clId="{5402EDA1-D713-4394-87DC-35CDF0141A82}" dt="2023-08-17T09:11:18.895" v="11388" actId="478"/>
          <ac:picMkLst>
            <pc:docMk/>
            <pc:sldMk cId="2696519365" sldId="1434"/>
            <ac:picMk id="4" creationId="{C15A2540-4A73-47F6-88E7-765CB6CFCF70}"/>
          </ac:picMkLst>
        </pc:picChg>
      </pc:sldChg>
      <pc:sldChg chg="addSp delSp modSp add del mod modNotesTx">
        <pc:chgData name="张 智" userId="36bdf691fd3510be" providerId="LiveId" clId="{5402EDA1-D713-4394-87DC-35CDF0141A82}" dt="2023-08-18T01:57:01.817" v="14929" actId="2696"/>
        <pc:sldMkLst>
          <pc:docMk/>
          <pc:sldMk cId="1916716730" sldId="1435"/>
        </pc:sldMkLst>
        <pc:spChg chg="mod">
          <ac:chgData name="张 智" userId="36bdf691fd3510be" providerId="LiveId" clId="{5402EDA1-D713-4394-87DC-35CDF0141A82}" dt="2023-08-17T09:06:56.310" v="11361" actId="20577"/>
          <ac:spMkLst>
            <pc:docMk/>
            <pc:sldMk cId="1916716730" sldId="1435"/>
            <ac:spMk id="2" creationId="{00000000-0000-0000-0000-000000000000}"/>
          </ac:spMkLst>
        </pc:spChg>
        <pc:spChg chg="mod">
          <ac:chgData name="张 智" userId="36bdf691fd3510be" providerId="LiveId" clId="{5402EDA1-D713-4394-87DC-35CDF0141A82}" dt="2023-08-18T01:21:09.739" v="13959" actId="2711"/>
          <ac:spMkLst>
            <pc:docMk/>
            <pc:sldMk cId="1916716730" sldId="1435"/>
            <ac:spMk id="3" creationId="{00000000-0000-0000-0000-000000000000}"/>
          </ac:spMkLst>
        </pc:spChg>
        <pc:spChg chg="add del mod">
          <ac:chgData name="张 智" userId="36bdf691fd3510be" providerId="LiveId" clId="{5402EDA1-D713-4394-87DC-35CDF0141A82}" dt="2023-08-18T01:48:07.891" v="14924" actId="478"/>
          <ac:spMkLst>
            <pc:docMk/>
            <pc:sldMk cId="1916716730" sldId="1435"/>
            <ac:spMk id="4" creationId="{EFC8F10E-23DA-49EE-83EC-7D11BCB4EFA8}"/>
          </ac:spMkLst>
        </pc:spChg>
        <pc:spChg chg="add del mod">
          <ac:chgData name="张 智" userId="36bdf691fd3510be" providerId="LiveId" clId="{5402EDA1-D713-4394-87DC-35CDF0141A82}" dt="2023-08-18T01:48:06.618" v="14923" actId="478"/>
          <ac:spMkLst>
            <pc:docMk/>
            <pc:sldMk cId="1916716730" sldId="1435"/>
            <ac:spMk id="5" creationId="{ABBBD4F2-FEA6-4BD2-8115-208CD2D3A2D5}"/>
          </ac:spMkLst>
        </pc:spChg>
        <pc:picChg chg="del">
          <ac:chgData name="张 智" userId="36bdf691fd3510be" providerId="LiveId" clId="{5402EDA1-D713-4394-87DC-35CDF0141A82}" dt="2023-08-17T09:08:31.925" v="11364" actId="478"/>
          <ac:picMkLst>
            <pc:docMk/>
            <pc:sldMk cId="1916716730" sldId="1435"/>
            <ac:picMk id="4" creationId="{C15A2540-4A73-47F6-88E7-765CB6CFCF70}"/>
          </ac:picMkLst>
        </pc:picChg>
        <pc:picChg chg="add mod">
          <ac:chgData name="张 智" userId="36bdf691fd3510be" providerId="LiveId" clId="{5402EDA1-D713-4394-87DC-35CDF0141A82}" dt="2023-08-18T01:48:29.175" v="14928" actId="1076"/>
          <ac:picMkLst>
            <pc:docMk/>
            <pc:sldMk cId="1916716730" sldId="1435"/>
            <ac:picMk id="7" creationId="{6AD6AF75-6462-41E6-978C-99D23F830028}"/>
          </ac:picMkLst>
        </pc:picChg>
      </pc:sldChg>
      <pc:sldChg chg="add">
        <pc:chgData name="张 智" userId="36bdf691fd3510be" providerId="LiveId" clId="{5402EDA1-D713-4394-87DC-35CDF0141A82}" dt="2023-08-17T09:10:26.956" v="11382"/>
        <pc:sldMkLst>
          <pc:docMk/>
          <pc:sldMk cId="3391783939" sldId="1436"/>
        </pc:sldMkLst>
      </pc:sldChg>
      <pc:sldChg chg="modSp add mod">
        <pc:chgData name="张 智" userId="36bdf691fd3510be" providerId="LiveId" clId="{5402EDA1-D713-4394-87DC-35CDF0141A82}" dt="2023-08-17T09:17:22.434" v="11803"/>
        <pc:sldMkLst>
          <pc:docMk/>
          <pc:sldMk cId="3692066391" sldId="1437"/>
        </pc:sldMkLst>
        <pc:spChg chg="mod">
          <ac:chgData name="张 智" userId="36bdf691fd3510be" providerId="LiveId" clId="{5402EDA1-D713-4394-87DC-35CDF0141A82}" dt="2023-08-17T09:17:22.434" v="11803"/>
          <ac:spMkLst>
            <pc:docMk/>
            <pc:sldMk cId="3692066391" sldId="1437"/>
            <ac:spMk id="7" creationId="{5229E88B-5E99-4BE8-A4B1-8D626B9B8A4F}"/>
          </ac:spMkLst>
        </pc:spChg>
      </pc:sldChg>
      <pc:sldChg chg="add">
        <pc:chgData name="张 智" userId="36bdf691fd3510be" providerId="LiveId" clId="{5402EDA1-D713-4394-87DC-35CDF0141A82}" dt="2023-08-17T13:33:42.926" v="11894"/>
        <pc:sldMkLst>
          <pc:docMk/>
          <pc:sldMk cId="3987427386" sldId="1438"/>
        </pc:sldMkLst>
      </pc:sldChg>
      <pc:sldChg chg="addSp delSp modSp add mod modNotesTx">
        <pc:chgData name="张 智" userId="36bdf691fd3510be" providerId="LiveId" clId="{5402EDA1-D713-4394-87DC-35CDF0141A82}" dt="2023-08-17T14:13:42.691" v="12836" actId="1076"/>
        <pc:sldMkLst>
          <pc:docMk/>
          <pc:sldMk cId="1261749786" sldId="1439"/>
        </pc:sldMkLst>
        <pc:spChg chg="mod">
          <ac:chgData name="张 智" userId="36bdf691fd3510be" providerId="LiveId" clId="{5402EDA1-D713-4394-87DC-35CDF0141A82}" dt="2023-08-17T14:13:41.043" v="12835" actId="1076"/>
          <ac:spMkLst>
            <pc:docMk/>
            <pc:sldMk cId="1261749786" sldId="1439"/>
            <ac:spMk id="2" creationId="{00000000-0000-0000-0000-000000000000}"/>
          </ac:spMkLst>
        </pc:spChg>
        <pc:spChg chg="del">
          <ac:chgData name="张 智" userId="36bdf691fd3510be" providerId="LiveId" clId="{5402EDA1-D713-4394-87DC-35CDF0141A82}" dt="2023-08-17T13:44:45.004" v="11940" actId="478"/>
          <ac:spMkLst>
            <pc:docMk/>
            <pc:sldMk cId="1261749786" sldId="1439"/>
            <ac:spMk id="3" creationId="{00000000-0000-0000-0000-000000000000}"/>
          </ac:spMkLst>
        </pc:spChg>
        <pc:spChg chg="del">
          <ac:chgData name="张 智" userId="36bdf691fd3510be" providerId="LiveId" clId="{5402EDA1-D713-4394-87DC-35CDF0141A82}" dt="2023-08-17T13:44:53.310" v="11943" actId="478"/>
          <ac:spMkLst>
            <pc:docMk/>
            <pc:sldMk cId="1261749786" sldId="1439"/>
            <ac:spMk id="6" creationId="{DC20F79E-153C-4A45-93B6-B08E2356CD4E}"/>
          </ac:spMkLst>
        </pc:spChg>
        <pc:spChg chg="add del mod">
          <ac:chgData name="张 智" userId="36bdf691fd3510be" providerId="LiveId" clId="{5402EDA1-D713-4394-87DC-35CDF0141A82}" dt="2023-08-17T13:44:47.864" v="11941" actId="478"/>
          <ac:spMkLst>
            <pc:docMk/>
            <pc:sldMk cId="1261749786" sldId="1439"/>
            <ac:spMk id="7" creationId="{E4F4EF98-C131-4AF3-8628-F773DA039A5C}"/>
          </ac:spMkLst>
        </pc:spChg>
        <pc:spChg chg="add del mod">
          <ac:chgData name="张 智" userId="36bdf691fd3510be" providerId="LiveId" clId="{5402EDA1-D713-4394-87DC-35CDF0141A82}" dt="2023-08-17T13:53:45.522" v="12141" actId="478"/>
          <ac:spMkLst>
            <pc:docMk/>
            <pc:sldMk cId="1261749786" sldId="1439"/>
            <ac:spMk id="11" creationId="{8B17099E-8587-4577-9E2F-BF2CC460636C}"/>
          </ac:spMkLst>
        </pc:spChg>
        <pc:spChg chg="add mod">
          <ac:chgData name="张 智" userId="36bdf691fd3510be" providerId="LiveId" clId="{5402EDA1-D713-4394-87DC-35CDF0141A82}" dt="2023-08-17T14:13:39.124" v="12834" actId="1076"/>
          <ac:spMkLst>
            <pc:docMk/>
            <pc:sldMk cId="1261749786" sldId="1439"/>
            <ac:spMk id="12" creationId="{3F5C5F31-35F1-40AB-9E91-31974E0A64D5}"/>
          </ac:spMkLst>
        </pc:spChg>
        <pc:spChg chg="add mod">
          <ac:chgData name="张 智" userId="36bdf691fd3510be" providerId="LiveId" clId="{5402EDA1-D713-4394-87DC-35CDF0141A82}" dt="2023-08-17T13:59:17.085" v="12263" actId="1076"/>
          <ac:spMkLst>
            <pc:docMk/>
            <pc:sldMk cId="1261749786" sldId="1439"/>
            <ac:spMk id="14" creationId="{699331A3-5BA1-4E29-B8C5-D1CACA17071A}"/>
          </ac:spMkLst>
        </pc:spChg>
        <pc:picChg chg="del">
          <ac:chgData name="张 智" userId="36bdf691fd3510be" providerId="LiveId" clId="{5402EDA1-D713-4394-87DC-35CDF0141A82}" dt="2023-08-17T13:44:49.317" v="11942" actId="478"/>
          <ac:picMkLst>
            <pc:docMk/>
            <pc:sldMk cId="1261749786" sldId="1439"/>
            <ac:picMk id="5" creationId="{A78F1C2A-D8FA-49CD-9769-6123FCD33591}"/>
          </ac:picMkLst>
        </pc:picChg>
        <pc:picChg chg="add mod">
          <ac:chgData name="张 智" userId="36bdf691fd3510be" providerId="LiveId" clId="{5402EDA1-D713-4394-87DC-35CDF0141A82}" dt="2023-08-17T14:13:42.691" v="12836" actId="1076"/>
          <ac:picMkLst>
            <pc:docMk/>
            <pc:sldMk cId="1261749786" sldId="1439"/>
            <ac:picMk id="9" creationId="{EABEBC99-FE12-4C08-8F66-681C8CA0FDFC}"/>
          </ac:picMkLst>
        </pc:picChg>
      </pc:sldChg>
      <pc:sldChg chg="addSp delSp modSp add mod modNotesTx">
        <pc:chgData name="张 智" userId="36bdf691fd3510be" providerId="LiveId" clId="{5402EDA1-D713-4394-87DC-35CDF0141A82}" dt="2023-08-17T15:06:44.073" v="13320" actId="20577"/>
        <pc:sldMkLst>
          <pc:docMk/>
          <pc:sldMk cId="293075615" sldId="1440"/>
        </pc:sldMkLst>
        <pc:spChg chg="mod">
          <ac:chgData name="张 智" userId="36bdf691fd3510be" providerId="LiveId" clId="{5402EDA1-D713-4394-87DC-35CDF0141A82}" dt="2023-08-17T14:45:52.313" v="13081" actId="14100"/>
          <ac:spMkLst>
            <pc:docMk/>
            <pc:sldMk cId="293075615" sldId="1440"/>
            <ac:spMk id="2" creationId="{00000000-0000-0000-0000-000000000000}"/>
          </ac:spMkLst>
        </pc:spChg>
        <pc:spChg chg="add del mod">
          <ac:chgData name="张 智" userId="36bdf691fd3510be" providerId="LiveId" clId="{5402EDA1-D713-4394-87DC-35CDF0141A82}" dt="2023-08-17T14:03:52.046" v="12363" actId="478"/>
          <ac:spMkLst>
            <pc:docMk/>
            <pc:sldMk cId="293075615" sldId="1440"/>
            <ac:spMk id="6" creationId="{A2CF9243-3842-41AE-9594-D612211FC651}"/>
          </ac:spMkLst>
        </pc:spChg>
        <pc:spChg chg="add mod">
          <ac:chgData name="张 智" userId="36bdf691fd3510be" providerId="LiveId" clId="{5402EDA1-D713-4394-87DC-35CDF0141A82}" dt="2023-08-17T13:59:19.772" v="12264"/>
          <ac:spMkLst>
            <pc:docMk/>
            <pc:sldMk cId="293075615" sldId="1440"/>
            <ac:spMk id="7" creationId="{BDDEDF76-91A9-4002-BB14-1DD5D585A824}"/>
          </ac:spMkLst>
        </pc:spChg>
        <pc:spChg chg="add del mod">
          <ac:chgData name="张 智" userId="36bdf691fd3510be" providerId="LiveId" clId="{5402EDA1-D713-4394-87DC-35CDF0141A82}" dt="2023-08-17T14:10:04.934" v="12710" actId="478"/>
          <ac:spMkLst>
            <pc:docMk/>
            <pc:sldMk cId="293075615" sldId="1440"/>
            <ac:spMk id="10" creationId="{7E1CC294-ACD5-4CE3-B07E-728F5DA27BC5}"/>
          </ac:spMkLst>
        </pc:spChg>
        <pc:spChg chg="add del">
          <ac:chgData name="张 智" userId="36bdf691fd3510be" providerId="LiveId" clId="{5402EDA1-D713-4394-87DC-35CDF0141A82}" dt="2023-08-17T14:10:03.478" v="12709" actId="478"/>
          <ac:spMkLst>
            <pc:docMk/>
            <pc:sldMk cId="293075615" sldId="1440"/>
            <ac:spMk id="12" creationId="{3F5C5F31-35F1-40AB-9E91-31974E0A64D5}"/>
          </ac:spMkLst>
        </pc:spChg>
        <pc:spChg chg="add mod">
          <ac:chgData name="张 智" userId="36bdf691fd3510be" providerId="LiveId" clId="{5402EDA1-D713-4394-87DC-35CDF0141A82}" dt="2023-08-17T15:06:44.073" v="13320" actId="20577"/>
          <ac:spMkLst>
            <pc:docMk/>
            <pc:sldMk cId="293075615" sldId="1440"/>
            <ac:spMk id="16" creationId="{0A9F4577-A724-4CAA-BA0E-23E02879F188}"/>
          </ac:spMkLst>
        </pc:spChg>
        <pc:picChg chg="add del mod">
          <ac:chgData name="张 智" userId="36bdf691fd3510be" providerId="LiveId" clId="{5402EDA1-D713-4394-87DC-35CDF0141A82}" dt="2023-08-17T14:45:41.065" v="13076" actId="478"/>
          <ac:picMkLst>
            <pc:docMk/>
            <pc:sldMk cId="293075615" sldId="1440"/>
            <ac:picMk id="4" creationId="{F4E5145D-7975-43CD-A7ED-E09C6174379E}"/>
          </ac:picMkLst>
        </pc:picChg>
        <pc:picChg chg="del">
          <ac:chgData name="张 智" userId="36bdf691fd3510be" providerId="LiveId" clId="{5402EDA1-D713-4394-87DC-35CDF0141A82}" dt="2023-08-17T13:58:24.849" v="12247" actId="478"/>
          <ac:picMkLst>
            <pc:docMk/>
            <pc:sldMk cId="293075615" sldId="1440"/>
            <ac:picMk id="9" creationId="{EABEBC99-FE12-4C08-8F66-681C8CA0FDFC}"/>
          </ac:picMkLst>
        </pc:picChg>
        <pc:picChg chg="add mod">
          <ac:chgData name="张 智" userId="36bdf691fd3510be" providerId="LiveId" clId="{5402EDA1-D713-4394-87DC-35CDF0141A82}" dt="2023-08-17T14:46:48.586" v="13097" actId="1076"/>
          <ac:picMkLst>
            <pc:docMk/>
            <pc:sldMk cId="293075615" sldId="1440"/>
            <ac:picMk id="13" creationId="{C59E34A0-89F2-4C55-B6B8-6E0C7523FF16}"/>
          </ac:picMkLst>
        </pc:picChg>
        <pc:picChg chg="add mod">
          <ac:chgData name="张 智" userId="36bdf691fd3510be" providerId="LiveId" clId="{5402EDA1-D713-4394-87DC-35CDF0141A82}" dt="2023-08-17T15:02:17.409" v="13176" actId="1076"/>
          <ac:picMkLst>
            <pc:docMk/>
            <pc:sldMk cId="293075615" sldId="1440"/>
            <ac:picMk id="15" creationId="{B172BFBD-9D52-414C-B2E8-391A66E94598}"/>
          </ac:picMkLst>
        </pc:picChg>
      </pc:sldChg>
      <pc:sldChg chg="delSp modSp add del mod">
        <pc:chgData name="张 智" userId="36bdf691fd3510be" providerId="LiveId" clId="{5402EDA1-D713-4394-87DC-35CDF0141A82}" dt="2023-08-17T15:24:03.986" v="13744" actId="2696"/>
        <pc:sldMkLst>
          <pc:docMk/>
          <pc:sldMk cId="1695056990" sldId="1441"/>
        </pc:sldMkLst>
        <pc:spChg chg="mod">
          <ac:chgData name="张 智" userId="36bdf691fd3510be" providerId="LiveId" clId="{5402EDA1-D713-4394-87DC-35CDF0141A82}" dt="2023-08-17T15:23:53.465" v="13739" actId="21"/>
          <ac:spMkLst>
            <pc:docMk/>
            <pc:sldMk cId="1695056990" sldId="1441"/>
            <ac:spMk id="3" creationId="{00000000-0000-0000-0000-000000000000}"/>
          </ac:spMkLst>
        </pc:spChg>
        <pc:spChg chg="del">
          <ac:chgData name="张 智" userId="36bdf691fd3510be" providerId="LiveId" clId="{5402EDA1-D713-4394-87DC-35CDF0141A82}" dt="2023-08-17T15:17:00.488" v="13518" actId="478"/>
          <ac:spMkLst>
            <pc:docMk/>
            <pc:sldMk cId="1695056990" sldId="1441"/>
            <ac:spMk id="7" creationId="{31B766B6-1FF9-4645-9C86-89007D426304}"/>
          </ac:spMkLst>
        </pc:spChg>
        <pc:picChg chg="del">
          <ac:chgData name="张 智" userId="36bdf691fd3510be" providerId="LiveId" clId="{5402EDA1-D713-4394-87DC-35CDF0141A82}" dt="2023-08-17T15:16:49.684" v="13505" actId="478"/>
          <ac:picMkLst>
            <pc:docMk/>
            <pc:sldMk cId="1695056990" sldId="1441"/>
            <ac:picMk id="5" creationId="{02991398-964D-41DD-8C09-FC0560ED2FA8}"/>
          </ac:picMkLst>
        </pc:picChg>
      </pc:sldChg>
      <pc:sldChg chg="delSp modSp add mod">
        <pc:chgData name="张 智" userId="36bdf691fd3510be" providerId="LiveId" clId="{5402EDA1-D713-4394-87DC-35CDF0141A82}" dt="2023-08-17T15:37:39.039" v="13957" actId="20577"/>
        <pc:sldMkLst>
          <pc:docMk/>
          <pc:sldMk cId="2718276791" sldId="1442"/>
        </pc:sldMkLst>
        <pc:spChg chg="del">
          <ac:chgData name="张 智" userId="36bdf691fd3510be" providerId="LiveId" clId="{5402EDA1-D713-4394-87DC-35CDF0141A82}" dt="2023-08-17T15:25:17.715" v="13792" actId="478"/>
          <ac:spMkLst>
            <pc:docMk/>
            <pc:sldMk cId="2718276791" sldId="1442"/>
            <ac:spMk id="25" creationId="{0A17ACA4-81BB-4984-B50E-78966272C7EF}"/>
          </ac:spMkLst>
        </pc:spChg>
        <pc:spChg chg="mod">
          <ac:chgData name="张 智" userId="36bdf691fd3510be" providerId="LiveId" clId="{5402EDA1-D713-4394-87DC-35CDF0141A82}" dt="2023-08-17T15:37:39.039" v="13957" actId="20577"/>
          <ac:spMkLst>
            <pc:docMk/>
            <pc:sldMk cId="2718276791" sldId="1442"/>
            <ac:spMk id="28" creationId="{30E878E0-AE00-4237-A93A-AEB8811926F1}"/>
          </ac:spMkLst>
        </pc:spChg>
      </pc:sldChg>
      <pc:sldChg chg="addSp delSp modSp add mod">
        <pc:chgData name="张 智" userId="36bdf691fd3510be" providerId="LiveId" clId="{5402EDA1-D713-4394-87DC-35CDF0141A82}" dt="2023-08-18T01:36:19.409" v="14591" actId="1076"/>
        <pc:sldMkLst>
          <pc:docMk/>
          <pc:sldMk cId="2198507562" sldId="1443"/>
        </pc:sldMkLst>
        <pc:spChg chg="mod">
          <ac:chgData name="张 智" userId="36bdf691fd3510be" providerId="LiveId" clId="{5402EDA1-D713-4394-87DC-35CDF0141A82}" dt="2023-08-18T01:32:03.350" v="14336" actId="27636"/>
          <ac:spMkLst>
            <pc:docMk/>
            <pc:sldMk cId="2198507562" sldId="1443"/>
            <ac:spMk id="2" creationId="{00000000-0000-0000-0000-000000000000}"/>
          </ac:spMkLst>
        </pc:spChg>
        <pc:spChg chg="del mod">
          <ac:chgData name="张 智" userId="36bdf691fd3510be" providerId="LiveId" clId="{5402EDA1-D713-4394-87DC-35CDF0141A82}" dt="2023-08-18T01:29:34.752" v="14237" actId="478"/>
          <ac:spMkLst>
            <pc:docMk/>
            <pc:sldMk cId="2198507562" sldId="1443"/>
            <ac:spMk id="3" creationId="{00000000-0000-0000-0000-000000000000}"/>
          </ac:spMkLst>
        </pc:spChg>
        <pc:spChg chg="mod">
          <ac:chgData name="张 智" userId="36bdf691fd3510be" providerId="LiveId" clId="{5402EDA1-D713-4394-87DC-35CDF0141A82}" dt="2023-08-18T01:36:19.409" v="14591" actId="1076"/>
          <ac:spMkLst>
            <pc:docMk/>
            <pc:sldMk cId="2198507562" sldId="1443"/>
            <ac:spMk id="4" creationId="{EFC8F10E-23DA-49EE-83EC-7D11BCB4EFA8}"/>
          </ac:spMkLst>
        </pc:spChg>
        <pc:spChg chg="mod">
          <ac:chgData name="张 智" userId="36bdf691fd3510be" providerId="LiveId" clId="{5402EDA1-D713-4394-87DC-35CDF0141A82}" dt="2023-08-18T01:36:19.409" v="14591" actId="1076"/>
          <ac:spMkLst>
            <pc:docMk/>
            <pc:sldMk cId="2198507562" sldId="1443"/>
            <ac:spMk id="5" creationId="{ABBBD4F2-FEA6-4BD2-8115-208CD2D3A2D5}"/>
          </ac:spMkLst>
        </pc:spChg>
        <pc:spChg chg="add mod">
          <ac:chgData name="张 智" userId="36bdf691fd3510be" providerId="LiveId" clId="{5402EDA1-D713-4394-87DC-35CDF0141A82}" dt="2023-08-18T01:36:19.409" v="14591" actId="1076"/>
          <ac:spMkLst>
            <pc:docMk/>
            <pc:sldMk cId="2198507562" sldId="1443"/>
            <ac:spMk id="6" creationId="{8C2E0D3D-771E-4B07-B9FA-11D8A29C15E3}"/>
          </ac:spMkLst>
        </pc:spChg>
        <pc:spChg chg="add mod">
          <ac:chgData name="张 智" userId="36bdf691fd3510be" providerId="LiveId" clId="{5402EDA1-D713-4394-87DC-35CDF0141A82}" dt="2023-08-18T01:36:19.409" v="14591" actId="1076"/>
          <ac:spMkLst>
            <pc:docMk/>
            <pc:sldMk cId="2198507562" sldId="1443"/>
            <ac:spMk id="7" creationId="{8170A1BA-2D13-4B6C-B961-D387E00F4A37}"/>
          </ac:spMkLst>
        </pc:spChg>
        <pc:spChg chg="add mod">
          <ac:chgData name="张 智" userId="36bdf691fd3510be" providerId="LiveId" clId="{5402EDA1-D713-4394-87DC-35CDF0141A82}" dt="2023-08-18T01:36:19.409" v="14591" actId="1076"/>
          <ac:spMkLst>
            <pc:docMk/>
            <pc:sldMk cId="2198507562" sldId="1443"/>
            <ac:spMk id="8" creationId="{CA6A2D6F-5285-4CE0-95BE-8A3044EF7204}"/>
          </ac:spMkLst>
        </pc:spChg>
      </pc:sldChg>
      <pc:sldChg chg="addSp delSp modSp add mod modNotesTx">
        <pc:chgData name="张 智" userId="36bdf691fd3510be" providerId="LiveId" clId="{5402EDA1-D713-4394-87DC-35CDF0141A82}" dt="2023-08-18T01:41:27.598" v="14917" actId="1076"/>
        <pc:sldMkLst>
          <pc:docMk/>
          <pc:sldMk cId="297088618" sldId="1444"/>
        </pc:sldMkLst>
        <pc:spChg chg="mod">
          <ac:chgData name="张 智" userId="36bdf691fd3510be" providerId="LiveId" clId="{5402EDA1-D713-4394-87DC-35CDF0141A82}" dt="2023-08-18T01:35:00.668" v="14508" actId="1076"/>
          <ac:spMkLst>
            <pc:docMk/>
            <pc:sldMk cId="297088618" sldId="1444"/>
            <ac:spMk id="2" creationId="{00000000-0000-0000-0000-000000000000}"/>
          </ac:spMkLst>
        </pc:spChg>
        <pc:spChg chg="del">
          <ac:chgData name="张 智" userId="36bdf691fd3510be" providerId="LiveId" clId="{5402EDA1-D713-4394-87DC-35CDF0141A82}" dt="2023-08-18T01:34:58.628" v="14506" actId="478"/>
          <ac:spMkLst>
            <pc:docMk/>
            <pc:sldMk cId="297088618" sldId="1444"/>
            <ac:spMk id="4" creationId="{EFC8F10E-23DA-49EE-83EC-7D11BCB4EFA8}"/>
          </ac:spMkLst>
        </pc:spChg>
        <pc:spChg chg="del">
          <ac:chgData name="张 智" userId="36bdf691fd3510be" providerId="LiveId" clId="{5402EDA1-D713-4394-87DC-35CDF0141A82}" dt="2023-08-18T01:34:58.628" v="14506" actId="478"/>
          <ac:spMkLst>
            <pc:docMk/>
            <pc:sldMk cId="297088618" sldId="1444"/>
            <ac:spMk id="5" creationId="{ABBBD4F2-FEA6-4BD2-8115-208CD2D3A2D5}"/>
          </ac:spMkLst>
        </pc:spChg>
        <pc:spChg chg="del">
          <ac:chgData name="张 智" userId="36bdf691fd3510be" providerId="LiveId" clId="{5402EDA1-D713-4394-87DC-35CDF0141A82}" dt="2023-08-18T01:35:03.549" v="14509" actId="478"/>
          <ac:spMkLst>
            <pc:docMk/>
            <pc:sldMk cId="297088618" sldId="1444"/>
            <ac:spMk id="6" creationId="{8C2E0D3D-771E-4B07-B9FA-11D8A29C15E3}"/>
          </ac:spMkLst>
        </pc:spChg>
        <pc:spChg chg="del">
          <ac:chgData name="张 智" userId="36bdf691fd3510be" providerId="LiveId" clId="{5402EDA1-D713-4394-87DC-35CDF0141A82}" dt="2023-08-18T01:35:03.549" v="14509" actId="478"/>
          <ac:spMkLst>
            <pc:docMk/>
            <pc:sldMk cId="297088618" sldId="1444"/>
            <ac:spMk id="7" creationId="{8170A1BA-2D13-4B6C-B961-D387E00F4A37}"/>
          </ac:spMkLst>
        </pc:spChg>
        <pc:spChg chg="del mod">
          <ac:chgData name="张 智" userId="36bdf691fd3510be" providerId="LiveId" clId="{5402EDA1-D713-4394-87DC-35CDF0141A82}" dt="2023-08-18T01:36:33.698" v="14595" actId="478"/>
          <ac:spMkLst>
            <pc:docMk/>
            <pc:sldMk cId="297088618" sldId="1444"/>
            <ac:spMk id="8" creationId="{CA6A2D6F-5285-4CE0-95BE-8A3044EF7204}"/>
          </ac:spMkLst>
        </pc:spChg>
        <pc:spChg chg="add mod">
          <ac:chgData name="张 智" userId="36bdf691fd3510be" providerId="LiveId" clId="{5402EDA1-D713-4394-87DC-35CDF0141A82}" dt="2023-08-18T01:41:20.088" v="14914" actId="14100"/>
          <ac:spMkLst>
            <pc:docMk/>
            <pc:sldMk cId="297088618" sldId="1444"/>
            <ac:spMk id="9" creationId="{182F0DDB-0B9D-400C-BD20-516097D69115}"/>
          </ac:spMkLst>
        </pc:spChg>
        <pc:picChg chg="add del mod">
          <ac:chgData name="张 智" userId="36bdf691fd3510be" providerId="LiveId" clId="{5402EDA1-D713-4394-87DC-35CDF0141A82}" dt="2023-08-18T01:37:39.234" v="14620" actId="478"/>
          <ac:picMkLst>
            <pc:docMk/>
            <pc:sldMk cId="297088618" sldId="1444"/>
            <ac:picMk id="10" creationId="{01EBED6A-9C7F-4DFE-AF6D-22244640C858}"/>
          </ac:picMkLst>
        </pc:picChg>
        <pc:picChg chg="add mod">
          <ac:chgData name="张 智" userId="36bdf691fd3510be" providerId="LiveId" clId="{5402EDA1-D713-4394-87DC-35CDF0141A82}" dt="2023-08-18T01:41:27.598" v="14917" actId="1076"/>
          <ac:picMkLst>
            <pc:docMk/>
            <pc:sldMk cId="297088618" sldId="1444"/>
            <ac:picMk id="12" creationId="{DC7B8ABE-5D38-42EC-9428-57ADA45FD6A9}"/>
          </ac:picMkLst>
        </pc:picChg>
      </pc:sldChg>
      <pc:sldChg chg="delSp modSp add mod">
        <pc:chgData name="张 智" userId="36bdf691fd3510be" providerId="LiveId" clId="{5402EDA1-D713-4394-87DC-35CDF0141A82}" dt="2023-08-18T01:48:00.148" v="14921" actId="478"/>
        <pc:sldMkLst>
          <pc:docMk/>
          <pc:sldMk cId="3269036335" sldId="1445"/>
        </pc:sldMkLst>
        <pc:picChg chg="del mod">
          <ac:chgData name="张 智" userId="36bdf691fd3510be" providerId="LiveId" clId="{5402EDA1-D713-4394-87DC-35CDF0141A82}" dt="2023-08-18T01:48:00.148" v="14921" actId="478"/>
          <ac:picMkLst>
            <pc:docMk/>
            <pc:sldMk cId="3269036335" sldId="1445"/>
            <ac:picMk id="7" creationId="{6AD6AF75-6462-41E6-978C-99D23F830028}"/>
          </ac:picMkLst>
        </pc:picChg>
      </pc:sldChg>
      <pc:sldChg chg="add del">
        <pc:chgData name="张 智" userId="36bdf691fd3510be" providerId="LiveId" clId="{5402EDA1-D713-4394-87DC-35CDF0141A82}" dt="2023-08-18T02:21:23.575" v="15174" actId="2890"/>
        <pc:sldMkLst>
          <pc:docMk/>
          <pc:sldMk cId="1478829184" sldId="1446"/>
        </pc:sldMkLst>
      </pc:sldChg>
      <pc:sldChg chg="add ord">
        <pc:chgData name="张 智" userId="36bdf691fd3510be" providerId="LiveId" clId="{5402EDA1-D713-4394-87DC-35CDF0141A82}" dt="2023-08-18T15:00:21.968" v="16886"/>
        <pc:sldMkLst>
          <pc:docMk/>
          <pc:sldMk cId="3356614843" sldId="1446"/>
        </pc:sldMkLst>
      </pc:sldChg>
      <pc:sldChg chg="addSp delSp modSp add del mod modNotesTx">
        <pc:chgData name="张 智" userId="36bdf691fd3510be" providerId="LiveId" clId="{5402EDA1-D713-4394-87DC-35CDF0141A82}" dt="2023-08-18T15:00:11.059" v="16883" actId="2696"/>
        <pc:sldMkLst>
          <pc:docMk/>
          <pc:sldMk cId="3995927051" sldId="1446"/>
        </pc:sldMkLst>
        <pc:spChg chg="mod">
          <ac:chgData name="张 智" userId="36bdf691fd3510be" providerId="LiveId" clId="{5402EDA1-D713-4394-87DC-35CDF0141A82}" dt="2023-08-18T02:59:16.374" v="15539" actId="20577"/>
          <ac:spMkLst>
            <pc:docMk/>
            <pc:sldMk cId="3995927051" sldId="1446"/>
            <ac:spMk id="2" creationId="{00000000-0000-0000-0000-000000000000}"/>
          </ac:spMkLst>
        </pc:spChg>
        <pc:spChg chg="add mod">
          <ac:chgData name="张 智" userId="36bdf691fd3510be" providerId="LiveId" clId="{5402EDA1-D713-4394-87DC-35CDF0141A82}" dt="2023-08-18T03:00:32.220" v="15565" actId="1076"/>
          <ac:spMkLst>
            <pc:docMk/>
            <pc:sldMk cId="3995927051" sldId="1446"/>
            <ac:spMk id="10" creationId="{E07BABCF-B9C4-4F3C-A8AF-BCC49F276834}"/>
          </ac:spMkLst>
        </pc:spChg>
        <pc:spChg chg="mod">
          <ac:chgData name="张 智" userId="36bdf691fd3510be" providerId="LiveId" clId="{5402EDA1-D713-4394-87DC-35CDF0141A82}" dt="2023-08-18T02:59:53.527" v="15552" actId="20577"/>
          <ac:spMkLst>
            <pc:docMk/>
            <pc:sldMk cId="3995927051" sldId="1446"/>
            <ac:spMk id="12" creationId="{3F5C5F31-35F1-40AB-9E91-31974E0A64D5}"/>
          </ac:spMkLst>
        </pc:spChg>
        <pc:spChg chg="del">
          <ac:chgData name="张 智" userId="36bdf691fd3510be" providerId="LiveId" clId="{5402EDA1-D713-4394-87DC-35CDF0141A82}" dt="2023-08-18T03:00:06.023" v="15556" actId="478"/>
          <ac:spMkLst>
            <pc:docMk/>
            <pc:sldMk cId="3995927051" sldId="1446"/>
            <ac:spMk id="14" creationId="{699331A3-5BA1-4E29-B8C5-D1CACA17071A}"/>
          </ac:spMkLst>
        </pc:spChg>
        <pc:picChg chg="add mod">
          <ac:chgData name="张 智" userId="36bdf691fd3510be" providerId="LiveId" clId="{5402EDA1-D713-4394-87DC-35CDF0141A82}" dt="2023-08-18T03:00:01.587" v="15555" actId="14100"/>
          <ac:picMkLst>
            <pc:docMk/>
            <pc:sldMk cId="3995927051" sldId="1446"/>
            <ac:picMk id="4" creationId="{580420B7-E8DF-472B-B9D1-B971E0EAA021}"/>
          </ac:picMkLst>
        </pc:picChg>
        <pc:picChg chg="del">
          <ac:chgData name="张 智" userId="36bdf691fd3510be" providerId="LiveId" clId="{5402EDA1-D713-4394-87DC-35CDF0141A82}" dt="2023-08-18T02:58:33.870" v="15525" actId="478"/>
          <ac:picMkLst>
            <pc:docMk/>
            <pc:sldMk cId="3995927051" sldId="1446"/>
            <ac:picMk id="9" creationId="{EABEBC99-FE12-4C08-8F66-681C8CA0FDFC}"/>
          </ac:picMkLst>
        </pc:picChg>
      </pc:sldChg>
      <pc:sldChg chg="modSp add mod">
        <pc:chgData name="张 智" userId="36bdf691fd3510be" providerId="LiveId" clId="{5402EDA1-D713-4394-87DC-35CDF0141A82}" dt="2023-08-18T15:56:52.232" v="17143" actId="20577"/>
        <pc:sldMkLst>
          <pc:docMk/>
          <pc:sldMk cId="1408745163" sldId="1447"/>
        </pc:sldMkLst>
        <pc:spChg chg="mod">
          <ac:chgData name="张 智" userId="36bdf691fd3510be" providerId="LiveId" clId="{5402EDA1-D713-4394-87DC-35CDF0141A82}" dt="2023-08-18T15:56:52.232" v="17143" actId="20577"/>
          <ac:spMkLst>
            <pc:docMk/>
            <pc:sldMk cId="1408745163" sldId="1447"/>
            <ac:spMk id="3" creationId="{00000000-0000-0000-0000-000000000000}"/>
          </ac:spMkLst>
        </pc:spChg>
        <pc:picChg chg="mod">
          <ac:chgData name="张 智" userId="36bdf691fd3510be" providerId="LiveId" clId="{5402EDA1-D713-4394-87DC-35CDF0141A82}" dt="2023-08-18T14:28:59.818" v="16191" actId="1076"/>
          <ac:picMkLst>
            <pc:docMk/>
            <pc:sldMk cId="1408745163" sldId="1447"/>
            <ac:picMk id="5" creationId="{3C34D09A-EDF6-49B1-B9E8-B19618185717}"/>
          </ac:picMkLst>
        </pc:picChg>
      </pc:sldChg>
      <pc:sldChg chg="addSp delSp modSp add mod ord modNotesTx">
        <pc:chgData name="张 智" userId="36bdf691fd3510be" providerId="LiveId" clId="{5402EDA1-D713-4394-87DC-35CDF0141A82}" dt="2023-08-18T16:03:44.329" v="17812" actId="20577"/>
        <pc:sldMkLst>
          <pc:docMk/>
          <pc:sldMk cId="3251129288" sldId="1448"/>
        </pc:sldMkLst>
        <pc:spChg chg="del mod">
          <ac:chgData name="张 智" userId="36bdf691fd3510be" providerId="LiveId" clId="{5402EDA1-D713-4394-87DC-35CDF0141A82}" dt="2023-08-18T15:50:35.285" v="16969" actId="478"/>
          <ac:spMkLst>
            <pc:docMk/>
            <pc:sldMk cId="3251129288" sldId="1448"/>
            <ac:spMk id="2" creationId="{00000000-0000-0000-0000-000000000000}"/>
          </ac:spMkLst>
        </pc:spChg>
        <pc:spChg chg="mod">
          <ac:chgData name="张 智" userId="36bdf691fd3510be" providerId="LiveId" clId="{5402EDA1-D713-4394-87DC-35CDF0141A82}" dt="2023-08-18T16:01:32.763" v="17405" actId="20577"/>
          <ac:spMkLst>
            <pc:docMk/>
            <pc:sldMk cId="3251129288" sldId="1448"/>
            <ac:spMk id="3" creationId="{00000000-0000-0000-0000-000000000000}"/>
          </ac:spMkLst>
        </pc:spChg>
        <pc:spChg chg="add del mod">
          <ac:chgData name="张 智" userId="36bdf691fd3510be" providerId="LiveId" clId="{5402EDA1-D713-4394-87DC-35CDF0141A82}" dt="2023-08-18T15:50:37.581" v="16970" actId="478"/>
          <ac:spMkLst>
            <pc:docMk/>
            <pc:sldMk cId="3251129288" sldId="1448"/>
            <ac:spMk id="7" creationId="{96085BA9-8F59-4A0B-8E22-5B64A3135E6E}"/>
          </ac:spMkLst>
        </pc:spChg>
        <pc:spChg chg="add mod">
          <ac:chgData name="张 智" userId="36bdf691fd3510be" providerId="LiveId" clId="{5402EDA1-D713-4394-87DC-35CDF0141A82}" dt="2023-08-18T15:59:37.809" v="17297" actId="14100"/>
          <ac:spMkLst>
            <pc:docMk/>
            <pc:sldMk cId="3251129288" sldId="1448"/>
            <ac:spMk id="8" creationId="{85F5DE22-8E81-45B0-B1EB-E2EEC6E0CB20}"/>
          </ac:spMkLst>
        </pc:spChg>
        <pc:spChg chg="add del">
          <ac:chgData name="张 智" userId="36bdf691fd3510be" providerId="LiveId" clId="{5402EDA1-D713-4394-87DC-35CDF0141A82}" dt="2023-08-18T15:53:39.097" v="17076"/>
          <ac:spMkLst>
            <pc:docMk/>
            <pc:sldMk cId="3251129288" sldId="1448"/>
            <ac:spMk id="11" creationId="{2623A953-F10C-4DBB-9D72-93BFA1D18E26}"/>
          </ac:spMkLst>
        </pc:spChg>
        <pc:picChg chg="add del mod">
          <ac:chgData name="张 智" userId="36bdf691fd3510be" providerId="LiveId" clId="{5402EDA1-D713-4394-87DC-35CDF0141A82}" dt="2023-08-18T15:52:24.150" v="17007" actId="478"/>
          <ac:picMkLst>
            <pc:docMk/>
            <pc:sldMk cId="3251129288" sldId="1448"/>
            <ac:picMk id="5" creationId="{8F7FD800-5A29-4FF1-9BA6-CBD552452790}"/>
          </ac:picMkLst>
        </pc:picChg>
        <pc:picChg chg="add mod">
          <ac:chgData name="张 智" userId="36bdf691fd3510be" providerId="LiveId" clId="{5402EDA1-D713-4394-87DC-35CDF0141A82}" dt="2023-08-18T15:59:34.217" v="17295" actId="1076"/>
          <ac:picMkLst>
            <pc:docMk/>
            <pc:sldMk cId="3251129288" sldId="1448"/>
            <ac:picMk id="10" creationId="{0D8D4842-8CA3-4236-9364-4A1949394E4A}"/>
          </ac:picMkLst>
        </pc:picChg>
      </pc:sldChg>
      <pc:sldChg chg="addSp delSp modSp add mod modNotesTx">
        <pc:chgData name="张 智" userId="36bdf691fd3510be" providerId="LiveId" clId="{5402EDA1-D713-4394-87DC-35CDF0141A82}" dt="2023-08-18T16:13:40.702" v="18231" actId="5793"/>
        <pc:sldMkLst>
          <pc:docMk/>
          <pc:sldMk cId="3005941055" sldId="1449"/>
        </pc:sldMkLst>
        <pc:spChg chg="mod">
          <ac:chgData name="张 智" userId="36bdf691fd3510be" providerId="LiveId" clId="{5402EDA1-D713-4394-87DC-35CDF0141A82}" dt="2023-08-18T16:07:35.394" v="17890" actId="403"/>
          <ac:spMkLst>
            <pc:docMk/>
            <pc:sldMk cId="3005941055" sldId="1449"/>
            <ac:spMk id="2" creationId="{00000000-0000-0000-0000-000000000000}"/>
          </ac:spMkLst>
        </pc:spChg>
        <pc:spChg chg="mod">
          <ac:chgData name="张 智" userId="36bdf691fd3510be" providerId="LiveId" clId="{5402EDA1-D713-4394-87DC-35CDF0141A82}" dt="2023-08-18T16:11:55.862" v="18013" actId="20577"/>
          <ac:spMkLst>
            <pc:docMk/>
            <pc:sldMk cId="3005941055" sldId="1449"/>
            <ac:spMk id="3" creationId="{00000000-0000-0000-0000-000000000000}"/>
          </ac:spMkLst>
        </pc:spChg>
        <pc:spChg chg="add mod">
          <ac:chgData name="张 智" userId="36bdf691fd3510be" providerId="LiveId" clId="{5402EDA1-D713-4394-87DC-35CDF0141A82}" dt="2023-08-18T16:09:45.504" v="17927" actId="1076"/>
          <ac:spMkLst>
            <pc:docMk/>
            <pc:sldMk cId="3005941055" sldId="1449"/>
            <ac:spMk id="8" creationId="{B610BE51-FBEF-46AF-972F-A49ABB74EEFB}"/>
          </ac:spMkLst>
        </pc:spChg>
        <pc:picChg chg="del">
          <ac:chgData name="张 智" userId="36bdf691fd3510be" providerId="LiveId" clId="{5402EDA1-D713-4394-87DC-35CDF0141A82}" dt="2023-08-18T16:07:37.695" v="17891" actId="478"/>
          <ac:picMkLst>
            <pc:docMk/>
            <pc:sldMk cId="3005941055" sldId="1449"/>
            <ac:picMk id="5" creationId="{A9BFF00F-958C-4495-A968-56F36A6EE6A9}"/>
          </ac:picMkLst>
        </pc:picChg>
        <pc:picChg chg="add mod">
          <ac:chgData name="张 智" userId="36bdf691fd3510be" providerId="LiveId" clId="{5402EDA1-D713-4394-87DC-35CDF0141A82}" dt="2023-08-18T16:11:51.808" v="18011" actId="1076"/>
          <ac:picMkLst>
            <pc:docMk/>
            <pc:sldMk cId="3005941055" sldId="1449"/>
            <ac:picMk id="6" creationId="{1354FDE5-625D-4B36-903D-BB7BA361306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3124208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1279256" y="3475660"/>
            <a:ext cx="7042689" cy="32901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2376811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366389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11</a:t>
            </a:fld>
            <a:endParaRPr lang="en-US"/>
          </a:p>
        </p:txBody>
      </p:sp>
    </p:spTree>
    <p:extLst>
      <p:ext uri="{BB962C8B-B14F-4D97-AF65-F5344CB8AC3E}">
        <p14:creationId xmlns:p14="http://schemas.microsoft.com/office/powerpoint/2010/main" val="377412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12</a:t>
            </a:fld>
            <a:endParaRPr lang="en-US"/>
          </a:p>
        </p:txBody>
      </p:sp>
    </p:spTree>
    <p:extLst>
      <p:ext uri="{BB962C8B-B14F-4D97-AF65-F5344CB8AC3E}">
        <p14:creationId xmlns:p14="http://schemas.microsoft.com/office/powerpoint/2010/main" val="3743740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13</a:t>
            </a:fld>
            <a:endParaRPr lang="en-US"/>
          </a:p>
        </p:txBody>
      </p:sp>
    </p:spTree>
    <p:extLst>
      <p:ext uri="{BB962C8B-B14F-4D97-AF65-F5344CB8AC3E}">
        <p14:creationId xmlns:p14="http://schemas.microsoft.com/office/powerpoint/2010/main" val="1550147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14</a:t>
            </a:fld>
            <a:endParaRPr lang="en-US"/>
          </a:p>
        </p:txBody>
      </p:sp>
    </p:spTree>
    <p:extLst>
      <p:ext uri="{BB962C8B-B14F-4D97-AF65-F5344CB8AC3E}">
        <p14:creationId xmlns:p14="http://schemas.microsoft.com/office/powerpoint/2010/main" val="3656704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15</a:t>
            </a:fld>
            <a:endParaRPr lang="en-US"/>
          </a:p>
        </p:txBody>
      </p:sp>
    </p:spTree>
    <p:extLst>
      <p:ext uri="{BB962C8B-B14F-4D97-AF65-F5344CB8AC3E}">
        <p14:creationId xmlns:p14="http://schemas.microsoft.com/office/powerpoint/2010/main" val="3680258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16</a:t>
            </a:fld>
            <a:endParaRPr lang="en-US"/>
          </a:p>
        </p:txBody>
      </p:sp>
    </p:spTree>
    <p:extLst>
      <p:ext uri="{BB962C8B-B14F-4D97-AF65-F5344CB8AC3E}">
        <p14:creationId xmlns:p14="http://schemas.microsoft.com/office/powerpoint/2010/main" val="2265508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17</a:t>
            </a:fld>
            <a:endParaRPr lang="en-US"/>
          </a:p>
        </p:txBody>
      </p:sp>
    </p:spTree>
    <p:extLst>
      <p:ext uri="{BB962C8B-B14F-4D97-AF65-F5344CB8AC3E}">
        <p14:creationId xmlns:p14="http://schemas.microsoft.com/office/powerpoint/2010/main" val="4254153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18</a:t>
            </a:fld>
            <a:endParaRPr lang="en-US"/>
          </a:p>
        </p:txBody>
      </p:sp>
    </p:spTree>
    <p:extLst>
      <p:ext uri="{BB962C8B-B14F-4D97-AF65-F5344CB8AC3E}">
        <p14:creationId xmlns:p14="http://schemas.microsoft.com/office/powerpoint/2010/main" val="3476542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19</a:t>
            </a:fld>
            <a:endParaRPr lang="en-US"/>
          </a:p>
        </p:txBody>
      </p:sp>
    </p:spTree>
    <p:extLst>
      <p:ext uri="{BB962C8B-B14F-4D97-AF65-F5344CB8AC3E}">
        <p14:creationId xmlns:p14="http://schemas.microsoft.com/office/powerpoint/2010/main" val="690193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20</a:t>
            </a:fld>
            <a:endParaRPr lang="en-US"/>
          </a:p>
        </p:txBody>
      </p:sp>
    </p:spTree>
    <p:extLst>
      <p:ext uri="{BB962C8B-B14F-4D97-AF65-F5344CB8AC3E}">
        <p14:creationId xmlns:p14="http://schemas.microsoft.com/office/powerpoint/2010/main" val="11374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a:t>
            </a:fld>
            <a:endParaRPr lang="en-US"/>
          </a:p>
        </p:txBody>
      </p:sp>
    </p:spTree>
    <p:extLst>
      <p:ext uri="{BB962C8B-B14F-4D97-AF65-F5344CB8AC3E}">
        <p14:creationId xmlns:p14="http://schemas.microsoft.com/office/powerpoint/2010/main" val="3239888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algn="l" fontAlgn="base"/>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21</a:t>
            </a:fld>
            <a:endParaRPr lang="en-US"/>
          </a:p>
        </p:txBody>
      </p:sp>
    </p:spTree>
    <p:extLst>
      <p:ext uri="{BB962C8B-B14F-4D97-AF65-F5344CB8AC3E}">
        <p14:creationId xmlns:p14="http://schemas.microsoft.com/office/powerpoint/2010/main" val="1815954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algn="l" fontAlgn="base"/>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22</a:t>
            </a:fld>
            <a:endParaRPr lang="en-US"/>
          </a:p>
        </p:txBody>
      </p:sp>
    </p:spTree>
    <p:extLst>
      <p:ext uri="{BB962C8B-B14F-4D97-AF65-F5344CB8AC3E}">
        <p14:creationId xmlns:p14="http://schemas.microsoft.com/office/powerpoint/2010/main" val="1769312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algn="l" fontAlgn="base"/>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23</a:t>
            </a:fld>
            <a:endParaRPr lang="en-US"/>
          </a:p>
        </p:txBody>
      </p:sp>
    </p:spTree>
    <p:extLst>
      <p:ext uri="{BB962C8B-B14F-4D97-AF65-F5344CB8AC3E}">
        <p14:creationId xmlns:p14="http://schemas.microsoft.com/office/powerpoint/2010/main" val="1750239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algn="l"/>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24</a:t>
            </a:fld>
            <a:endParaRPr lang="en-US"/>
          </a:p>
        </p:txBody>
      </p:sp>
    </p:spTree>
    <p:extLst>
      <p:ext uri="{BB962C8B-B14F-4D97-AF65-F5344CB8AC3E}">
        <p14:creationId xmlns:p14="http://schemas.microsoft.com/office/powerpoint/2010/main" val="3769080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algn="l" fontAlgn="base"/>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25</a:t>
            </a:fld>
            <a:endParaRPr lang="en-US"/>
          </a:p>
        </p:txBody>
      </p:sp>
    </p:spTree>
    <p:extLst>
      <p:ext uri="{BB962C8B-B14F-4D97-AF65-F5344CB8AC3E}">
        <p14:creationId xmlns:p14="http://schemas.microsoft.com/office/powerpoint/2010/main" val="1474885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26</a:t>
            </a:fld>
            <a:endParaRPr lang="en-US"/>
          </a:p>
        </p:txBody>
      </p:sp>
    </p:spTree>
    <p:extLst>
      <p:ext uri="{BB962C8B-B14F-4D97-AF65-F5344CB8AC3E}">
        <p14:creationId xmlns:p14="http://schemas.microsoft.com/office/powerpoint/2010/main" val="2296030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27</a:t>
            </a:fld>
            <a:endParaRPr lang="en-US"/>
          </a:p>
        </p:txBody>
      </p:sp>
    </p:spTree>
    <p:extLst>
      <p:ext uri="{BB962C8B-B14F-4D97-AF65-F5344CB8AC3E}">
        <p14:creationId xmlns:p14="http://schemas.microsoft.com/office/powerpoint/2010/main" val="643242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28</a:t>
            </a:fld>
            <a:endParaRPr lang="en-US"/>
          </a:p>
        </p:txBody>
      </p:sp>
    </p:spTree>
    <p:extLst>
      <p:ext uri="{BB962C8B-B14F-4D97-AF65-F5344CB8AC3E}">
        <p14:creationId xmlns:p14="http://schemas.microsoft.com/office/powerpoint/2010/main" val="4138667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29</a:t>
            </a:fld>
            <a:endParaRPr lang="en-US"/>
          </a:p>
        </p:txBody>
      </p:sp>
    </p:spTree>
    <p:extLst>
      <p:ext uri="{BB962C8B-B14F-4D97-AF65-F5344CB8AC3E}">
        <p14:creationId xmlns:p14="http://schemas.microsoft.com/office/powerpoint/2010/main" val="3853541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30</a:t>
            </a:fld>
            <a:endParaRPr lang="en-US"/>
          </a:p>
        </p:txBody>
      </p:sp>
    </p:spTree>
    <p:extLst>
      <p:ext uri="{BB962C8B-B14F-4D97-AF65-F5344CB8AC3E}">
        <p14:creationId xmlns:p14="http://schemas.microsoft.com/office/powerpoint/2010/main" val="201894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a:t>
            </a:fld>
            <a:endParaRPr lang="en-US"/>
          </a:p>
        </p:txBody>
      </p:sp>
    </p:spTree>
    <p:extLst>
      <p:ext uri="{BB962C8B-B14F-4D97-AF65-F5344CB8AC3E}">
        <p14:creationId xmlns:p14="http://schemas.microsoft.com/office/powerpoint/2010/main" val="30424158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31</a:t>
            </a:fld>
            <a:endParaRPr lang="en-US"/>
          </a:p>
        </p:txBody>
      </p:sp>
    </p:spTree>
    <p:extLst>
      <p:ext uri="{BB962C8B-B14F-4D97-AF65-F5344CB8AC3E}">
        <p14:creationId xmlns:p14="http://schemas.microsoft.com/office/powerpoint/2010/main" val="397458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32</a:t>
            </a:fld>
            <a:endParaRPr lang="en-US"/>
          </a:p>
        </p:txBody>
      </p:sp>
    </p:spTree>
    <p:extLst>
      <p:ext uri="{BB962C8B-B14F-4D97-AF65-F5344CB8AC3E}">
        <p14:creationId xmlns:p14="http://schemas.microsoft.com/office/powerpoint/2010/main" val="101670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33</a:t>
            </a:fld>
            <a:endParaRPr lang="en-US"/>
          </a:p>
        </p:txBody>
      </p:sp>
    </p:spTree>
    <p:extLst>
      <p:ext uri="{BB962C8B-B14F-4D97-AF65-F5344CB8AC3E}">
        <p14:creationId xmlns:p14="http://schemas.microsoft.com/office/powerpoint/2010/main" val="350359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34</a:t>
            </a:fld>
            <a:endParaRPr lang="en-US"/>
          </a:p>
        </p:txBody>
      </p:sp>
    </p:spTree>
    <p:extLst>
      <p:ext uri="{BB962C8B-B14F-4D97-AF65-F5344CB8AC3E}">
        <p14:creationId xmlns:p14="http://schemas.microsoft.com/office/powerpoint/2010/main" val="1695552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35</a:t>
            </a:fld>
            <a:endParaRPr lang="en-US"/>
          </a:p>
        </p:txBody>
      </p:sp>
    </p:spTree>
    <p:extLst>
      <p:ext uri="{BB962C8B-B14F-4D97-AF65-F5344CB8AC3E}">
        <p14:creationId xmlns:p14="http://schemas.microsoft.com/office/powerpoint/2010/main" val="3985273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36</a:t>
            </a:fld>
            <a:endParaRPr lang="en-US"/>
          </a:p>
        </p:txBody>
      </p:sp>
    </p:spTree>
    <p:extLst>
      <p:ext uri="{BB962C8B-B14F-4D97-AF65-F5344CB8AC3E}">
        <p14:creationId xmlns:p14="http://schemas.microsoft.com/office/powerpoint/2010/main" val="2148085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3668653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38</a:t>
            </a:fld>
            <a:endParaRPr lang="en-US"/>
          </a:p>
        </p:txBody>
      </p:sp>
    </p:spTree>
    <p:extLst>
      <p:ext uri="{BB962C8B-B14F-4D97-AF65-F5344CB8AC3E}">
        <p14:creationId xmlns:p14="http://schemas.microsoft.com/office/powerpoint/2010/main" val="31184172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39</a:t>
            </a:fld>
            <a:endParaRPr lang="en-US"/>
          </a:p>
        </p:txBody>
      </p:sp>
    </p:spTree>
    <p:extLst>
      <p:ext uri="{BB962C8B-B14F-4D97-AF65-F5344CB8AC3E}">
        <p14:creationId xmlns:p14="http://schemas.microsoft.com/office/powerpoint/2010/main" val="1625581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40</a:t>
            </a:fld>
            <a:endParaRPr lang="en-US"/>
          </a:p>
        </p:txBody>
      </p:sp>
    </p:spTree>
    <p:extLst>
      <p:ext uri="{BB962C8B-B14F-4D97-AF65-F5344CB8AC3E}">
        <p14:creationId xmlns:p14="http://schemas.microsoft.com/office/powerpoint/2010/main" val="2930171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1128353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41</a:t>
            </a:fld>
            <a:endParaRPr lang="en-US"/>
          </a:p>
        </p:txBody>
      </p:sp>
    </p:spTree>
    <p:extLst>
      <p:ext uri="{BB962C8B-B14F-4D97-AF65-F5344CB8AC3E}">
        <p14:creationId xmlns:p14="http://schemas.microsoft.com/office/powerpoint/2010/main" val="20179588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42</a:t>
            </a:fld>
            <a:endParaRPr lang="en-US"/>
          </a:p>
        </p:txBody>
      </p:sp>
    </p:spTree>
    <p:extLst>
      <p:ext uri="{BB962C8B-B14F-4D97-AF65-F5344CB8AC3E}">
        <p14:creationId xmlns:p14="http://schemas.microsoft.com/office/powerpoint/2010/main" val="1495302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43</a:t>
            </a:fld>
            <a:endParaRPr lang="en-US"/>
          </a:p>
        </p:txBody>
      </p:sp>
    </p:spTree>
    <p:extLst>
      <p:ext uri="{BB962C8B-B14F-4D97-AF65-F5344CB8AC3E}">
        <p14:creationId xmlns:p14="http://schemas.microsoft.com/office/powerpoint/2010/main" val="882689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44</a:t>
            </a:fld>
            <a:endParaRPr lang="en-US"/>
          </a:p>
        </p:txBody>
      </p:sp>
    </p:spTree>
    <p:extLst>
      <p:ext uri="{BB962C8B-B14F-4D97-AF65-F5344CB8AC3E}">
        <p14:creationId xmlns:p14="http://schemas.microsoft.com/office/powerpoint/2010/main" val="23964650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45</a:t>
            </a:fld>
            <a:endParaRPr lang="en-US"/>
          </a:p>
        </p:txBody>
      </p:sp>
    </p:spTree>
    <p:extLst>
      <p:ext uri="{BB962C8B-B14F-4D97-AF65-F5344CB8AC3E}">
        <p14:creationId xmlns:p14="http://schemas.microsoft.com/office/powerpoint/2010/main" val="28544861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46</a:t>
            </a:fld>
            <a:endParaRPr lang="en-US"/>
          </a:p>
        </p:txBody>
      </p:sp>
    </p:spTree>
    <p:extLst>
      <p:ext uri="{BB962C8B-B14F-4D97-AF65-F5344CB8AC3E}">
        <p14:creationId xmlns:p14="http://schemas.microsoft.com/office/powerpoint/2010/main" val="622361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47</a:t>
            </a:fld>
            <a:endParaRPr lang="en-US"/>
          </a:p>
        </p:txBody>
      </p:sp>
    </p:spTree>
    <p:extLst>
      <p:ext uri="{BB962C8B-B14F-4D97-AF65-F5344CB8AC3E}">
        <p14:creationId xmlns:p14="http://schemas.microsoft.com/office/powerpoint/2010/main" val="35747482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48</a:t>
            </a:fld>
            <a:endParaRPr lang="en-US"/>
          </a:p>
        </p:txBody>
      </p:sp>
    </p:spTree>
    <p:extLst>
      <p:ext uri="{BB962C8B-B14F-4D97-AF65-F5344CB8AC3E}">
        <p14:creationId xmlns:p14="http://schemas.microsoft.com/office/powerpoint/2010/main" val="8531756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49</a:t>
            </a:fld>
            <a:endParaRPr lang="en-US"/>
          </a:p>
        </p:txBody>
      </p:sp>
    </p:spTree>
    <p:extLst>
      <p:ext uri="{BB962C8B-B14F-4D97-AF65-F5344CB8AC3E}">
        <p14:creationId xmlns:p14="http://schemas.microsoft.com/office/powerpoint/2010/main" val="268402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50</a:t>
            </a:fld>
            <a:endParaRPr lang="en-US"/>
          </a:p>
        </p:txBody>
      </p:sp>
    </p:spTree>
    <p:extLst>
      <p:ext uri="{BB962C8B-B14F-4D97-AF65-F5344CB8AC3E}">
        <p14:creationId xmlns:p14="http://schemas.microsoft.com/office/powerpoint/2010/main" val="377080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25187680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51</a:t>
            </a:fld>
            <a:endParaRPr lang="en-US"/>
          </a:p>
        </p:txBody>
      </p:sp>
    </p:spTree>
    <p:extLst>
      <p:ext uri="{BB962C8B-B14F-4D97-AF65-F5344CB8AC3E}">
        <p14:creationId xmlns:p14="http://schemas.microsoft.com/office/powerpoint/2010/main" val="14797099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52</a:t>
            </a:fld>
            <a:endParaRPr lang="en-US"/>
          </a:p>
        </p:txBody>
      </p:sp>
    </p:spTree>
    <p:extLst>
      <p:ext uri="{BB962C8B-B14F-4D97-AF65-F5344CB8AC3E}">
        <p14:creationId xmlns:p14="http://schemas.microsoft.com/office/powerpoint/2010/main" val="11757488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53</a:t>
            </a:fld>
            <a:endParaRPr lang="en-US"/>
          </a:p>
        </p:txBody>
      </p:sp>
    </p:spTree>
    <p:extLst>
      <p:ext uri="{BB962C8B-B14F-4D97-AF65-F5344CB8AC3E}">
        <p14:creationId xmlns:p14="http://schemas.microsoft.com/office/powerpoint/2010/main" val="27885828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54</a:t>
            </a:fld>
            <a:endParaRPr lang="en-US"/>
          </a:p>
        </p:txBody>
      </p:sp>
    </p:spTree>
    <p:extLst>
      <p:ext uri="{BB962C8B-B14F-4D97-AF65-F5344CB8AC3E}">
        <p14:creationId xmlns:p14="http://schemas.microsoft.com/office/powerpoint/2010/main" val="42174244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55</a:t>
            </a:fld>
            <a:endParaRPr lang="en-US"/>
          </a:p>
        </p:txBody>
      </p:sp>
    </p:spTree>
    <p:extLst>
      <p:ext uri="{BB962C8B-B14F-4D97-AF65-F5344CB8AC3E}">
        <p14:creationId xmlns:p14="http://schemas.microsoft.com/office/powerpoint/2010/main" val="34922902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56</a:t>
            </a:fld>
            <a:endParaRPr lang="en-US"/>
          </a:p>
        </p:txBody>
      </p:sp>
    </p:spTree>
    <p:extLst>
      <p:ext uri="{BB962C8B-B14F-4D97-AF65-F5344CB8AC3E}">
        <p14:creationId xmlns:p14="http://schemas.microsoft.com/office/powerpoint/2010/main" val="4082549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57</a:t>
            </a:fld>
            <a:endParaRPr lang="en-US"/>
          </a:p>
        </p:txBody>
      </p:sp>
    </p:spTree>
    <p:extLst>
      <p:ext uri="{BB962C8B-B14F-4D97-AF65-F5344CB8AC3E}">
        <p14:creationId xmlns:p14="http://schemas.microsoft.com/office/powerpoint/2010/main" val="4648292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58</a:t>
            </a:fld>
            <a:endParaRPr lang="en-US"/>
          </a:p>
        </p:txBody>
      </p:sp>
    </p:spTree>
    <p:extLst>
      <p:ext uri="{BB962C8B-B14F-4D97-AF65-F5344CB8AC3E}">
        <p14:creationId xmlns:p14="http://schemas.microsoft.com/office/powerpoint/2010/main" val="14909594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59</a:t>
            </a:fld>
            <a:endParaRPr lang="en-US"/>
          </a:p>
        </p:txBody>
      </p:sp>
    </p:spTree>
    <p:extLst>
      <p:ext uri="{BB962C8B-B14F-4D97-AF65-F5344CB8AC3E}">
        <p14:creationId xmlns:p14="http://schemas.microsoft.com/office/powerpoint/2010/main" val="35345159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545B64"/>
              </a:solidFill>
              <a:effectLst/>
              <a:latin typeface="Amazon Ember"/>
            </a:endParaRPr>
          </a:p>
        </p:txBody>
      </p:sp>
      <p:sp>
        <p:nvSpPr>
          <p:cNvPr id="4" name="Slide Number Placeholder 3"/>
          <p:cNvSpPr>
            <a:spLocks noGrp="1"/>
          </p:cNvSpPr>
          <p:nvPr>
            <p:ph type="sldNum" sz="quarter" idx="5"/>
          </p:nvPr>
        </p:nvSpPr>
        <p:spPr/>
        <p:txBody>
          <a:bodyPr/>
          <a:lstStyle/>
          <a:p>
            <a:fld id="{D37F8DB4-A4FF-4A8B-9A85-9B1874A58FCC}" type="slidenum">
              <a:rPr lang="en-US" smtClean="0"/>
              <a:pPr/>
              <a:t>60</a:t>
            </a:fld>
            <a:endParaRPr lang="en-US"/>
          </a:p>
        </p:txBody>
      </p:sp>
    </p:spTree>
    <p:extLst>
      <p:ext uri="{BB962C8B-B14F-4D97-AF65-F5344CB8AC3E}">
        <p14:creationId xmlns:p14="http://schemas.microsoft.com/office/powerpoint/2010/main" val="349571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14277076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61</a:t>
            </a:fld>
            <a:endParaRPr lang="en-US"/>
          </a:p>
        </p:txBody>
      </p:sp>
    </p:spTree>
    <p:extLst>
      <p:ext uri="{BB962C8B-B14F-4D97-AF65-F5344CB8AC3E}">
        <p14:creationId xmlns:p14="http://schemas.microsoft.com/office/powerpoint/2010/main" val="39496636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62</a:t>
            </a:fld>
            <a:endParaRPr lang="en-US"/>
          </a:p>
        </p:txBody>
      </p:sp>
    </p:spTree>
    <p:extLst>
      <p:ext uri="{BB962C8B-B14F-4D97-AF65-F5344CB8AC3E}">
        <p14:creationId xmlns:p14="http://schemas.microsoft.com/office/powerpoint/2010/main" val="26893872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63</a:t>
            </a:fld>
            <a:endParaRPr lang="en-US"/>
          </a:p>
        </p:txBody>
      </p:sp>
    </p:spTree>
    <p:extLst>
      <p:ext uri="{BB962C8B-B14F-4D97-AF65-F5344CB8AC3E}">
        <p14:creationId xmlns:p14="http://schemas.microsoft.com/office/powerpoint/2010/main" val="23825047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64</a:t>
            </a:fld>
            <a:endParaRPr lang="en-US"/>
          </a:p>
        </p:txBody>
      </p:sp>
    </p:spTree>
    <p:extLst>
      <p:ext uri="{BB962C8B-B14F-4D97-AF65-F5344CB8AC3E}">
        <p14:creationId xmlns:p14="http://schemas.microsoft.com/office/powerpoint/2010/main" val="37888999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65</a:t>
            </a:fld>
            <a:endParaRPr lang="en-US"/>
          </a:p>
        </p:txBody>
      </p:sp>
    </p:spTree>
    <p:extLst>
      <p:ext uri="{BB962C8B-B14F-4D97-AF65-F5344CB8AC3E}">
        <p14:creationId xmlns:p14="http://schemas.microsoft.com/office/powerpoint/2010/main" val="25479112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66</a:t>
            </a:fld>
            <a:endParaRPr lang="en-US"/>
          </a:p>
        </p:txBody>
      </p:sp>
    </p:spTree>
    <p:extLst>
      <p:ext uri="{BB962C8B-B14F-4D97-AF65-F5344CB8AC3E}">
        <p14:creationId xmlns:p14="http://schemas.microsoft.com/office/powerpoint/2010/main" val="37427108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67</a:t>
            </a:fld>
            <a:endParaRPr lang="en-US"/>
          </a:p>
        </p:txBody>
      </p:sp>
    </p:spTree>
    <p:extLst>
      <p:ext uri="{BB962C8B-B14F-4D97-AF65-F5344CB8AC3E}">
        <p14:creationId xmlns:p14="http://schemas.microsoft.com/office/powerpoint/2010/main" val="4657529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68</a:t>
            </a:fld>
            <a:endParaRPr lang="en-US"/>
          </a:p>
        </p:txBody>
      </p:sp>
    </p:spTree>
    <p:extLst>
      <p:ext uri="{BB962C8B-B14F-4D97-AF65-F5344CB8AC3E}">
        <p14:creationId xmlns:p14="http://schemas.microsoft.com/office/powerpoint/2010/main" val="18745399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69</a:t>
            </a:fld>
            <a:endParaRPr lang="en-US"/>
          </a:p>
        </p:txBody>
      </p:sp>
    </p:spTree>
    <p:extLst>
      <p:ext uri="{BB962C8B-B14F-4D97-AF65-F5344CB8AC3E}">
        <p14:creationId xmlns:p14="http://schemas.microsoft.com/office/powerpoint/2010/main" val="25507926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70</a:t>
            </a:fld>
            <a:endParaRPr lang="en-US"/>
          </a:p>
        </p:txBody>
      </p:sp>
    </p:spTree>
    <p:extLst>
      <p:ext uri="{BB962C8B-B14F-4D97-AF65-F5344CB8AC3E}">
        <p14:creationId xmlns:p14="http://schemas.microsoft.com/office/powerpoint/2010/main" val="3849455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4083650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2263599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10</a:t>
            </a:fld>
            <a:endParaRPr lang="en-US"/>
          </a:p>
        </p:txBody>
      </p:sp>
    </p:spTree>
    <p:extLst>
      <p:ext uri="{BB962C8B-B14F-4D97-AF65-F5344CB8AC3E}">
        <p14:creationId xmlns:p14="http://schemas.microsoft.com/office/powerpoint/2010/main" val="341521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FC76-A687-7B4B-B7C4-626092A4E7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7D0C56-5CE4-974A-9396-D3EB55B4D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4DA849-C6BE-0D42-92BA-360B93EE951E}"/>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5" name="Footer Placeholder 4">
            <a:extLst>
              <a:ext uri="{FF2B5EF4-FFF2-40B4-BE49-F238E27FC236}">
                <a16:creationId xmlns:a16="http://schemas.microsoft.com/office/drawing/2014/main" id="{C6DB5C5E-AC5B-A14E-A301-AD633DC7D77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A5D572F-30CF-9840-9A79-9226228BE8E2}"/>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1710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5363-015D-7D4B-BAFF-135F6C4F8A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1C766A-A719-2A44-9699-E3C404432B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E4ADE-3ECD-8641-9FE0-CD597AA3DAAC}"/>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5" name="Footer Placeholder 4">
            <a:extLst>
              <a:ext uri="{FF2B5EF4-FFF2-40B4-BE49-F238E27FC236}">
                <a16:creationId xmlns:a16="http://schemas.microsoft.com/office/drawing/2014/main" id="{44B53541-5822-2348-8881-F75DD26C0936}"/>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65EF7EAC-E5FB-A241-A525-745F318996FA}"/>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7443004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3AC36-B8F3-904D-9D44-3800404FE9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B37D3E-B28E-E04C-B298-29CCA5D7CE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93EA0-EACD-4649-BF69-F205284D4964}"/>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5" name="Footer Placeholder 4">
            <a:extLst>
              <a:ext uri="{FF2B5EF4-FFF2-40B4-BE49-F238E27FC236}">
                <a16:creationId xmlns:a16="http://schemas.microsoft.com/office/drawing/2014/main" id="{6527CA7A-55ED-7443-A196-4D2842C272A7}"/>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7FA9D338-29CC-A549-9D40-63A8AB4F78A3}"/>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1765062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572685" y="1990725"/>
            <a:ext cx="10390716" cy="990600"/>
          </a:xfrm>
        </p:spPr>
        <p:txBody>
          <a:bodyPr/>
          <a:lstStyle>
            <a:lvl1pPr>
              <a:defRPr sz="4000"/>
            </a:lvl1pPr>
          </a:lstStyle>
          <a:p>
            <a:r>
              <a:rPr lang="en-US"/>
              <a:t>Click to edit Master title style</a:t>
            </a:r>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de-DE"/>
              <a:t>University of Pennsylvania</a:t>
            </a:r>
            <a:endParaRPr lang="en-GB"/>
          </a:p>
        </p:txBody>
      </p:sp>
      <p:sp>
        <p:nvSpPr>
          <p:cNvPr id="5" name="Rectangle 111"/>
          <p:cNvSpPr>
            <a:spLocks noChangeArrowheads="1"/>
          </p:cNvSpPr>
          <p:nvPr userDrawn="1"/>
        </p:nvSpPr>
        <p:spPr bwMode="auto">
          <a:xfrm>
            <a:off x="406400" y="838200"/>
            <a:ext cx="1049867"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sz="2000"/>
          </a:p>
        </p:txBody>
      </p:sp>
      <p:sp>
        <p:nvSpPr>
          <p:cNvPr id="6" name="Line 110"/>
          <p:cNvSpPr>
            <a:spLocks noChangeShapeType="1"/>
          </p:cNvSpPr>
          <p:nvPr userDrawn="1"/>
        </p:nvSpPr>
        <p:spPr bwMode="auto">
          <a:xfrm>
            <a:off x="1123951" y="1143000"/>
            <a:ext cx="0" cy="2895600"/>
          </a:xfrm>
          <a:prstGeom prst="line">
            <a:avLst/>
          </a:prstGeom>
          <a:noFill/>
          <a:ln w="28575">
            <a:solidFill>
              <a:srgbClr val="000000"/>
            </a:solidFill>
            <a:round/>
            <a:headEnd/>
            <a:tailEnd/>
          </a:ln>
          <a:effectLst/>
        </p:spPr>
        <p:txBody>
          <a:bodyPr wrap="none" anchor="ctr"/>
          <a:lstStyle/>
          <a:p>
            <a:endParaRPr lang="en-US" sz="2000"/>
          </a:p>
        </p:txBody>
      </p:sp>
      <p:sp>
        <p:nvSpPr>
          <p:cNvPr id="8" name="Rectangle 13"/>
          <p:cNvSpPr>
            <a:spLocks noGrp="1" noChangeArrowheads="1"/>
          </p:cNvSpPr>
          <p:nvPr>
            <p:ph type="subTitle" idx="1"/>
          </p:nvPr>
        </p:nvSpPr>
        <p:spPr>
          <a:xfrm>
            <a:off x="1818217" y="3944938"/>
            <a:ext cx="85344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68817" y="3011488"/>
            <a:ext cx="11590867"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sz="2000"/>
          </a:p>
        </p:txBody>
      </p:sp>
      <p:pic>
        <p:nvPicPr>
          <p:cNvPr id="11" name="Picture 10" descr="Penn shield.gif"/>
          <p:cNvPicPr>
            <a:picLocks noChangeAspect="1"/>
          </p:cNvPicPr>
          <p:nvPr userDrawn="1"/>
        </p:nvPicPr>
        <p:blipFill>
          <a:blip r:embed="rId2" cstate="print"/>
          <a:stretch>
            <a:fillRect/>
          </a:stretch>
        </p:blipFill>
        <p:spPr>
          <a:xfrm>
            <a:off x="501061" y="2612508"/>
            <a:ext cx="878809" cy="740196"/>
          </a:xfrm>
          <a:prstGeom prst="rect">
            <a:avLst/>
          </a:prstGeom>
        </p:spPr>
      </p:pic>
      <p:sp>
        <p:nvSpPr>
          <p:cNvPr id="12" name="Rectangle 32"/>
          <p:cNvSpPr>
            <a:spLocks noChangeArrowheads="1"/>
          </p:cNvSpPr>
          <p:nvPr userDrawn="1"/>
        </p:nvSpPr>
        <p:spPr bwMode="auto">
          <a:xfrm>
            <a:off x="1" y="6605588"/>
            <a:ext cx="2331217"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a:t>© 2013 A. Haeberlen, Z. Ives</a:t>
            </a:r>
            <a:endParaRPr lang="en-GB" sz="9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78CA-57F7-834F-A3B8-2F41FDE55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0E7C3A-CA92-5142-9827-289275BFED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6E172-3480-524D-A4CE-62BEC772ECAC}"/>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5" name="Footer Placeholder 4">
            <a:extLst>
              <a:ext uri="{FF2B5EF4-FFF2-40B4-BE49-F238E27FC236}">
                <a16:creationId xmlns:a16="http://schemas.microsoft.com/office/drawing/2014/main" id="{0EECCA29-E44B-4C43-BD55-3FCD251CD04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A014242-6B07-8543-919A-1FC4E1ADFB9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03946700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CDA5-F91D-D044-B783-1882CD742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0242B5-90F0-4E4A-AAB6-B12084FC31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ECF56A0-C271-B245-A1C9-25A589EF50A7}"/>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5" name="Footer Placeholder 4">
            <a:extLst>
              <a:ext uri="{FF2B5EF4-FFF2-40B4-BE49-F238E27FC236}">
                <a16:creationId xmlns:a16="http://schemas.microsoft.com/office/drawing/2014/main" id="{C566E697-8320-434A-86D9-AAC230922290}"/>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37EB4B91-4A86-974C-8CCB-8A3EB058B04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8689611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212B-8369-DA4C-BABB-1A078941E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790E38-4CB2-584D-B9E8-A2B2094BFE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6C5A60-5C7D-254F-9697-BF3AEA3A3A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CFB941-C882-CC41-A9CF-2E02FA3FC514}"/>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6" name="Footer Placeholder 5">
            <a:extLst>
              <a:ext uri="{FF2B5EF4-FFF2-40B4-BE49-F238E27FC236}">
                <a16:creationId xmlns:a16="http://schemas.microsoft.com/office/drawing/2014/main" id="{769EE5D5-3BD1-6B4E-B031-3D61A515D825}"/>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A3F84497-F0E4-324C-96C4-4BDF3800257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49967051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C25F-5F64-AB4A-BBF5-77AF585846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48DA2-5CA8-1F4E-9841-4BBF6357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3FFDB4-FED0-1C4F-8D7D-17B0867BD9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BD7F3F-2DF5-3447-AAF3-177659901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613463-9787-6941-B670-25EC1557F0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0F4E8-78E2-3747-80C1-43D61721C774}"/>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8" name="Footer Placeholder 7">
            <a:extLst>
              <a:ext uri="{FF2B5EF4-FFF2-40B4-BE49-F238E27FC236}">
                <a16:creationId xmlns:a16="http://schemas.microsoft.com/office/drawing/2014/main" id="{7BC262F4-0E96-6C4F-B0F2-DF033F911B8C}"/>
              </a:ext>
            </a:extLst>
          </p:cNvPr>
          <p:cNvSpPr>
            <a:spLocks noGrp="1"/>
          </p:cNvSpPr>
          <p:nvPr>
            <p:ph type="ftr" sz="quarter" idx="11"/>
          </p:nvPr>
        </p:nvSpPr>
        <p:spPr/>
        <p:txBody>
          <a:bodyPr/>
          <a:lstStyle/>
          <a:p>
            <a:r>
              <a:rPr lang="de-DE"/>
              <a:t>University of Pennsylvania</a:t>
            </a:r>
            <a:endParaRPr lang="en-GB"/>
          </a:p>
        </p:txBody>
      </p:sp>
      <p:sp>
        <p:nvSpPr>
          <p:cNvPr id="9" name="Slide Number Placeholder 8">
            <a:extLst>
              <a:ext uri="{FF2B5EF4-FFF2-40B4-BE49-F238E27FC236}">
                <a16:creationId xmlns:a16="http://schemas.microsoft.com/office/drawing/2014/main" id="{55680677-D036-7543-8C21-49D40D16F000}"/>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20304593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E4D1-730E-504F-9683-098495A950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4C212F-EA7C-C045-BCB8-108319BCDE93}"/>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4" name="Footer Placeholder 3">
            <a:extLst>
              <a:ext uri="{FF2B5EF4-FFF2-40B4-BE49-F238E27FC236}">
                <a16:creationId xmlns:a16="http://schemas.microsoft.com/office/drawing/2014/main" id="{D936530A-03A9-CA4D-B18F-9C4F563784A5}"/>
              </a:ext>
            </a:extLst>
          </p:cNvPr>
          <p:cNvSpPr>
            <a:spLocks noGrp="1"/>
          </p:cNvSpPr>
          <p:nvPr>
            <p:ph type="ftr" sz="quarter" idx="11"/>
          </p:nvPr>
        </p:nvSpPr>
        <p:spPr/>
        <p:txBody>
          <a:bodyPr/>
          <a:lstStyle/>
          <a:p>
            <a:r>
              <a:rPr lang="de-DE"/>
              <a:t>University of Pennsylvania</a:t>
            </a:r>
            <a:endParaRPr lang="en-GB"/>
          </a:p>
        </p:txBody>
      </p:sp>
      <p:sp>
        <p:nvSpPr>
          <p:cNvPr id="5" name="Slide Number Placeholder 4">
            <a:extLst>
              <a:ext uri="{FF2B5EF4-FFF2-40B4-BE49-F238E27FC236}">
                <a16:creationId xmlns:a16="http://schemas.microsoft.com/office/drawing/2014/main" id="{46F73F1B-9FF0-8641-9282-74CC1E49A5B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7146331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740EEF-C38B-144B-821E-4975E49F335B}"/>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3" name="Footer Placeholder 2">
            <a:extLst>
              <a:ext uri="{FF2B5EF4-FFF2-40B4-BE49-F238E27FC236}">
                <a16:creationId xmlns:a16="http://schemas.microsoft.com/office/drawing/2014/main" id="{1EABF87A-B408-1D4E-A728-89D503529F1B}"/>
              </a:ext>
            </a:extLst>
          </p:cNvPr>
          <p:cNvSpPr>
            <a:spLocks noGrp="1"/>
          </p:cNvSpPr>
          <p:nvPr>
            <p:ph type="ftr" sz="quarter" idx="11"/>
          </p:nvPr>
        </p:nvSpPr>
        <p:spPr/>
        <p:txBody>
          <a:bodyPr/>
          <a:lstStyle/>
          <a:p>
            <a:r>
              <a:rPr lang="de-DE"/>
              <a:t>University of Pennsylvania</a:t>
            </a:r>
            <a:endParaRPr lang="en-GB"/>
          </a:p>
        </p:txBody>
      </p:sp>
      <p:sp>
        <p:nvSpPr>
          <p:cNvPr id="4" name="Slide Number Placeholder 3">
            <a:extLst>
              <a:ext uri="{FF2B5EF4-FFF2-40B4-BE49-F238E27FC236}">
                <a16:creationId xmlns:a16="http://schemas.microsoft.com/office/drawing/2014/main" id="{844A79A3-BC23-5049-AB5A-EEBEFC1DDF1E}"/>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6964078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979A-65AB-B347-9E09-756CA6284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205E94-A13D-4147-89EB-2AE179F7EE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5A8F7D-3AD4-1D43-A088-C33A03187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D2DD2C-19B1-0A43-9570-9A1842C00E0B}"/>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6" name="Footer Placeholder 5">
            <a:extLst>
              <a:ext uri="{FF2B5EF4-FFF2-40B4-BE49-F238E27FC236}">
                <a16:creationId xmlns:a16="http://schemas.microsoft.com/office/drawing/2014/main" id="{728A2C57-1FDB-C346-95CB-FA52DB282911}"/>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87896CB0-35B3-1D4E-8AD4-4B0E0C05CD98}"/>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20450557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D222-4F45-014E-98B9-BC327CE71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ECB534-A460-C74C-B118-2356A474DA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56C72C-FBD3-8440-AED3-C06C44303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971F36-EF5A-5F46-9C28-6E6A7D474C7E}"/>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6" name="Footer Placeholder 5">
            <a:extLst>
              <a:ext uri="{FF2B5EF4-FFF2-40B4-BE49-F238E27FC236}">
                <a16:creationId xmlns:a16="http://schemas.microsoft.com/office/drawing/2014/main" id="{B93FA358-451B-7942-B0C1-D0B7B9D6D98D}"/>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FDC32310-9E80-224C-B30E-CC263F97CE04}"/>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93130085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9D4BDC-9DBC-F647-991C-B00D6C38D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B5DE1C-9DB9-0E43-B50B-973E8289E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81C8A-F206-BA43-8D7E-04234D39F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9/24/2024</a:t>
            </a:fld>
            <a:endParaRPr lang="en-US" dirty="0"/>
          </a:p>
        </p:txBody>
      </p:sp>
      <p:sp>
        <p:nvSpPr>
          <p:cNvPr id="5" name="Footer Placeholder 4">
            <a:extLst>
              <a:ext uri="{FF2B5EF4-FFF2-40B4-BE49-F238E27FC236}">
                <a16:creationId xmlns:a16="http://schemas.microsoft.com/office/drawing/2014/main" id="{7043EDD4-9495-C047-B664-F26C636480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EA8D715-2296-A64B-AA69-3A1F4CFB7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72F42-4DFA-4725-86F9-7594E4AB4EB5}" type="slidenum">
              <a:rPr lang="en-GB" smtClean="0"/>
              <a:pPr/>
              <a:t>‹#›</a:t>
            </a:fld>
            <a:endParaRPr lang="en-GB"/>
          </a:p>
        </p:txBody>
      </p:sp>
    </p:spTree>
    <p:extLst>
      <p:ext uri="{BB962C8B-B14F-4D97-AF65-F5344CB8AC3E}">
        <p14:creationId xmlns:p14="http://schemas.microsoft.com/office/powerpoint/2010/main" val="245105896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658"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81C55C-64EF-5A4C-AA55-00ED127F3859}"/>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Week 9 Web Application </a:t>
            </a:r>
            <a:br>
              <a:rPr lang="en-US" sz="4000" dirty="0">
                <a:solidFill>
                  <a:schemeClr val="bg2"/>
                </a:solidFill>
              </a:rPr>
            </a:br>
            <a:r>
              <a:rPr lang="en-US" sz="4000" dirty="0">
                <a:solidFill>
                  <a:schemeClr val="bg2"/>
                </a:solidFill>
              </a:rPr>
              <a:t>Architecture and Design Pattern</a:t>
            </a:r>
          </a:p>
        </p:txBody>
      </p:sp>
      <p:sp>
        <p:nvSpPr>
          <p:cNvPr id="3" name="Subtitle 2">
            <a:extLst>
              <a:ext uri="{FF2B5EF4-FFF2-40B4-BE49-F238E27FC236}">
                <a16:creationId xmlns:a16="http://schemas.microsoft.com/office/drawing/2014/main" id="{0948071F-5629-E546-A495-2CF02BCF2F6C}"/>
              </a:ext>
            </a:extLst>
          </p:cNvPr>
          <p:cNvSpPr>
            <a:spLocks noGrp="1"/>
          </p:cNvSpPr>
          <p:nvPr>
            <p:ph type="subTitle" idx="1"/>
          </p:nvPr>
        </p:nvSpPr>
        <p:spPr>
          <a:xfrm>
            <a:off x="1524000" y="4495800"/>
            <a:ext cx="9144000" cy="493059"/>
          </a:xfrm>
        </p:spPr>
        <p:txBody>
          <a:bodyPr>
            <a:normAutofit/>
          </a:bodyPr>
          <a:lstStyle/>
          <a:p>
            <a:r>
              <a:rPr lang="en-US" sz="1800" dirty="0"/>
              <a:t>Dr </a:t>
            </a:r>
            <a:r>
              <a:rPr lang="en-US" sz="1800" dirty="0" err="1"/>
              <a:t>Zhi</a:t>
            </a:r>
            <a:r>
              <a:rPr lang="en-US" sz="1800" dirty="0"/>
              <a:t> Zhang</a:t>
            </a:r>
          </a:p>
        </p:txBody>
      </p:sp>
    </p:spTree>
    <p:extLst>
      <p:ext uri="{BB962C8B-B14F-4D97-AF65-F5344CB8AC3E}">
        <p14:creationId xmlns:p14="http://schemas.microsoft.com/office/powerpoint/2010/main" val="2015353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9C520AB-9CE4-405F-A408-992CEC92EDD9}"/>
              </a:ext>
            </a:extLst>
          </p:cNvPr>
          <p:cNvSpPr txBox="1">
            <a:spLocks noGrp="1"/>
          </p:cNvSpPr>
          <p:nvPr>
            <p:ph type="title"/>
          </p:nvPr>
        </p:nvSpPr>
        <p:spPr>
          <a:xfrm>
            <a:off x="537839" y="143103"/>
            <a:ext cx="6993492" cy="1018319"/>
          </a:xfrm>
          <a:prstGeom prst="rect">
            <a:avLst/>
          </a:prstGeom>
        </p:spPr>
        <p:txBody>
          <a:bodyPr>
            <a:normAutofit/>
          </a:bodyPr>
          <a:lstStyle/>
          <a:p>
            <a:r>
              <a:rPr lang="en-US" sz="3200" b="1" dirty="0"/>
              <a:t>Serverless architecture</a:t>
            </a:r>
            <a:endParaRPr lang="en-AU" sz="3200" b="1" dirty="0"/>
          </a:p>
        </p:txBody>
      </p:sp>
      <p:pic>
        <p:nvPicPr>
          <p:cNvPr id="3" name="Picture 2">
            <a:extLst>
              <a:ext uri="{FF2B5EF4-FFF2-40B4-BE49-F238E27FC236}">
                <a16:creationId xmlns:a16="http://schemas.microsoft.com/office/drawing/2014/main" id="{76A53F2B-5E72-4D53-A455-9787A33E8217}"/>
              </a:ext>
            </a:extLst>
          </p:cNvPr>
          <p:cNvPicPr>
            <a:picLocks noChangeAspect="1"/>
          </p:cNvPicPr>
          <p:nvPr/>
        </p:nvPicPr>
        <p:blipFill>
          <a:blip r:embed="rId3"/>
          <a:stretch>
            <a:fillRect/>
          </a:stretch>
        </p:blipFill>
        <p:spPr>
          <a:xfrm>
            <a:off x="1342882" y="1833340"/>
            <a:ext cx="8701717" cy="3976910"/>
          </a:xfrm>
          <a:prstGeom prst="rect">
            <a:avLst/>
          </a:prstGeom>
        </p:spPr>
      </p:pic>
      <p:sp>
        <p:nvSpPr>
          <p:cNvPr id="7" name="TextBox 6">
            <a:extLst>
              <a:ext uri="{FF2B5EF4-FFF2-40B4-BE49-F238E27FC236}">
                <a16:creationId xmlns:a16="http://schemas.microsoft.com/office/drawing/2014/main" id="{030065B7-7495-4E24-9635-326CAFE88C67}"/>
              </a:ext>
            </a:extLst>
          </p:cNvPr>
          <p:cNvSpPr txBox="1"/>
          <p:nvPr/>
        </p:nvSpPr>
        <p:spPr>
          <a:xfrm>
            <a:off x="6572250" y="6561008"/>
            <a:ext cx="5619750" cy="307777"/>
          </a:xfrm>
          <a:prstGeom prst="rect">
            <a:avLst/>
          </a:prstGeom>
          <a:noFill/>
        </p:spPr>
        <p:txBody>
          <a:bodyPr wrap="square">
            <a:spAutoFit/>
          </a:bodyPr>
          <a:lstStyle/>
          <a:p>
            <a:r>
              <a:rPr lang="en-AU" sz="1400" dirty="0">
                <a:latin typeface="Arial" panose="020B0604020202020204" pitchFamily="34" charset="0"/>
                <a:cs typeface="Arial" panose="020B0604020202020204" pitchFamily="34" charset="0"/>
              </a:rPr>
              <a:t>https://www.skiplevel.co/blog/cloud-and-serverless-computing-101</a:t>
            </a:r>
          </a:p>
        </p:txBody>
      </p:sp>
      <p:sp>
        <p:nvSpPr>
          <p:cNvPr id="5" name="TextBox 4">
            <a:extLst>
              <a:ext uri="{FF2B5EF4-FFF2-40B4-BE49-F238E27FC236}">
                <a16:creationId xmlns:a16="http://schemas.microsoft.com/office/drawing/2014/main" id="{AA057560-A892-45EC-8EAB-4CF5F35F761A}"/>
              </a:ext>
            </a:extLst>
          </p:cNvPr>
          <p:cNvSpPr txBox="1"/>
          <p:nvPr/>
        </p:nvSpPr>
        <p:spPr>
          <a:xfrm>
            <a:off x="5200943" y="1450515"/>
            <a:ext cx="2742614" cy="461665"/>
          </a:xfrm>
          <a:prstGeom prst="rect">
            <a:avLst/>
          </a:prstGeom>
          <a:noFill/>
        </p:spPr>
        <p:txBody>
          <a:bodyPr wrap="square">
            <a:spAutoFit/>
          </a:bodyPr>
          <a:lstStyle/>
          <a:p>
            <a:pPr algn="l"/>
            <a:r>
              <a:rPr lang="en-US" sz="2400" dirty="0">
                <a:solidFill>
                  <a:srgbClr val="222222"/>
                </a:solidFill>
                <a:latin typeface="+mn-lt"/>
              </a:rPr>
              <a:t>Example: AWS</a:t>
            </a:r>
          </a:p>
        </p:txBody>
      </p:sp>
    </p:spTree>
    <p:extLst>
      <p:ext uri="{BB962C8B-B14F-4D97-AF65-F5344CB8AC3E}">
        <p14:creationId xmlns:p14="http://schemas.microsoft.com/office/powerpoint/2010/main" val="1324393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551" y="198678"/>
            <a:ext cx="5414151" cy="709373"/>
          </a:xfrm>
        </p:spPr>
        <p:txBody>
          <a:bodyPr>
            <a:normAutofit/>
          </a:bodyPr>
          <a:lstStyle/>
          <a:p>
            <a:r>
              <a:rPr lang="en-US" sz="3200" b="1" dirty="0"/>
              <a:t>Web </a:t>
            </a:r>
            <a:r>
              <a:rPr lang="en-AU" sz="3200" b="1" dirty="0"/>
              <a:t>application architecture</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3709361"/>
            <a:ext cx="10496513" cy="1463010"/>
          </a:xfrm>
        </p:spPr>
        <p:txBody>
          <a:bodyPr>
            <a:noAutofit/>
          </a:bodyPr>
          <a:lstStyle/>
          <a:p>
            <a:pPr algn="l"/>
            <a:r>
              <a:rPr lang="en-US" sz="2400" dirty="0">
                <a:ea typeface="+mj-ea"/>
                <a:cs typeface="+mj-cs"/>
              </a:rPr>
              <a:t>It is the code-level reusable solution to implementing the components and their interaction such as how to organize the business logic, how to handle user requests, or how to separate different services.</a:t>
            </a:r>
          </a:p>
        </p:txBody>
      </p:sp>
      <p:sp>
        <p:nvSpPr>
          <p:cNvPr id="4" name="Title 1">
            <a:extLst>
              <a:ext uri="{FF2B5EF4-FFF2-40B4-BE49-F238E27FC236}">
                <a16:creationId xmlns:a16="http://schemas.microsoft.com/office/drawing/2014/main" id="{27070739-6726-43F8-8EEC-168F955A145B}"/>
              </a:ext>
            </a:extLst>
          </p:cNvPr>
          <p:cNvSpPr txBox="1">
            <a:spLocks/>
          </p:cNvSpPr>
          <p:nvPr/>
        </p:nvSpPr>
        <p:spPr>
          <a:xfrm>
            <a:off x="497552" y="2881625"/>
            <a:ext cx="8335897" cy="7093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Web application </a:t>
            </a:r>
            <a:r>
              <a:rPr lang="en-US" altLang="zh-CN" sz="3200" b="1" dirty="0"/>
              <a:t>design pattern</a:t>
            </a:r>
            <a:endParaRPr lang="en-US" sz="3200" b="1" dirty="0"/>
          </a:p>
        </p:txBody>
      </p:sp>
      <p:sp>
        <p:nvSpPr>
          <p:cNvPr id="5" name="Content Placeholder 2">
            <a:extLst>
              <a:ext uri="{FF2B5EF4-FFF2-40B4-BE49-F238E27FC236}">
                <a16:creationId xmlns:a16="http://schemas.microsoft.com/office/drawing/2014/main" id="{4386DE6B-42DD-4D65-89CF-1FD7147BAC2A}"/>
              </a:ext>
            </a:extLst>
          </p:cNvPr>
          <p:cNvSpPr txBox="1">
            <a:spLocks/>
          </p:cNvSpPr>
          <p:nvPr/>
        </p:nvSpPr>
        <p:spPr>
          <a:xfrm>
            <a:off x="497552" y="954125"/>
            <a:ext cx="10864355" cy="14630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ea typeface="+mj-ea"/>
                <a:cs typeface="+mj-cs"/>
              </a:rPr>
              <a:t>It is the skeleton: outlining how different software components are organized, and interact with each other.</a:t>
            </a:r>
          </a:p>
        </p:txBody>
      </p:sp>
    </p:spTree>
    <p:extLst>
      <p:ext uri="{BB962C8B-B14F-4D97-AF65-F5344CB8AC3E}">
        <p14:creationId xmlns:p14="http://schemas.microsoft.com/office/powerpoint/2010/main" val="2067913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27" y="0"/>
            <a:ext cx="5598448" cy="653568"/>
          </a:xfrm>
        </p:spPr>
        <p:txBody>
          <a:bodyPr>
            <a:normAutofit/>
          </a:bodyPr>
          <a:lstStyle/>
          <a:p>
            <a:r>
              <a:rPr lang="en-US" sz="3200" b="1" dirty="0"/>
              <a:t>A popular design </a:t>
            </a:r>
            <a:r>
              <a:rPr lang="en-US" altLang="zh-CN" sz="3200" b="1" dirty="0"/>
              <a:t>pattern</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313627" y="737929"/>
            <a:ext cx="11670850" cy="5382141"/>
          </a:xfrm>
        </p:spPr>
        <p:txBody>
          <a:bodyPr>
            <a:noAutofit/>
          </a:bodyPr>
          <a:lstStyle/>
          <a:p>
            <a:r>
              <a:rPr lang="en-AU" sz="2400" dirty="0">
                <a:ea typeface="+mj-ea"/>
                <a:cs typeface="+mj-cs"/>
              </a:rPr>
              <a:t>Model—View—Controller (MVC):</a:t>
            </a:r>
            <a:endParaRPr lang="en-US" sz="2400" dirty="0">
              <a:ea typeface="+mj-ea"/>
              <a:cs typeface="+mj-cs"/>
            </a:endParaRPr>
          </a:p>
          <a:p>
            <a:pPr lvl="1"/>
            <a:r>
              <a:rPr lang="en-US" b="1" dirty="0">
                <a:ea typeface="+mj-ea"/>
                <a:cs typeface="+mj-cs"/>
              </a:rPr>
              <a:t>Model: </a:t>
            </a:r>
            <a:r>
              <a:rPr lang="en-US" dirty="0"/>
              <a:t>Maintains the application’s data. It interacts with the database to retrieve, update, and store data.</a:t>
            </a:r>
          </a:p>
          <a:p>
            <a:pPr marL="457200" lvl="1" indent="0">
              <a:buNone/>
            </a:pPr>
            <a:endParaRPr lang="en-US" dirty="0">
              <a:ea typeface="+mj-ea"/>
              <a:cs typeface="+mj-cs"/>
            </a:endParaRPr>
          </a:p>
          <a:p>
            <a:pPr lvl="1"/>
            <a:r>
              <a:rPr lang="en-US" b="1" dirty="0">
                <a:ea typeface="+mj-ea"/>
                <a:cs typeface="+mj-cs"/>
              </a:rPr>
              <a:t>View: </a:t>
            </a:r>
            <a:r>
              <a:rPr lang="en-US" dirty="0"/>
              <a:t>Provides templates for presenting the data to the user. It handles the layout and visual presentation of the data.</a:t>
            </a:r>
          </a:p>
          <a:p>
            <a:pPr lvl="1"/>
            <a:endParaRPr lang="en-US" b="1" dirty="0">
              <a:ea typeface="+mj-ea"/>
              <a:cs typeface="+mj-cs"/>
            </a:endParaRPr>
          </a:p>
          <a:p>
            <a:pPr lvl="1"/>
            <a:r>
              <a:rPr lang="en-US" b="1" dirty="0">
                <a:ea typeface="+mj-ea"/>
                <a:cs typeface="+mj-cs"/>
              </a:rPr>
              <a:t>Controller:</a:t>
            </a:r>
            <a:r>
              <a:rPr lang="en-US" dirty="0">
                <a:ea typeface="+mj-ea"/>
                <a:cs typeface="+mj-cs"/>
              </a:rPr>
              <a:t> </a:t>
            </a:r>
            <a:r>
              <a:rPr lang="en-US" dirty="0"/>
              <a:t>Acts as an intermediary between the Model and the View. It processes user inputs, makes calls to the Model to retrieve data, and then selects the appropriate View to display the data. The Controller manages the flow of data and controls the application logic.</a:t>
            </a:r>
            <a:endParaRPr lang="en-US" dirty="0">
              <a:ea typeface="+mj-ea"/>
              <a:cs typeface="+mj-cs"/>
            </a:endParaRPr>
          </a:p>
        </p:txBody>
      </p:sp>
    </p:spTree>
    <p:extLst>
      <p:ext uri="{BB962C8B-B14F-4D97-AF65-F5344CB8AC3E}">
        <p14:creationId xmlns:p14="http://schemas.microsoft.com/office/powerpoint/2010/main" val="3643989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75E6178-15AD-4DBB-A830-F1CDECDF7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472" y="1234017"/>
            <a:ext cx="7165163" cy="4776775"/>
          </a:xfrm>
          <a:prstGeom prst="rect">
            <a:avLst/>
          </a:prstGeom>
        </p:spPr>
      </p:pic>
      <p:sp>
        <p:nvSpPr>
          <p:cNvPr id="13" name="Rectangle 12">
            <a:extLst>
              <a:ext uri="{FF2B5EF4-FFF2-40B4-BE49-F238E27FC236}">
                <a16:creationId xmlns:a16="http://schemas.microsoft.com/office/drawing/2014/main" id="{729AE3A4-E3A9-4076-A7C3-C07EE4D6299E}"/>
              </a:ext>
            </a:extLst>
          </p:cNvPr>
          <p:cNvSpPr/>
          <p:nvPr/>
        </p:nvSpPr>
        <p:spPr>
          <a:xfrm>
            <a:off x="8610986" y="4933914"/>
            <a:ext cx="1142845" cy="8271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497552" y="193640"/>
            <a:ext cx="5598448" cy="653568"/>
          </a:xfrm>
        </p:spPr>
        <p:txBody>
          <a:bodyPr>
            <a:normAutofit/>
          </a:bodyPr>
          <a:lstStyle/>
          <a:p>
            <a:r>
              <a:rPr lang="en-AU" sz="3200" b="1" dirty="0">
                <a:ea typeface="+mj-ea"/>
                <a:cs typeface="+mj-cs"/>
              </a:rPr>
              <a:t>Model—View—Controller (MVC)</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847208"/>
            <a:ext cx="10864355" cy="5272862"/>
          </a:xfrm>
        </p:spPr>
        <p:txBody>
          <a:bodyPr>
            <a:noAutofit/>
          </a:bodyPr>
          <a:lstStyle/>
          <a:p>
            <a:r>
              <a:rPr lang="en-AU" sz="2400" dirty="0">
                <a:ea typeface="+mj-ea"/>
                <a:cs typeface="+mj-cs"/>
              </a:rPr>
              <a:t>An example:</a:t>
            </a:r>
            <a:endParaRPr lang="en-US" sz="2400" dirty="0">
              <a:ea typeface="+mj-ea"/>
              <a:cs typeface="+mj-cs"/>
            </a:endParaRPr>
          </a:p>
        </p:txBody>
      </p:sp>
      <p:sp>
        <p:nvSpPr>
          <p:cNvPr id="9" name="TextBox 8">
            <a:extLst>
              <a:ext uri="{FF2B5EF4-FFF2-40B4-BE49-F238E27FC236}">
                <a16:creationId xmlns:a16="http://schemas.microsoft.com/office/drawing/2014/main" id="{3FCFCF58-6A9C-45C2-AA04-8EB1859A844A}"/>
              </a:ext>
            </a:extLst>
          </p:cNvPr>
          <p:cNvSpPr txBox="1"/>
          <p:nvPr/>
        </p:nvSpPr>
        <p:spPr>
          <a:xfrm>
            <a:off x="7405271" y="6508463"/>
            <a:ext cx="4786729" cy="307777"/>
          </a:xfrm>
          <a:prstGeom prst="rect">
            <a:avLst/>
          </a:prstGeom>
          <a:noFill/>
        </p:spPr>
        <p:txBody>
          <a:bodyPr wrap="square">
            <a:spAutoFit/>
          </a:bodyPr>
          <a:lstStyle/>
          <a:p>
            <a:r>
              <a:rPr lang="en-AU" sz="1400" dirty="0">
                <a:latin typeface="+mn-lt"/>
              </a:rPr>
              <a:t>https://www.geeksforgeeks.org/mvc-framework-introduction/</a:t>
            </a:r>
          </a:p>
        </p:txBody>
      </p:sp>
      <p:sp>
        <p:nvSpPr>
          <p:cNvPr id="10" name="Oval 9">
            <a:extLst>
              <a:ext uri="{FF2B5EF4-FFF2-40B4-BE49-F238E27FC236}">
                <a16:creationId xmlns:a16="http://schemas.microsoft.com/office/drawing/2014/main" id="{1085BA37-1183-432F-A298-78CFA8B80D4E}"/>
              </a:ext>
            </a:extLst>
          </p:cNvPr>
          <p:cNvSpPr/>
          <p:nvPr/>
        </p:nvSpPr>
        <p:spPr>
          <a:xfrm>
            <a:off x="4320065" y="4334788"/>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1</a:t>
            </a:r>
          </a:p>
        </p:txBody>
      </p:sp>
      <p:sp>
        <p:nvSpPr>
          <p:cNvPr id="11" name="Oval 10">
            <a:extLst>
              <a:ext uri="{FF2B5EF4-FFF2-40B4-BE49-F238E27FC236}">
                <a16:creationId xmlns:a16="http://schemas.microsoft.com/office/drawing/2014/main" id="{501C5765-B391-4F64-906E-7CE596F1B528}"/>
              </a:ext>
            </a:extLst>
          </p:cNvPr>
          <p:cNvSpPr/>
          <p:nvPr/>
        </p:nvSpPr>
        <p:spPr>
          <a:xfrm>
            <a:off x="4063088" y="3325983"/>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2</a:t>
            </a:r>
          </a:p>
        </p:txBody>
      </p:sp>
    </p:spTree>
    <p:extLst>
      <p:ext uri="{BB962C8B-B14F-4D97-AF65-F5344CB8AC3E}">
        <p14:creationId xmlns:p14="http://schemas.microsoft.com/office/powerpoint/2010/main" val="48877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B13EE18-8A7A-4ADA-88E2-07A8E830D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472" y="1234017"/>
            <a:ext cx="7165163" cy="4776775"/>
          </a:xfrm>
          <a:prstGeom prst="rect">
            <a:avLst/>
          </a:prstGeom>
        </p:spPr>
      </p:pic>
      <p:sp>
        <p:nvSpPr>
          <p:cNvPr id="2" name="Title 1"/>
          <p:cNvSpPr>
            <a:spLocks noGrp="1"/>
          </p:cNvSpPr>
          <p:nvPr>
            <p:ph type="title"/>
          </p:nvPr>
        </p:nvSpPr>
        <p:spPr>
          <a:xfrm>
            <a:off x="497552" y="193640"/>
            <a:ext cx="5598448" cy="653568"/>
          </a:xfrm>
        </p:spPr>
        <p:txBody>
          <a:bodyPr>
            <a:normAutofit/>
          </a:bodyPr>
          <a:lstStyle/>
          <a:p>
            <a:r>
              <a:rPr lang="en-AU" sz="3200" b="1" dirty="0">
                <a:ea typeface="+mj-ea"/>
                <a:cs typeface="+mj-cs"/>
              </a:rPr>
              <a:t>Model—View—Controller (MVC)</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847208"/>
            <a:ext cx="10864355" cy="5272862"/>
          </a:xfrm>
        </p:spPr>
        <p:txBody>
          <a:bodyPr>
            <a:noAutofit/>
          </a:bodyPr>
          <a:lstStyle/>
          <a:p>
            <a:r>
              <a:rPr lang="en-AU" sz="2400" dirty="0">
                <a:ea typeface="+mj-ea"/>
                <a:cs typeface="+mj-cs"/>
              </a:rPr>
              <a:t>An example:</a:t>
            </a:r>
            <a:endParaRPr lang="en-US" sz="2400" dirty="0">
              <a:ea typeface="+mj-ea"/>
              <a:cs typeface="+mj-cs"/>
            </a:endParaRPr>
          </a:p>
        </p:txBody>
      </p:sp>
      <p:sp>
        <p:nvSpPr>
          <p:cNvPr id="9" name="TextBox 8">
            <a:extLst>
              <a:ext uri="{FF2B5EF4-FFF2-40B4-BE49-F238E27FC236}">
                <a16:creationId xmlns:a16="http://schemas.microsoft.com/office/drawing/2014/main" id="{3FCFCF58-6A9C-45C2-AA04-8EB1859A844A}"/>
              </a:ext>
            </a:extLst>
          </p:cNvPr>
          <p:cNvSpPr txBox="1"/>
          <p:nvPr/>
        </p:nvSpPr>
        <p:spPr>
          <a:xfrm>
            <a:off x="7405271" y="6508463"/>
            <a:ext cx="4786729" cy="307777"/>
          </a:xfrm>
          <a:prstGeom prst="rect">
            <a:avLst/>
          </a:prstGeom>
          <a:noFill/>
        </p:spPr>
        <p:txBody>
          <a:bodyPr wrap="square">
            <a:spAutoFit/>
          </a:bodyPr>
          <a:lstStyle/>
          <a:p>
            <a:r>
              <a:rPr lang="en-AU" sz="1400" dirty="0">
                <a:latin typeface="+mn-lt"/>
              </a:rPr>
              <a:t>https://www.geeksforgeeks.org/mvc-framework-introduction/</a:t>
            </a:r>
          </a:p>
        </p:txBody>
      </p:sp>
      <p:sp>
        <p:nvSpPr>
          <p:cNvPr id="7" name="Rectangle 6">
            <a:extLst>
              <a:ext uri="{FF2B5EF4-FFF2-40B4-BE49-F238E27FC236}">
                <a16:creationId xmlns:a16="http://schemas.microsoft.com/office/drawing/2014/main" id="{46E6EAC3-0857-4822-9AC9-489078B55277}"/>
              </a:ext>
            </a:extLst>
          </p:cNvPr>
          <p:cNvSpPr/>
          <p:nvPr/>
        </p:nvSpPr>
        <p:spPr>
          <a:xfrm>
            <a:off x="8610986" y="4933914"/>
            <a:ext cx="1142845" cy="8271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1085BA37-1183-432F-A298-78CFA8B80D4E}"/>
              </a:ext>
            </a:extLst>
          </p:cNvPr>
          <p:cNvSpPr/>
          <p:nvPr/>
        </p:nvSpPr>
        <p:spPr>
          <a:xfrm>
            <a:off x="4339299" y="4321643"/>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1</a:t>
            </a:r>
          </a:p>
        </p:txBody>
      </p:sp>
      <p:sp>
        <p:nvSpPr>
          <p:cNvPr id="11" name="Oval 10">
            <a:extLst>
              <a:ext uri="{FF2B5EF4-FFF2-40B4-BE49-F238E27FC236}">
                <a16:creationId xmlns:a16="http://schemas.microsoft.com/office/drawing/2014/main" id="{501C5765-B391-4F64-906E-7CE596F1B528}"/>
              </a:ext>
            </a:extLst>
          </p:cNvPr>
          <p:cNvSpPr/>
          <p:nvPr/>
        </p:nvSpPr>
        <p:spPr>
          <a:xfrm>
            <a:off x="4047318" y="3317064"/>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2</a:t>
            </a:r>
          </a:p>
        </p:txBody>
      </p:sp>
      <p:sp>
        <p:nvSpPr>
          <p:cNvPr id="12" name="Oval 11">
            <a:extLst>
              <a:ext uri="{FF2B5EF4-FFF2-40B4-BE49-F238E27FC236}">
                <a16:creationId xmlns:a16="http://schemas.microsoft.com/office/drawing/2014/main" id="{06A6B03C-CDEF-4E51-9F90-4C71B4282E40}"/>
              </a:ext>
            </a:extLst>
          </p:cNvPr>
          <p:cNvSpPr/>
          <p:nvPr/>
        </p:nvSpPr>
        <p:spPr>
          <a:xfrm>
            <a:off x="5350208" y="1591985"/>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3</a:t>
            </a:r>
          </a:p>
        </p:txBody>
      </p:sp>
      <p:sp>
        <p:nvSpPr>
          <p:cNvPr id="13" name="Oval 12">
            <a:extLst>
              <a:ext uri="{FF2B5EF4-FFF2-40B4-BE49-F238E27FC236}">
                <a16:creationId xmlns:a16="http://schemas.microsoft.com/office/drawing/2014/main" id="{3A4B41AB-26FD-4ED6-8890-7159C362F7B3}"/>
              </a:ext>
            </a:extLst>
          </p:cNvPr>
          <p:cNvSpPr/>
          <p:nvPr/>
        </p:nvSpPr>
        <p:spPr>
          <a:xfrm>
            <a:off x="5681283" y="3271344"/>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4</a:t>
            </a:r>
          </a:p>
        </p:txBody>
      </p:sp>
    </p:spTree>
    <p:extLst>
      <p:ext uri="{BB962C8B-B14F-4D97-AF65-F5344CB8AC3E}">
        <p14:creationId xmlns:p14="http://schemas.microsoft.com/office/powerpoint/2010/main" val="2069411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B13EE18-8A7A-4ADA-88E2-07A8E830D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472" y="1234017"/>
            <a:ext cx="7165163" cy="4776775"/>
          </a:xfrm>
          <a:prstGeom prst="rect">
            <a:avLst/>
          </a:prstGeom>
        </p:spPr>
      </p:pic>
      <p:sp>
        <p:nvSpPr>
          <p:cNvPr id="2" name="Title 1"/>
          <p:cNvSpPr>
            <a:spLocks noGrp="1"/>
          </p:cNvSpPr>
          <p:nvPr>
            <p:ph type="title"/>
          </p:nvPr>
        </p:nvSpPr>
        <p:spPr>
          <a:xfrm>
            <a:off x="497552" y="193640"/>
            <a:ext cx="5598448" cy="653568"/>
          </a:xfrm>
        </p:spPr>
        <p:txBody>
          <a:bodyPr>
            <a:normAutofit/>
          </a:bodyPr>
          <a:lstStyle/>
          <a:p>
            <a:r>
              <a:rPr lang="en-AU" sz="3200" b="1" dirty="0">
                <a:ea typeface="+mj-ea"/>
                <a:cs typeface="+mj-cs"/>
              </a:rPr>
              <a:t>Model—View—Controller (MVC)</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847208"/>
            <a:ext cx="10864355" cy="5272862"/>
          </a:xfrm>
        </p:spPr>
        <p:txBody>
          <a:bodyPr>
            <a:noAutofit/>
          </a:bodyPr>
          <a:lstStyle/>
          <a:p>
            <a:r>
              <a:rPr lang="en-AU" sz="2400" dirty="0">
                <a:ea typeface="+mj-ea"/>
                <a:cs typeface="+mj-cs"/>
              </a:rPr>
              <a:t>An example:</a:t>
            </a:r>
            <a:endParaRPr lang="en-US" sz="2400" dirty="0">
              <a:ea typeface="+mj-ea"/>
              <a:cs typeface="+mj-cs"/>
            </a:endParaRPr>
          </a:p>
        </p:txBody>
      </p:sp>
      <p:sp>
        <p:nvSpPr>
          <p:cNvPr id="9" name="TextBox 8">
            <a:extLst>
              <a:ext uri="{FF2B5EF4-FFF2-40B4-BE49-F238E27FC236}">
                <a16:creationId xmlns:a16="http://schemas.microsoft.com/office/drawing/2014/main" id="{3FCFCF58-6A9C-45C2-AA04-8EB1859A844A}"/>
              </a:ext>
            </a:extLst>
          </p:cNvPr>
          <p:cNvSpPr txBox="1"/>
          <p:nvPr/>
        </p:nvSpPr>
        <p:spPr>
          <a:xfrm>
            <a:off x="7405271" y="6508463"/>
            <a:ext cx="4786729" cy="307777"/>
          </a:xfrm>
          <a:prstGeom prst="rect">
            <a:avLst/>
          </a:prstGeom>
          <a:noFill/>
        </p:spPr>
        <p:txBody>
          <a:bodyPr wrap="square">
            <a:spAutoFit/>
          </a:bodyPr>
          <a:lstStyle/>
          <a:p>
            <a:r>
              <a:rPr lang="en-AU" sz="1400" dirty="0">
                <a:latin typeface="+mn-lt"/>
              </a:rPr>
              <a:t>https://www.geeksforgeeks.org/mvc-framework-introduction/</a:t>
            </a:r>
          </a:p>
        </p:txBody>
      </p:sp>
      <p:sp>
        <p:nvSpPr>
          <p:cNvPr id="7" name="Rectangle 6">
            <a:extLst>
              <a:ext uri="{FF2B5EF4-FFF2-40B4-BE49-F238E27FC236}">
                <a16:creationId xmlns:a16="http://schemas.microsoft.com/office/drawing/2014/main" id="{46E6EAC3-0857-4822-9AC9-489078B55277}"/>
              </a:ext>
            </a:extLst>
          </p:cNvPr>
          <p:cNvSpPr/>
          <p:nvPr/>
        </p:nvSpPr>
        <p:spPr>
          <a:xfrm>
            <a:off x="8610986" y="4933914"/>
            <a:ext cx="1142845" cy="8271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1085BA37-1183-432F-A298-78CFA8B80D4E}"/>
              </a:ext>
            </a:extLst>
          </p:cNvPr>
          <p:cNvSpPr/>
          <p:nvPr/>
        </p:nvSpPr>
        <p:spPr>
          <a:xfrm>
            <a:off x="4339299" y="4321643"/>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1</a:t>
            </a:r>
          </a:p>
        </p:txBody>
      </p:sp>
      <p:sp>
        <p:nvSpPr>
          <p:cNvPr id="11" name="Oval 10">
            <a:extLst>
              <a:ext uri="{FF2B5EF4-FFF2-40B4-BE49-F238E27FC236}">
                <a16:creationId xmlns:a16="http://schemas.microsoft.com/office/drawing/2014/main" id="{501C5765-B391-4F64-906E-7CE596F1B528}"/>
              </a:ext>
            </a:extLst>
          </p:cNvPr>
          <p:cNvSpPr/>
          <p:nvPr/>
        </p:nvSpPr>
        <p:spPr>
          <a:xfrm>
            <a:off x="4047318" y="3317064"/>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2</a:t>
            </a:r>
          </a:p>
        </p:txBody>
      </p:sp>
      <p:sp>
        <p:nvSpPr>
          <p:cNvPr id="12" name="Oval 11">
            <a:extLst>
              <a:ext uri="{FF2B5EF4-FFF2-40B4-BE49-F238E27FC236}">
                <a16:creationId xmlns:a16="http://schemas.microsoft.com/office/drawing/2014/main" id="{06A6B03C-CDEF-4E51-9F90-4C71B4282E40}"/>
              </a:ext>
            </a:extLst>
          </p:cNvPr>
          <p:cNvSpPr/>
          <p:nvPr/>
        </p:nvSpPr>
        <p:spPr>
          <a:xfrm>
            <a:off x="5350208" y="1591985"/>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3</a:t>
            </a:r>
          </a:p>
        </p:txBody>
      </p:sp>
      <p:sp>
        <p:nvSpPr>
          <p:cNvPr id="13" name="Oval 12">
            <a:extLst>
              <a:ext uri="{FF2B5EF4-FFF2-40B4-BE49-F238E27FC236}">
                <a16:creationId xmlns:a16="http://schemas.microsoft.com/office/drawing/2014/main" id="{3A4B41AB-26FD-4ED6-8890-7159C362F7B3}"/>
              </a:ext>
            </a:extLst>
          </p:cNvPr>
          <p:cNvSpPr/>
          <p:nvPr/>
        </p:nvSpPr>
        <p:spPr>
          <a:xfrm>
            <a:off x="5681283" y="3271344"/>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4</a:t>
            </a:r>
          </a:p>
        </p:txBody>
      </p:sp>
      <p:sp>
        <p:nvSpPr>
          <p:cNvPr id="15" name="Oval 14">
            <a:extLst>
              <a:ext uri="{FF2B5EF4-FFF2-40B4-BE49-F238E27FC236}">
                <a16:creationId xmlns:a16="http://schemas.microsoft.com/office/drawing/2014/main" id="{8F4C2E65-1CE0-46C1-AEF5-56ECE22B0A85}"/>
              </a:ext>
            </a:extLst>
          </p:cNvPr>
          <p:cNvSpPr/>
          <p:nvPr/>
        </p:nvSpPr>
        <p:spPr>
          <a:xfrm>
            <a:off x="7813609" y="3304885"/>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5</a:t>
            </a:r>
          </a:p>
        </p:txBody>
      </p:sp>
      <p:sp>
        <p:nvSpPr>
          <p:cNvPr id="16" name="Oval 15">
            <a:extLst>
              <a:ext uri="{FF2B5EF4-FFF2-40B4-BE49-F238E27FC236}">
                <a16:creationId xmlns:a16="http://schemas.microsoft.com/office/drawing/2014/main" id="{D313E85C-8FE1-4080-AD9F-80067DBE2A51}"/>
              </a:ext>
            </a:extLst>
          </p:cNvPr>
          <p:cNvSpPr/>
          <p:nvPr/>
        </p:nvSpPr>
        <p:spPr>
          <a:xfrm>
            <a:off x="8912721" y="3489747"/>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6</a:t>
            </a:r>
          </a:p>
        </p:txBody>
      </p:sp>
      <p:sp>
        <p:nvSpPr>
          <p:cNvPr id="17" name="Oval 16">
            <a:extLst>
              <a:ext uri="{FF2B5EF4-FFF2-40B4-BE49-F238E27FC236}">
                <a16:creationId xmlns:a16="http://schemas.microsoft.com/office/drawing/2014/main" id="{20CA6967-92D3-4702-99B5-6CFD3D32D03A}"/>
              </a:ext>
            </a:extLst>
          </p:cNvPr>
          <p:cNvSpPr/>
          <p:nvPr/>
        </p:nvSpPr>
        <p:spPr>
          <a:xfrm>
            <a:off x="5273225" y="5392013"/>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7</a:t>
            </a:r>
          </a:p>
        </p:txBody>
      </p:sp>
    </p:spTree>
    <p:extLst>
      <p:ext uri="{BB962C8B-B14F-4D97-AF65-F5344CB8AC3E}">
        <p14:creationId xmlns:p14="http://schemas.microsoft.com/office/powerpoint/2010/main" val="1400846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737929"/>
            <a:ext cx="10864355" cy="5382141"/>
          </a:xfrm>
        </p:spPr>
        <p:txBody>
          <a:bodyPr>
            <a:noAutofit/>
          </a:bodyPr>
          <a:lstStyle/>
          <a:p>
            <a:r>
              <a:rPr lang="en-US" dirty="0">
                <a:ea typeface="+mj-ea"/>
                <a:cs typeface="+mj-cs"/>
              </a:rPr>
              <a:t>MVC</a:t>
            </a:r>
          </a:p>
        </p:txBody>
      </p:sp>
      <p:sp>
        <p:nvSpPr>
          <p:cNvPr id="4" name="Content Placeholder 2">
            <a:extLst>
              <a:ext uri="{FF2B5EF4-FFF2-40B4-BE49-F238E27FC236}">
                <a16:creationId xmlns:a16="http://schemas.microsoft.com/office/drawing/2014/main" id="{CF95044B-AB2B-4670-B36B-175202EB8BA3}"/>
              </a:ext>
            </a:extLst>
          </p:cNvPr>
          <p:cNvSpPr txBox="1">
            <a:spLocks/>
          </p:cNvSpPr>
          <p:nvPr/>
        </p:nvSpPr>
        <p:spPr>
          <a:xfrm>
            <a:off x="497551" y="1736422"/>
            <a:ext cx="10864355" cy="2764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ea typeface="+mj-ea"/>
                <a:cs typeface="+mj-cs"/>
              </a:rPr>
              <a:t>Django is an open-source web application framework written in Python.</a:t>
            </a:r>
          </a:p>
          <a:p>
            <a:pPr lvl="1" fontAlgn="auto">
              <a:spcAft>
                <a:spcPts val="0"/>
              </a:spcAft>
              <a:buClrTx/>
              <a:buSzTx/>
            </a:pPr>
            <a:r>
              <a:rPr lang="en-US" dirty="0">
                <a:ea typeface="+mj-ea"/>
                <a:cs typeface="+mj-cs"/>
              </a:rPr>
              <a:t>Django customizes the MVC design pattern. </a:t>
            </a:r>
            <a:endParaRPr lang="en-AU" dirty="0">
              <a:ea typeface="+mj-ea"/>
              <a:cs typeface="+mj-cs"/>
            </a:endParaRPr>
          </a:p>
          <a:p>
            <a:pPr marL="457200" lvl="1" indent="0" fontAlgn="auto">
              <a:spcAft>
                <a:spcPts val="0"/>
              </a:spcAft>
              <a:buClrTx/>
              <a:buSzTx/>
              <a:buFont typeface="Arial" panose="020B0604020202020204" pitchFamily="34" charset="0"/>
              <a:buNone/>
            </a:pPr>
            <a:endParaRPr lang="en-US" dirty="0"/>
          </a:p>
        </p:txBody>
      </p:sp>
    </p:spTree>
    <p:extLst>
      <p:ext uri="{BB962C8B-B14F-4D97-AF65-F5344CB8AC3E}">
        <p14:creationId xmlns:p14="http://schemas.microsoft.com/office/powerpoint/2010/main" val="3973952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326377" y="664606"/>
            <a:ext cx="10864355" cy="2764394"/>
          </a:xfrm>
        </p:spPr>
        <p:txBody>
          <a:bodyPr>
            <a:noAutofit/>
          </a:bodyPr>
          <a:lstStyle/>
          <a:p>
            <a:r>
              <a:rPr lang="en-AU" sz="2400" dirty="0">
                <a:ea typeface="+mj-ea"/>
                <a:cs typeface="+mj-cs"/>
              </a:rPr>
              <a:t>Django customizes </a:t>
            </a:r>
            <a:r>
              <a:rPr lang="en-US" sz="2400" dirty="0"/>
              <a:t>MVC as MVT (</a:t>
            </a:r>
            <a:r>
              <a:rPr lang="en-AU" sz="2400" dirty="0">
                <a:ea typeface="+mj-ea"/>
                <a:cs typeface="+mj-cs"/>
              </a:rPr>
              <a:t>Model—View—Template)</a:t>
            </a:r>
          </a:p>
          <a:p>
            <a:pPr lvl="1"/>
            <a:r>
              <a:rPr lang="en-AU" dirty="0"/>
              <a:t>M — — — -&gt;For data interaction— — — — — -&gt;M</a:t>
            </a:r>
            <a:br>
              <a:rPr lang="en-AU" dirty="0"/>
            </a:br>
            <a:r>
              <a:rPr lang="en-AU" dirty="0"/>
              <a:t>V — — — -&gt; For data visualization— — — — —   -&gt;T</a:t>
            </a:r>
            <a:br>
              <a:rPr lang="en-AU" dirty="0"/>
            </a:br>
            <a:r>
              <a:rPr lang="en-AU" dirty="0"/>
              <a:t>C — — — -&gt; For component interaction— — — —&gt;V</a:t>
            </a:r>
          </a:p>
          <a:p>
            <a:endParaRPr lang="en-US" sz="2400" dirty="0">
              <a:ea typeface="+mj-ea"/>
              <a:cs typeface="+mj-cs"/>
            </a:endParaRPr>
          </a:p>
          <a:p>
            <a:r>
              <a:rPr lang="en-US" sz="2400" dirty="0">
                <a:solidFill>
                  <a:srgbClr val="FF0000"/>
                </a:solidFill>
                <a:ea typeface="+mj-ea"/>
                <a:cs typeface="+mj-cs"/>
              </a:rPr>
              <a:t>Any real-world Django-based web application?</a:t>
            </a:r>
          </a:p>
          <a:p>
            <a:pPr lvl="1"/>
            <a:r>
              <a:rPr lang="en-US" dirty="0">
                <a:ea typeface="+mj-ea"/>
                <a:cs typeface="+mj-cs"/>
              </a:rPr>
              <a:t>Instagram, Spotify, </a:t>
            </a:r>
            <a:r>
              <a:rPr lang="en-US" dirty="0" err="1">
                <a:ea typeface="+mj-ea"/>
                <a:cs typeface="+mj-cs"/>
              </a:rPr>
              <a:t>Youtube</a:t>
            </a:r>
            <a:endParaRPr lang="en-AU" dirty="0">
              <a:solidFill>
                <a:srgbClr val="FF0000"/>
              </a:solidFill>
              <a:ea typeface="+mj-ea"/>
              <a:cs typeface="+mj-cs"/>
            </a:endParaRPr>
          </a:p>
          <a:p>
            <a:endParaRPr lang="en-AU" sz="2400" dirty="0">
              <a:ea typeface="+mj-ea"/>
              <a:cs typeface="+mj-cs"/>
            </a:endParaRPr>
          </a:p>
          <a:p>
            <a:pPr marL="457200" lvl="1" indent="0">
              <a:buNone/>
            </a:pPr>
            <a:endParaRPr lang="en-US" dirty="0"/>
          </a:p>
        </p:txBody>
      </p:sp>
    </p:spTree>
    <p:extLst>
      <p:ext uri="{BB962C8B-B14F-4D97-AF65-F5344CB8AC3E}">
        <p14:creationId xmlns:p14="http://schemas.microsoft.com/office/powerpoint/2010/main" val="147243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290519" y="254851"/>
            <a:ext cx="8939746" cy="469768"/>
          </a:xfrm>
        </p:spPr>
        <p:txBody>
          <a:bodyPr>
            <a:noAutofit/>
          </a:bodyPr>
          <a:lstStyle/>
          <a:p>
            <a:r>
              <a:rPr lang="en-US" sz="2400" dirty="0">
                <a:ea typeface="+mj-ea"/>
                <a:cs typeface="+mj-cs"/>
              </a:rPr>
              <a:t>A Django-based web application:</a:t>
            </a:r>
            <a:endParaRPr lang="en-AU" sz="2400" dirty="0">
              <a:ea typeface="+mj-ea"/>
              <a:cs typeface="+mj-cs"/>
            </a:endParaRPr>
          </a:p>
          <a:p>
            <a:endParaRPr lang="en-AU" sz="2400" dirty="0">
              <a:ea typeface="+mj-ea"/>
              <a:cs typeface="+mj-cs"/>
            </a:endParaRPr>
          </a:p>
          <a:p>
            <a:pPr marL="457200" lvl="1" indent="0">
              <a:buNone/>
            </a:pPr>
            <a:endParaRPr lang="en-US" dirty="0"/>
          </a:p>
        </p:txBody>
      </p:sp>
      <p:pic>
        <p:nvPicPr>
          <p:cNvPr id="1026" name="Picture 2">
            <a:extLst>
              <a:ext uri="{FF2B5EF4-FFF2-40B4-BE49-F238E27FC236}">
                <a16:creationId xmlns:a16="http://schemas.microsoft.com/office/drawing/2014/main" id="{919AA4EA-1E49-4BA4-9CE2-6F2D7C211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990" y="862642"/>
            <a:ext cx="8198776" cy="433531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D87BF51-11E8-4488-8196-FDD76027E03B}"/>
              </a:ext>
            </a:extLst>
          </p:cNvPr>
          <p:cNvSpPr txBox="1">
            <a:spLocks/>
          </p:cNvSpPr>
          <p:nvPr/>
        </p:nvSpPr>
        <p:spPr>
          <a:xfrm>
            <a:off x="290519" y="5335981"/>
            <a:ext cx="11559359" cy="1100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b="1" dirty="0">
                <a:ea typeface="+mj-ea"/>
                <a:cs typeface="+mj-cs"/>
              </a:rPr>
              <a:t>URL resolving</a:t>
            </a:r>
            <a:r>
              <a:rPr lang="en-US" sz="2400" dirty="0">
                <a:ea typeface="+mj-ea"/>
                <a:cs typeface="+mj-cs"/>
              </a:rPr>
              <a:t>: maps an incoming request to an appropriate view function.</a:t>
            </a:r>
          </a:p>
          <a:p>
            <a:pPr lvl="1" fontAlgn="auto">
              <a:spcAft>
                <a:spcPts val="0"/>
              </a:spcAft>
              <a:buClrTx/>
              <a:buSzTx/>
            </a:pPr>
            <a:r>
              <a:rPr lang="en-US" dirty="0">
                <a:ea typeface="+mj-ea"/>
                <a:cs typeface="+mj-cs"/>
              </a:rPr>
              <a:t>Extracts specific strings and/or digits in the URL and sends them to the VIEW function.</a:t>
            </a:r>
            <a:endParaRPr lang="en-AU" dirty="0">
              <a:ea typeface="+mj-ea"/>
              <a:cs typeface="+mj-cs"/>
            </a:endParaRPr>
          </a:p>
          <a:p>
            <a:pPr fontAlgn="auto">
              <a:spcAft>
                <a:spcPts val="0"/>
              </a:spcAft>
              <a:buClrTx/>
              <a:buSzTx/>
            </a:pPr>
            <a:endParaRPr lang="en-AU" sz="2400" dirty="0">
              <a:ea typeface="+mj-ea"/>
              <a:cs typeface="+mj-cs"/>
            </a:endParaRPr>
          </a:p>
          <a:p>
            <a:pPr marL="457200" lvl="1" indent="0" fontAlgn="auto">
              <a:spcAft>
                <a:spcPts val="0"/>
              </a:spcAft>
              <a:buClrTx/>
              <a:buSzTx/>
              <a:buFont typeface="Arial" panose="020B0604020202020204" pitchFamily="34" charset="0"/>
              <a:buNone/>
            </a:pPr>
            <a:endParaRPr lang="en-US" dirty="0"/>
          </a:p>
        </p:txBody>
      </p:sp>
    </p:spTree>
    <p:extLst>
      <p:ext uri="{BB962C8B-B14F-4D97-AF65-F5344CB8AC3E}">
        <p14:creationId xmlns:p14="http://schemas.microsoft.com/office/powerpoint/2010/main" val="2710046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290519" y="254851"/>
            <a:ext cx="8939746" cy="469768"/>
          </a:xfrm>
        </p:spPr>
        <p:txBody>
          <a:bodyPr>
            <a:noAutofit/>
          </a:bodyPr>
          <a:lstStyle/>
          <a:p>
            <a:r>
              <a:rPr lang="en-US" sz="2400" dirty="0">
                <a:ea typeface="+mj-ea"/>
                <a:cs typeface="+mj-cs"/>
              </a:rPr>
              <a:t>A Django-based web application:</a:t>
            </a:r>
            <a:endParaRPr lang="en-AU" sz="2400" dirty="0">
              <a:ea typeface="+mj-ea"/>
              <a:cs typeface="+mj-cs"/>
            </a:endParaRPr>
          </a:p>
          <a:p>
            <a:endParaRPr lang="en-AU" sz="2400" dirty="0">
              <a:ea typeface="+mj-ea"/>
              <a:cs typeface="+mj-cs"/>
            </a:endParaRPr>
          </a:p>
          <a:p>
            <a:pPr marL="457200" lvl="1" indent="0">
              <a:buNone/>
            </a:pPr>
            <a:endParaRPr lang="en-US" dirty="0"/>
          </a:p>
        </p:txBody>
      </p:sp>
      <p:pic>
        <p:nvPicPr>
          <p:cNvPr id="1026" name="Picture 2">
            <a:extLst>
              <a:ext uri="{FF2B5EF4-FFF2-40B4-BE49-F238E27FC236}">
                <a16:creationId xmlns:a16="http://schemas.microsoft.com/office/drawing/2014/main" id="{919AA4EA-1E49-4BA4-9CE2-6F2D7C211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990" y="862642"/>
            <a:ext cx="8198776" cy="433531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D87BF51-11E8-4488-8196-FDD76027E03B}"/>
              </a:ext>
            </a:extLst>
          </p:cNvPr>
          <p:cNvSpPr txBox="1">
            <a:spLocks/>
          </p:cNvSpPr>
          <p:nvPr/>
        </p:nvSpPr>
        <p:spPr>
          <a:xfrm>
            <a:off x="290518" y="5335981"/>
            <a:ext cx="11734705" cy="1100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Clr>
                <a:schemeClr val="tx1"/>
              </a:buClr>
              <a:buSzPct val="100000"/>
            </a:pPr>
            <a:r>
              <a:rPr lang="en-US" sz="2400" b="1" dirty="0">
                <a:ea typeface="+mj-ea"/>
                <a:cs typeface="+mj-cs"/>
              </a:rPr>
              <a:t>View</a:t>
            </a:r>
            <a:r>
              <a:rPr lang="en-US" sz="2400" dirty="0">
                <a:ea typeface="+mj-ea"/>
                <a:cs typeface="+mj-cs"/>
              </a:rPr>
              <a:t>: uses the resolved arguments to interacts with templates and models as needed.</a:t>
            </a:r>
          </a:p>
          <a:p>
            <a:pPr lvl="1" fontAlgn="auto">
              <a:spcAft>
                <a:spcPts val="0"/>
              </a:spcAft>
              <a:buClrTx/>
              <a:buSzTx/>
            </a:pPr>
            <a:endParaRPr lang="en-AU" dirty="0">
              <a:ea typeface="+mj-ea"/>
              <a:cs typeface="+mj-cs"/>
            </a:endParaRPr>
          </a:p>
          <a:p>
            <a:pPr fontAlgn="auto">
              <a:spcAft>
                <a:spcPts val="0"/>
              </a:spcAft>
              <a:buClrTx/>
              <a:buSzTx/>
            </a:pPr>
            <a:endParaRPr lang="en-AU" sz="2400" dirty="0">
              <a:ea typeface="+mj-ea"/>
              <a:cs typeface="+mj-cs"/>
            </a:endParaRPr>
          </a:p>
          <a:p>
            <a:pPr marL="457200" lvl="1" indent="0" fontAlgn="auto">
              <a:spcAft>
                <a:spcPts val="0"/>
              </a:spcAft>
              <a:buClrTx/>
              <a:buSzTx/>
              <a:buFont typeface="Arial" panose="020B0604020202020204" pitchFamily="34" charset="0"/>
              <a:buNone/>
            </a:pPr>
            <a:endParaRPr lang="en-US" dirty="0"/>
          </a:p>
        </p:txBody>
      </p:sp>
    </p:spTree>
    <p:extLst>
      <p:ext uri="{BB962C8B-B14F-4D97-AF65-F5344CB8AC3E}">
        <p14:creationId xmlns:p14="http://schemas.microsoft.com/office/powerpoint/2010/main" val="361374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2784-199A-4366-8059-4B353600DEA1}"/>
              </a:ext>
            </a:extLst>
          </p:cNvPr>
          <p:cNvSpPr>
            <a:spLocks noGrp="1"/>
          </p:cNvSpPr>
          <p:nvPr>
            <p:ph idx="1"/>
          </p:nvPr>
        </p:nvSpPr>
        <p:spPr>
          <a:xfrm>
            <a:off x="828414" y="1436483"/>
            <a:ext cx="8674173" cy="1683235"/>
          </a:xfrm>
        </p:spPr>
        <p:txBody>
          <a:bodyPr>
            <a:normAutofit/>
          </a:bodyPr>
          <a:lstStyle/>
          <a:p>
            <a:pPr marL="228600" indent="-228240">
              <a:lnSpc>
                <a:spcPct val="90000"/>
              </a:lnSpc>
              <a:spcBef>
                <a:spcPts val="1001"/>
              </a:spcBef>
              <a:buClr>
                <a:srgbClr val="000000"/>
              </a:buClr>
              <a:buFont typeface="Arial"/>
              <a:buChar char="•"/>
            </a:pPr>
            <a:r>
              <a:rPr lang="en-US" spc="-1" dirty="0">
                <a:solidFill>
                  <a:srgbClr val="000000"/>
                </a:solidFill>
                <a:latin typeface="Calibri"/>
              </a:rPr>
              <a:t>Web Application Architecture</a:t>
            </a:r>
          </a:p>
          <a:p>
            <a:pPr marL="228600" indent="-228240">
              <a:lnSpc>
                <a:spcPct val="90000"/>
              </a:lnSpc>
              <a:spcBef>
                <a:spcPts val="1001"/>
              </a:spcBef>
              <a:buClr>
                <a:srgbClr val="000000"/>
              </a:buClr>
              <a:buFont typeface="Arial"/>
              <a:buChar char="•"/>
            </a:pPr>
            <a:r>
              <a:rPr lang="en-US" spc="-1" dirty="0">
                <a:solidFill>
                  <a:srgbClr val="000000"/>
                </a:solidFill>
                <a:latin typeface="Calibri"/>
              </a:rPr>
              <a:t>Web Application Design Pattern</a:t>
            </a:r>
          </a:p>
          <a:p>
            <a:pPr algn="l" fontAlgn="base"/>
            <a:r>
              <a:rPr lang="en-AU" spc="-1" dirty="0">
                <a:solidFill>
                  <a:srgbClr val="000000"/>
                </a:solidFill>
                <a:latin typeface="Calibri"/>
              </a:rPr>
              <a:t>Django Framework</a:t>
            </a:r>
          </a:p>
        </p:txBody>
      </p:sp>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828415" y="286870"/>
            <a:ext cx="3258393" cy="763530"/>
          </a:xfrm>
          <a:prstGeom prst="rect">
            <a:avLst/>
          </a:prstGeom>
        </p:spPr>
        <p:txBody>
          <a:bodyPr>
            <a:normAutofit/>
          </a:bodyPr>
          <a:lstStyle/>
          <a:p>
            <a:r>
              <a:rPr lang="en-AU" sz="3200" b="1" dirty="0"/>
              <a:t>Overview</a:t>
            </a:r>
            <a:endParaRPr sz="2800" b="1" dirty="0"/>
          </a:p>
        </p:txBody>
      </p:sp>
    </p:spTree>
    <p:extLst>
      <p:ext uri="{BB962C8B-B14F-4D97-AF65-F5344CB8AC3E}">
        <p14:creationId xmlns:p14="http://schemas.microsoft.com/office/powerpoint/2010/main" val="2309147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290519" y="254851"/>
            <a:ext cx="8939746" cy="469768"/>
          </a:xfrm>
        </p:spPr>
        <p:txBody>
          <a:bodyPr>
            <a:noAutofit/>
          </a:bodyPr>
          <a:lstStyle/>
          <a:p>
            <a:r>
              <a:rPr lang="en-US" sz="2400" dirty="0">
                <a:ea typeface="+mj-ea"/>
                <a:cs typeface="+mj-cs"/>
              </a:rPr>
              <a:t>A Django-based web application:</a:t>
            </a:r>
            <a:endParaRPr lang="en-AU" sz="2400" dirty="0">
              <a:ea typeface="+mj-ea"/>
              <a:cs typeface="+mj-cs"/>
            </a:endParaRPr>
          </a:p>
          <a:p>
            <a:endParaRPr lang="en-AU" sz="2400" dirty="0">
              <a:ea typeface="+mj-ea"/>
              <a:cs typeface="+mj-cs"/>
            </a:endParaRPr>
          </a:p>
          <a:p>
            <a:pPr marL="457200" lvl="1" indent="0">
              <a:buNone/>
            </a:pPr>
            <a:endParaRPr lang="en-US" dirty="0"/>
          </a:p>
        </p:txBody>
      </p:sp>
      <p:pic>
        <p:nvPicPr>
          <p:cNvPr id="1026" name="Picture 2">
            <a:extLst>
              <a:ext uri="{FF2B5EF4-FFF2-40B4-BE49-F238E27FC236}">
                <a16:creationId xmlns:a16="http://schemas.microsoft.com/office/drawing/2014/main" id="{919AA4EA-1E49-4BA4-9CE2-6F2D7C211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990" y="862642"/>
            <a:ext cx="8198776" cy="417518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D87BF51-11E8-4488-8196-FDD76027E03B}"/>
              </a:ext>
            </a:extLst>
          </p:cNvPr>
          <p:cNvSpPr txBox="1">
            <a:spLocks/>
          </p:cNvSpPr>
          <p:nvPr/>
        </p:nvSpPr>
        <p:spPr>
          <a:xfrm>
            <a:off x="290518" y="5335981"/>
            <a:ext cx="10449199" cy="12671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Clr>
                <a:schemeClr val="tx1"/>
              </a:buClr>
              <a:buSzPct val="100000"/>
            </a:pPr>
            <a:r>
              <a:rPr lang="en-US" sz="2400" b="1" dirty="0">
                <a:ea typeface="+mj-ea"/>
                <a:cs typeface="+mj-cs"/>
              </a:rPr>
              <a:t>Model: </a:t>
            </a:r>
            <a:r>
              <a:rPr lang="en-US" sz="2400" dirty="0">
                <a:ea typeface="+mj-ea"/>
                <a:cs typeface="+mj-cs"/>
              </a:rPr>
              <a:t>interacts with the database.</a:t>
            </a:r>
            <a:endParaRPr lang="en-AU" sz="2400" dirty="0">
              <a:ea typeface="+mj-ea"/>
              <a:cs typeface="+mj-cs"/>
            </a:endParaRPr>
          </a:p>
          <a:p>
            <a:pPr marL="457200" lvl="1" indent="0" fontAlgn="auto">
              <a:spcAft>
                <a:spcPts val="0"/>
              </a:spcAft>
              <a:buClrTx/>
              <a:buSzTx/>
              <a:buFont typeface="Arial" panose="020B0604020202020204" pitchFamily="34" charset="0"/>
              <a:buNone/>
            </a:pPr>
            <a:endParaRPr lang="en-US" dirty="0"/>
          </a:p>
        </p:txBody>
      </p:sp>
    </p:spTree>
    <p:extLst>
      <p:ext uri="{BB962C8B-B14F-4D97-AF65-F5344CB8AC3E}">
        <p14:creationId xmlns:p14="http://schemas.microsoft.com/office/powerpoint/2010/main" val="3623171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290519" y="254851"/>
            <a:ext cx="8939746" cy="469768"/>
          </a:xfrm>
        </p:spPr>
        <p:txBody>
          <a:bodyPr>
            <a:noAutofit/>
          </a:bodyPr>
          <a:lstStyle/>
          <a:p>
            <a:r>
              <a:rPr lang="en-US" sz="2400" dirty="0">
                <a:ea typeface="+mj-ea"/>
                <a:cs typeface="+mj-cs"/>
              </a:rPr>
              <a:t>A Django-based web application:</a:t>
            </a:r>
            <a:endParaRPr lang="en-AU" sz="2400" dirty="0">
              <a:ea typeface="+mj-ea"/>
              <a:cs typeface="+mj-cs"/>
            </a:endParaRPr>
          </a:p>
          <a:p>
            <a:endParaRPr lang="en-AU" sz="2400" dirty="0">
              <a:ea typeface="+mj-ea"/>
              <a:cs typeface="+mj-cs"/>
            </a:endParaRPr>
          </a:p>
          <a:p>
            <a:pPr marL="457200" lvl="1" indent="0">
              <a:buNone/>
            </a:pPr>
            <a:endParaRPr lang="en-US" dirty="0"/>
          </a:p>
        </p:txBody>
      </p:sp>
      <p:pic>
        <p:nvPicPr>
          <p:cNvPr id="1026" name="Picture 2">
            <a:extLst>
              <a:ext uri="{FF2B5EF4-FFF2-40B4-BE49-F238E27FC236}">
                <a16:creationId xmlns:a16="http://schemas.microsoft.com/office/drawing/2014/main" id="{919AA4EA-1E49-4BA4-9CE2-6F2D7C211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990" y="862642"/>
            <a:ext cx="8198776" cy="433531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D87BF51-11E8-4488-8196-FDD76027E03B}"/>
              </a:ext>
            </a:extLst>
          </p:cNvPr>
          <p:cNvSpPr txBox="1">
            <a:spLocks/>
          </p:cNvSpPr>
          <p:nvPr/>
        </p:nvSpPr>
        <p:spPr>
          <a:xfrm>
            <a:off x="290518" y="5335981"/>
            <a:ext cx="11372747" cy="7887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Clr>
                <a:schemeClr val="tx1"/>
              </a:buClr>
              <a:buSzPct val="100000"/>
            </a:pPr>
            <a:r>
              <a:rPr lang="en-US" sz="2400" b="1" dirty="0">
                <a:ea typeface="+mj-ea"/>
                <a:cs typeface="+mj-cs"/>
              </a:rPr>
              <a:t>Template</a:t>
            </a:r>
            <a:r>
              <a:rPr lang="en-US" sz="2400" dirty="0">
                <a:ea typeface="+mj-ea"/>
                <a:cs typeface="+mj-cs"/>
              </a:rPr>
              <a:t>: takes the data passed from the view logic for rendering the HTML</a:t>
            </a:r>
            <a:r>
              <a:rPr lang="en-AU" sz="2400" dirty="0">
                <a:ea typeface="+mj-ea"/>
                <a:cs typeface="+mj-cs"/>
              </a:rPr>
              <a:t> template (or other XML templates)</a:t>
            </a:r>
          </a:p>
          <a:p>
            <a:pPr marL="457200" lvl="1" indent="0" fontAlgn="auto">
              <a:spcAft>
                <a:spcPts val="0"/>
              </a:spcAft>
              <a:buClrTx/>
              <a:buSzTx/>
              <a:buFont typeface="Arial" panose="020B0604020202020204" pitchFamily="34" charset="0"/>
              <a:buNone/>
            </a:pPr>
            <a:endParaRPr lang="en-US" dirty="0"/>
          </a:p>
        </p:txBody>
      </p:sp>
    </p:spTree>
    <p:extLst>
      <p:ext uri="{BB962C8B-B14F-4D97-AF65-F5344CB8AC3E}">
        <p14:creationId xmlns:p14="http://schemas.microsoft.com/office/powerpoint/2010/main" val="3321208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D87BF51-11E8-4488-8196-FDD76027E03B}"/>
              </a:ext>
            </a:extLst>
          </p:cNvPr>
          <p:cNvSpPr txBox="1">
            <a:spLocks/>
          </p:cNvSpPr>
          <p:nvPr/>
        </p:nvSpPr>
        <p:spPr>
          <a:xfrm>
            <a:off x="290519" y="724619"/>
            <a:ext cx="7995065" cy="469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Clr>
                <a:schemeClr val="tx1"/>
              </a:buClr>
              <a:buSzPct val="100000"/>
            </a:pPr>
            <a:r>
              <a:rPr lang="en-AU" sz="2400" dirty="0">
                <a:ea typeface="+mj-ea"/>
                <a:cs typeface="+mj-cs"/>
              </a:rPr>
              <a:t>urls.py</a:t>
            </a:r>
            <a:r>
              <a:rPr lang="en-US" sz="2400" dirty="0">
                <a:ea typeface="+mj-ea"/>
                <a:cs typeface="+mj-cs"/>
              </a:rPr>
              <a:t>: implements the component of URL resolving </a:t>
            </a:r>
            <a:endParaRPr lang="en-AU" dirty="0">
              <a:ea typeface="+mj-ea"/>
              <a:cs typeface="+mj-cs"/>
            </a:endParaRPr>
          </a:p>
          <a:p>
            <a:pPr fontAlgn="auto">
              <a:spcAft>
                <a:spcPts val="0"/>
              </a:spcAft>
              <a:buClrTx/>
              <a:buSzTx/>
            </a:pPr>
            <a:endParaRPr lang="en-AU" sz="2400" dirty="0">
              <a:ea typeface="+mj-ea"/>
              <a:cs typeface="+mj-cs"/>
            </a:endParaRPr>
          </a:p>
          <a:p>
            <a:pPr marL="457200" lvl="1" indent="0" fontAlgn="auto">
              <a:spcAft>
                <a:spcPts val="0"/>
              </a:spcAft>
              <a:buClrTx/>
              <a:buSzTx/>
              <a:buFont typeface="Arial" panose="020B0604020202020204" pitchFamily="34" charset="0"/>
              <a:buNone/>
            </a:pPr>
            <a:endParaRPr lang="en-US" dirty="0"/>
          </a:p>
        </p:txBody>
      </p:sp>
      <p:sp>
        <p:nvSpPr>
          <p:cNvPr id="6" name="TextBox 5">
            <a:extLst>
              <a:ext uri="{FF2B5EF4-FFF2-40B4-BE49-F238E27FC236}">
                <a16:creationId xmlns:a16="http://schemas.microsoft.com/office/drawing/2014/main" id="{B2FFB231-BD71-49E7-8FDE-300DD980193A}"/>
              </a:ext>
            </a:extLst>
          </p:cNvPr>
          <p:cNvSpPr txBox="1"/>
          <p:nvPr/>
        </p:nvSpPr>
        <p:spPr>
          <a:xfrm>
            <a:off x="1863306" y="1313289"/>
            <a:ext cx="8717604" cy="2246769"/>
          </a:xfrm>
          <a:prstGeom prst="rect">
            <a:avLst/>
          </a:prstGeom>
          <a:solidFill>
            <a:schemeClr val="bg1">
              <a:lumMod val="85000"/>
              <a:alpha val="30000"/>
            </a:schemeClr>
          </a:solidFill>
          <a:ln>
            <a:noFill/>
          </a:ln>
        </p:spPr>
        <p:txBody>
          <a:bodyPr wrap="square" rtlCol="0">
            <a:spAutoFit/>
          </a:bodyPr>
          <a:lstStyle/>
          <a:p>
            <a:pPr marL="49213" lvl="2" algn="l"/>
            <a:r>
              <a:rPr lang="en-AU" b="0" i="0" dirty="0">
                <a:solidFill>
                  <a:srgbClr val="343541"/>
                </a:solidFill>
                <a:effectLst/>
                <a:latin typeface="Courier"/>
              </a:rPr>
              <a:t>from </a:t>
            </a:r>
            <a:r>
              <a:rPr lang="en-AU" b="0" i="0" dirty="0" err="1">
                <a:solidFill>
                  <a:srgbClr val="343541"/>
                </a:solidFill>
                <a:effectLst/>
                <a:latin typeface="Courier"/>
              </a:rPr>
              <a:t>django.urls</a:t>
            </a:r>
            <a:r>
              <a:rPr lang="en-AU" b="0" i="0" dirty="0">
                <a:solidFill>
                  <a:srgbClr val="343541"/>
                </a:solidFill>
                <a:effectLst/>
                <a:latin typeface="Courier"/>
              </a:rPr>
              <a:t> import path </a:t>
            </a:r>
          </a:p>
          <a:p>
            <a:pPr algn="l" fontAlgn="base"/>
            <a:r>
              <a:rPr lang="en-AU" dirty="0">
                <a:solidFill>
                  <a:srgbClr val="343541"/>
                </a:solidFill>
                <a:latin typeface="Courier"/>
              </a:rPr>
              <a:t>from music import views</a:t>
            </a:r>
            <a:endParaRPr lang="en-US" dirty="0">
              <a:solidFill>
                <a:srgbClr val="343541"/>
              </a:solidFill>
              <a:latin typeface="Courier"/>
            </a:endParaRPr>
          </a:p>
          <a:p>
            <a:pPr algn="l" fontAlgn="base"/>
            <a:endParaRPr lang="en-AU" b="0" i="0" dirty="0">
              <a:solidFill>
                <a:srgbClr val="343541"/>
              </a:solidFill>
              <a:effectLst/>
              <a:latin typeface="Courier"/>
            </a:endParaRPr>
          </a:p>
          <a:p>
            <a:pPr marL="49213" lvl="2" algn="l"/>
            <a:r>
              <a:rPr lang="en-AU" b="0" i="0" dirty="0" err="1">
                <a:solidFill>
                  <a:srgbClr val="343541"/>
                </a:solidFill>
                <a:effectLst/>
                <a:latin typeface="Courier"/>
              </a:rPr>
              <a:t>urlpatterns</a:t>
            </a:r>
            <a:r>
              <a:rPr lang="en-AU" b="0" i="0" dirty="0">
                <a:solidFill>
                  <a:srgbClr val="343541"/>
                </a:solidFill>
                <a:effectLst/>
                <a:latin typeface="Courier"/>
              </a:rPr>
              <a:t>  =  [ </a:t>
            </a:r>
          </a:p>
          <a:p>
            <a:pPr marL="49213" lvl="2" algn="l"/>
            <a:r>
              <a:rPr lang="en-AU" dirty="0">
                <a:solidFill>
                  <a:srgbClr val="343541"/>
                </a:solidFill>
                <a:latin typeface="Courier"/>
              </a:rPr>
              <a:t>	</a:t>
            </a:r>
            <a:r>
              <a:rPr lang="en-AU" b="0" i="0" dirty="0">
                <a:solidFill>
                  <a:srgbClr val="343541"/>
                </a:solidFill>
                <a:effectLst/>
                <a:latin typeface="Courier"/>
              </a:rPr>
              <a:t>path('', </a:t>
            </a:r>
            <a:r>
              <a:rPr lang="en-AU" dirty="0">
                <a:solidFill>
                  <a:srgbClr val="343541"/>
                </a:solidFill>
                <a:latin typeface="Courier"/>
              </a:rPr>
              <a:t>views.</a:t>
            </a:r>
            <a:r>
              <a:rPr lang="en-US" dirty="0">
                <a:solidFill>
                  <a:srgbClr val="343541"/>
                </a:solidFill>
                <a:latin typeface="Courier"/>
              </a:rPr>
              <a:t>home, </a:t>
            </a:r>
            <a:r>
              <a:rPr lang="en-AU" sz="2000" b="0" i="0" dirty="0">
                <a:effectLst/>
                <a:latin typeface="Courier"/>
              </a:rPr>
              <a:t>name='home'</a:t>
            </a:r>
            <a:r>
              <a:rPr lang="en-AU" b="0" i="0" dirty="0">
                <a:solidFill>
                  <a:srgbClr val="343541"/>
                </a:solidFill>
                <a:effectLst/>
                <a:latin typeface="Courier"/>
              </a:rPr>
              <a:t>), </a:t>
            </a:r>
          </a:p>
          <a:p>
            <a:pPr marL="49213" lvl="2" algn="l"/>
            <a:r>
              <a:rPr lang="en-AU" b="0" i="0" dirty="0">
                <a:solidFill>
                  <a:srgbClr val="343541"/>
                </a:solidFill>
                <a:effectLst/>
                <a:latin typeface="Courier"/>
              </a:rPr>
              <a:t>]</a:t>
            </a:r>
          </a:p>
        </p:txBody>
      </p:sp>
      <p:sp>
        <p:nvSpPr>
          <p:cNvPr id="7" name="TextBox 6">
            <a:extLst>
              <a:ext uri="{FF2B5EF4-FFF2-40B4-BE49-F238E27FC236}">
                <a16:creationId xmlns:a16="http://schemas.microsoft.com/office/drawing/2014/main" id="{F50ADC2D-D61B-43FC-8924-7E4600DCDB96}"/>
              </a:ext>
            </a:extLst>
          </p:cNvPr>
          <p:cNvSpPr txBox="1"/>
          <p:nvPr/>
        </p:nvSpPr>
        <p:spPr>
          <a:xfrm>
            <a:off x="1304138" y="1313289"/>
            <a:ext cx="559168" cy="2246769"/>
          </a:xfrm>
          <a:prstGeom prst="rect">
            <a:avLst/>
          </a:prstGeom>
          <a:solidFill>
            <a:schemeClr val="bg1">
              <a:lumMod val="85000"/>
              <a:alpha val="30000"/>
            </a:schemeClr>
          </a:solidFill>
          <a:ln>
            <a:noFill/>
          </a:ln>
        </p:spPr>
        <p:txBody>
          <a:bodyPr wrap="square" rtlCol="0">
            <a:spAutoFit/>
          </a:bodyPr>
          <a:lstStyle/>
          <a:p>
            <a:pPr marL="49213" lvl="2" algn="l"/>
            <a:r>
              <a:rPr lang="en-US" dirty="0">
                <a:latin typeface="Courier" pitchFamily="2" charset="0"/>
              </a:rPr>
              <a:t>1</a:t>
            </a:r>
          </a:p>
          <a:p>
            <a:pPr marL="49213" lvl="2" algn="l"/>
            <a:r>
              <a:rPr lang="en-US" dirty="0">
                <a:latin typeface="Courier" pitchFamily="2" charset="0"/>
              </a:rPr>
              <a:t>2</a:t>
            </a:r>
          </a:p>
          <a:p>
            <a:pPr marL="49213" lvl="2" algn="l"/>
            <a:r>
              <a:rPr lang="en-US" dirty="0">
                <a:latin typeface="Courier" pitchFamily="2" charset="0"/>
              </a:rPr>
              <a:t>3</a:t>
            </a:r>
          </a:p>
          <a:p>
            <a:pPr marL="49213" lvl="2" algn="l"/>
            <a:r>
              <a:rPr lang="en-US" dirty="0">
                <a:latin typeface="Courier" pitchFamily="2" charset="0"/>
              </a:rPr>
              <a:t>4</a:t>
            </a:r>
          </a:p>
          <a:p>
            <a:pPr marL="49213" lvl="2" algn="l"/>
            <a:r>
              <a:rPr lang="en-US" dirty="0">
                <a:latin typeface="Courier" pitchFamily="2" charset="0"/>
              </a:rPr>
              <a:t>5</a:t>
            </a:r>
          </a:p>
          <a:p>
            <a:pPr marL="49213" lvl="2" algn="l"/>
            <a:r>
              <a:rPr lang="en-US" dirty="0">
                <a:latin typeface="Courier" pitchFamily="2" charset="0"/>
              </a:rPr>
              <a:t>6</a:t>
            </a:r>
          </a:p>
        </p:txBody>
      </p:sp>
    </p:spTree>
    <p:extLst>
      <p:ext uri="{BB962C8B-B14F-4D97-AF65-F5344CB8AC3E}">
        <p14:creationId xmlns:p14="http://schemas.microsoft.com/office/powerpoint/2010/main" val="3266059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D87BF51-11E8-4488-8196-FDD76027E03B}"/>
              </a:ext>
            </a:extLst>
          </p:cNvPr>
          <p:cNvSpPr txBox="1">
            <a:spLocks/>
          </p:cNvSpPr>
          <p:nvPr/>
        </p:nvSpPr>
        <p:spPr>
          <a:xfrm>
            <a:off x="290519" y="724619"/>
            <a:ext cx="6309064" cy="469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Clr>
                <a:schemeClr val="tx1"/>
              </a:buClr>
              <a:buSzPct val="100000"/>
            </a:pPr>
            <a:r>
              <a:rPr lang="en-AU" sz="2400" dirty="0">
                <a:ea typeface="+mj-ea"/>
                <a:cs typeface="+mj-cs"/>
              </a:rPr>
              <a:t>views.py</a:t>
            </a:r>
            <a:r>
              <a:rPr lang="en-US" sz="2400" dirty="0">
                <a:ea typeface="+mj-ea"/>
                <a:cs typeface="+mj-cs"/>
              </a:rPr>
              <a:t>: implements the View component </a:t>
            </a:r>
            <a:endParaRPr lang="en-AU" dirty="0">
              <a:ea typeface="+mj-ea"/>
              <a:cs typeface="+mj-cs"/>
            </a:endParaRPr>
          </a:p>
          <a:p>
            <a:pPr fontAlgn="auto">
              <a:spcAft>
                <a:spcPts val="0"/>
              </a:spcAft>
              <a:buClrTx/>
              <a:buSzTx/>
            </a:pPr>
            <a:endParaRPr lang="en-AU" sz="2400" dirty="0">
              <a:ea typeface="+mj-ea"/>
              <a:cs typeface="+mj-cs"/>
            </a:endParaRPr>
          </a:p>
          <a:p>
            <a:pPr marL="457200" lvl="1" indent="0" fontAlgn="auto">
              <a:spcAft>
                <a:spcPts val="0"/>
              </a:spcAft>
              <a:buClrTx/>
              <a:buSzTx/>
              <a:buFont typeface="Arial" panose="020B0604020202020204" pitchFamily="34" charset="0"/>
              <a:buNone/>
            </a:pPr>
            <a:endParaRPr lang="en-US" dirty="0"/>
          </a:p>
        </p:txBody>
      </p:sp>
      <p:sp>
        <p:nvSpPr>
          <p:cNvPr id="6" name="TextBox 5">
            <a:extLst>
              <a:ext uri="{FF2B5EF4-FFF2-40B4-BE49-F238E27FC236}">
                <a16:creationId xmlns:a16="http://schemas.microsoft.com/office/drawing/2014/main" id="{B2FFB231-BD71-49E7-8FDE-300DD980193A}"/>
              </a:ext>
            </a:extLst>
          </p:cNvPr>
          <p:cNvSpPr txBox="1"/>
          <p:nvPr/>
        </p:nvSpPr>
        <p:spPr>
          <a:xfrm>
            <a:off x="1863306" y="1313289"/>
            <a:ext cx="8717604" cy="1877437"/>
          </a:xfrm>
          <a:prstGeom prst="rect">
            <a:avLst/>
          </a:prstGeom>
          <a:solidFill>
            <a:schemeClr val="bg1">
              <a:lumMod val="85000"/>
              <a:alpha val="30000"/>
            </a:schemeClr>
          </a:solidFill>
          <a:ln>
            <a:noFill/>
          </a:ln>
        </p:spPr>
        <p:txBody>
          <a:bodyPr wrap="square" rtlCol="0">
            <a:spAutoFit/>
          </a:bodyPr>
          <a:lstStyle/>
          <a:p>
            <a:pPr algn="l">
              <a:buFont typeface="+mj-lt"/>
              <a:buNone/>
            </a:pPr>
            <a:r>
              <a:rPr lang="en-US" dirty="0">
                <a:latin typeface="Courier"/>
              </a:rPr>
              <a:t>from </a:t>
            </a:r>
            <a:r>
              <a:rPr lang="en-US" dirty="0" err="1">
                <a:latin typeface="Courier"/>
              </a:rPr>
              <a:t>django.shortcuts</a:t>
            </a:r>
            <a:r>
              <a:rPr lang="en-US" dirty="0">
                <a:latin typeface="Courier"/>
              </a:rPr>
              <a:t> import render</a:t>
            </a:r>
          </a:p>
          <a:p>
            <a:pPr algn="l">
              <a:buFont typeface="+mj-lt"/>
              <a:buNone/>
            </a:pPr>
            <a:r>
              <a:rPr lang="en-US" dirty="0">
                <a:latin typeface="Courier"/>
              </a:rPr>
              <a:t> </a:t>
            </a:r>
          </a:p>
          <a:p>
            <a:pPr algn="l">
              <a:buFont typeface="+mj-lt"/>
              <a:buNone/>
            </a:pPr>
            <a:r>
              <a:rPr lang="en-US" dirty="0">
                <a:latin typeface="Courier"/>
              </a:rPr>
              <a:t># Create our views here. </a:t>
            </a:r>
          </a:p>
          <a:p>
            <a:pPr algn="l">
              <a:buFont typeface="+mj-lt"/>
              <a:buNone/>
            </a:pPr>
            <a:r>
              <a:rPr lang="en-US" dirty="0">
                <a:latin typeface="Courier"/>
              </a:rPr>
              <a:t>def home(request): </a:t>
            </a:r>
          </a:p>
          <a:p>
            <a:pPr algn="l">
              <a:buFont typeface="+mj-lt"/>
              <a:buNone/>
            </a:pPr>
            <a:r>
              <a:rPr lang="en-US" dirty="0">
                <a:latin typeface="Courier"/>
              </a:rPr>
              <a:t>	return render(request, 'home.html')</a:t>
            </a:r>
          </a:p>
        </p:txBody>
      </p:sp>
      <p:sp>
        <p:nvSpPr>
          <p:cNvPr id="7" name="TextBox 6">
            <a:extLst>
              <a:ext uri="{FF2B5EF4-FFF2-40B4-BE49-F238E27FC236}">
                <a16:creationId xmlns:a16="http://schemas.microsoft.com/office/drawing/2014/main" id="{F50ADC2D-D61B-43FC-8924-7E4600DCDB96}"/>
              </a:ext>
            </a:extLst>
          </p:cNvPr>
          <p:cNvSpPr txBox="1"/>
          <p:nvPr/>
        </p:nvSpPr>
        <p:spPr>
          <a:xfrm>
            <a:off x="1304138" y="1313289"/>
            <a:ext cx="559168" cy="1877437"/>
          </a:xfrm>
          <a:prstGeom prst="rect">
            <a:avLst/>
          </a:prstGeom>
          <a:solidFill>
            <a:schemeClr val="bg1">
              <a:lumMod val="85000"/>
              <a:alpha val="30000"/>
            </a:schemeClr>
          </a:solidFill>
          <a:ln>
            <a:noFill/>
          </a:ln>
        </p:spPr>
        <p:txBody>
          <a:bodyPr wrap="square" rtlCol="0">
            <a:spAutoFit/>
          </a:bodyPr>
          <a:lstStyle/>
          <a:p>
            <a:pPr marL="49213" lvl="2" algn="l"/>
            <a:r>
              <a:rPr lang="en-US" dirty="0">
                <a:latin typeface="Courier" pitchFamily="2" charset="0"/>
              </a:rPr>
              <a:t>1</a:t>
            </a:r>
          </a:p>
          <a:p>
            <a:pPr marL="49213" lvl="2" algn="l"/>
            <a:r>
              <a:rPr lang="en-US" dirty="0">
                <a:latin typeface="Courier" pitchFamily="2" charset="0"/>
              </a:rPr>
              <a:t>2</a:t>
            </a:r>
          </a:p>
          <a:p>
            <a:pPr marL="49213" lvl="2" algn="l"/>
            <a:r>
              <a:rPr lang="en-US" dirty="0">
                <a:latin typeface="Courier" pitchFamily="2" charset="0"/>
              </a:rPr>
              <a:t>3</a:t>
            </a:r>
          </a:p>
          <a:p>
            <a:pPr marL="49213" lvl="2" algn="l"/>
            <a:r>
              <a:rPr lang="en-US" dirty="0">
                <a:latin typeface="Courier" pitchFamily="2" charset="0"/>
              </a:rPr>
              <a:t>4</a:t>
            </a:r>
          </a:p>
          <a:p>
            <a:pPr marL="49213" lvl="2" algn="l"/>
            <a:r>
              <a:rPr lang="en-US" dirty="0">
                <a:latin typeface="Courier" pitchFamily="2" charset="0"/>
              </a:rPr>
              <a:t>5</a:t>
            </a:r>
          </a:p>
        </p:txBody>
      </p:sp>
    </p:spTree>
    <p:extLst>
      <p:ext uri="{BB962C8B-B14F-4D97-AF65-F5344CB8AC3E}">
        <p14:creationId xmlns:p14="http://schemas.microsoft.com/office/powerpoint/2010/main" val="4113656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FFB231-BD71-49E7-8FDE-300DD980193A}"/>
              </a:ext>
            </a:extLst>
          </p:cNvPr>
          <p:cNvSpPr txBox="1"/>
          <p:nvPr/>
        </p:nvSpPr>
        <p:spPr>
          <a:xfrm>
            <a:off x="2170258" y="810735"/>
            <a:ext cx="8717604" cy="3724096"/>
          </a:xfrm>
          <a:prstGeom prst="rect">
            <a:avLst/>
          </a:prstGeom>
          <a:solidFill>
            <a:schemeClr val="bg1">
              <a:lumMod val="85000"/>
              <a:alpha val="30000"/>
            </a:schemeClr>
          </a:solidFill>
          <a:ln>
            <a:noFill/>
          </a:ln>
        </p:spPr>
        <p:txBody>
          <a:bodyPr wrap="square" rtlCol="0">
            <a:spAutoFit/>
          </a:bodyPr>
          <a:lstStyle/>
          <a:p>
            <a:pPr algn="l">
              <a:buFont typeface="+mj-lt"/>
              <a:buNone/>
            </a:pPr>
            <a:r>
              <a:rPr lang="en-US" dirty="0">
                <a:latin typeface="Courier"/>
              </a:rPr>
              <a:t>&lt;h1&gt;Main Page:&lt;/h1&gt;</a:t>
            </a:r>
          </a:p>
          <a:p>
            <a:pPr algn="l">
              <a:buFont typeface="+mj-lt"/>
              <a:buNone/>
            </a:pPr>
            <a:r>
              <a:rPr lang="en-US" dirty="0">
                <a:latin typeface="Courier"/>
              </a:rPr>
              <a:t>&lt;ul&gt;</a:t>
            </a:r>
          </a:p>
          <a:p>
            <a:pPr algn="l">
              <a:buFont typeface="+mj-lt"/>
              <a:buNone/>
            </a:pPr>
            <a:r>
              <a:rPr lang="en-US" dirty="0">
                <a:latin typeface="Courier"/>
              </a:rPr>
              <a:t>  &lt;li&gt;&lt;a </a:t>
            </a:r>
            <a:r>
              <a:rPr lang="en-US" dirty="0" err="1">
                <a:latin typeface="Courier"/>
              </a:rPr>
              <a:t>href</a:t>
            </a:r>
            <a:r>
              <a:rPr lang="en-US" dirty="0">
                <a:latin typeface="Courier"/>
              </a:rPr>
              <a:t>="{% </a:t>
            </a:r>
            <a:r>
              <a:rPr lang="en-US" dirty="0" err="1">
                <a:latin typeface="Courier"/>
              </a:rPr>
              <a:t>url</a:t>
            </a:r>
            <a:r>
              <a:rPr lang="en-US" dirty="0">
                <a:latin typeface="Courier"/>
              </a:rPr>
              <a:t> 'home' %}"&gt;Home Page&lt;/a&gt;&lt;/li&gt;</a:t>
            </a:r>
          </a:p>
          <a:p>
            <a:pPr algn="l">
              <a:buFont typeface="+mj-lt"/>
              <a:buNone/>
            </a:pPr>
            <a:r>
              <a:rPr lang="en-US" dirty="0">
                <a:latin typeface="Courier"/>
              </a:rPr>
              <a:t>&lt;/ul&gt;</a:t>
            </a:r>
          </a:p>
          <a:p>
            <a:pPr algn="l">
              <a:buFont typeface="+mj-lt"/>
              <a:buNone/>
            </a:pPr>
            <a:r>
              <a:rPr lang="en-US" dirty="0">
                <a:latin typeface="Courier"/>
              </a:rPr>
              <a:t>&lt;p&gt;MVT means:&lt;/p&gt;</a:t>
            </a:r>
          </a:p>
          <a:p>
            <a:pPr algn="l">
              <a:buFont typeface="+mj-lt"/>
              <a:buNone/>
            </a:pPr>
            <a:r>
              <a:rPr lang="en-US" dirty="0">
                <a:latin typeface="Courier"/>
              </a:rPr>
              <a:t>&lt;ul&gt;</a:t>
            </a:r>
          </a:p>
          <a:p>
            <a:pPr algn="l">
              <a:buFont typeface="+mj-lt"/>
              <a:buNone/>
            </a:pPr>
            <a:r>
              <a:rPr lang="en-US" dirty="0">
                <a:latin typeface="Courier"/>
              </a:rPr>
              <a:t>  &lt;li&gt;Model&lt;/li&gt;</a:t>
            </a:r>
          </a:p>
          <a:p>
            <a:pPr algn="l">
              <a:buFont typeface="+mj-lt"/>
              <a:buNone/>
            </a:pPr>
            <a:r>
              <a:rPr lang="en-US" dirty="0">
                <a:latin typeface="Courier"/>
              </a:rPr>
              <a:t>  &lt;li&gt;View&lt;/li&gt;</a:t>
            </a:r>
          </a:p>
          <a:p>
            <a:pPr algn="l">
              <a:buFont typeface="+mj-lt"/>
              <a:buNone/>
            </a:pPr>
            <a:r>
              <a:rPr lang="en-US" dirty="0">
                <a:latin typeface="Courier"/>
              </a:rPr>
              <a:t>  &lt;li&gt;Template&lt;/li&gt;</a:t>
            </a:r>
          </a:p>
          <a:p>
            <a:pPr algn="l">
              <a:buFont typeface="+mj-lt"/>
              <a:buNone/>
            </a:pPr>
            <a:r>
              <a:rPr lang="en-US" dirty="0">
                <a:latin typeface="Courier"/>
              </a:rPr>
              <a:t>&lt;/ul&gt;</a:t>
            </a:r>
          </a:p>
        </p:txBody>
      </p:sp>
      <p:sp>
        <p:nvSpPr>
          <p:cNvPr id="7" name="TextBox 6">
            <a:extLst>
              <a:ext uri="{FF2B5EF4-FFF2-40B4-BE49-F238E27FC236}">
                <a16:creationId xmlns:a16="http://schemas.microsoft.com/office/drawing/2014/main" id="{F50ADC2D-D61B-43FC-8924-7E4600DCDB96}"/>
              </a:ext>
            </a:extLst>
          </p:cNvPr>
          <p:cNvSpPr txBox="1"/>
          <p:nvPr/>
        </p:nvSpPr>
        <p:spPr>
          <a:xfrm>
            <a:off x="1602308" y="816339"/>
            <a:ext cx="559168" cy="3724096"/>
          </a:xfrm>
          <a:prstGeom prst="rect">
            <a:avLst/>
          </a:prstGeom>
          <a:solidFill>
            <a:schemeClr val="bg1">
              <a:lumMod val="85000"/>
              <a:alpha val="30000"/>
            </a:schemeClr>
          </a:solidFill>
          <a:ln>
            <a:noFill/>
          </a:ln>
        </p:spPr>
        <p:txBody>
          <a:bodyPr wrap="square" rtlCol="0">
            <a:spAutoFit/>
          </a:bodyPr>
          <a:lstStyle/>
          <a:p>
            <a:pPr marL="49213" lvl="2" algn="l"/>
            <a:r>
              <a:rPr lang="en-US" dirty="0">
                <a:latin typeface="Courier" pitchFamily="2" charset="0"/>
              </a:rPr>
              <a:t>1</a:t>
            </a:r>
          </a:p>
          <a:p>
            <a:pPr marL="49213" lvl="2" algn="l"/>
            <a:r>
              <a:rPr lang="en-US" dirty="0">
                <a:latin typeface="Courier" pitchFamily="2" charset="0"/>
              </a:rPr>
              <a:t>2</a:t>
            </a:r>
          </a:p>
          <a:p>
            <a:pPr marL="49213" lvl="2" algn="l"/>
            <a:r>
              <a:rPr lang="en-US" dirty="0">
                <a:latin typeface="Courier" pitchFamily="2" charset="0"/>
              </a:rPr>
              <a:t>3</a:t>
            </a:r>
          </a:p>
          <a:p>
            <a:pPr marL="49213" lvl="2" algn="l"/>
            <a:r>
              <a:rPr lang="en-US" dirty="0">
                <a:latin typeface="Courier" pitchFamily="2" charset="0"/>
              </a:rPr>
              <a:t>4</a:t>
            </a:r>
          </a:p>
          <a:p>
            <a:pPr marL="49213" lvl="2" algn="l"/>
            <a:r>
              <a:rPr lang="en-US" dirty="0">
                <a:latin typeface="Courier" pitchFamily="2" charset="0"/>
              </a:rPr>
              <a:t>5</a:t>
            </a:r>
          </a:p>
          <a:p>
            <a:pPr marL="49213" lvl="2" algn="l"/>
            <a:r>
              <a:rPr lang="en-US" dirty="0">
                <a:latin typeface="Courier" pitchFamily="2" charset="0"/>
              </a:rPr>
              <a:t>6</a:t>
            </a:r>
          </a:p>
          <a:p>
            <a:pPr marL="49213" lvl="2" algn="l"/>
            <a:r>
              <a:rPr lang="en-US" dirty="0">
                <a:latin typeface="Courier" pitchFamily="2" charset="0"/>
              </a:rPr>
              <a:t>7</a:t>
            </a:r>
          </a:p>
          <a:p>
            <a:pPr marL="49213" lvl="2" algn="l"/>
            <a:r>
              <a:rPr lang="en-US" dirty="0">
                <a:latin typeface="Courier" pitchFamily="2" charset="0"/>
              </a:rPr>
              <a:t>8</a:t>
            </a:r>
          </a:p>
          <a:p>
            <a:pPr marL="49213" lvl="2" algn="l"/>
            <a:r>
              <a:rPr lang="en-US" dirty="0">
                <a:latin typeface="Courier" pitchFamily="2" charset="0"/>
              </a:rPr>
              <a:t>9</a:t>
            </a:r>
          </a:p>
          <a:p>
            <a:pPr marL="49213" lvl="2" algn="l"/>
            <a:r>
              <a:rPr lang="en-US" dirty="0">
                <a:latin typeface="Courier" pitchFamily="2" charset="0"/>
              </a:rPr>
              <a:t>10</a:t>
            </a:r>
          </a:p>
        </p:txBody>
      </p:sp>
    </p:spTree>
    <p:extLst>
      <p:ext uri="{BB962C8B-B14F-4D97-AF65-F5344CB8AC3E}">
        <p14:creationId xmlns:p14="http://schemas.microsoft.com/office/powerpoint/2010/main" val="2220237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73179B-319F-44BE-93F6-A260E1408117}"/>
              </a:ext>
            </a:extLst>
          </p:cNvPr>
          <p:cNvPicPr>
            <a:picLocks noChangeAspect="1"/>
          </p:cNvPicPr>
          <p:nvPr/>
        </p:nvPicPr>
        <p:blipFill>
          <a:blip r:embed="rId3"/>
          <a:stretch>
            <a:fillRect/>
          </a:stretch>
        </p:blipFill>
        <p:spPr>
          <a:xfrm>
            <a:off x="2994273" y="1237944"/>
            <a:ext cx="5833697" cy="3354376"/>
          </a:xfrm>
          <a:prstGeom prst="rect">
            <a:avLst/>
          </a:prstGeom>
        </p:spPr>
      </p:pic>
    </p:spTree>
    <p:extLst>
      <p:ext uri="{BB962C8B-B14F-4D97-AF65-F5344CB8AC3E}">
        <p14:creationId xmlns:p14="http://schemas.microsoft.com/office/powerpoint/2010/main" val="3022143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D87BF51-11E8-4488-8196-FDD76027E03B}"/>
              </a:ext>
            </a:extLst>
          </p:cNvPr>
          <p:cNvSpPr txBox="1">
            <a:spLocks/>
          </p:cNvSpPr>
          <p:nvPr/>
        </p:nvSpPr>
        <p:spPr>
          <a:xfrm>
            <a:off x="290519" y="724619"/>
            <a:ext cx="6309064" cy="469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Clr>
                <a:schemeClr val="tx1"/>
              </a:buClr>
              <a:buSzPct val="100000"/>
            </a:pPr>
            <a:r>
              <a:rPr lang="en-AU" sz="2400" dirty="0">
                <a:ea typeface="+mj-ea"/>
                <a:cs typeface="+mj-cs"/>
              </a:rPr>
              <a:t>models.py</a:t>
            </a:r>
            <a:r>
              <a:rPr lang="en-US" sz="2400" dirty="0">
                <a:ea typeface="+mj-ea"/>
                <a:cs typeface="+mj-cs"/>
              </a:rPr>
              <a:t>: implements the Model component </a:t>
            </a:r>
            <a:endParaRPr lang="en-AU" dirty="0">
              <a:ea typeface="+mj-ea"/>
              <a:cs typeface="+mj-cs"/>
            </a:endParaRPr>
          </a:p>
          <a:p>
            <a:pPr fontAlgn="auto">
              <a:spcAft>
                <a:spcPts val="0"/>
              </a:spcAft>
              <a:buClrTx/>
              <a:buSzTx/>
            </a:pPr>
            <a:endParaRPr lang="en-AU" sz="2400" dirty="0">
              <a:ea typeface="+mj-ea"/>
              <a:cs typeface="+mj-cs"/>
            </a:endParaRPr>
          </a:p>
          <a:p>
            <a:pPr marL="457200" lvl="1" indent="0" fontAlgn="auto">
              <a:spcAft>
                <a:spcPts val="0"/>
              </a:spcAft>
              <a:buClrTx/>
              <a:buSzTx/>
              <a:buFont typeface="Arial" panose="020B0604020202020204" pitchFamily="34" charset="0"/>
              <a:buNone/>
            </a:pPr>
            <a:endParaRPr lang="en-US" dirty="0"/>
          </a:p>
        </p:txBody>
      </p:sp>
      <p:sp>
        <p:nvSpPr>
          <p:cNvPr id="6" name="TextBox 5">
            <a:extLst>
              <a:ext uri="{FF2B5EF4-FFF2-40B4-BE49-F238E27FC236}">
                <a16:creationId xmlns:a16="http://schemas.microsoft.com/office/drawing/2014/main" id="{B2FFB231-BD71-49E7-8FDE-300DD980193A}"/>
              </a:ext>
            </a:extLst>
          </p:cNvPr>
          <p:cNvSpPr txBox="1"/>
          <p:nvPr/>
        </p:nvSpPr>
        <p:spPr>
          <a:xfrm>
            <a:off x="1863306" y="1313289"/>
            <a:ext cx="8717604" cy="2246769"/>
          </a:xfrm>
          <a:prstGeom prst="rect">
            <a:avLst/>
          </a:prstGeom>
          <a:solidFill>
            <a:schemeClr val="bg1">
              <a:lumMod val="85000"/>
              <a:alpha val="30000"/>
            </a:schemeClr>
          </a:solidFill>
          <a:ln>
            <a:noFill/>
          </a:ln>
        </p:spPr>
        <p:txBody>
          <a:bodyPr wrap="square" rtlCol="0">
            <a:spAutoFit/>
          </a:bodyPr>
          <a:lstStyle/>
          <a:p>
            <a:pPr algn="l" fontAlgn="base"/>
            <a:r>
              <a:rPr lang="en-AU" dirty="0">
                <a:latin typeface="Courier"/>
              </a:rPr>
              <a:t>from </a:t>
            </a:r>
            <a:r>
              <a:rPr lang="en-AU" dirty="0" err="1">
                <a:latin typeface="Courier"/>
              </a:rPr>
              <a:t>django.db</a:t>
            </a:r>
            <a:r>
              <a:rPr lang="en-AU" dirty="0">
                <a:latin typeface="Courier"/>
              </a:rPr>
              <a:t> import models </a:t>
            </a:r>
          </a:p>
          <a:p>
            <a:pPr algn="l" fontAlgn="base"/>
            <a:r>
              <a:rPr lang="en-AU" dirty="0">
                <a:latin typeface="Courier"/>
              </a:rPr>
              <a:t># Define your models here. </a:t>
            </a:r>
          </a:p>
          <a:p>
            <a:pPr algn="l" fontAlgn="base"/>
            <a:endParaRPr lang="en-AU" dirty="0">
              <a:latin typeface="Courier"/>
            </a:endParaRPr>
          </a:p>
          <a:p>
            <a:pPr algn="l" fontAlgn="base"/>
            <a:r>
              <a:rPr lang="en-AU" dirty="0">
                <a:latin typeface="Courier"/>
              </a:rPr>
              <a:t>class Artist(</a:t>
            </a:r>
            <a:r>
              <a:rPr lang="en-AU" dirty="0" err="1">
                <a:latin typeface="Courier"/>
              </a:rPr>
              <a:t>models.Model</a:t>
            </a:r>
            <a:r>
              <a:rPr lang="en-AU" dirty="0">
                <a:latin typeface="Courier"/>
              </a:rPr>
              <a:t>): </a:t>
            </a:r>
          </a:p>
          <a:p>
            <a:pPr algn="l" fontAlgn="base"/>
            <a:r>
              <a:rPr lang="en-AU" dirty="0">
                <a:latin typeface="Courier"/>
              </a:rPr>
              <a:t>	name = </a:t>
            </a:r>
            <a:r>
              <a:rPr lang="en-AU" dirty="0" err="1">
                <a:latin typeface="Courier"/>
              </a:rPr>
              <a:t>models.CharField</a:t>
            </a:r>
            <a:r>
              <a:rPr lang="en-AU" dirty="0">
                <a:latin typeface="Courier"/>
              </a:rPr>
              <a:t>(</a:t>
            </a:r>
            <a:r>
              <a:rPr lang="en-AU" dirty="0" err="1">
                <a:latin typeface="Courier"/>
              </a:rPr>
              <a:t>max_length</a:t>
            </a:r>
            <a:r>
              <a:rPr lang="en-AU" dirty="0">
                <a:latin typeface="Courier"/>
              </a:rPr>
              <a:t>=100) </a:t>
            </a:r>
          </a:p>
          <a:p>
            <a:pPr algn="l" fontAlgn="base"/>
            <a:r>
              <a:rPr lang="en-AU" dirty="0">
                <a:latin typeface="Courier"/>
              </a:rPr>
              <a:t>	song = </a:t>
            </a:r>
            <a:r>
              <a:rPr lang="en-AU" dirty="0" err="1">
                <a:latin typeface="Courier"/>
              </a:rPr>
              <a:t>models.CharField</a:t>
            </a:r>
            <a:r>
              <a:rPr lang="en-AU" dirty="0">
                <a:latin typeface="Courier"/>
              </a:rPr>
              <a:t>(</a:t>
            </a:r>
            <a:r>
              <a:rPr lang="en-AU" dirty="0" err="1">
                <a:latin typeface="Courier"/>
              </a:rPr>
              <a:t>max_length</a:t>
            </a:r>
            <a:r>
              <a:rPr lang="en-AU" dirty="0">
                <a:latin typeface="Courier"/>
              </a:rPr>
              <a:t>=25) </a:t>
            </a:r>
          </a:p>
        </p:txBody>
      </p:sp>
      <p:sp>
        <p:nvSpPr>
          <p:cNvPr id="7" name="TextBox 6">
            <a:extLst>
              <a:ext uri="{FF2B5EF4-FFF2-40B4-BE49-F238E27FC236}">
                <a16:creationId xmlns:a16="http://schemas.microsoft.com/office/drawing/2014/main" id="{F50ADC2D-D61B-43FC-8924-7E4600DCDB96}"/>
              </a:ext>
            </a:extLst>
          </p:cNvPr>
          <p:cNvSpPr txBox="1"/>
          <p:nvPr/>
        </p:nvSpPr>
        <p:spPr>
          <a:xfrm>
            <a:off x="1304138" y="1313289"/>
            <a:ext cx="559168" cy="2246769"/>
          </a:xfrm>
          <a:prstGeom prst="rect">
            <a:avLst/>
          </a:prstGeom>
          <a:solidFill>
            <a:schemeClr val="bg1">
              <a:lumMod val="85000"/>
              <a:alpha val="30000"/>
            </a:schemeClr>
          </a:solidFill>
          <a:ln>
            <a:noFill/>
          </a:ln>
        </p:spPr>
        <p:txBody>
          <a:bodyPr wrap="square" rtlCol="0">
            <a:spAutoFit/>
          </a:bodyPr>
          <a:lstStyle/>
          <a:p>
            <a:pPr marL="49213" lvl="2" algn="l"/>
            <a:r>
              <a:rPr lang="en-US" dirty="0">
                <a:latin typeface="Courier" pitchFamily="2" charset="0"/>
              </a:rPr>
              <a:t>1</a:t>
            </a:r>
          </a:p>
          <a:p>
            <a:pPr marL="49213" lvl="2" algn="l"/>
            <a:r>
              <a:rPr lang="en-US" dirty="0">
                <a:latin typeface="Courier" pitchFamily="2" charset="0"/>
              </a:rPr>
              <a:t>2</a:t>
            </a:r>
          </a:p>
          <a:p>
            <a:pPr marL="49213" lvl="2" algn="l"/>
            <a:r>
              <a:rPr lang="en-US" dirty="0">
                <a:latin typeface="Courier" pitchFamily="2" charset="0"/>
              </a:rPr>
              <a:t>3</a:t>
            </a:r>
          </a:p>
          <a:p>
            <a:pPr marL="49213" lvl="2" algn="l"/>
            <a:r>
              <a:rPr lang="en-US" dirty="0">
                <a:latin typeface="Courier" pitchFamily="2" charset="0"/>
              </a:rPr>
              <a:t>4</a:t>
            </a:r>
          </a:p>
          <a:p>
            <a:pPr marL="49213" lvl="2" algn="l"/>
            <a:r>
              <a:rPr lang="en-US" dirty="0">
                <a:latin typeface="Courier" pitchFamily="2" charset="0"/>
              </a:rPr>
              <a:t>5</a:t>
            </a:r>
          </a:p>
          <a:p>
            <a:pPr marL="49213" lvl="2" algn="l"/>
            <a:r>
              <a:rPr lang="en-US" dirty="0">
                <a:latin typeface="Courier" pitchFamily="2" charset="0"/>
              </a:rPr>
              <a:t>6</a:t>
            </a:r>
          </a:p>
        </p:txBody>
      </p:sp>
    </p:spTree>
    <p:extLst>
      <p:ext uri="{BB962C8B-B14F-4D97-AF65-F5344CB8AC3E}">
        <p14:creationId xmlns:p14="http://schemas.microsoft.com/office/powerpoint/2010/main" val="4229854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921485" y="1382751"/>
            <a:ext cx="9681664" cy="3855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Demo: set up a Django web app called music</a:t>
            </a:r>
          </a:p>
          <a:p>
            <a:pPr fontAlgn="auto">
              <a:spcAft>
                <a:spcPts val="0"/>
              </a:spcAft>
              <a:buClrTx/>
              <a:buSzTx/>
            </a:pPr>
            <a:endParaRPr lang="en-US" sz="3200" b="1" dirty="0"/>
          </a:p>
          <a:p>
            <a:pPr marL="514350" indent="-514350" fontAlgn="auto">
              <a:spcAft>
                <a:spcPts val="0"/>
              </a:spcAft>
              <a:buClrTx/>
              <a:buSzTx/>
              <a:buAutoNum type="arabicPeriod"/>
            </a:pPr>
            <a:r>
              <a:rPr lang="en-US" sz="3200" b="1" dirty="0"/>
              <a:t>Create a Django project and a music app</a:t>
            </a:r>
          </a:p>
          <a:p>
            <a:pPr marL="514350" indent="-514350" fontAlgn="auto">
              <a:spcAft>
                <a:spcPts val="0"/>
              </a:spcAft>
              <a:buClrTx/>
              <a:buSzTx/>
              <a:buAutoNum type="arabicPeriod"/>
            </a:pPr>
            <a:r>
              <a:rPr lang="en-US" sz="3200" dirty="0"/>
              <a:t>Setup the music app</a:t>
            </a:r>
          </a:p>
          <a:p>
            <a:pPr marL="514350" indent="-514350" fontAlgn="auto">
              <a:spcAft>
                <a:spcPts val="0"/>
              </a:spcAft>
              <a:buClrTx/>
              <a:buSzTx/>
              <a:buAutoNum type="arabicPeriod"/>
            </a:pPr>
            <a:r>
              <a:rPr lang="en-US" sz="3200" dirty="0"/>
              <a:t>Enable template rendering</a:t>
            </a:r>
          </a:p>
          <a:p>
            <a:pPr marL="514350" indent="-514350" fontAlgn="auto">
              <a:spcAft>
                <a:spcPts val="0"/>
              </a:spcAft>
              <a:buClrTx/>
              <a:buSzTx/>
              <a:buAutoNum type="arabicPeriod"/>
            </a:pPr>
            <a:r>
              <a:rPr lang="en-US" sz="3200" dirty="0"/>
              <a:t>Render templates with retrieved data</a:t>
            </a:r>
          </a:p>
        </p:txBody>
      </p:sp>
    </p:spTree>
    <p:extLst>
      <p:ext uri="{BB962C8B-B14F-4D97-AF65-F5344CB8AC3E}">
        <p14:creationId xmlns:p14="http://schemas.microsoft.com/office/powerpoint/2010/main" val="1091708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create a virtual environment</a:t>
            </a:r>
          </a:p>
        </p:txBody>
      </p:sp>
      <p:sp>
        <p:nvSpPr>
          <p:cNvPr id="4" name="TextBox 3">
            <a:extLst>
              <a:ext uri="{FF2B5EF4-FFF2-40B4-BE49-F238E27FC236}">
                <a16:creationId xmlns:a16="http://schemas.microsoft.com/office/drawing/2014/main" id="{6F84A5C5-D00A-460B-9927-0A5A435023E1}"/>
              </a:ext>
            </a:extLst>
          </p:cNvPr>
          <p:cNvSpPr txBox="1"/>
          <p:nvPr/>
        </p:nvSpPr>
        <p:spPr>
          <a:xfrm>
            <a:off x="2404346" y="1362192"/>
            <a:ext cx="7373379" cy="1569660"/>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AU" sz="2400" dirty="0" err="1">
                <a:solidFill>
                  <a:srgbClr val="1F2328"/>
                </a:solidFill>
                <a:latin typeface="Courier"/>
              </a:rPr>
              <a:t>mkdir</a:t>
            </a:r>
            <a:r>
              <a:rPr lang="en-AU" sz="2400" dirty="0">
                <a:solidFill>
                  <a:srgbClr val="1F2328"/>
                </a:solidFill>
                <a:latin typeface="Courier"/>
              </a:rPr>
              <a:t> ~/cits5503_django</a:t>
            </a:r>
          </a:p>
          <a:p>
            <a:pPr marL="0" marR="0" lvl="0" indent="0" algn="l" defTabSz="914400" rtl="0" eaLnBrk="0" fontAlgn="base" latinLnBrk="0" hangingPunct="0">
              <a:lnSpc>
                <a:spcPct val="100000"/>
              </a:lnSpc>
              <a:spcBef>
                <a:spcPct val="0"/>
              </a:spcBef>
              <a:spcAft>
                <a:spcPct val="0"/>
              </a:spcAft>
              <a:buClrTx/>
              <a:buSzTx/>
              <a:buFontTx/>
              <a:buNone/>
              <a:tabLst/>
            </a:pPr>
            <a:r>
              <a:rPr lang="en-AU" sz="2400" dirty="0">
                <a:solidFill>
                  <a:srgbClr val="1F2328"/>
                </a:solidFill>
                <a:latin typeface="Courier"/>
              </a:rPr>
              <a:t>cd cits5503_django</a:t>
            </a:r>
            <a:endParaRPr lang="en-US" sz="2400" dirty="0">
              <a:solidFill>
                <a:srgbClr val="1F2328"/>
              </a:solidFill>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python3 -m </a:t>
            </a:r>
            <a:r>
              <a:rPr kumimoji="0" lang="en-US" altLang="en-US" sz="2400" b="0" i="0" u="none" strike="noStrike" cap="none" normalizeH="0" baseline="0" dirty="0" err="1">
                <a:ln>
                  <a:noFill/>
                </a:ln>
                <a:solidFill>
                  <a:srgbClr val="1F2328"/>
                </a:solidFill>
                <a:effectLst/>
                <a:latin typeface="Courier"/>
                <a:ea typeface="ui-monospace"/>
              </a:rPr>
              <a:t>venv</a:t>
            </a:r>
            <a:r>
              <a:rPr kumimoji="0" lang="en-US" altLang="en-US" sz="2400" b="0" i="0" u="none" strike="noStrike" cap="none" normalizeH="0" baseline="0" dirty="0">
                <a:ln>
                  <a:noFill/>
                </a:ln>
                <a:solidFill>
                  <a:srgbClr val="1F2328"/>
                </a:solidFill>
                <a:effectLst/>
                <a:latin typeface="Courier"/>
                <a:ea typeface="ui-monospace"/>
              </a:rPr>
              <a:t> </a:t>
            </a:r>
            <a:r>
              <a:rPr lang="en-US" altLang="en-US" sz="2400" dirty="0">
                <a:solidFill>
                  <a:srgbClr val="1F2328"/>
                </a:solidFill>
                <a:latin typeface="Courier"/>
                <a:ea typeface="ui-monospace"/>
              </a:rPr>
              <a:t>cits5503</a:t>
            </a:r>
            <a:r>
              <a:rPr kumimoji="0" lang="en-US" altLang="en-US" sz="2400" b="0" i="0" u="none" strike="noStrike" cap="none" normalizeH="0" baseline="0" dirty="0">
                <a:ln>
                  <a:noFill/>
                </a:ln>
                <a:solidFill>
                  <a:srgbClr val="1F2328"/>
                </a:solidFill>
                <a:effectLst/>
                <a:latin typeface="Courier"/>
                <a:ea typeface="ui-monospace"/>
              </a:rPr>
              <a:t>venv</a:t>
            </a:r>
          </a:p>
          <a:p>
            <a:pPr marL="0" marR="0" lvl="0" indent="0" algn="l" defTabSz="914400" rtl="0" eaLnBrk="0" fontAlgn="base" latinLnBrk="0" hangingPunct="0">
              <a:lnSpc>
                <a:spcPct val="100000"/>
              </a:lnSpc>
              <a:spcBef>
                <a:spcPct val="0"/>
              </a:spcBef>
              <a:spcAft>
                <a:spcPct val="0"/>
              </a:spcAft>
              <a:buClrTx/>
              <a:buSzTx/>
              <a:buFontTx/>
              <a:buNone/>
              <a:tabLst/>
            </a:pPr>
            <a:r>
              <a:rPr lang="en-AU" sz="2400" b="0" i="0" dirty="0">
                <a:solidFill>
                  <a:srgbClr val="242424"/>
                </a:solidFill>
                <a:effectLst/>
                <a:latin typeface="Courier"/>
              </a:rPr>
              <a:t>source </a:t>
            </a:r>
            <a:r>
              <a:rPr lang="en-AU" sz="2400" dirty="0">
                <a:solidFill>
                  <a:srgbClr val="242424"/>
                </a:solidFill>
                <a:latin typeface="Courier"/>
              </a:rPr>
              <a:t>cits5503v</a:t>
            </a:r>
            <a:r>
              <a:rPr lang="en-AU" sz="2400" b="0" i="0" dirty="0">
                <a:solidFill>
                  <a:srgbClr val="242424"/>
                </a:solidFill>
                <a:effectLst/>
                <a:latin typeface="Courier"/>
              </a:rPr>
              <a:t>env/bin/activate</a:t>
            </a:r>
            <a:r>
              <a:rPr kumimoji="0" lang="en-US" altLang="en-US" sz="2400" b="0" i="0" u="none" strike="noStrike" cap="none" normalizeH="0" baseline="0" dirty="0">
                <a:ln>
                  <a:noFill/>
                </a:ln>
                <a:solidFill>
                  <a:schemeClr val="tx1"/>
                </a:solidFill>
                <a:effectLst/>
                <a:latin typeface="Courier"/>
              </a:rPr>
              <a:t> </a:t>
            </a:r>
          </a:p>
        </p:txBody>
      </p:sp>
      <p:sp>
        <p:nvSpPr>
          <p:cNvPr id="6" name="TextBox 5">
            <a:extLst>
              <a:ext uri="{FF2B5EF4-FFF2-40B4-BE49-F238E27FC236}">
                <a16:creationId xmlns:a16="http://schemas.microsoft.com/office/drawing/2014/main" id="{DF7F3A4A-972E-42E7-BF2C-F92AC2B3FE3B}"/>
              </a:ext>
            </a:extLst>
          </p:cNvPr>
          <p:cNvSpPr txBox="1"/>
          <p:nvPr/>
        </p:nvSpPr>
        <p:spPr>
          <a:xfrm>
            <a:off x="657075" y="4448483"/>
            <a:ext cx="10504671" cy="461665"/>
          </a:xfrm>
          <a:prstGeom prst="rect">
            <a:avLst/>
          </a:prstGeom>
          <a:noFill/>
        </p:spPr>
        <p:txBody>
          <a:bodyPr wrap="square">
            <a:spAutoFit/>
          </a:bodyPr>
          <a:lstStyle/>
          <a:p>
            <a:pPr algn="l"/>
            <a:r>
              <a:rPr lang="en-AU" sz="2400" b="0" i="0" dirty="0">
                <a:solidFill>
                  <a:srgbClr val="FF0000"/>
                </a:solidFill>
                <a:effectLst/>
                <a:latin typeface="+mn-lt"/>
              </a:rPr>
              <a:t>Question:</a:t>
            </a:r>
            <a:r>
              <a:rPr lang="en-AU" sz="2400" b="0" i="0" dirty="0">
                <a:solidFill>
                  <a:srgbClr val="1F2328"/>
                </a:solidFill>
                <a:effectLst/>
                <a:latin typeface="+mn-lt"/>
              </a:rPr>
              <a:t> /opt/</a:t>
            </a:r>
            <a:r>
              <a:rPr lang="en-AU" sz="2400" b="0" i="0" dirty="0" err="1">
                <a:solidFill>
                  <a:srgbClr val="1F2328"/>
                </a:solidFill>
                <a:effectLst/>
                <a:latin typeface="+mn-lt"/>
              </a:rPr>
              <a:t>wwc</a:t>
            </a:r>
            <a:r>
              <a:rPr lang="en-AU" sz="2400" b="0" i="0" dirty="0">
                <a:solidFill>
                  <a:srgbClr val="1F2328"/>
                </a:solidFill>
                <a:effectLst/>
                <a:latin typeface="+mn-lt"/>
              </a:rPr>
              <a:t>/ is not a good path for deploying a Django application. </a:t>
            </a:r>
            <a:r>
              <a:rPr lang="en-AU" sz="2400" b="0" i="0" dirty="0">
                <a:solidFill>
                  <a:srgbClr val="FF0000"/>
                </a:solidFill>
                <a:effectLst/>
                <a:latin typeface="+mn-lt"/>
              </a:rPr>
              <a:t>Why? </a:t>
            </a:r>
            <a:endParaRPr lang="en-AU" sz="2400" dirty="0">
              <a:solidFill>
                <a:srgbClr val="FF0000"/>
              </a:solidFill>
              <a:latin typeface="+mn-lt"/>
            </a:endParaRPr>
          </a:p>
        </p:txBody>
      </p:sp>
      <p:pic>
        <p:nvPicPr>
          <p:cNvPr id="5" name="Picture 4">
            <a:extLst>
              <a:ext uri="{FF2B5EF4-FFF2-40B4-BE49-F238E27FC236}">
                <a16:creationId xmlns:a16="http://schemas.microsoft.com/office/drawing/2014/main" id="{D441E40B-68FD-4239-AF8F-16A4A57BE553}"/>
              </a:ext>
            </a:extLst>
          </p:cNvPr>
          <p:cNvPicPr>
            <a:picLocks noChangeAspect="1"/>
          </p:cNvPicPr>
          <p:nvPr/>
        </p:nvPicPr>
        <p:blipFill>
          <a:blip r:embed="rId3"/>
          <a:stretch>
            <a:fillRect/>
          </a:stretch>
        </p:blipFill>
        <p:spPr>
          <a:xfrm>
            <a:off x="2404346" y="3147166"/>
            <a:ext cx="7373379" cy="612034"/>
          </a:xfrm>
          <a:prstGeom prst="rect">
            <a:avLst/>
          </a:prstGeom>
        </p:spPr>
      </p:pic>
    </p:spTree>
    <p:extLst>
      <p:ext uri="{BB962C8B-B14F-4D97-AF65-F5344CB8AC3E}">
        <p14:creationId xmlns:p14="http://schemas.microsoft.com/office/powerpoint/2010/main" val="1227242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F3A4A-972E-42E7-BF2C-F92AC2B3FE3B}"/>
              </a:ext>
            </a:extLst>
          </p:cNvPr>
          <p:cNvSpPr txBox="1"/>
          <p:nvPr/>
        </p:nvSpPr>
        <p:spPr>
          <a:xfrm>
            <a:off x="723578" y="4214899"/>
            <a:ext cx="10744843" cy="904863"/>
          </a:xfrm>
          <a:prstGeom prst="rect">
            <a:avLst/>
          </a:prstGeom>
          <a:noFill/>
        </p:spPr>
        <p:txBody>
          <a:bodyPr wrap="square">
            <a:spAutoFit/>
          </a:bodyPr>
          <a:lstStyle/>
          <a:p>
            <a:pPr algn="l"/>
            <a:r>
              <a:rPr lang="en-AU" sz="2400" b="0" i="0" dirty="0">
                <a:solidFill>
                  <a:srgbClr val="FF0000"/>
                </a:solidFill>
                <a:effectLst/>
                <a:latin typeface="+mn-lt"/>
              </a:rPr>
              <a:t>Question: </a:t>
            </a:r>
            <a:r>
              <a:rPr lang="en-AU" sz="2400" b="0" i="0" dirty="0">
                <a:effectLst/>
                <a:latin typeface="+mn-lt"/>
              </a:rPr>
              <a:t>/</a:t>
            </a:r>
            <a:r>
              <a:rPr lang="en-AU" sz="2400" b="0" i="0" dirty="0">
                <a:solidFill>
                  <a:srgbClr val="1F2328"/>
                </a:solidFill>
                <a:effectLst/>
                <a:latin typeface="+mn-lt"/>
              </a:rPr>
              <a:t>opt/</a:t>
            </a:r>
            <a:r>
              <a:rPr lang="en-AU" sz="2400" b="0" i="0" dirty="0" err="1">
                <a:solidFill>
                  <a:srgbClr val="1F2328"/>
                </a:solidFill>
                <a:effectLst/>
                <a:latin typeface="+mn-lt"/>
              </a:rPr>
              <a:t>wwc</a:t>
            </a:r>
            <a:r>
              <a:rPr lang="en-AU" sz="2400" b="0" i="0" dirty="0">
                <a:solidFill>
                  <a:srgbClr val="1F2328"/>
                </a:solidFill>
                <a:effectLst/>
                <a:latin typeface="+mn-lt"/>
              </a:rPr>
              <a:t>/ is not a good path for deploying a Django application: </a:t>
            </a:r>
          </a:p>
          <a:p>
            <a:pPr algn="l"/>
            <a:r>
              <a:rPr lang="en-AU" sz="2400" b="1" dirty="0">
                <a:solidFill>
                  <a:srgbClr val="1F2328"/>
                </a:solidFill>
                <a:effectLst/>
                <a:latin typeface="+mn-lt"/>
              </a:rPr>
              <a:t>While</a:t>
            </a:r>
            <a:r>
              <a:rPr lang="en-AU" sz="2400" b="0" i="0" dirty="0">
                <a:solidFill>
                  <a:srgbClr val="1F2328"/>
                </a:solidFill>
                <a:effectLst/>
                <a:latin typeface="+mn-lt"/>
              </a:rPr>
              <a:t> </a:t>
            </a:r>
            <a:r>
              <a:rPr lang="en-AU" sz="2400" b="1" i="0" dirty="0">
                <a:solidFill>
                  <a:srgbClr val="1F2328"/>
                </a:solidFill>
                <a:effectLst/>
                <a:latin typeface="+mn-lt"/>
              </a:rPr>
              <a:t>t</a:t>
            </a:r>
            <a:r>
              <a:rPr lang="en-AU" sz="2400" b="1" dirty="0">
                <a:solidFill>
                  <a:srgbClr val="1F2328"/>
                </a:solidFill>
                <a:latin typeface="+mn-lt"/>
              </a:rPr>
              <a:t>his path</a:t>
            </a:r>
            <a:r>
              <a:rPr lang="en-AU" sz="2400" b="1" i="0" dirty="0">
                <a:solidFill>
                  <a:srgbClr val="1F2328"/>
                </a:solidFill>
                <a:effectLst/>
                <a:latin typeface="+mn-lt"/>
              </a:rPr>
              <a:t> requires the root privilege, the application itself does not require it. </a:t>
            </a:r>
            <a:endParaRPr lang="en-AU" sz="2400" b="1" dirty="0">
              <a:latin typeface="+mn-lt"/>
            </a:endParaRPr>
          </a:p>
        </p:txBody>
      </p:sp>
      <p:sp>
        <p:nvSpPr>
          <p:cNvPr id="7" name="Title 1">
            <a:extLst>
              <a:ext uri="{FF2B5EF4-FFF2-40B4-BE49-F238E27FC236}">
                <a16:creationId xmlns:a16="http://schemas.microsoft.com/office/drawing/2014/main" id="{52DD571E-52CA-42CC-8002-BBECAF2DA4C7}"/>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create a virtual environment</a:t>
            </a:r>
          </a:p>
        </p:txBody>
      </p:sp>
      <p:sp>
        <p:nvSpPr>
          <p:cNvPr id="8" name="TextBox 7">
            <a:extLst>
              <a:ext uri="{FF2B5EF4-FFF2-40B4-BE49-F238E27FC236}">
                <a16:creationId xmlns:a16="http://schemas.microsoft.com/office/drawing/2014/main" id="{EE444109-64D0-4792-B5E1-56766CBAB928}"/>
              </a:ext>
            </a:extLst>
          </p:cNvPr>
          <p:cNvSpPr txBox="1"/>
          <p:nvPr/>
        </p:nvSpPr>
        <p:spPr>
          <a:xfrm>
            <a:off x="2404346" y="1362192"/>
            <a:ext cx="7373379" cy="1569660"/>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AU" sz="2400" dirty="0" err="1">
                <a:solidFill>
                  <a:srgbClr val="1F2328"/>
                </a:solidFill>
                <a:latin typeface="Courier"/>
              </a:rPr>
              <a:t>mkdir</a:t>
            </a:r>
            <a:r>
              <a:rPr lang="en-AU" sz="2400" dirty="0">
                <a:solidFill>
                  <a:srgbClr val="1F2328"/>
                </a:solidFill>
                <a:latin typeface="Courier"/>
              </a:rPr>
              <a:t> ~/cits5503_django</a:t>
            </a:r>
          </a:p>
          <a:p>
            <a:pPr marL="0" marR="0" lvl="0" indent="0" algn="l" defTabSz="914400" rtl="0" eaLnBrk="0" fontAlgn="base" latinLnBrk="0" hangingPunct="0">
              <a:lnSpc>
                <a:spcPct val="100000"/>
              </a:lnSpc>
              <a:spcBef>
                <a:spcPct val="0"/>
              </a:spcBef>
              <a:spcAft>
                <a:spcPct val="0"/>
              </a:spcAft>
              <a:buClrTx/>
              <a:buSzTx/>
              <a:buFontTx/>
              <a:buNone/>
              <a:tabLst/>
            </a:pPr>
            <a:r>
              <a:rPr lang="en-AU" sz="2400" dirty="0">
                <a:solidFill>
                  <a:srgbClr val="1F2328"/>
                </a:solidFill>
                <a:latin typeface="Courier"/>
              </a:rPr>
              <a:t>cd cits5503_django</a:t>
            </a:r>
            <a:endParaRPr lang="en-US" sz="2400" dirty="0">
              <a:solidFill>
                <a:srgbClr val="1F2328"/>
              </a:solidFill>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python3 -m </a:t>
            </a:r>
            <a:r>
              <a:rPr kumimoji="0" lang="en-US" altLang="en-US" sz="2400" b="0" i="0" u="none" strike="noStrike" cap="none" normalizeH="0" baseline="0" dirty="0" err="1">
                <a:ln>
                  <a:noFill/>
                </a:ln>
                <a:solidFill>
                  <a:srgbClr val="1F2328"/>
                </a:solidFill>
                <a:effectLst/>
                <a:latin typeface="Courier"/>
                <a:ea typeface="ui-monospace"/>
              </a:rPr>
              <a:t>venv</a:t>
            </a:r>
            <a:r>
              <a:rPr kumimoji="0" lang="en-US" altLang="en-US" sz="2400" b="0" i="0" u="none" strike="noStrike" cap="none" normalizeH="0" baseline="0" dirty="0">
                <a:ln>
                  <a:noFill/>
                </a:ln>
                <a:solidFill>
                  <a:srgbClr val="1F2328"/>
                </a:solidFill>
                <a:effectLst/>
                <a:latin typeface="Courier"/>
                <a:ea typeface="ui-monospace"/>
              </a:rPr>
              <a:t> </a:t>
            </a:r>
            <a:r>
              <a:rPr lang="en-US" altLang="en-US" sz="2400" dirty="0">
                <a:solidFill>
                  <a:srgbClr val="1F2328"/>
                </a:solidFill>
                <a:latin typeface="Courier"/>
                <a:ea typeface="ui-monospace"/>
              </a:rPr>
              <a:t>cits5503</a:t>
            </a:r>
            <a:r>
              <a:rPr kumimoji="0" lang="en-US" altLang="en-US" sz="2400" b="0" i="0" u="none" strike="noStrike" cap="none" normalizeH="0" baseline="0" dirty="0">
                <a:ln>
                  <a:noFill/>
                </a:ln>
                <a:solidFill>
                  <a:srgbClr val="1F2328"/>
                </a:solidFill>
                <a:effectLst/>
                <a:latin typeface="Courier"/>
                <a:ea typeface="ui-monospace"/>
              </a:rPr>
              <a:t>venv</a:t>
            </a:r>
          </a:p>
          <a:p>
            <a:pPr marL="0" marR="0" lvl="0" indent="0" algn="l" defTabSz="914400" rtl="0" eaLnBrk="0" fontAlgn="base" latinLnBrk="0" hangingPunct="0">
              <a:lnSpc>
                <a:spcPct val="100000"/>
              </a:lnSpc>
              <a:spcBef>
                <a:spcPct val="0"/>
              </a:spcBef>
              <a:spcAft>
                <a:spcPct val="0"/>
              </a:spcAft>
              <a:buClrTx/>
              <a:buSzTx/>
              <a:buFontTx/>
              <a:buNone/>
              <a:tabLst/>
            </a:pPr>
            <a:r>
              <a:rPr lang="en-AU" sz="2400" b="0" i="0" dirty="0">
                <a:solidFill>
                  <a:srgbClr val="242424"/>
                </a:solidFill>
                <a:effectLst/>
                <a:latin typeface="Courier"/>
              </a:rPr>
              <a:t>source </a:t>
            </a:r>
            <a:r>
              <a:rPr lang="en-AU" sz="2400" dirty="0">
                <a:solidFill>
                  <a:srgbClr val="242424"/>
                </a:solidFill>
                <a:latin typeface="Courier"/>
              </a:rPr>
              <a:t>cits5503v</a:t>
            </a:r>
            <a:r>
              <a:rPr lang="en-AU" sz="2400" b="0" i="0" dirty="0">
                <a:solidFill>
                  <a:srgbClr val="242424"/>
                </a:solidFill>
                <a:effectLst/>
                <a:latin typeface="Courier"/>
              </a:rPr>
              <a:t>env/bin/activate</a:t>
            </a:r>
            <a:r>
              <a:rPr kumimoji="0" lang="en-US" altLang="en-US" sz="2400" b="0" i="0" u="none" strike="noStrike" cap="none" normalizeH="0" baseline="0" dirty="0">
                <a:ln>
                  <a:noFill/>
                </a:ln>
                <a:solidFill>
                  <a:schemeClr val="tx1"/>
                </a:solidFill>
                <a:effectLst/>
                <a:latin typeface="Courier"/>
              </a:rPr>
              <a:t> </a:t>
            </a:r>
          </a:p>
        </p:txBody>
      </p:sp>
    </p:spTree>
    <p:extLst>
      <p:ext uri="{BB962C8B-B14F-4D97-AF65-F5344CB8AC3E}">
        <p14:creationId xmlns:p14="http://schemas.microsoft.com/office/powerpoint/2010/main" val="151950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552" y="28555"/>
            <a:ext cx="8335897" cy="709373"/>
          </a:xfrm>
        </p:spPr>
        <p:txBody>
          <a:bodyPr>
            <a:normAutofit/>
          </a:bodyPr>
          <a:lstStyle/>
          <a:p>
            <a:r>
              <a:rPr lang="en-US" sz="3200" b="1" dirty="0"/>
              <a:t>What is a web application architecture</a:t>
            </a:r>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737929"/>
            <a:ext cx="10864355" cy="5382141"/>
          </a:xfrm>
        </p:spPr>
        <p:txBody>
          <a:bodyPr>
            <a:noAutofit/>
          </a:bodyPr>
          <a:lstStyle/>
          <a:p>
            <a:pPr algn="l"/>
            <a:r>
              <a:rPr lang="en-US" sz="2400" spc="-1" dirty="0">
                <a:solidFill>
                  <a:srgbClr val="000000"/>
                </a:solidFill>
              </a:rPr>
              <a:t>A web application architecture is a layout that displays the interactions between different software components, such as frontend, and backend. </a:t>
            </a:r>
          </a:p>
        </p:txBody>
      </p:sp>
    </p:spTree>
    <p:extLst>
      <p:ext uri="{BB962C8B-B14F-4D97-AF65-F5344CB8AC3E}">
        <p14:creationId xmlns:p14="http://schemas.microsoft.com/office/powerpoint/2010/main" val="1517953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F3A4A-972E-42E7-BF2C-F92AC2B3FE3B}"/>
              </a:ext>
            </a:extLst>
          </p:cNvPr>
          <p:cNvSpPr txBox="1"/>
          <p:nvPr/>
        </p:nvSpPr>
        <p:spPr>
          <a:xfrm>
            <a:off x="1221280" y="3535686"/>
            <a:ext cx="10504671" cy="461665"/>
          </a:xfrm>
          <a:prstGeom prst="rect">
            <a:avLst/>
          </a:prstGeom>
          <a:noFill/>
        </p:spPr>
        <p:txBody>
          <a:bodyPr wrap="square">
            <a:spAutoFit/>
          </a:bodyPr>
          <a:lstStyle/>
          <a:p>
            <a:pPr algn="l"/>
            <a:r>
              <a:rPr lang="en-AU" sz="2400" b="0" i="0" dirty="0">
                <a:solidFill>
                  <a:srgbClr val="FF0000"/>
                </a:solidFill>
                <a:effectLst/>
                <a:latin typeface="+mn-lt"/>
              </a:rPr>
              <a:t>Question: </a:t>
            </a:r>
            <a:r>
              <a:rPr lang="en-AU" sz="2400" b="0" i="0" dirty="0">
                <a:effectLst/>
                <a:latin typeface="+mn-lt"/>
              </a:rPr>
              <a:t>Why do we need to setup a virtual environment in python? </a:t>
            </a:r>
            <a:endParaRPr lang="en-AU" sz="2400" dirty="0">
              <a:latin typeface="+mn-lt"/>
            </a:endParaRPr>
          </a:p>
        </p:txBody>
      </p:sp>
      <p:sp>
        <p:nvSpPr>
          <p:cNvPr id="7" name="Title 1">
            <a:extLst>
              <a:ext uri="{FF2B5EF4-FFF2-40B4-BE49-F238E27FC236}">
                <a16:creationId xmlns:a16="http://schemas.microsoft.com/office/drawing/2014/main" id="{0B66FC84-AF3B-40AC-A3A9-93A34AA7830A}"/>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create a virtual environment</a:t>
            </a:r>
          </a:p>
        </p:txBody>
      </p:sp>
      <p:sp>
        <p:nvSpPr>
          <p:cNvPr id="5" name="TextBox 4">
            <a:extLst>
              <a:ext uri="{FF2B5EF4-FFF2-40B4-BE49-F238E27FC236}">
                <a16:creationId xmlns:a16="http://schemas.microsoft.com/office/drawing/2014/main" id="{5FE1B329-EFE1-477B-AADB-EF5003DF1455}"/>
              </a:ext>
            </a:extLst>
          </p:cNvPr>
          <p:cNvSpPr txBox="1"/>
          <p:nvPr/>
        </p:nvSpPr>
        <p:spPr>
          <a:xfrm>
            <a:off x="2404346" y="1362192"/>
            <a:ext cx="7373379" cy="1569660"/>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AU" sz="2400" dirty="0" err="1">
                <a:solidFill>
                  <a:srgbClr val="1F2328"/>
                </a:solidFill>
                <a:latin typeface="Courier"/>
              </a:rPr>
              <a:t>mkdir</a:t>
            </a:r>
            <a:r>
              <a:rPr lang="en-AU" sz="2400" dirty="0">
                <a:solidFill>
                  <a:srgbClr val="1F2328"/>
                </a:solidFill>
                <a:latin typeface="Courier"/>
              </a:rPr>
              <a:t> ~/cits5503_django</a:t>
            </a:r>
          </a:p>
          <a:p>
            <a:pPr marL="0" marR="0" lvl="0" indent="0" algn="l" defTabSz="914400" rtl="0" eaLnBrk="0" fontAlgn="base" latinLnBrk="0" hangingPunct="0">
              <a:lnSpc>
                <a:spcPct val="100000"/>
              </a:lnSpc>
              <a:spcBef>
                <a:spcPct val="0"/>
              </a:spcBef>
              <a:spcAft>
                <a:spcPct val="0"/>
              </a:spcAft>
              <a:buClrTx/>
              <a:buSzTx/>
              <a:buFontTx/>
              <a:buNone/>
              <a:tabLst/>
            </a:pPr>
            <a:r>
              <a:rPr lang="en-AU" sz="2400" dirty="0">
                <a:solidFill>
                  <a:srgbClr val="1F2328"/>
                </a:solidFill>
                <a:latin typeface="Courier"/>
              </a:rPr>
              <a:t>cd cits5503_django</a:t>
            </a:r>
            <a:endParaRPr lang="en-US" sz="2400" dirty="0">
              <a:solidFill>
                <a:srgbClr val="1F2328"/>
              </a:solidFill>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python3 -m </a:t>
            </a:r>
            <a:r>
              <a:rPr kumimoji="0" lang="en-US" altLang="en-US" sz="2400" b="0" i="0" u="none" strike="noStrike" cap="none" normalizeH="0" baseline="0" dirty="0" err="1">
                <a:ln>
                  <a:noFill/>
                </a:ln>
                <a:solidFill>
                  <a:srgbClr val="1F2328"/>
                </a:solidFill>
                <a:effectLst/>
                <a:latin typeface="Courier"/>
                <a:ea typeface="ui-monospace"/>
              </a:rPr>
              <a:t>venv</a:t>
            </a:r>
            <a:r>
              <a:rPr kumimoji="0" lang="en-US" altLang="en-US" sz="2400" b="0" i="0" u="none" strike="noStrike" cap="none" normalizeH="0" baseline="0" dirty="0">
                <a:ln>
                  <a:noFill/>
                </a:ln>
                <a:solidFill>
                  <a:srgbClr val="1F2328"/>
                </a:solidFill>
                <a:effectLst/>
                <a:latin typeface="Courier"/>
                <a:ea typeface="ui-monospace"/>
              </a:rPr>
              <a:t> </a:t>
            </a:r>
            <a:r>
              <a:rPr lang="en-US" altLang="en-US" sz="2400" dirty="0">
                <a:solidFill>
                  <a:srgbClr val="1F2328"/>
                </a:solidFill>
                <a:latin typeface="Courier"/>
                <a:ea typeface="ui-monospace"/>
              </a:rPr>
              <a:t>cits5503</a:t>
            </a:r>
            <a:r>
              <a:rPr kumimoji="0" lang="en-US" altLang="en-US" sz="2400" b="0" i="0" u="none" strike="noStrike" cap="none" normalizeH="0" baseline="0" dirty="0">
                <a:ln>
                  <a:noFill/>
                </a:ln>
                <a:solidFill>
                  <a:srgbClr val="1F2328"/>
                </a:solidFill>
                <a:effectLst/>
                <a:latin typeface="Courier"/>
                <a:ea typeface="ui-monospace"/>
              </a:rPr>
              <a:t>venv</a:t>
            </a:r>
          </a:p>
          <a:p>
            <a:pPr marL="0" marR="0" lvl="0" indent="0" algn="l" defTabSz="914400" rtl="0" eaLnBrk="0" fontAlgn="base" latinLnBrk="0" hangingPunct="0">
              <a:lnSpc>
                <a:spcPct val="100000"/>
              </a:lnSpc>
              <a:spcBef>
                <a:spcPct val="0"/>
              </a:spcBef>
              <a:spcAft>
                <a:spcPct val="0"/>
              </a:spcAft>
              <a:buClrTx/>
              <a:buSzTx/>
              <a:buFontTx/>
              <a:buNone/>
              <a:tabLst/>
            </a:pPr>
            <a:r>
              <a:rPr lang="en-AU" sz="2400" b="0" i="0" dirty="0">
                <a:solidFill>
                  <a:srgbClr val="242424"/>
                </a:solidFill>
                <a:effectLst/>
                <a:latin typeface="Courier"/>
              </a:rPr>
              <a:t>source </a:t>
            </a:r>
            <a:r>
              <a:rPr lang="en-AU" sz="2400" dirty="0">
                <a:solidFill>
                  <a:srgbClr val="242424"/>
                </a:solidFill>
                <a:latin typeface="Courier"/>
              </a:rPr>
              <a:t>cits5503v</a:t>
            </a:r>
            <a:r>
              <a:rPr lang="en-AU" sz="2400" b="0" i="0" dirty="0">
                <a:solidFill>
                  <a:srgbClr val="242424"/>
                </a:solidFill>
                <a:effectLst/>
                <a:latin typeface="Courier"/>
              </a:rPr>
              <a:t>env/bin/activate</a:t>
            </a:r>
            <a:r>
              <a:rPr kumimoji="0" lang="en-US" altLang="en-US" sz="2400" b="0" i="0" u="none" strike="noStrike" cap="none" normalizeH="0" baseline="0" dirty="0">
                <a:ln>
                  <a:noFill/>
                </a:ln>
                <a:solidFill>
                  <a:schemeClr val="tx1"/>
                </a:solidFill>
                <a:effectLst/>
                <a:latin typeface="Courier"/>
              </a:rPr>
              <a:t> </a:t>
            </a:r>
          </a:p>
        </p:txBody>
      </p:sp>
    </p:spTree>
    <p:extLst>
      <p:ext uri="{BB962C8B-B14F-4D97-AF65-F5344CB8AC3E}">
        <p14:creationId xmlns:p14="http://schemas.microsoft.com/office/powerpoint/2010/main" val="2750876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F3A4A-972E-42E7-BF2C-F92AC2B3FE3B}"/>
              </a:ext>
            </a:extLst>
          </p:cNvPr>
          <p:cNvSpPr txBox="1"/>
          <p:nvPr/>
        </p:nvSpPr>
        <p:spPr>
          <a:xfrm>
            <a:off x="1083258" y="1757773"/>
            <a:ext cx="10504671" cy="3342453"/>
          </a:xfrm>
          <a:prstGeom prst="rect">
            <a:avLst/>
          </a:prstGeom>
          <a:noFill/>
        </p:spPr>
        <p:txBody>
          <a:bodyPr wrap="square">
            <a:spAutoFit/>
          </a:bodyPr>
          <a:lstStyle/>
          <a:p>
            <a:pPr algn="l"/>
            <a:r>
              <a:rPr lang="en-AU" sz="2400" b="0" i="0" dirty="0">
                <a:solidFill>
                  <a:srgbClr val="FF0000"/>
                </a:solidFill>
                <a:effectLst/>
                <a:latin typeface="+mn-lt"/>
              </a:rPr>
              <a:t>Question: </a:t>
            </a:r>
            <a:r>
              <a:rPr lang="en-AU" sz="2400" b="0" i="0" dirty="0">
                <a:effectLst/>
                <a:latin typeface="+mn-lt"/>
              </a:rPr>
              <a:t>Why do we need to setup a virtual environment in python?</a:t>
            </a:r>
          </a:p>
          <a:p>
            <a:pPr algn="l"/>
            <a:r>
              <a:rPr lang="en-US" sz="2400" b="1" dirty="0">
                <a:latin typeface="+mn-lt"/>
              </a:rPr>
              <a:t>Isolation: </a:t>
            </a:r>
            <a:r>
              <a:rPr lang="en-US" sz="2400" dirty="0">
                <a:latin typeface="+mn-lt"/>
              </a:rPr>
              <a:t>Virtual environments isolate Python packages and dependencies between different projects. This prevents conflicts where different projects require different versions of the same package. </a:t>
            </a:r>
          </a:p>
          <a:p>
            <a:pPr algn="l"/>
            <a:r>
              <a:rPr lang="en-US" sz="2400" b="1" dirty="0">
                <a:latin typeface="+mn-lt"/>
              </a:rPr>
              <a:t>Ease of Deployment: </a:t>
            </a:r>
            <a:r>
              <a:rPr lang="en-US" sz="2400" dirty="0">
                <a:latin typeface="+mn-lt"/>
              </a:rPr>
              <a:t>All the installed packages in a virtual environment can be copied onto another machine or virtual environment</a:t>
            </a:r>
          </a:p>
          <a:p>
            <a:pPr algn="l"/>
            <a:r>
              <a:rPr lang="en-US" sz="2400" dirty="0">
                <a:latin typeface="+mn-lt"/>
              </a:rPr>
              <a:t>	</a:t>
            </a:r>
            <a:r>
              <a:rPr lang="en-AU" sz="2000" dirty="0"/>
              <a:t> </a:t>
            </a:r>
            <a:r>
              <a:rPr lang="en-AU" sz="2400" dirty="0">
                <a:latin typeface="+mn-lt"/>
              </a:rPr>
              <a:t>pip freeze &gt; requirements.txt</a:t>
            </a:r>
            <a:endParaRPr lang="en-US" sz="2400" dirty="0">
              <a:latin typeface="+mn-lt"/>
            </a:endParaRPr>
          </a:p>
          <a:p>
            <a:pPr algn="l"/>
            <a:r>
              <a:rPr lang="en-US" sz="2400" dirty="0">
                <a:latin typeface="+mn-lt"/>
              </a:rPr>
              <a:t>	 pip install -r requirements.txt</a:t>
            </a:r>
            <a:endParaRPr lang="en-AU" sz="2400" dirty="0">
              <a:latin typeface="+mn-lt"/>
            </a:endParaRPr>
          </a:p>
        </p:txBody>
      </p:sp>
      <p:sp>
        <p:nvSpPr>
          <p:cNvPr id="7" name="Title 1">
            <a:extLst>
              <a:ext uri="{FF2B5EF4-FFF2-40B4-BE49-F238E27FC236}">
                <a16:creationId xmlns:a16="http://schemas.microsoft.com/office/drawing/2014/main" id="{6601A4C7-BA68-48AE-B501-18916123ED40}"/>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create a virtual environment</a:t>
            </a:r>
          </a:p>
        </p:txBody>
      </p:sp>
    </p:spTree>
    <p:extLst>
      <p:ext uri="{BB962C8B-B14F-4D97-AF65-F5344CB8AC3E}">
        <p14:creationId xmlns:p14="http://schemas.microsoft.com/office/powerpoint/2010/main" val="1614850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84A5C5-D00A-460B-9927-0A5A435023E1}"/>
              </a:ext>
            </a:extLst>
          </p:cNvPr>
          <p:cNvSpPr txBox="1"/>
          <p:nvPr/>
        </p:nvSpPr>
        <p:spPr>
          <a:xfrm>
            <a:off x="462522" y="747204"/>
            <a:ext cx="8282112" cy="1015663"/>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2328"/>
                </a:solidFill>
                <a:effectLst/>
                <a:latin typeface="Courier"/>
                <a:ea typeface="ui-monospace"/>
              </a:rPr>
              <a:t>pip install </a:t>
            </a:r>
            <a:r>
              <a:rPr kumimoji="0" lang="en-US" altLang="en-US" b="0" i="0" u="none" strike="noStrike" cap="none" normalizeH="0" baseline="0" dirty="0" err="1">
                <a:ln>
                  <a:noFill/>
                </a:ln>
                <a:solidFill>
                  <a:srgbClr val="1F2328"/>
                </a:solidFill>
                <a:effectLst/>
                <a:latin typeface="Courier"/>
                <a:ea typeface="ui-monospace"/>
              </a:rPr>
              <a:t>django</a:t>
            </a:r>
            <a:r>
              <a:rPr kumimoji="0" lang="en-US" altLang="en-US" b="0" i="0" u="none" strike="noStrike" cap="none" normalizeH="0" baseline="0" dirty="0">
                <a:ln>
                  <a:noFill/>
                </a:ln>
                <a:solidFill>
                  <a:srgbClr val="1F2328"/>
                </a:solidFill>
                <a:effectLst/>
                <a:latin typeface="Courier"/>
                <a:ea typeface="ui-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1F2328"/>
                </a:solidFill>
                <a:effectLst/>
                <a:latin typeface="Courier"/>
                <a:ea typeface="ui-monospace"/>
              </a:rPr>
              <a:t>django</a:t>
            </a:r>
            <a:r>
              <a:rPr kumimoji="0" lang="en-US" altLang="en-US" b="0" i="0" u="none" strike="noStrike" cap="none" normalizeH="0" baseline="0" dirty="0">
                <a:ln>
                  <a:noFill/>
                </a:ln>
                <a:solidFill>
                  <a:srgbClr val="1F2328"/>
                </a:solidFill>
                <a:effectLst/>
                <a:latin typeface="Courier"/>
                <a:ea typeface="ui-monospace"/>
              </a:rPr>
              <a:t>-admin </a:t>
            </a:r>
            <a:r>
              <a:rPr kumimoji="0" lang="en-US" altLang="en-US" b="0" i="0" u="none" strike="noStrike" cap="none" normalizeH="0" baseline="0" dirty="0" err="1">
                <a:ln>
                  <a:noFill/>
                </a:ln>
                <a:solidFill>
                  <a:srgbClr val="1F2328"/>
                </a:solidFill>
                <a:effectLst/>
                <a:latin typeface="Courier"/>
                <a:ea typeface="ui-monospace"/>
              </a:rPr>
              <a:t>startproject</a:t>
            </a:r>
            <a:r>
              <a:rPr kumimoji="0" lang="en-US" altLang="en-US" b="0" i="0" u="none" strike="noStrike" cap="none" normalizeH="0" baseline="0" dirty="0">
                <a:ln>
                  <a:noFill/>
                </a:ln>
                <a:solidFill>
                  <a:srgbClr val="1F2328"/>
                </a:solidFill>
                <a:effectLst/>
                <a:latin typeface="Courier"/>
                <a:ea typeface="ui-monospace"/>
              </a:rPr>
              <a:t> CITS5503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2328"/>
                </a:solidFill>
                <a:effectLst/>
                <a:latin typeface="Courier"/>
                <a:ea typeface="ui-monospace"/>
              </a:rPr>
              <a:t>cd CITS5503 </a:t>
            </a:r>
          </a:p>
        </p:txBody>
      </p:sp>
      <p:sp>
        <p:nvSpPr>
          <p:cNvPr id="8" name="Title 1">
            <a:extLst>
              <a:ext uri="{FF2B5EF4-FFF2-40B4-BE49-F238E27FC236}">
                <a16:creationId xmlns:a16="http://schemas.microsoft.com/office/drawing/2014/main" id="{1E342988-775A-4A9A-AD19-F3D2B74E5386}"/>
              </a:ext>
            </a:extLst>
          </p:cNvPr>
          <p:cNvSpPr txBox="1">
            <a:spLocks/>
          </p:cNvSpPr>
          <p:nvPr/>
        </p:nvSpPr>
        <p:spPr>
          <a:xfrm>
            <a:off x="254120" y="143773"/>
            <a:ext cx="10504671" cy="52796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2: create a Django project and app</a:t>
            </a:r>
          </a:p>
        </p:txBody>
      </p:sp>
      <p:pic>
        <p:nvPicPr>
          <p:cNvPr id="3" name="Picture 2">
            <a:extLst>
              <a:ext uri="{FF2B5EF4-FFF2-40B4-BE49-F238E27FC236}">
                <a16:creationId xmlns:a16="http://schemas.microsoft.com/office/drawing/2014/main" id="{17F57637-775E-4E21-AD76-9AAABBC59D94}"/>
              </a:ext>
            </a:extLst>
          </p:cNvPr>
          <p:cNvPicPr>
            <a:picLocks noChangeAspect="1"/>
          </p:cNvPicPr>
          <p:nvPr/>
        </p:nvPicPr>
        <p:blipFill>
          <a:blip r:embed="rId3"/>
          <a:stretch>
            <a:fillRect/>
          </a:stretch>
        </p:blipFill>
        <p:spPr>
          <a:xfrm>
            <a:off x="462521" y="1838336"/>
            <a:ext cx="8282112" cy="2084387"/>
          </a:xfrm>
          <a:prstGeom prst="rect">
            <a:avLst/>
          </a:prstGeom>
        </p:spPr>
      </p:pic>
      <p:pic>
        <p:nvPicPr>
          <p:cNvPr id="6" name="Picture 5">
            <a:extLst>
              <a:ext uri="{FF2B5EF4-FFF2-40B4-BE49-F238E27FC236}">
                <a16:creationId xmlns:a16="http://schemas.microsoft.com/office/drawing/2014/main" id="{2A48ABE7-E181-48EB-A8E4-8B5423CF0A98}"/>
              </a:ext>
            </a:extLst>
          </p:cNvPr>
          <p:cNvPicPr>
            <a:picLocks noChangeAspect="1"/>
          </p:cNvPicPr>
          <p:nvPr/>
        </p:nvPicPr>
        <p:blipFill>
          <a:blip r:embed="rId4"/>
          <a:stretch>
            <a:fillRect/>
          </a:stretch>
        </p:blipFill>
        <p:spPr>
          <a:xfrm>
            <a:off x="462520" y="4463752"/>
            <a:ext cx="8282113" cy="2250475"/>
          </a:xfrm>
          <a:prstGeom prst="rect">
            <a:avLst/>
          </a:prstGeom>
        </p:spPr>
      </p:pic>
      <p:sp>
        <p:nvSpPr>
          <p:cNvPr id="7" name="TextBox 6">
            <a:extLst>
              <a:ext uri="{FF2B5EF4-FFF2-40B4-BE49-F238E27FC236}">
                <a16:creationId xmlns:a16="http://schemas.microsoft.com/office/drawing/2014/main" id="{6990C4B2-F0DD-4EF2-9E50-79391FFFDA6A}"/>
              </a:ext>
            </a:extLst>
          </p:cNvPr>
          <p:cNvSpPr txBox="1"/>
          <p:nvPr/>
        </p:nvSpPr>
        <p:spPr>
          <a:xfrm>
            <a:off x="439660" y="4040782"/>
            <a:ext cx="8282112" cy="400110"/>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1F2328"/>
                </a:solidFill>
                <a:latin typeface="Courier"/>
              </a:rPr>
              <a:t>python3 manage.py </a:t>
            </a:r>
            <a:r>
              <a:rPr lang="en-US" dirty="0" err="1">
                <a:solidFill>
                  <a:srgbClr val="1F2328"/>
                </a:solidFill>
                <a:latin typeface="Courier"/>
              </a:rPr>
              <a:t>startapp</a:t>
            </a:r>
            <a:r>
              <a:rPr lang="en-US" dirty="0">
                <a:solidFill>
                  <a:srgbClr val="1F2328"/>
                </a:solidFill>
                <a:latin typeface="Courier"/>
              </a:rPr>
              <a:t> music</a:t>
            </a:r>
            <a:endParaRPr lang="en-US" altLang="en-US" dirty="0">
              <a:solidFill>
                <a:srgbClr val="1F2328"/>
              </a:solidFill>
              <a:latin typeface="Courier"/>
            </a:endParaRPr>
          </a:p>
        </p:txBody>
      </p:sp>
    </p:spTree>
    <p:extLst>
      <p:ext uri="{BB962C8B-B14F-4D97-AF65-F5344CB8AC3E}">
        <p14:creationId xmlns:p14="http://schemas.microsoft.com/office/powerpoint/2010/main" val="2625966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84A5C5-D00A-460B-9927-0A5A435023E1}"/>
              </a:ext>
            </a:extLst>
          </p:cNvPr>
          <p:cNvSpPr txBox="1"/>
          <p:nvPr/>
        </p:nvSpPr>
        <p:spPr>
          <a:xfrm>
            <a:off x="2544241" y="1381646"/>
            <a:ext cx="6875803" cy="1569660"/>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pip install </a:t>
            </a:r>
            <a:r>
              <a:rPr kumimoji="0" lang="en-US" altLang="en-US" sz="2400" b="0" i="0" u="none" strike="noStrike" cap="none" normalizeH="0" baseline="0" dirty="0" err="1">
                <a:ln>
                  <a:noFill/>
                </a:ln>
                <a:solidFill>
                  <a:srgbClr val="1F2328"/>
                </a:solidFill>
                <a:effectLst/>
                <a:latin typeface="Courier"/>
                <a:ea typeface="ui-monospace"/>
              </a:rPr>
              <a:t>django</a:t>
            </a:r>
            <a:r>
              <a:rPr kumimoji="0" lang="en-US" altLang="en-US" sz="2400" b="0" i="0" u="none" strike="noStrike" cap="none" normalizeH="0" baseline="0" dirty="0">
                <a:ln>
                  <a:noFill/>
                </a:ln>
                <a:solidFill>
                  <a:srgbClr val="1F2328"/>
                </a:solidFill>
                <a:effectLst/>
                <a:latin typeface="Courier"/>
                <a:ea typeface="ui-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1F2328"/>
                </a:solidFill>
                <a:effectLst/>
                <a:latin typeface="Courier"/>
                <a:ea typeface="ui-monospace"/>
              </a:rPr>
              <a:t>django</a:t>
            </a:r>
            <a:r>
              <a:rPr kumimoji="0" lang="en-US" altLang="en-US" sz="2400" b="0" i="0" u="none" strike="noStrike" cap="none" normalizeH="0" baseline="0" dirty="0">
                <a:ln>
                  <a:noFill/>
                </a:ln>
                <a:solidFill>
                  <a:srgbClr val="1F2328"/>
                </a:solidFill>
                <a:effectLst/>
                <a:latin typeface="Courier"/>
                <a:ea typeface="ui-monospace"/>
              </a:rPr>
              <a:t>-admin </a:t>
            </a:r>
            <a:r>
              <a:rPr kumimoji="0" lang="en-US" altLang="en-US" sz="2400" b="0" i="0" u="none" strike="noStrike" cap="none" normalizeH="0" baseline="0" dirty="0" err="1">
                <a:ln>
                  <a:noFill/>
                </a:ln>
                <a:solidFill>
                  <a:srgbClr val="1F2328"/>
                </a:solidFill>
                <a:effectLst/>
                <a:latin typeface="Courier"/>
                <a:ea typeface="ui-monospace"/>
              </a:rPr>
              <a:t>startproject</a:t>
            </a:r>
            <a:r>
              <a:rPr kumimoji="0" lang="en-US" altLang="en-US" sz="2400" b="0" i="0" u="none" strike="noStrike" cap="none" normalizeH="0" baseline="0" dirty="0">
                <a:ln>
                  <a:noFill/>
                </a:ln>
                <a:solidFill>
                  <a:srgbClr val="1F2328"/>
                </a:solidFill>
                <a:effectLst/>
                <a:latin typeface="Courier"/>
                <a:ea typeface="ui-monospace"/>
              </a:rPr>
              <a:t> CITS5503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cd CITS5503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python3 manage.py </a:t>
            </a:r>
            <a:r>
              <a:rPr kumimoji="0" lang="en-US" altLang="en-US" sz="2400" b="0" i="0" u="none" strike="noStrike" cap="none" normalizeH="0" baseline="0" dirty="0" err="1">
                <a:ln>
                  <a:noFill/>
                </a:ln>
                <a:solidFill>
                  <a:srgbClr val="1F2328"/>
                </a:solidFill>
                <a:effectLst/>
                <a:latin typeface="Courier"/>
                <a:ea typeface="ui-monospace"/>
              </a:rPr>
              <a:t>startapp</a:t>
            </a:r>
            <a:r>
              <a:rPr kumimoji="0" lang="en-US" altLang="en-US" sz="2400" b="0" i="0" u="none" strike="noStrike" cap="none" normalizeH="0" baseline="0" dirty="0">
                <a:ln>
                  <a:noFill/>
                </a:ln>
                <a:solidFill>
                  <a:srgbClr val="1F2328"/>
                </a:solidFill>
                <a:effectLst/>
                <a:latin typeface="Courier"/>
                <a:ea typeface="ui-monospace"/>
              </a:rPr>
              <a:t> music</a:t>
            </a:r>
            <a:r>
              <a:rPr kumimoji="0" lang="en-US" altLang="en-US" sz="2400" b="0" i="0" u="none" strike="noStrike" cap="none" normalizeH="0" baseline="0" dirty="0">
                <a:ln>
                  <a:noFill/>
                </a:ln>
                <a:solidFill>
                  <a:schemeClr val="tx1"/>
                </a:solidFill>
                <a:effectLst/>
                <a:latin typeface="Courier"/>
              </a:rPr>
              <a:t> </a:t>
            </a:r>
          </a:p>
        </p:txBody>
      </p:sp>
      <p:sp>
        <p:nvSpPr>
          <p:cNvPr id="6" name="TextBox 5">
            <a:extLst>
              <a:ext uri="{FF2B5EF4-FFF2-40B4-BE49-F238E27FC236}">
                <a16:creationId xmlns:a16="http://schemas.microsoft.com/office/drawing/2014/main" id="{DF7F3A4A-972E-42E7-BF2C-F92AC2B3FE3B}"/>
              </a:ext>
            </a:extLst>
          </p:cNvPr>
          <p:cNvSpPr txBox="1"/>
          <p:nvPr/>
        </p:nvSpPr>
        <p:spPr>
          <a:xfrm>
            <a:off x="1221280" y="3535686"/>
            <a:ext cx="10504671" cy="1348061"/>
          </a:xfrm>
          <a:prstGeom prst="rect">
            <a:avLst/>
          </a:prstGeom>
          <a:noFill/>
        </p:spPr>
        <p:txBody>
          <a:bodyPr wrap="square">
            <a:spAutoFit/>
          </a:bodyPr>
          <a:lstStyle/>
          <a:p>
            <a:pPr algn="l"/>
            <a:r>
              <a:rPr lang="en-AU" sz="2400" b="0" i="0" dirty="0">
                <a:solidFill>
                  <a:srgbClr val="FF0000"/>
                </a:solidFill>
                <a:effectLst/>
                <a:latin typeface="+mn-lt"/>
              </a:rPr>
              <a:t>Question: </a:t>
            </a:r>
            <a:r>
              <a:rPr lang="en-US" sz="2400" dirty="0">
                <a:latin typeface="+mn-lt"/>
              </a:rPr>
              <a:t>What's the difference between the outputs of </a:t>
            </a:r>
          </a:p>
          <a:p>
            <a:pPr algn="l"/>
            <a:r>
              <a:rPr lang="en-US" sz="2400" dirty="0">
                <a:latin typeface="+mn-lt"/>
              </a:rPr>
              <a:t>	</a:t>
            </a:r>
            <a:r>
              <a:rPr lang="en-US" sz="2400" dirty="0" err="1">
                <a:latin typeface="+mn-lt"/>
              </a:rPr>
              <a:t>django</a:t>
            </a:r>
            <a:r>
              <a:rPr lang="en-US" sz="2400" dirty="0">
                <a:latin typeface="+mn-lt"/>
              </a:rPr>
              <a:t>-admin </a:t>
            </a:r>
            <a:r>
              <a:rPr lang="en-US" sz="2400" dirty="0" err="1">
                <a:latin typeface="+mn-lt"/>
              </a:rPr>
              <a:t>startproject</a:t>
            </a:r>
            <a:r>
              <a:rPr lang="en-US" sz="2400" dirty="0">
                <a:latin typeface="+mn-lt"/>
              </a:rPr>
              <a:t> </a:t>
            </a:r>
            <a:r>
              <a:rPr lang="en-US" altLang="en-US" sz="2400" dirty="0">
                <a:latin typeface="+mn-lt"/>
              </a:rPr>
              <a:t>CITS5503</a:t>
            </a:r>
            <a:r>
              <a:rPr lang="en-US" sz="2400" dirty="0">
                <a:latin typeface="+mn-lt"/>
              </a:rPr>
              <a:t>  </a:t>
            </a:r>
          </a:p>
          <a:p>
            <a:pPr algn="l"/>
            <a:r>
              <a:rPr lang="en-US" sz="2400" dirty="0">
                <a:latin typeface="+mn-lt"/>
              </a:rPr>
              <a:t>	</a:t>
            </a:r>
            <a:r>
              <a:rPr lang="en-US" sz="2400" dirty="0" err="1">
                <a:latin typeface="+mn-lt"/>
              </a:rPr>
              <a:t>django</a:t>
            </a:r>
            <a:r>
              <a:rPr lang="en-US" sz="2400" dirty="0">
                <a:latin typeface="+mn-lt"/>
              </a:rPr>
              <a:t>-admin </a:t>
            </a:r>
            <a:r>
              <a:rPr lang="en-US" sz="2400" dirty="0" err="1">
                <a:latin typeface="+mn-lt"/>
              </a:rPr>
              <a:t>startproject</a:t>
            </a:r>
            <a:r>
              <a:rPr lang="en-US" sz="2400" dirty="0">
                <a:latin typeface="+mn-lt"/>
              </a:rPr>
              <a:t> </a:t>
            </a:r>
            <a:r>
              <a:rPr lang="en-US" altLang="en-US" sz="2400" dirty="0">
                <a:latin typeface="+mn-lt"/>
              </a:rPr>
              <a:t>CITS5503</a:t>
            </a:r>
            <a:r>
              <a:rPr lang="en-US" sz="2400" dirty="0">
                <a:latin typeface="+mn-lt"/>
              </a:rPr>
              <a:t> </a:t>
            </a:r>
            <a:r>
              <a:rPr lang="en-US" sz="2400" dirty="0">
                <a:solidFill>
                  <a:srgbClr val="FF0000"/>
                </a:solidFill>
                <a:latin typeface="+mn-lt"/>
              </a:rPr>
              <a:t>.</a:t>
            </a:r>
            <a:endParaRPr lang="en-AU" sz="2400" dirty="0">
              <a:solidFill>
                <a:srgbClr val="FF0000"/>
              </a:solidFill>
              <a:latin typeface="+mn-lt"/>
            </a:endParaRPr>
          </a:p>
        </p:txBody>
      </p:sp>
      <p:sp>
        <p:nvSpPr>
          <p:cNvPr id="5" name="Title 1">
            <a:extLst>
              <a:ext uri="{FF2B5EF4-FFF2-40B4-BE49-F238E27FC236}">
                <a16:creationId xmlns:a16="http://schemas.microsoft.com/office/drawing/2014/main" id="{5D73F1E6-C591-42D1-A1BA-CEB13343FD0C}"/>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2: create a Django project and app</a:t>
            </a:r>
          </a:p>
        </p:txBody>
      </p:sp>
    </p:spTree>
    <p:extLst>
      <p:ext uri="{BB962C8B-B14F-4D97-AF65-F5344CB8AC3E}">
        <p14:creationId xmlns:p14="http://schemas.microsoft.com/office/powerpoint/2010/main" val="103950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20D9E-904D-4895-A048-1ADFBBFD548D}"/>
              </a:ext>
            </a:extLst>
          </p:cNvPr>
          <p:cNvPicPr>
            <a:picLocks noChangeAspect="1"/>
          </p:cNvPicPr>
          <p:nvPr/>
        </p:nvPicPr>
        <p:blipFill>
          <a:blip r:embed="rId3"/>
          <a:stretch>
            <a:fillRect/>
          </a:stretch>
        </p:blipFill>
        <p:spPr>
          <a:xfrm>
            <a:off x="604762" y="3860800"/>
            <a:ext cx="8282112" cy="2628569"/>
          </a:xfrm>
          <a:prstGeom prst="rect">
            <a:avLst/>
          </a:prstGeom>
        </p:spPr>
      </p:pic>
      <p:pic>
        <p:nvPicPr>
          <p:cNvPr id="8" name="Picture 7">
            <a:extLst>
              <a:ext uri="{FF2B5EF4-FFF2-40B4-BE49-F238E27FC236}">
                <a16:creationId xmlns:a16="http://schemas.microsoft.com/office/drawing/2014/main" id="{D4439644-B712-4C3E-9A5F-F8D7D8AF164D}"/>
              </a:ext>
            </a:extLst>
          </p:cNvPr>
          <p:cNvPicPr>
            <a:picLocks noChangeAspect="1"/>
          </p:cNvPicPr>
          <p:nvPr/>
        </p:nvPicPr>
        <p:blipFill>
          <a:blip r:embed="rId4"/>
          <a:stretch>
            <a:fillRect/>
          </a:stretch>
        </p:blipFill>
        <p:spPr>
          <a:xfrm>
            <a:off x="604762" y="673876"/>
            <a:ext cx="8282112" cy="2395549"/>
          </a:xfrm>
          <a:prstGeom prst="rect">
            <a:avLst/>
          </a:prstGeom>
        </p:spPr>
      </p:pic>
      <p:sp>
        <p:nvSpPr>
          <p:cNvPr id="9" name="TextBox 8">
            <a:extLst>
              <a:ext uri="{FF2B5EF4-FFF2-40B4-BE49-F238E27FC236}">
                <a16:creationId xmlns:a16="http://schemas.microsoft.com/office/drawing/2014/main" id="{3E0D121A-56FD-4497-B848-453D921D2C9F}"/>
              </a:ext>
            </a:extLst>
          </p:cNvPr>
          <p:cNvSpPr txBox="1"/>
          <p:nvPr/>
        </p:nvSpPr>
        <p:spPr>
          <a:xfrm>
            <a:off x="604762" y="163495"/>
            <a:ext cx="10754900" cy="430887"/>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1F2328"/>
                </a:solidFill>
                <a:effectLst/>
                <a:latin typeface="Courier"/>
                <a:ea typeface="ui-monospace"/>
              </a:rPr>
              <a:t>django</a:t>
            </a:r>
            <a:r>
              <a:rPr kumimoji="0" lang="en-US" altLang="en-US" sz="2200" b="0" i="0" u="none" strike="noStrike" cap="none" normalizeH="0" baseline="0" dirty="0">
                <a:ln>
                  <a:noFill/>
                </a:ln>
                <a:solidFill>
                  <a:srgbClr val="1F2328"/>
                </a:solidFill>
                <a:effectLst/>
                <a:latin typeface="Courier"/>
                <a:ea typeface="ui-monospace"/>
              </a:rPr>
              <a:t>-admin </a:t>
            </a:r>
            <a:r>
              <a:rPr kumimoji="0" lang="en-US" altLang="en-US" sz="2200" b="0" i="0" u="none" strike="noStrike" cap="none" normalizeH="0" baseline="0" dirty="0" err="1">
                <a:ln>
                  <a:noFill/>
                </a:ln>
                <a:solidFill>
                  <a:srgbClr val="1F2328"/>
                </a:solidFill>
                <a:effectLst/>
                <a:latin typeface="Courier"/>
                <a:ea typeface="ui-monospace"/>
              </a:rPr>
              <a:t>startproject</a:t>
            </a:r>
            <a:r>
              <a:rPr kumimoji="0" lang="en-US" altLang="en-US" sz="2200" b="0" i="0" u="none" strike="noStrike" cap="none" normalizeH="0" baseline="0" dirty="0">
                <a:ln>
                  <a:noFill/>
                </a:ln>
                <a:solidFill>
                  <a:srgbClr val="1F2328"/>
                </a:solidFill>
                <a:effectLst/>
                <a:latin typeface="Courier"/>
                <a:ea typeface="ui-monospace"/>
              </a:rPr>
              <a:t> CITS5503 (under cits5503_django) </a:t>
            </a:r>
          </a:p>
        </p:txBody>
      </p:sp>
      <p:sp>
        <p:nvSpPr>
          <p:cNvPr id="10" name="TextBox 9">
            <a:extLst>
              <a:ext uri="{FF2B5EF4-FFF2-40B4-BE49-F238E27FC236}">
                <a16:creationId xmlns:a16="http://schemas.microsoft.com/office/drawing/2014/main" id="{3DB07339-7BE5-4399-A2E6-680C82EE900E}"/>
              </a:ext>
            </a:extLst>
          </p:cNvPr>
          <p:cNvSpPr txBox="1"/>
          <p:nvPr/>
        </p:nvSpPr>
        <p:spPr>
          <a:xfrm>
            <a:off x="604761" y="3380475"/>
            <a:ext cx="10754900" cy="430887"/>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1F2328"/>
                </a:solidFill>
                <a:effectLst/>
                <a:latin typeface="Courier"/>
                <a:ea typeface="ui-monospace"/>
              </a:rPr>
              <a:t>django</a:t>
            </a:r>
            <a:r>
              <a:rPr kumimoji="0" lang="en-US" altLang="en-US" sz="2200" b="0" i="0" u="none" strike="noStrike" cap="none" normalizeH="0" baseline="0" dirty="0">
                <a:ln>
                  <a:noFill/>
                </a:ln>
                <a:solidFill>
                  <a:srgbClr val="1F2328"/>
                </a:solidFill>
                <a:effectLst/>
                <a:latin typeface="Courier"/>
                <a:ea typeface="ui-monospace"/>
              </a:rPr>
              <a:t>-admin </a:t>
            </a:r>
            <a:r>
              <a:rPr kumimoji="0" lang="en-US" altLang="en-US" sz="2200" b="0" i="0" u="none" strike="noStrike" cap="none" normalizeH="0" baseline="0" dirty="0" err="1">
                <a:ln>
                  <a:noFill/>
                </a:ln>
                <a:solidFill>
                  <a:srgbClr val="1F2328"/>
                </a:solidFill>
                <a:effectLst/>
                <a:latin typeface="Courier"/>
                <a:ea typeface="ui-monospace"/>
              </a:rPr>
              <a:t>startproject</a:t>
            </a:r>
            <a:r>
              <a:rPr kumimoji="0" lang="en-US" altLang="en-US" sz="2200" b="0" i="0" u="none" strike="noStrike" cap="none" normalizeH="0" baseline="0" dirty="0">
                <a:ln>
                  <a:noFill/>
                </a:ln>
                <a:solidFill>
                  <a:srgbClr val="1F2328"/>
                </a:solidFill>
                <a:effectLst/>
                <a:latin typeface="Courier"/>
                <a:ea typeface="ui-monospace"/>
              </a:rPr>
              <a:t> CITS5503 . (under </a:t>
            </a:r>
            <a:r>
              <a:rPr kumimoji="0" lang="en-US" altLang="en-US" sz="2200" b="0" i="0" u="none" strike="noStrike" cap="none" normalizeH="0" baseline="0" dirty="0" err="1">
                <a:ln>
                  <a:noFill/>
                </a:ln>
                <a:solidFill>
                  <a:srgbClr val="1F2328"/>
                </a:solidFill>
                <a:effectLst/>
                <a:latin typeface="Courier"/>
                <a:ea typeface="ui-monospace"/>
              </a:rPr>
              <a:t>test_django</a:t>
            </a:r>
            <a:r>
              <a:rPr kumimoji="0" lang="en-US" altLang="en-US" sz="2200" b="0" i="0" u="none" strike="noStrike" cap="none" normalizeH="0" baseline="0" dirty="0">
                <a:ln>
                  <a:noFill/>
                </a:ln>
                <a:solidFill>
                  <a:srgbClr val="1F2328"/>
                </a:solidFill>
                <a:effectLst/>
                <a:latin typeface="Courier"/>
                <a:ea typeface="ui-monospace"/>
              </a:rPr>
              <a:t>)</a:t>
            </a:r>
          </a:p>
        </p:txBody>
      </p:sp>
    </p:spTree>
    <p:extLst>
      <p:ext uri="{BB962C8B-B14F-4D97-AF65-F5344CB8AC3E}">
        <p14:creationId xmlns:p14="http://schemas.microsoft.com/office/powerpoint/2010/main" val="2238472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84A5C5-D00A-460B-9927-0A5A435023E1}"/>
              </a:ext>
            </a:extLst>
          </p:cNvPr>
          <p:cNvSpPr txBox="1"/>
          <p:nvPr/>
        </p:nvSpPr>
        <p:spPr>
          <a:xfrm>
            <a:off x="2544241" y="1381646"/>
            <a:ext cx="6875803" cy="1569660"/>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pip install </a:t>
            </a:r>
            <a:r>
              <a:rPr kumimoji="0" lang="en-US" altLang="en-US" sz="2400" b="0" i="0" u="none" strike="noStrike" cap="none" normalizeH="0" baseline="0" dirty="0" err="1">
                <a:ln>
                  <a:noFill/>
                </a:ln>
                <a:solidFill>
                  <a:srgbClr val="1F2328"/>
                </a:solidFill>
                <a:effectLst/>
                <a:latin typeface="Courier"/>
                <a:ea typeface="ui-monospace"/>
              </a:rPr>
              <a:t>django</a:t>
            </a:r>
            <a:r>
              <a:rPr kumimoji="0" lang="en-US" altLang="en-US" sz="2400" b="0" i="0" u="none" strike="noStrike" cap="none" normalizeH="0" baseline="0" dirty="0">
                <a:ln>
                  <a:noFill/>
                </a:ln>
                <a:solidFill>
                  <a:srgbClr val="1F2328"/>
                </a:solidFill>
                <a:effectLst/>
                <a:latin typeface="Courier"/>
                <a:ea typeface="ui-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1F2328"/>
                </a:solidFill>
                <a:effectLst/>
                <a:latin typeface="Courier"/>
                <a:ea typeface="ui-monospace"/>
              </a:rPr>
              <a:t>django</a:t>
            </a:r>
            <a:r>
              <a:rPr kumimoji="0" lang="en-US" altLang="en-US" sz="2400" b="0" i="0" u="none" strike="noStrike" cap="none" normalizeH="0" baseline="0" dirty="0">
                <a:ln>
                  <a:noFill/>
                </a:ln>
                <a:solidFill>
                  <a:srgbClr val="1F2328"/>
                </a:solidFill>
                <a:effectLst/>
                <a:latin typeface="Courier"/>
                <a:ea typeface="ui-monospace"/>
              </a:rPr>
              <a:t>-admin </a:t>
            </a:r>
            <a:r>
              <a:rPr kumimoji="0" lang="en-US" altLang="en-US" sz="2400" b="0" i="0" u="none" strike="noStrike" cap="none" normalizeH="0" baseline="0" dirty="0" err="1">
                <a:ln>
                  <a:noFill/>
                </a:ln>
                <a:solidFill>
                  <a:srgbClr val="1F2328"/>
                </a:solidFill>
                <a:effectLst/>
                <a:latin typeface="Courier"/>
                <a:ea typeface="ui-monospace"/>
              </a:rPr>
              <a:t>startproject</a:t>
            </a:r>
            <a:r>
              <a:rPr kumimoji="0" lang="en-US" altLang="en-US" sz="2400" b="0" i="0" u="none" strike="noStrike" cap="none" normalizeH="0" baseline="0" dirty="0">
                <a:ln>
                  <a:noFill/>
                </a:ln>
                <a:solidFill>
                  <a:srgbClr val="1F2328"/>
                </a:solidFill>
                <a:effectLst/>
                <a:latin typeface="Courier"/>
                <a:ea typeface="ui-monospace"/>
              </a:rPr>
              <a:t> CITS5503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cd CITS5503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python3 manage.py </a:t>
            </a:r>
            <a:r>
              <a:rPr kumimoji="0" lang="en-US" altLang="en-US" sz="2400" b="0" i="0" u="none" strike="noStrike" cap="none" normalizeH="0" baseline="0" dirty="0" err="1">
                <a:ln>
                  <a:noFill/>
                </a:ln>
                <a:solidFill>
                  <a:srgbClr val="1F2328"/>
                </a:solidFill>
                <a:effectLst/>
                <a:latin typeface="Courier"/>
                <a:ea typeface="ui-monospace"/>
              </a:rPr>
              <a:t>startapp</a:t>
            </a:r>
            <a:r>
              <a:rPr kumimoji="0" lang="en-US" altLang="en-US" sz="2400" b="0" i="0" u="none" strike="noStrike" cap="none" normalizeH="0" baseline="0" dirty="0">
                <a:ln>
                  <a:noFill/>
                </a:ln>
                <a:solidFill>
                  <a:srgbClr val="1F2328"/>
                </a:solidFill>
                <a:effectLst/>
                <a:latin typeface="Courier"/>
                <a:ea typeface="ui-monospace"/>
              </a:rPr>
              <a:t> music</a:t>
            </a:r>
            <a:r>
              <a:rPr kumimoji="0" lang="en-US" altLang="en-US" sz="2400" b="0" i="0" u="none" strike="noStrike" cap="none" normalizeH="0" baseline="0" dirty="0">
                <a:ln>
                  <a:noFill/>
                </a:ln>
                <a:solidFill>
                  <a:schemeClr val="tx1"/>
                </a:solidFill>
                <a:effectLst/>
                <a:latin typeface="Courier"/>
              </a:rPr>
              <a:t> </a:t>
            </a:r>
          </a:p>
        </p:txBody>
      </p:sp>
      <p:sp>
        <p:nvSpPr>
          <p:cNvPr id="6" name="TextBox 5">
            <a:extLst>
              <a:ext uri="{FF2B5EF4-FFF2-40B4-BE49-F238E27FC236}">
                <a16:creationId xmlns:a16="http://schemas.microsoft.com/office/drawing/2014/main" id="{DF7F3A4A-972E-42E7-BF2C-F92AC2B3FE3B}"/>
              </a:ext>
            </a:extLst>
          </p:cNvPr>
          <p:cNvSpPr txBox="1"/>
          <p:nvPr/>
        </p:nvSpPr>
        <p:spPr>
          <a:xfrm>
            <a:off x="1221280" y="3535686"/>
            <a:ext cx="10504671" cy="2899255"/>
          </a:xfrm>
          <a:prstGeom prst="rect">
            <a:avLst/>
          </a:prstGeom>
          <a:noFill/>
        </p:spPr>
        <p:txBody>
          <a:bodyPr wrap="square">
            <a:spAutoFit/>
          </a:bodyPr>
          <a:lstStyle/>
          <a:p>
            <a:pPr algn="l"/>
            <a:r>
              <a:rPr lang="en-AU" sz="2400" b="0" i="0" dirty="0">
                <a:solidFill>
                  <a:srgbClr val="FF0000"/>
                </a:solidFill>
                <a:effectLst/>
                <a:latin typeface="+mn-lt"/>
              </a:rPr>
              <a:t>Question: </a:t>
            </a:r>
            <a:r>
              <a:rPr lang="en-US" sz="2400" dirty="0">
                <a:latin typeface="+mn-lt"/>
              </a:rPr>
              <a:t>What's the difference between the outputs of</a:t>
            </a:r>
          </a:p>
          <a:p>
            <a:pPr algn="l"/>
            <a:r>
              <a:rPr lang="en-US" sz="2400" dirty="0">
                <a:latin typeface="+mn-lt"/>
              </a:rPr>
              <a:t>	</a:t>
            </a:r>
            <a:r>
              <a:rPr lang="en-US" sz="2400" dirty="0" err="1">
                <a:latin typeface="+mn-lt"/>
              </a:rPr>
              <a:t>django</a:t>
            </a:r>
            <a:r>
              <a:rPr lang="en-US" sz="2400" dirty="0">
                <a:latin typeface="+mn-lt"/>
              </a:rPr>
              <a:t>-admin </a:t>
            </a:r>
            <a:r>
              <a:rPr lang="en-US" sz="2400" dirty="0" err="1">
                <a:latin typeface="+mn-lt"/>
              </a:rPr>
              <a:t>startproject</a:t>
            </a:r>
            <a:r>
              <a:rPr lang="en-US" sz="2400" dirty="0">
                <a:latin typeface="+mn-lt"/>
              </a:rPr>
              <a:t> </a:t>
            </a:r>
            <a:r>
              <a:rPr lang="en-US" altLang="en-US" sz="2400" dirty="0">
                <a:latin typeface="+mn-lt"/>
              </a:rPr>
              <a:t>CITS5503: Django creates a new directory named </a:t>
            </a:r>
            <a:r>
              <a:rPr lang="en-US" sz="2400" dirty="0">
                <a:latin typeface="+mn-lt"/>
              </a:rPr>
              <a:t>"CITS5503" </a:t>
            </a:r>
            <a:r>
              <a:rPr lang="en-US" altLang="en-US" sz="2400" dirty="0">
                <a:latin typeface="+mn-lt"/>
              </a:rPr>
              <a:t>, inside which another </a:t>
            </a:r>
            <a:r>
              <a:rPr lang="en-US" sz="2400" dirty="0">
                <a:latin typeface="+mn-lt"/>
              </a:rPr>
              <a:t>subdirectory named "CITS5503" is created: the python project files is placed inside the subdirectory. </a:t>
            </a:r>
          </a:p>
          <a:p>
            <a:pPr algn="l"/>
            <a:r>
              <a:rPr lang="en-US" sz="2400" dirty="0">
                <a:latin typeface="+mn-lt"/>
              </a:rPr>
              <a:t>	</a:t>
            </a:r>
            <a:r>
              <a:rPr lang="en-US" sz="2400" dirty="0" err="1">
                <a:latin typeface="+mn-lt"/>
              </a:rPr>
              <a:t>django</a:t>
            </a:r>
            <a:r>
              <a:rPr lang="en-US" sz="2400" dirty="0">
                <a:latin typeface="+mn-lt"/>
              </a:rPr>
              <a:t>-admin </a:t>
            </a:r>
            <a:r>
              <a:rPr lang="en-US" sz="2400" dirty="0" err="1">
                <a:latin typeface="+mn-lt"/>
              </a:rPr>
              <a:t>startproject</a:t>
            </a:r>
            <a:r>
              <a:rPr lang="en-US" sz="2400" dirty="0">
                <a:latin typeface="+mn-lt"/>
              </a:rPr>
              <a:t> </a:t>
            </a:r>
            <a:r>
              <a:rPr lang="en-US" altLang="en-US" sz="2400" dirty="0">
                <a:latin typeface="+mn-lt"/>
              </a:rPr>
              <a:t>CITS5503</a:t>
            </a:r>
            <a:r>
              <a:rPr lang="en-US" sz="2400" dirty="0">
                <a:latin typeface="+mn-lt"/>
              </a:rPr>
              <a:t> . :</a:t>
            </a:r>
            <a:r>
              <a:rPr lang="en-US" altLang="en-US" sz="2400" dirty="0">
                <a:latin typeface="+mn-lt"/>
              </a:rPr>
              <a:t> Django creates a new directory named </a:t>
            </a:r>
            <a:r>
              <a:rPr lang="en-US" sz="2400" dirty="0">
                <a:latin typeface="+mn-lt"/>
              </a:rPr>
              <a:t>"CITS5503" that contains the project files.</a:t>
            </a:r>
          </a:p>
          <a:p>
            <a:pPr algn="l"/>
            <a:endParaRPr lang="en-AU" sz="2400" dirty="0">
              <a:latin typeface="+mn-lt"/>
            </a:endParaRPr>
          </a:p>
        </p:txBody>
      </p:sp>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2: create a Django project and app</a:t>
            </a:r>
          </a:p>
        </p:txBody>
      </p:sp>
    </p:spTree>
    <p:extLst>
      <p:ext uri="{BB962C8B-B14F-4D97-AF65-F5344CB8AC3E}">
        <p14:creationId xmlns:p14="http://schemas.microsoft.com/office/powerpoint/2010/main" val="266882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84A5C5-D00A-460B-9927-0A5A435023E1}"/>
              </a:ext>
            </a:extLst>
          </p:cNvPr>
          <p:cNvSpPr txBox="1"/>
          <p:nvPr/>
        </p:nvSpPr>
        <p:spPr>
          <a:xfrm>
            <a:off x="2544241" y="1381646"/>
            <a:ext cx="6875803" cy="904863"/>
          </a:xfrm>
          <a:prstGeom prst="rect">
            <a:avLst/>
          </a:prstGeom>
          <a:solidFill>
            <a:schemeClr val="bg1">
              <a:lumMod val="85000"/>
              <a:alpha val="30000"/>
            </a:schemeClr>
          </a:solidFill>
          <a:ln>
            <a:noFill/>
          </a:ln>
        </p:spPr>
        <p:txBody>
          <a:bodyPr wrap="square" rtlCol="0">
            <a:spAutoFit/>
          </a:bodyPr>
          <a:lstStyle/>
          <a:p>
            <a:pPr algn="l"/>
            <a:r>
              <a:rPr lang="en-AU" sz="2400" b="0" i="0" dirty="0">
                <a:solidFill>
                  <a:srgbClr val="242424"/>
                </a:solidFill>
                <a:effectLst/>
                <a:latin typeface="Courier"/>
              </a:rPr>
              <a:t>python manage.py check</a:t>
            </a:r>
          </a:p>
          <a:p>
            <a:pPr algn="l"/>
            <a:r>
              <a:rPr lang="en-AU" sz="2400" dirty="0">
                <a:solidFill>
                  <a:srgbClr val="242424"/>
                </a:solidFill>
                <a:latin typeface="Courier"/>
              </a:rPr>
              <a:t>python manage.py </a:t>
            </a:r>
            <a:r>
              <a:rPr lang="en-AU" sz="2400" dirty="0" err="1">
                <a:solidFill>
                  <a:srgbClr val="242424"/>
                </a:solidFill>
                <a:latin typeface="Courier"/>
              </a:rPr>
              <a:t>runserver</a:t>
            </a:r>
            <a:endParaRPr lang="en-US" sz="2400" dirty="0">
              <a:solidFill>
                <a:srgbClr val="242424"/>
              </a:solidFill>
              <a:latin typeface="Courier"/>
            </a:endParaRPr>
          </a:p>
        </p:txBody>
      </p:sp>
      <p:sp>
        <p:nvSpPr>
          <p:cNvPr id="6" name="TextBox 5">
            <a:extLst>
              <a:ext uri="{FF2B5EF4-FFF2-40B4-BE49-F238E27FC236}">
                <a16:creationId xmlns:a16="http://schemas.microsoft.com/office/drawing/2014/main" id="{DF7F3A4A-972E-42E7-BF2C-F92AC2B3FE3B}"/>
              </a:ext>
            </a:extLst>
          </p:cNvPr>
          <p:cNvSpPr txBox="1"/>
          <p:nvPr/>
        </p:nvSpPr>
        <p:spPr>
          <a:xfrm>
            <a:off x="1221280" y="3535686"/>
            <a:ext cx="10504671" cy="461665"/>
          </a:xfrm>
          <a:prstGeom prst="rect">
            <a:avLst/>
          </a:prstGeom>
          <a:noFill/>
        </p:spPr>
        <p:txBody>
          <a:bodyPr wrap="square">
            <a:spAutoFit/>
          </a:bodyPr>
          <a:lstStyle/>
          <a:p>
            <a:pPr algn="l"/>
            <a:r>
              <a:rPr lang="en-AU" sz="2400" b="0" i="0" dirty="0">
                <a:solidFill>
                  <a:srgbClr val="FF0000"/>
                </a:solidFill>
                <a:effectLst/>
                <a:latin typeface="+mn-lt"/>
              </a:rPr>
              <a:t>Question: </a:t>
            </a:r>
            <a:r>
              <a:rPr lang="en-US" sz="2400" dirty="0">
                <a:latin typeface="+mn-lt"/>
              </a:rPr>
              <a:t>Which default port is the Django application server is listening on?</a:t>
            </a:r>
            <a:endParaRPr lang="en-AU" sz="2400" dirty="0">
              <a:latin typeface="+mn-lt"/>
            </a:endParaRPr>
          </a:p>
        </p:txBody>
      </p:sp>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start the Django application server</a:t>
            </a:r>
          </a:p>
        </p:txBody>
      </p:sp>
    </p:spTree>
    <p:extLst>
      <p:ext uri="{BB962C8B-B14F-4D97-AF65-F5344CB8AC3E}">
        <p14:creationId xmlns:p14="http://schemas.microsoft.com/office/powerpoint/2010/main" val="1847700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84A5C5-D00A-460B-9927-0A5A435023E1}"/>
              </a:ext>
            </a:extLst>
          </p:cNvPr>
          <p:cNvSpPr txBox="1"/>
          <p:nvPr/>
        </p:nvSpPr>
        <p:spPr>
          <a:xfrm>
            <a:off x="2544241" y="1381646"/>
            <a:ext cx="6875803" cy="904863"/>
          </a:xfrm>
          <a:prstGeom prst="rect">
            <a:avLst/>
          </a:prstGeom>
          <a:solidFill>
            <a:schemeClr val="bg1">
              <a:lumMod val="85000"/>
              <a:alpha val="30000"/>
            </a:schemeClr>
          </a:solidFill>
          <a:ln>
            <a:noFill/>
          </a:ln>
        </p:spPr>
        <p:txBody>
          <a:bodyPr wrap="square" rtlCol="0">
            <a:spAutoFit/>
          </a:bodyPr>
          <a:lstStyle/>
          <a:p>
            <a:pPr algn="l"/>
            <a:r>
              <a:rPr lang="en-AU" sz="2400" b="0" i="0" dirty="0">
                <a:solidFill>
                  <a:srgbClr val="242424"/>
                </a:solidFill>
                <a:effectLst/>
                <a:latin typeface="Courier"/>
              </a:rPr>
              <a:t>python manage.py check</a:t>
            </a:r>
          </a:p>
          <a:p>
            <a:pPr algn="l"/>
            <a:r>
              <a:rPr lang="en-AU" sz="2400" dirty="0">
                <a:solidFill>
                  <a:srgbClr val="242424"/>
                </a:solidFill>
                <a:latin typeface="Courier"/>
              </a:rPr>
              <a:t>python manage.py </a:t>
            </a:r>
            <a:r>
              <a:rPr lang="en-AU" sz="2400" dirty="0" err="1">
                <a:solidFill>
                  <a:srgbClr val="242424"/>
                </a:solidFill>
                <a:latin typeface="Courier"/>
              </a:rPr>
              <a:t>runserver</a:t>
            </a:r>
            <a:endParaRPr lang="en-US" sz="2400" dirty="0">
              <a:solidFill>
                <a:srgbClr val="242424"/>
              </a:solidFill>
              <a:latin typeface="Courier"/>
            </a:endParaRPr>
          </a:p>
        </p:txBody>
      </p:sp>
      <p:sp>
        <p:nvSpPr>
          <p:cNvPr id="6" name="TextBox 5">
            <a:extLst>
              <a:ext uri="{FF2B5EF4-FFF2-40B4-BE49-F238E27FC236}">
                <a16:creationId xmlns:a16="http://schemas.microsoft.com/office/drawing/2014/main" id="{DF7F3A4A-972E-42E7-BF2C-F92AC2B3FE3B}"/>
              </a:ext>
            </a:extLst>
          </p:cNvPr>
          <p:cNvSpPr txBox="1"/>
          <p:nvPr/>
        </p:nvSpPr>
        <p:spPr>
          <a:xfrm>
            <a:off x="1221280" y="3535686"/>
            <a:ext cx="10504671" cy="904863"/>
          </a:xfrm>
          <a:prstGeom prst="rect">
            <a:avLst/>
          </a:prstGeom>
          <a:noFill/>
        </p:spPr>
        <p:txBody>
          <a:bodyPr wrap="square">
            <a:spAutoFit/>
          </a:bodyPr>
          <a:lstStyle/>
          <a:p>
            <a:pPr algn="l"/>
            <a:r>
              <a:rPr lang="en-US" sz="2400" dirty="0">
                <a:solidFill>
                  <a:srgbClr val="FF0000"/>
                </a:solidFill>
                <a:latin typeface="+mn-lt"/>
              </a:rPr>
              <a:t>Question:</a:t>
            </a:r>
            <a:r>
              <a:rPr lang="en-US" sz="2400" dirty="0">
                <a:latin typeface="+mn-lt"/>
              </a:rPr>
              <a:t> What if the default port is taken by another process in our system?</a:t>
            </a:r>
          </a:p>
          <a:p>
            <a:pPr algn="l"/>
            <a:r>
              <a:rPr lang="en-US" sz="2400" dirty="0">
                <a:latin typeface="+mn-lt"/>
              </a:rPr>
              <a:t>		</a:t>
            </a:r>
            <a:endParaRPr lang="en-AU" sz="2400" dirty="0">
              <a:latin typeface="+mn-lt"/>
            </a:endParaRPr>
          </a:p>
        </p:txBody>
      </p:sp>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start the Django application server</a:t>
            </a:r>
          </a:p>
        </p:txBody>
      </p:sp>
    </p:spTree>
    <p:extLst>
      <p:ext uri="{BB962C8B-B14F-4D97-AF65-F5344CB8AC3E}">
        <p14:creationId xmlns:p14="http://schemas.microsoft.com/office/powerpoint/2010/main" val="2178897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F3A4A-972E-42E7-BF2C-F92AC2B3FE3B}"/>
              </a:ext>
            </a:extLst>
          </p:cNvPr>
          <p:cNvSpPr txBox="1"/>
          <p:nvPr/>
        </p:nvSpPr>
        <p:spPr>
          <a:xfrm>
            <a:off x="843664" y="1108877"/>
            <a:ext cx="10504671" cy="1348061"/>
          </a:xfrm>
          <a:prstGeom prst="rect">
            <a:avLst/>
          </a:prstGeom>
          <a:noFill/>
        </p:spPr>
        <p:txBody>
          <a:bodyPr wrap="square">
            <a:spAutoFit/>
          </a:bodyPr>
          <a:lstStyle/>
          <a:p>
            <a:pPr algn="l"/>
            <a:r>
              <a:rPr lang="en-US" sz="2400" dirty="0">
                <a:solidFill>
                  <a:srgbClr val="FF0000"/>
                </a:solidFill>
                <a:latin typeface="+mn-lt"/>
              </a:rPr>
              <a:t>Question:</a:t>
            </a:r>
            <a:r>
              <a:rPr lang="en-US" sz="2400" dirty="0">
                <a:latin typeface="+mn-lt"/>
              </a:rPr>
              <a:t> What if the default port is taken by another process in our system?</a:t>
            </a:r>
          </a:p>
          <a:p>
            <a:pPr algn="l"/>
            <a:r>
              <a:rPr lang="en-US" sz="2400" dirty="0">
                <a:latin typeface="+mn-lt"/>
              </a:rPr>
              <a:t>		</a:t>
            </a:r>
          </a:p>
          <a:p>
            <a:pPr algn="l"/>
            <a:r>
              <a:rPr lang="en-US" sz="2400" dirty="0">
                <a:latin typeface="+mn-lt"/>
              </a:rPr>
              <a:t>		</a:t>
            </a:r>
            <a:endParaRPr lang="en-AU" sz="2400" dirty="0">
              <a:latin typeface="+mn-lt"/>
            </a:endParaRPr>
          </a:p>
        </p:txBody>
      </p:sp>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start the Django application server</a:t>
            </a:r>
          </a:p>
        </p:txBody>
      </p:sp>
      <p:sp>
        <p:nvSpPr>
          <p:cNvPr id="8" name="TextBox 7">
            <a:extLst>
              <a:ext uri="{FF2B5EF4-FFF2-40B4-BE49-F238E27FC236}">
                <a16:creationId xmlns:a16="http://schemas.microsoft.com/office/drawing/2014/main" id="{967B291A-0340-452B-B646-A4DE59D0335A}"/>
              </a:ext>
            </a:extLst>
          </p:cNvPr>
          <p:cNvSpPr txBox="1"/>
          <p:nvPr/>
        </p:nvSpPr>
        <p:spPr>
          <a:xfrm>
            <a:off x="2282985" y="1767567"/>
            <a:ext cx="6875803" cy="461665"/>
          </a:xfrm>
          <a:prstGeom prst="rect">
            <a:avLst/>
          </a:prstGeom>
          <a:solidFill>
            <a:schemeClr val="bg1">
              <a:lumMod val="85000"/>
              <a:alpha val="30000"/>
            </a:schemeClr>
          </a:solidFill>
          <a:ln>
            <a:noFill/>
          </a:ln>
        </p:spPr>
        <p:txBody>
          <a:bodyPr wrap="square" rtlCol="0">
            <a:spAutoFit/>
          </a:bodyPr>
          <a:lstStyle/>
          <a:p>
            <a:pPr algn="l"/>
            <a:r>
              <a:rPr lang="en-AU" sz="2400" dirty="0">
                <a:solidFill>
                  <a:srgbClr val="242424"/>
                </a:solidFill>
                <a:latin typeface="Courier"/>
              </a:rPr>
              <a:t>python manage.py </a:t>
            </a:r>
            <a:r>
              <a:rPr lang="en-AU" sz="2400" dirty="0" err="1">
                <a:solidFill>
                  <a:srgbClr val="242424"/>
                </a:solidFill>
                <a:latin typeface="Courier"/>
              </a:rPr>
              <a:t>runserver</a:t>
            </a:r>
            <a:r>
              <a:rPr lang="en-AU" sz="2400" dirty="0">
                <a:solidFill>
                  <a:srgbClr val="242424"/>
                </a:solidFill>
                <a:latin typeface="Courier"/>
              </a:rPr>
              <a:t> 9000</a:t>
            </a:r>
            <a:endParaRPr lang="en-US" sz="2400" dirty="0">
              <a:solidFill>
                <a:srgbClr val="242424"/>
              </a:solidFill>
              <a:latin typeface="Courier"/>
            </a:endParaRPr>
          </a:p>
        </p:txBody>
      </p:sp>
      <p:sp>
        <p:nvSpPr>
          <p:cNvPr id="9" name="TextBox 8">
            <a:extLst>
              <a:ext uri="{FF2B5EF4-FFF2-40B4-BE49-F238E27FC236}">
                <a16:creationId xmlns:a16="http://schemas.microsoft.com/office/drawing/2014/main" id="{E60BA6DD-251F-4037-8C49-EAFAA360F7EE}"/>
              </a:ext>
            </a:extLst>
          </p:cNvPr>
          <p:cNvSpPr txBox="1"/>
          <p:nvPr/>
        </p:nvSpPr>
        <p:spPr>
          <a:xfrm>
            <a:off x="2282985" y="3562154"/>
            <a:ext cx="6875803" cy="1348061"/>
          </a:xfrm>
          <a:prstGeom prst="rect">
            <a:avLst/>
          </a:prstGeom>
          <a:solidFill>
            <a:schemeClr val="bg1">
              <a:lumMod val="85000"/>
              <a:alpha val="30000"/>
            </a:schemeClr>
          </a:solidFill>
          <a:ln>
            <a:noFill/>
          </a:ln>
        </p:spPr>
        <p:txBody>
          <a:bodyPr wrap="square" rtlCol="0">
            <a:spAutoFit/>
          </a:bodyPr>
          <a:lstStyle/>
          <a:p>
            <a:pPr algn="l"/>
            <a:r>
              <a:rPr lang="en-AU" sz="2400" dirty="0">
                <a:solidFill>
                  <a:srgbClr val="242424"/>
                </a:solidFill>
                <a:latin typeface="Courier"/>
              </a:rPr>
              <a:t>#ngnix</a:t>
            </a:r>
          </a:p>
          <a:p>
            <a:pPr algn="l"/>
            <a:endParaRPr lang="en-US" sz="2400" dirty="0">
              <a:solidFill>
                <a:srgbClr val="242424"/>
              </a:solidFill>
              <a:latin typeface="Courier"/>
            </a:endParaRPr>
          </a:p>
          <a:p>
            <a:pPr algn="l"/>
            <a:r>
              <a:rPr lang="en-AU" sz="2400" dirty="0" err="1">
                <a:solidFill>
                  <a:srgbClr val="242424"/>
                </a:solidFill>
                <a:latin typeface="Courier"/>
              </a:rPr>
              <a:t>proxy_pass</a:t>
            </a:r>
            <a:r>
              <a:rPr lang="en-AU" sz="2400" dirty="0">
                <a:solidFill>
                  <a:srgbClr val="242424"/>
                </a:solidFill>
                <a:latin typeface="Courier"/>
              </a:rPr>
              <a:t> http://127.0.0.1:</a:t>
            </a:r>
            <a:r>
              <a:rPr lang="en-AU" sz="2400" b="1" dirty="0">
                <a:solidFill>
                  <a:srgbClr val="FF0000"/>
                </a:solidFill>
                <a:latin typeface="Courier"/>
              </a:rPr>
              <a:t>8000</a:t>
            </a:r>
            <a:r>
              <a:rPr lang="en-AU" sz="2400" dirty="0">
                <a:solidFill>
                  <a:srgbClr val="242424"/>
                </a:solidFill>
                <a:latin typeface="Courier"/>
              </a:rPr>
              <a:t>;</a:t>
            </a:r>
            <a:endParaRPr lang="en-US" sz="2400" dirty="0">
              <a:solidFill>
                <a:srgbClr val="242424"/>
              </a:solidFill>
              <a:latin typeface="Courier"/>
            </a:endParaRPr>
          </a:p>
        </p:txBody>
      </p:sp>
    </p:spTree>
    <p:extLst>
      <p:ext uri="{BB962C8B-B14F-4D97-AF65-F5344CB8AC3E}">
        <p14:creationId xmlns:p14="http://schemas.microsoft.com/office/powerpoint/2010/main" val="35902712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F3A4A-972E-42E7-BF2C-F92AC2B3FE3B}"/>
              </a:ext>
            </a:extLst>
          </p:cNvPr>
          <p:cNvSpPr txBox="1"/>
          <p:nvPr/>
        </p:nvSpPr>
        <p:spPr>
          <a:xfrm>
            <a:off x="257066" y="911558"/>
            <a:ext cx="6471536" cy="461665"/>
          </a:xfrm>
          <a:prstGeom prst="rect">
            <a:avLst/>
          </a:prstGeom>
          <a:noFill/>
        </p:spPr>
        <p:txBody>
          <a:bodyPr wrap="square">
            <a:spAutoFit/>
          </a:bodyPr>
          <a:lstStyle/>
          <a:p>
            <a:pPr algn="l"/>
            <a:r>
              <a:rPr lang="en-US" sz="2400" i="0" dirty="0">
                <a:effectLst/>
                <a:latin typeface="+mn-lt"/>
              </a:rPr>
              <a:t>Open a browser and go to: http://localhost:9000</a:t>
            </a:r>
            <a:endParaRPr lang="en-US" sz="2400" dirty="0">
              <a:latin typeface="+mn-lt"/>
            </a:endParaRPr>
          </a:p>
        </p:txBody>
      </p:sp>
      <p:pic>
        <p:nvPicPr>
          <p:cNvPr id="3" name="Picture 2">
            <a:extLst>
              <a:ext uri="{FF2B5EF4-FFF2-40B4-BE49-F238E27FC236}">
                <a16:creationId xmlns:a16="http://schemas.microsoft.com/office/drawing/2014/main" id="{76CA4B02-6342-4D76-B76A-78A0F5C45566}"/>
              </a:ext>
            </a:extLst>
          </p:cNvPr>
          <p:cNvPicPr>
            <a:picLocks noChangeAspect="1"/>
          </p:cNvPicPr>
          <p:nvPr/>
        </p:nvPicPr>
        <p:blipFill>
          <a:blip r:embed="rId3"/>
          <a:stretch>
            <a:fillRect/>
          </a:stretch>
        </p:blipFill>
        <p:spPr>
          <a:xfrm>
            <a:off x="2217643" y="1760323"/>
            <a:ext cx="7156995" cy="4643319"/>
          </a:xfrm>
          <a:prstGeom prst="rect">
            <a:avLst/>
          </a:prstGeom>
        </p:spPr>
      </p:pic>
      <p:sp>
        <p:nvSpPr>
          <p:cNvPr id="5" name="Title 1">
            <a:extLst>
              <a:ext uri="{FF2B5EF4-FFF2-40B4-BE49-F238E27FC236}">
                <a16:creationId xmlns:a16="http://schemas.microsoft.com/office/drawing/2014/main" id="{365F19E5-C52D-421C-B02B-76DD9411512E}"/>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4: Access the server</a:t>
            </a:r>
          </a:p>
        </p:txBody>
      </p:sp>
    </p:spTree>
    <p:extLst>
      <p:ext uri="{BB962C8B-B14F-4D97-AF65-F5344CB8AC3E}">
        <p14:creationId xmlns:p14="http://schemas.microsoft.com/office/powerpoint/2010/main" val="342273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552" y="28555"/>
            <a:ext cx="8335897" cy="709373"/>
          </a:xfrm>
        </p:spPr>
        <p:txBody>
          <a:bodyPr>
            <a:normAutofit/>
          </a:bodyPr>
          <a:lstStyle/>
          <a:p>
            <a:r>
              <a:rPr lang="en-US" sz="3200" b="1" dirty="0"/>
              <a:t>What is a web application architecture</a:t>
            </a:r>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737929"/>
            <a:ext cx="10864355" cy="5382141"/>
          </a:xfrm>
        </p:spPr>
        <p:txBody>
          <a:bodyPr>
            <a:noAutofit/>
          </a:bodyPr>
          <a:lstStyle/>
          <a:p>
            <a:pPr algn="l"/>
            <a:r>
              <a:rPr lang="en-US" sz="2400" spc="-1" dirty="0">
                <a:solidFill>
                  <a:srgbClr val="000000"/>
                </a:solidFill>
              </a:rPr>
              <a:t>A web application architecture is a layout that displays the interactions between different software components, such as frontend, and backend. </a:t>
            </a:r>
          </a:p>
        </p:txBody>
      </p:sp>
      <p:pic>
        <p:nvPicPr>
          <p:cNvPr id="4" name="Picture 3">
            <a:extLst>
              <a:ext uri="{FF2B5EF4-FFF2-40B4-BE49-F238E27FC236}">
                <a16:creationId xmlns:a16="http://schemas.microsoft.com/office/drawing/2014/main" id="{15858BA1-DCBA-41AB-9820-BB8859225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260" y="1666285"/>
            <a:ext cx="8016814" cy="4453785"/>
          </a:xfrm>
          <a:prstGeom prst="rect">
            <a:avLst/>
          </a:prstGeom>
        </p:spPr>
      </p:pic>
      <p:sp>
        <p:nvSpPr>
          <p:cNvPr id="7" name="TextBox 6">
            <a:extLst>
              <a:ext uri="{FF2B5EF4-FFF2-40B4-BE49-F238E27FC236}">
                <a16:creationId xmlns:a16="http://schemas.microsoft.com/office/drawing/2014/main" id="{57055587-7354-406B-8857-A106837EC76B}"/>
              </a:ext>
            </a:extLst>
          </p:cNvPr>
          <p:cNvSpPr txBox="1"/>
          <p:nvPr/>
        </p:nvSpPr>
        <p:spPr>
          <a:xfrm>
            <a:off x="4768924" y="6490892"/>
            <a:ext cx="7423076" cy="307777"/>
          </a:xfrm>
          <a:prstGeom prst="rect">
            <a:avLst/>
          </a:prstGeom>
          <a:noFill/>
        </p:spPr>
        <p:txBody>
          <a:bodyPr wrap="square">
            <a:spAutoFit/>
          </a:bodyPr>
          <a:lstStyle/>
          <a:p>
            <a:r>
              <a:rPr lang="en-AU" sz="1400" dirty="0">
                <a:latin typeface="Arial" panose="020B0604020202020204" pitchFamily="34" charset="0"/>
                <a:cs typeface="Arial" panose="020B0604020202020204" pitchFamily="34" charset="0"/>
              </a:rPr>
              <a:t>https://litslink.com/blog/web-application-architecture#types-of-web-application-architecture</a:t>
            </a:r>
          </a:p>
        </p:txBody>
      </p:sp>
    </p:spTree>
    <p:extLst>
      <p:ext uri="{BB962C8B-B14F-4D97-AF65-F5344CB8AC3E}">
        <p14:creationId xmlns:p14="http://schemas.microsoft.com/office/powerpoint/2010/main" val="2470940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CE65A8-6AE8-4DF5-B42B-2A079071A58D}"/>
              </a:ext>
            </a:extLst>
          </p:cNvPr>
          <p:cNvSpPr txBox="1"/>
          <p:nvPr/>
        </p:nvSpPr>
        <p:spPr>
          <a:xfrm>
            <a:off x="273576" y="887143"/>
            <a:ext cx="6386869" cy="461665"/>
          </a:xfrm>
          <a:prstGeom prst="rect">
            <a:avLst/>
          </a:prstGeom>
          <a:noFill/>
        </p:spPr>
        <p:txBody>
          <a:bodyPr wrap="square">
            <a:spAutoFit/>
          </a:bodyPr>
          <a:lstStyle/>
          <a:p>
            <a:pPr algn="l"/>
            <a:r>
              <a:rPr lang="en-US" sz="2400" dirty="0">
                <a:latin typeface="+mn-lt"/>
              </a:rPr>
              <a:t>I</a:t>
            </a:r>
            <a:r>
              <a:rPr lang="en-US" sz="2400" i="0" dirty="0">
                <a:effectLst/>
                <a:latin typeface="+mn-lt"/>
              </a:rPr>
              <a:t>f we go </a:t>
            </a:r>
            <a:r>
              <a:rPr lang="en-US" sz="2400" dirty="0">
                <a:latin typeface="+mn-lt"/>
              </a:rPr>
              <a:t>to: </a:t>
            </a:r>
            <a:r>
              <a:rPr lang="en-AU" sz="2400" dirty="0">
                <a:latin typeface="+mn-lt"/>
              </a:rPr>
              <a:t>http://localhost:9000/admin/</a:t>
            </a:r>
            <a:endParaRPr lang="en-US" sz="2400" dirty="0">
              <a:latin typeface="+mn-lt"/>
            </a:endParaRPr>
          </a:p>
        </p:txBody>
      </p:sp>
      <p:pic>
        <p:nvPicPr>
          <p:cNvPr id="4" name="Picture 3">
            <a:extLst>
              <a:ext uri="{FF2B5EF4-FFF2-40B4-BE49-F238E27FC236}">
                <a16:creationId xmlns:a16="http://schemas.microsoft.com/office/drawing/2014/main" id="{FA56332E-D3A4-45FF-9529-BB1739A27D54}"/>
              </a:ext>
            </a:extLst>
          </p:cNvPr>
          <p:cNvPicPr>
            <a:picLocks noChangeAspect="1"/>
          </p:cNvPicPr>
          <p:nvPr/>
        </p:nvPicPr>
        <p:blipFill>
          <a:blip r:embed="rId3"/>
          <a:stretch>
            <a:fillRect/>
          </a:stretch>
        </p:blipFill>
        <p:spPr>
          <a:xfrm>
            <a:off x="3372511" y="1587967"/>
            <a:ext cx="5918138" cy="3682065"/>
          </a:xfrm>
          <a:prstGeom prst="rect">
            <a:avLst/>
          </a:prstGeom>
        </p:spPr>
      </p:pic>
      <p:sp>
        <p:nvSpPr>
          <p:cNvPr id="7" name="Title 1">
            <a:extLst>
              <a:ext uri="{FF2B5EF4-FFF2-40B4-BE49-F238E27FC236}">
                <a16:creationId xmlns:a16="http://schemas.microsoft.com/office/drawing/2014/main" id="{9EBF27E6-20D2-4F2D-8F20-04FD5CB89788}"/>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4: Access the server</a:t>
            </a:r>
          </a:p>
        </p:txBody>
      </p:sp>
    </p:spTree>
    <p:extLst>
      <p:ext uri="{BB962C8B-B14F-4D97-AF65-F5344CB8AC3E}">
        <p14:creationId xmlns:p14="http://schemas.microsoft.com/office/powerpoint/2010/main" val="4122722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179223"/>
            <a:ext cx="10504671" cy="6369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5: create an admin</a:t>
            </a:r>
          </a:p>
        </p:txBody>
      </p:sp>
      <p:sp>
        <p:nvSpPr>
          <p:cNvPr id="5" name="TextBox 4">
            <a:extLst>
              <a:ext uri="{FF2B5EF4-FFF2-40B4-BE49-F238E27FC236}">
                <a16:creationId xmlns:a16="http://schemas.microsoft.com/office/drawing/2014/main" id="{17389AC6-DECD-4AE6-AB5A-ECB4B0C2CC06}"/>
              </a:ext>
            </a:extLst>
          </p:cNvPr>
          <p:cNvSpPr txBox="1"/>
          <p:nvPr/>
        </p:nvSpPr>
        <p:spPr>
          <a:xfrm>
            <a:off x="416944" y="964928"/>
            <a:ext cx="6386869" cy="461665"/>
          </a:xfrm>
          <a:prstGeom prst="rect">
            <a:avLst/>
          </a:prstGeom>
          <a:solidFill>
            <a:schemeClr val="bg1">
              <a:lumMod val="85000"/>
              <a:alpha val="30000"/>
            </a:schemeClr>
          </a:solidFill>
          <a:ln>
            <a:noFill/>
          </a:ln>
        </p:spPr>
        <p:txBody>
          <a:bodyPr wrap="square" rtlCol="0">
            <a:spAutoFit/>
          </a:bodyPr>
          <a:lstStyle/>
          <a:p>
            <a:pPr algn="l"/>
            <a:r>
              <a:rPr lang="en-AU" sz="2400" dirty="0">
                <a:solidFill>
                  <a:srgbClr val="242424"/>
                </a:solidFill>
                <a:latin typeface="Courier"/>
              </a:rPr>
              <a:t>python manage.py migrate</a:t>
            </a:r>
            <a:endParaRPr lang="en-US" sz="2400" dirty="0">
              <a:solidFill>
                <a:srgbClr val="242424"/>
              </a:solidFill>
              <a:latin typeface="Courier"/>
            </a:endParaRPr>
          </a:p>
        </p:txBody>
      </p:sp>
      <p:pic>
        <p:nvPicPr>
          <p:cNvPr id="6" name="Picture 5">
            <a:extLst>
              <a:ext uri="{FF2B5EF4-FFF2-40B4-BE49-F238E27FC236}">
                <a16:creationId xmlns:a16="http://schemas.microsoft.com/office/drawing/2014/main" id="{A0173A95-1C73-41CC-BF5F-DCAC5360AC11}"/>
              </a:ext>
            </a:extLst>
          </p:cNvPr>
          <p:cNvPicPr>
            <a:picLocks noChangeAspect="1"/>
          </p:cNvPicPr>
          <p:nvPr/>
        </p:nvPicPr>
        <p:blipFill>
          <a:blip r:embed="rId3"/>
          <a:stretch>
            <a:fillRect/>
          </a:stretch>
        </p:blipFill>
        <p:spPr>
          <a:xfrm>
            <a:off x="416943" y="1852392"/>
            <a:ext cx="10012735" cy="3634008"/>
          </a:xfrm>
          <a:prstGeom prst="rect">
            <a:avLst/>
          </a:prstGeom>
        </p:spPr>
      </p:pic>
    </p:spTree>
    <p:extLst>
      <p:ext uri="{BB962C8B-B14F-4D97-AF65-F5344CB8AC3E}">
        <p14:creationId xmlns:p14="http://schemas.microsoft.com/office/powerpoint/2010/main" val="3776436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179223"/>
            <a:ext cx="10504671" cy="6369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5: create an admin</a:t>
            </a:r>
          </a:p>
        </p:txBody>
      </p:sp>
      <p:sp>
        <p:nvSpPr>
          <p:cNvPr id="5" name="TextBox 4">
            <a:extLst>
              <a:ext uri="{FF2B5EF4-FFF2-40B4-BE49-F238E27FC236}">
                <a16:creationId xmlns:a16="http://schemas.microsoft.com/office/drawing/2014/main" id="{17389AC6-DECD-4AE6-AB5A-ECB4B0C2CC06}"/>
              </a:ext>
            </a:extLst>
          </p:cNvPr>
          <p:cNvSpPr txBox="1"/>
          <p:nvPr/>
        </p:nvSpPr>
        <p:spPr>
          <a:xfrm>
            <a:off x="416945" y="964928"/>
            <a:ext cx="8136506" cy="461665"/>
          </a:xfrm>
          <a:prstGeom prst="rect">
            <a:avLst/>
          </a:prstGeom>
          <a:solidFill>
            <a:schemeClr val="bg1">
              <a:lumMod val="85000"/>
              <a:alpha val="30000"/>
            </a:schemeClr>
          </a:solidFill>
          <a:ln>
            <a:noFill/>
          </a:ln>
        </p:spPr>
        <p:txBody>
          <a:bodyPr wrap="square" rtlCol="0">
            <a:spAutoFit/>
          </a:bodyPr>
          <a:lstStyle/>
          <a:p>
            <a:pPr algn="l"/>
            <a:r>
              <a:rPr lang="en-AU" sz="2400" dirty="0">
                <a:solidFill>
                  <a:srgbClr val="242424"/>
                </a:solidFill>
                <a:latin typeface="Courier"/>
              </a:rPr>
              <a:t>python manage.py migrate</a:t>
            </a:r>
            <a:endParaRPr lang="en-US" sz="2400" dirty="0">
              <a:solidFill>
                <a:srgbClr val="242424"/>
              </a:solidFill>
              <a:latin typeface="Courier"/>
            </a:endParaRPr>
          </a:p>
        </p:txBody>
      </p:sp>
      <p:pic>
        <p:nvPicPr>
          <p:cNvPr id="8" name="Picture 7">
            <a:extLst>
              <a:ext uri="{FF2B5EF4-FFF2-40B4-BE49-F238E27FC236}">
                <a16:creationId xmlns:a16="http://schemas.microsoft.com/office/drawing/2014/main" id="{EA8015A1-EEAD-415A-A7CB-74536CEF11D0}"/>
              </a:ext>
            </a:extLst>
          </p:cNvPr>
          <p:cNvPicPr>
            <a:picLocks noChangeAspect="1"/>
          </p:cNvPicPr>
          <p:nvPr/>
        </p:nvPicPr>
        <p:blipFill>
          <a:blip r:embed="rId3"/>
          <a:stretch>
            <a:fillRect/>
          </a:stretch>
        </p:blipFill>
        <p:spPr>
          <a:xfrm>
            <a:off x="426471" y="2214528"/>
            <a:ext cx="8168123" cy="636964"/>
          </a:xfrm>
          <a:prstGeom prst="rect">
            <a:avLst/>
          </a:prstGeom>
        </p:spPr>
      </p:pic>
      <p:pic>
        <p:nvPicPr>
          <p:cNvPr id="9" name="Picture 8">
            <a:extLst>
              <a:ext uri="{FF2B5EF4-FFF2-40B4-BE49-F238E27FC236}">
                <a16:creationId xmlns:a16="http://schemas.microsoft.com/office/drawing/2014/main" id="{B7F50412-66DD-4385-B47F-F8202176B848}"/>
              </a:ext>
            </a:extLst>
          </p:cNvPr>
          <p:cNvPicPr>
            <a:picLocks noChangeAspect="1"/>
          </p:cNvPicPr>
          <p:nvPr/>
        </p:nvPicPr>
        <p:blipFill>
          <a:blip r:embed="rId4"/>
          <a:stretch>
            <a:fillRect/>
          </a:stretch>
        </p:blipFill>
        <p:spPr>
          <a:xfrm>
            <a:off x="416943" y="3390885"/>
            <a:ext cx="8197647" cy="2152665"/>
          </a:xfrm>
          <a:prstGeom prst="rect">
            <a:avLst/>
          </a:prstGeom>
        </p:spPr>
      </p:pic>
      <p:sp>
        <p:nvSpPr>
          <p:cNvPr id="2" name="Rectangle 1">
            <a:extLst>
              <a:ext uri="{FF2B5EF4-FFF2-40B4-BE49-F238E27FC236}">
                <a16:creationId xmlns:a16="http://schemas.microsoft.com/office/drawing/2014/main" id="{EDB8F6B5-4025-4798-A67D-D9C2D2EEEAE3}"/>
              </a:ext>
            </a:extLst>
          </p:cNvPr>
          <p:cNvSpPr/>
          <p:nvPr/>
        </p:nvSpPr>
        <p:spPr>
          <a:xfrm>
            <a:off x="4299857" y="5162550"/>
            <a:ext cx="2111829" cy="2445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591422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260503"/>
            <a:ext cx="10504671" cy="6369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5: create an admin</a:t>
            </a:r>
          </a:p>
        </p:txBody>
      </p:sp>
      <p:sp>
        <p:nvSpPr>
          <p:cNvPr id="5" name="TextBox 4">
            <a:extLst>
              <a:ext uri="{FF2B5EF4-FFF2-40B4-BE49-F238E27FC236}">
                <a16:creationId xmlns:a16="http://schemas.microsoft.com/office/drawing/2014/main" id="{17389AC6-DECD-4AE6-AB5A-ECB4B0C2CC06}"/>
              </a:ext>
            </a:extLst>
          </p:cNvPr>
          <p:cNvSpPr txBox="1"/>
          <p:nvPr/>
        </p:nvSpPr>
        <p:spPr>
          <a:xfrm>
            <a:off x="416944" y="1107168"/>
            <a:ext cx="6386869" cy="461665"/>
          </a:xfrm>
          <a:prstGeom prst="rect">
            <a:avLst/>
          </a:prstGeom>
          <a:solidFill>
            <a:schemeClr val="bg1">
              <a:lumMod val="85000"/>
              <a:alpha val="30000"/>
            </a:schemeClr>
          </a:solidFill>
          <a:ln>
            <a:noFill/>
          </a:ln>
        </p:spPr>
        <p:txBody>
          <a:bodyPr wrap="square" rtlCol="0">
            <a:spAutoFit/>
          </a:bodyPr>
          <a:lstStyle/>
          <a:p>
            <a:pPr algn="l"/>
            <a:r>
              <a:rPr lang="en-AU" sz="2400" dirty="0">
                <a:solidFill>
                  <a:srgbClr val="242424"/>
                </a:solidFill>
                <a:latin typeface="Courier"/>
              </a:rPr>
              <a:t>python manage.py </a:t>
            </a:r>
            <a:r>
              <a:rPr lang="en-AU" sz="2400" dirty="0" err="1">
                <a:solidFill>
                  <a:srgbClr val="242424"/>
                </a:solidFill>
                <a:latin typeface="Courier"/>
              </a:rPr>
              <a:t>createsuperuser</a:t>
            </a:r>
            <a:endParaRPr lang="en-US" sz="2400" dirty="0">
              <a:solidFill>
                <a:srgbClr val="242424"/>
              </a:solidFill>
              <a:latin typeface="Courier"/>
            </a:endParaRPr>
          </a:p>
        </p:txBody>
      </p:sp>
      <p:pic>
        <p:nvPicPr>
          <p:cNvPr id="4" name="Picture 3">
            <a:extLst>
              <a:ext uri="{FF2B5EF4-FFF2-40B4-BE49-F238E27FC236}">
                <a16:creationId xmlns:a16="http://schemas.microsoft.com/office/drawing/2014/main" id="{A90D6C5E-B0AA-4DC2-953D-BBEAF50E3FC0}"/>
              </a:ext>
            </a:extLst>
          </p:cNvPr>
          <p:cNvPicPr>
            <a:picLocks noChangeAspect="1"/>
          </p:cNvPicPr>
          <p:nvPr/>
        </p:nvPicPr>
        <p:blipFill>
          <a:blip r:embed="rId3"/>
          <a:stretch>
            <a:fillRect/>
          </a:stretch>
        </p:blipFill>
        <p:spPr>
          <a:xfrm>
            <a:off x="416944" y="1869356"/>
            <a:ext cx="10504671" cy="1239520"/>
          </a:xfrm>
          <a:prstGeom prst="rect">
            <a:avLst/>
          </a:prstGeom>
        </p:spPr>
      </p:pic>
      <p:pic>
        <p:nvPicPr>
          <p:cNvPr id="3" name="Picture 2">
            <a:extLst>
              <a:ext uri="{FF2B5EF4-FFF2-40B4-BE49-F238E27FC236}">
                <a16:creationId xmlns:a16="http://schemas.microsoft.com/office/drawing/2014/main" id="{5362CC7F-D95B-4AB0-9D33-80CD1E924394}"/>
              </a:ext>
            </a:extLst>
          </p:cNvPr>
          <p:cNvPicPr>
            <a:picLocks noChangeAspect="1"/>
          </p:cNvPicPr>
          <p:nvPr/>
        </p:nvPicPr>
        <p:blipFill>
          <a:blip r:embed="rId4"/>
          <a:stretch>
            <a:fillRect/>
          </a:stretch>
        </p:blipFill>
        <p:spPr>
          <a:xfrm>
            <a:off x="416944" y="3935896"/>
            <a:ext cx="10504671" cy="2507434"/>
          </a:xfrm>
          <a:prstGeom prst="rect">
            <a:avLst/>
          </a:prstGeom>
        </p:spPr>
      </p:pic>
      <p:sp>
        <p:nvSpPr>
          <p:cNvPr id="6" name="Title 1">
            <a:extLst>
              <a:ext uri="{FF2B5EF4-FFF2-40B4-BE49-F238E27FC236}">
                <a16:creationId xmlns:a16="http://schemas.microsoft.com/office/drawing/2014/main" id="{C68DA2DA-A899-4A79-973D-3714B5ED71E3}"/>
              </a:ext>
            </a:extLst>
          </p:cNvPr>
          <p:cNvSpPr txBox="1">
            <a:spLocks/>
          </p:cNvSpPr>
          <p:nvPr/>
        </p:nvSpPr>
        <p:spPr>
          <a:xfrm>
            <a:off x="416943" y="3298932"/>
            <a:ext cx="10504671" cy="6369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2400" dirty="0">
                <a:solidFill>
                  <a:srgbClr val="242424"/>
                </a:solidFill>
                <a:latin typeface="+mn-lt"/>
                <a:ea typeface="+mn-ea"/>
                <a:cs typeface="+mn-cs"/>
              </a:rPr>
              <a:t>restart the server</a:t>
            </a:r>
          </a:p>
        </p:txBody>
      </p:sp>
    </p:spTree>
    <p:extLst>
      <p:ext uri="{BB962C8B-B14F-4D97-AF65-F5344CB8AC3E}">
        <p14:creationId xmlns:p14="http://schemas.microsoft.com/office/powerpoint/2010/main" val="15023152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921485" y="1382751"/>
            <a:ext cx="9681664" cy="3855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Demo: set up a Django web app called music</a:t>
            </a:r>
          </a:p>
          <a:p>
            <a:pPr fontAlgn="auto">
              <a:spcAft>
                <a:spcPts val="0"/>
              </a:spcAft>
              <a:buClrTx/>
              <a:buSzTx/>
            </a:pPr>
            <a:endParaRPr lang="en-US" sz="3200" b="1" dirty="0"/>
          </a:p>
          <a:p>
            <a:pPr marL="514350" indent="-514350" fontAlgn="auto">
              <a:spcAft>
                <a:spcPts val="0"/>
              </a:spcAft>
              <a:buClrTx/>
              <a:buSzTx/>
              <a:buAutoNum type="arabicPeriod"/>
            </a:pPr>
            <a:r>
              <a:rPr lang="en-US" sz="3200" dirty="0"/>
              <a:t>Create a Django project and a music app</a:t>
            </a:r>
          </a:p>
          <a:p>
            <a:pPr marL="514350" indent="-514350" fontAlgn="auto">
              <a:spcAft>
                <a:spcPts val="0"/>
              </a:spcAft>
              <a:buClrTx/>
              <a:buSzTx/>
              <a:buAutoNum type="arabicPeriod"/>
            </a:pPr>
            <a:r>
              <a:rPr lang="en-US" sz="3200" b="1" dirty="0"/>
              <a:t>Setup the music app</a:t>
            </a:r>
          </a:p>
          <a:p>
            <a:pPr marL="514350" indent="-514350" fontAlgn="auto">
              <a:spcAft>
                <a:spcPts val="0"/>
              </a:spcAft>
              <a:buClrTx/>
              <a:buSzTx/>
              <a:buAutoNum type="arabicPeriod"/>
            </a:pPr>
            <a:r>
              <a:rPr lang="en-US" sz="3200" dirty="0"/>
              <a:t>Enable template rendering</a:t>
            </a:r>
          </a:p>
          <a:p>
            <a:pPr marL="514350" indent="-514350" fontAlgn="auto">
              <a:spcAft>
                <a:spcPts val="0"/>
              </a:spcAft>
              <a:buClrTx/>
              <a:buSzTx/>
              <a:buAutoNum type="arabicPeriod"/>
            </a:pPr>
            <a:r>
              <a:rPr lang="en-US" sz="3200" dirty="0"/>
              <a:t>Render templates with retrieved data</a:t>
            </a:r>
          </a:p>
        </p:txBody>
      </p:sp>
    </p:spTree>
    <p:extLst>
      <p:ext uri="{BB962C8B-B14F-4D97-AF65-F5344CB8AC3E}">
        <p14:creationId xmlns:p14="http://schemas.microsoft.com/office/powerpoint/2010/main" val="1268828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42535" y="84087"/>
            <a:ext cx="7954079"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register the app</a:t>
            </a:r>
          </a:p>
        </p:txBody>
      </p:sp>
      <p:sp>
        <p:nvSpPr>
          <p:cNvPr id="4" name="TextBox 3">
            <a:extLst>
              <a:ext uri="{FF2B5EF4-FFF2-40B4-BE49-F238E27FC236}">
                <a16:creationId xmlns:a16="http://schemas.microsoft.com/office/drawing/2014/main" id="{6F84A5C5-D00A-460B-9927-0A5A435023E1}"/>
              </a:ext>
            </a:extLst>
          </p:cNvPr>
          <p:cNvSpPr txBox="1"/>
          <p:nvPr/>
        </p:nvSpPr>
        <p:spPr>
          <a:xfrm>
            <a:off x="242535" y="857035"/>
            <a:ext cx="11706929" cy="4659737"/>
          </a:xfrm>
          <a:prstGeom prst="rect">
            <a:avLst/>
          </a:prstGeom>
          <a:solidFill>
            <a:schemeClr val="bg1">
              <a:lumMod val="85000"/>
              <a:alpha val="30000"/>
            </a:schemeClr>
          </a:solidFill>
          <a:ln>
            <a:noFill/>
          </a:ln>
        </p:spPr>
        <p:txBody>
          <a:bodyPr wrap="square" rtlCol="0">
            <a:spAutoFit/>
          </a:bodyPr>
          <a:lstStyle/>
          <a:p>
            <a:pPr algn="l"/>
            <a:r>
              <a:rPr lang="en-AU" b="0" i="0" dirty="0">
                <a:effectLst/>
                <a:latin typeface="Courier"/>
              </a:rPr>
              <a:t># </a:t>
            </a:r>
            <a:r>
              <a:rPr lang="en-AU" dirty="0">
                <a:solidFill>
                  <a:srgbClr val="1F2328"/>
                </a:solidFill>
                <a:latin typeface="Courier"/>
              </a:rPr>
              <a:t>inside CITS5503/settings.py</a:t>
            </a:r>
          </a:p>
          <a:p>
            <a:pPr algn="l"/>
            <a:endParaRPr lang="en-AU" dirty="0">
              <a:solidFill>
                <a:srgbClr val="1F2328"/>
              </a:solidFill>
              <a:latin typeface="Courier"/>
            </a:endParaRPr>
          </a:p>
          <a:p>
            <a:pPr algn="l"/>
            <a:r>
              <a:rPr lang="en-AU" dirty="0">
                <a:solidFill>
                  <a:srgbClr val="1F2328"/>
                </a:solidFill>
                <a:latin typeface="Courier"/>
              </a:rPr>
              <a:t>INSTALLED_APPS = [ </a:t>
            </a:r>
          </a:p>
          <a:p>
            <a:pPr algn="l"/>
            <a:r>
              <a:rPr lang="en-AU" dirty="0">
                <a:solidFill>
                  <a:srgbClr val="1F2328"/>
                </a:solidFill>
                <a:latin typeface="Courier"/>
              </a:rPr>
              <a:t>	'</a:t>
            </a:r>
            <a:r>
              <a:rPr lang="en-AU" dirty="0" err="1">
                <a:solidFill>
                  <a:srgbClr val="1F2328"/>
                </a:solidFill>
                <a:latin typeface="Courier"/>
              </a:rPr>
              <a:t>django.contrib.admin</a:t>
            </a:r>
            <a:r>
              <a:rPr lang="en-AU" dirty="0">
                <a:solidFill>
                  <a:srgbClr val="1F2328"/>
                </a:solidFill>
                <a:latin typeface="Courier"/>
              </a:rPr>
              <a:t>’,        #</a:t>
            </a:r>
            <a:r>
              <a:rPr lang="en-US" dirty="0">
                <a:solidFill>
                  <a:srgbClr val="1F2328"/>
                </a:solidFill>
                <a:latin typeface="Courier"/>
              </a:rPr>
              <a:t>The admin site</a:t>
            </a:r>
            <a:br>
              <a:rPr lang="en-AU" dirty="0">
                <a:solidFill>
                  <a:srgbClr val="1F2328"/>
                </a:solidFill>
                <a:latin typeface="Courier"/>
              </a:rPr>
            </a:br>
            <a:r>
              <a:rPr lang="en-AU" dirty="0">
                <a:solidFill>
                  <a:srgbClr val="1F2328"/>
                </a:solidFill>
                <a:latin typeface="Courier"/>
              </a:rPr>
              <a:t>	'</a:t>
            </a:r>
            <a:r>
              <a:rPr lang="en-AU" dirty="0" err="1">
                <a:solidFill>
                  <a:srgbClr val="1F2328"/>
                </a:solidFill>
                <a:latin typeface="Courier"/>
              </a:rPr>
              <a:t>django.contrib.auth</a:t>
            </a:r>
            <a:r>
              <a:rPr lang="en-AU" dirty="0">
                <a:solidFill>
                  <a:srgbClr val="1F2328"/>
                </a:solidFill>
                <a:latin typeface="Courier"/>
              </a:rPr>
              <a:t>’,		 #Authentication</a:t>
            </a:r>
            <a:br>
              <a:rPr lang="en-AU" dirty="0">
                <a:solidFill>
                  <a:srgbClr val="1F2328"/>
                </a:solidFill>
                <a:latin typeface="Courier"/>
              </a:rPr>
            </a:br>
            <a:r>
              <a:rPr lang="en-AU" dirty="0">
                <a:solidFill>
                  <a:srgbClr val="1F2328"/>
                </a:solidFill>
                <a:latin typeface="Courier"/>
              </a:rPr>
              <a:t>	'</a:t>
            </a:r>
            <a:r>
              <a:rPr lang="en-AU" dirty="0" err="1">
                <a:solidFill>
                  <a:srgbClr val="1F2328"/>
                </a:solidFill>
                <a:latin typeface="Courier"/>
              </a:rPr>
              <a:t>django.contrib.contenttypes</a:t>
            </a:r>
            <a:r>
              <a:rPr lang="en-AU" dirty="0">
                <a:solidFill>
                  <a:srgbClr val="1F2328"/>
                </a:solidFill>
                <a:latin typeface="Courier"/>
              </a:rPr>
              <a:t>’, #</a:t>
            </a:r>
            <a:r>
              <a:rPr lang="en-US" dirty="0">
                <a:solidFill>
                  <a:srgbClr val="1F2328"/>
                </a:solidFill>
                <a:latin typeface="Courier"/>
              </a:rPr>
              <a:t>A framework for content types</a:t>
            </a:r>
            <a:br>
              <a:rPr lang="en-AU" dirty="0">
                <a:solidFill>
                  <a:srgbClr val="1F2328"/>
                </a:solidFill>
                <a:latin typeface="Courier"/>
              </a:rPr>
            </a:br>
            <a:r>
              <a:rPr lang="en-AU" dirty="0">
                <a:solidFill>
                  <a:srgbClr val="1F2328"/>
                </a:solidFill>
                <a:latin typeface="Courier"/>
              </a:rPr>
              <a:t>	'</a:t>
            </a:r>
            <a:r>
              <a:rPr lang="en-AU" dirty="0" err="1">
                <a:solidFill>
                  <a:srgbClr val="1F2328"/>
                </a:solidFill>
                <a:latin typeface="Courier"/>
              </a:rPr>
              <a:t>django.contrib.sessions</a:t>
            </a:r>
            <a:r>
              <a:rPr lang="en-AU" dirty="0">
                <a:solidFill>
                  <a:srgbClr val="1F2328"/>
                </a:solidFill>
                <a:latin typeface="Courier"/>
              </a:rPr>
              <a:t>’,	 #A session framework</a:t>
            </a:r>
            <a:br>
              <a:rPr lang="en-AU" dirty="0">
                <a:solidFill>
                  <a:srgbClr val="1F2328"/>
                </a:solidFill>
                <a:latin typeface="Courier"/>
              </a:rPr>
            </a:br>
            <a:r>
              <a:rPr lang="en-AU" dirty="0">
                <a:solidFill>
                  <a:srgbClr val="1F2328"/>
                </a:solidFill>
                <a:latin typeface="Courier"/>
              </a:rPr>
              <a:t>	'</a:t>
            </a:r>
            <a:r>
              <a:rPr lang="en-AU" dirty="0" err="1">
                <a:solidFill>
                  <a:srgbClr val="1F2328"/>
                </a:solidFill>
                <a:latin typeface="Courier"/>
              </a:rPr>
              <a:t>django.contrib.messages</a:t>
            </a:r>
            <a:r>
              <a:rPr lang="en-AU" dirty="0">
                <a:solidFill>
                  <a:srgbClr val="1F2328"/>
                </a:solidFill>
                <a:latin typeface="Courier"/>
              </a:rPr>
              <a:t>’,	 #A messaging framework</a:t>
            </a:r>
            <a:br>
              <a:rPr lang="en-AU" dirty="0">
                <a:solidFill>
                  <a:srgbClr val="1F2328"/>
                </a:solidFill>
                <a:latin typeface="Courier"/>
              </a:rPr>
            </a:br>
            <a:r>
              <a:rPr lang="en-AU" dirty="0">
                <a:solidFill>
                  <a:srgbClr val="1F2328"/>
                </a:solidFill>
                <a:latin typeface="Courier"/>
              </a:rPr>
              <a:t>	'</a:t>
            </a:r>
            <a:r>
              <a:rPr lang="en-AU" dirty="0" err="1">
                <a:solidFill>
                  <a:srgbClr val="1F2328"/>
                </a:solidFill>
                <a:latin typeface="Courier"/>
              </a:rPr>
              <a:t>django.contrib.staticfiles</a:t>
            </a:r>
            <a:r>
              <a:rPr lang="en-AU" dirty="0">
                <a:solidFill>
                  <a:srgbClr val="1F2328"/>
                </a:solidFill>
                <a:latin typeface="Courier"/>
              </a:rPr>
              <a:t>’,  #</a:t>
            </a:r>
            <a:r>
              <a:rPr lang="en-US" dirty="0">
                <a:solidFill>
                  <a:srgbClr val="1F2328"/>
                </a:solidFill>
                <a:latin typeface="Courier"/>
              </a:rPr>
              <a:t>A framework for managing static files</a:t>
            </a:r>
            <a:endParaRPr lang="en-AU" dirty="0">
              <a:solidFill>
                <a:srgbClr val="1F2328"/>
              </a:solidFill>
              <a:latin typeface="Courier"/>
            </a:endParaRPr>
          </a:p>
          <a:p>
            <a:pPr algn="l"/>
            <a:endParaRPr lang="en-AU" dirty="0">
              <a:solidFill>
                <a:srgbClr val="1F2328"/>
              </a:solidFill>
              <a:latin typeface="Courier"/>
            </a:endParaRPr>
          </a:p>
          <a:p>
            <a:pPr algn="l"/>
            <a:r>
              <a:rPr lang="en-AU" dirty="0">
                <a:solidFill>
                  <a:srgbClr val="1F2328"/>
                </a:solidFill>
                <a:latin typeface="Courier"/>
              </a:rPr>
              <a:t>	</a:t>
            </a:r>
            <a:r>
              <a:rPr lang="en-AU" dirty="0">
                <a:solidFill>
                  <a:srgbClr val="FF0000"/>
                </a:solidFill>
                <a:latin typeface="Courier"/>
              </a:rPr>
              <a:t>#new app below:</a:t>
            </a:r>
            <a:br>
              <a:rPr lang="en-AU" dirty="0">
                <a:solidFill>
                  <a:srgbClr val="FF0000"/>
                </a:solidFill>
                <a:latin typeface="Courier"/>
              </a:rPr>
            </a:br>
            <a:r>
              <a:rPr lang="en-AU" dirty="0">
                <a:solidFill>
                  <a:srgbClr val="1F2328"/>
                </a:solidFill>
                <a:latin typeface="Courier"/>
              </a:rPr>
              <a:t>	‘</a:t>
            </a:r>
            <a:r>
              <a:rPr lang="en-AU" dirty="0" err="1">
                <a:solidFill>
                  <a:srgbClr val="1F2328"/>
                </a:solidFill>
                <a:latin typeface="Courier"/>
              </a:rPr>
              <a:t>music.apps.MusicConfig</a:t>
            </a:r>
            <a:r>
              <a:rPr lang="en-AU" dirty="0">
                <a:solidFill>
                  <a:srgbClr val="1F2328"/>
                </a:solidFill>
                <a:latin typeface="Courier"/>
              </a:rPr>
              <a:t>',</a:t>
            </a:r>
            <a:br>
              <a:rPr lang="en-AU" dirty="0">
                <a:solidFill>
                  <a:srgbClr val="1F2328"/>
                </a:solidFill>
                <a:latin typeface="Courier"/>
              </a:rPr>
            </a:br>
            <a:r>
              <a:rPr lang="en-AU" dirty="0">
                <a:solidFill>
                  <a:srgbClr val="1F2328"/>
                </a:solidFill>
                <a:latin typeface="Courier"/>
              </a:rPr>
              <a:t>]</a:t>
            </a:r>
            <a:endParaRPr lang="en-US" dirty="0">
              <a:solidFill>
                <a:srgbClr val="1F2328"/>
              </a:solidFill>
              <a:latin typeface="Courier"/>
            </a:endParaRPr>
          </a:p>
          <a:p>
            <a:endParaRPr lang="en-US" sz="1400" b="0" i="0" dirty="0">
              <a:solidFill>
                <a:srgbClr val="374151"/>
              </a:solidFill>
              <a:effectLst/>
              <a:latin typeface="Söhne"/>
            </a:endParaRPr>
          </a:p>
        </p:txBody>
      </p:sp>
    </p:spTree>
    <p:extLst>
      <p:ext uri="{BB962C8B-B14F-4D97-AF65-F5344CB8AC3E}">
        <p14:creationId xmlns:p14="http://schemas.microsoft.com/office/powerpoint/2010/main" val="429096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2: update the </a:t>
            </a:r>
            <a:r>
              <a:rPr lang="en-US" sz="3200" b="1" dirty="0" err="1"/>
              <a:t>url</a:t>
            </a:r>
            <a:r>
              <a:rPr lang="en-US" sz="3200" b="1" dirty="0"/>
              <a:t> component in the project</a:t>
            </a:r>
          </a:p>
        </p:txBody>
      </p:sp>
      <p:sp>
        <p:nvSpPr>
          <p:cNvPr id="4" name="TextBox 3">
            <a:extLst>
              <a:ext uri="{FF2B5EF4-FFF2-40B4-BE49-F238E27FC236}">
                <a16:creationId xmlns:a16="http://schemas.microsoft.com/office/drawing/2014/main" id="{6F84A5C5-D00A-460B-9927-0A5A435023E1}"/>
              </a:ext>
            </a:extLst>
          </p:cNvPr>
          <p:cNvSpPr txBox="1"/>
          <p:nvPr/>
        </p:nvSpPr>
        <p:spPr>
          <a:xfrm>
            <a:off x="1424521" y="1390193"/>
            <a:ext cx="9342958" cy="4081117"/>
          </a:xfrm>
          <a:prstGeom prst="rect">
            <a:avLst/>
          </a:prstGeom>
          <a:solidFill>
            <a:schemeClr val="bg1">
              <a:lumMod val="85000"/>
              <a:alpha val="30000"/>
            </a:schemeClr>
          </a:solidFill>
          <a:ln>
            <a:noFill/>
          </a:ln>
        </p:spPr>
        <p:txBody>
          <a:bodyPr wrap="square" rtlCol="0">
            <a:spAutoFit/>
          </a:bodyPr>
          <a:lstStyle/>
          <a:p>
            <a:pPr algn="l"/>
            <a:r>
              <a:rPr lang="en-AU" sz="2400" b="0" i="0" dirty="0">
                <a:effectLst/>
                <a:latin typeface="Courier"/>
              </a:rPr>
              <a:t># inside CITS5503/urls.py</a:t>
            </a:r>
          </a:p>
          <a:p>
            <a:pPr algn="l"/>
            <a:endParaRPr lang="en-AU" sz="2400" b="0" i="0" dirty="0">
              <a:effectLst/>
              <a:latin typeface="Courier"/>
            </a:endParaRPr>
          </a:p>
          <a:p>
            <a:pPr algn="l"/>
            <a:r>
              <a:rPr lang="en-AU" sz="2400" b="0" i="0" dirty="0">
                <a:effectLst/>
                <a:latin typeface="Courier"/>
              </a:rPr>
              <a:t>from </a:t>
            </a:r>
            <a:r>
              <a:rPr lang="en-AU" sz="2400" b="0" i="0" dirty="0" err="1">
                <a:effectLst/>
                <a:latin typeface="Courier"/>
              </a:rPr>
              <a:t>django.contrib</a:t>
            </a:r>
            <a:r>
              <a:rPr lang="en-AU" sz="2400" b="0" i="0" dirty="0">
                <a:effectLst/>
                <a:latin typeface="Courier"/>
              </a:rPr>
              <a:t> import admin</a:t>
            </a:r>
            <a:br>
              <a:rPr lang="en-AU" sz="2400" b="0" i="0" dirty="0">
                <a:effectLst/>
                <a:latin typeface="Courier"/>
              </a:rPr>
            </a:br>
            <a:r>
              <a:rPr lang="en-AU" sz="2400" b="0" i="0" dirty="0">
                <a:effectLst/>
                <a:latin typeface="Courier"/>
              </a:rPr>
              <a:t>from </a:t>
            </a:r>
            <a:r>
              <a:rPr lang="en-AU" sz="2400" b="0" i="0" dirty="0" err="1">
                <a:effectLst/>
                <a:latin typeface="Courier"/>
              </a:rPr>
              <a:t>django.urls</a:t>
            </a:r>
            <a:r>
              <a:rPr lang="en-AU" sz="2400" b="0" i="0" dirty="0">
                <a:effectLst/>
                <a:latin typeface="Courier"/>
              </a:rPr>
              <a:t> import path</a:t>
            </a:r>
            <a:br>
              <a:rPr lang="en-AU" sz="2400" b="0" i="0" dirty="0">
                <a:effectLst/>
                <a:latin typeface="Courier"/>
              </a:rPr>
            </a:br>
            <a:r>
              <a:rPr lang="en-AU" sz="2400" b="0" i="0" dirty="0">
                <a:effectLst/>
                <a:latin typeface="Courier"/>
              </a:rPr>
              <a:t>from music import views </a:t>
            </a:r>
            <a:r>
              <a:rPr lang="en-AU" sz="2400" b="0" i="0" dirty="0">
                <a:solidFill>
                  <a:srgbClr val="FF0000"/>
                </a:solidFill>
                <a:effectLst/>
                <a:latin typeface="Courier"/>
              </a:rPr>
              <a:t># added </a:t>
            </a:r>
            <a:br>
              <a:rPr lang="en-AU" sz="2400" b="0" i="0" dirty="0">
                <a:effectLst/>
                <a:latin typeface="Courier"/>
              </a:rPr>
            </a:br>
            <a:endParaRPr lang="en-AU" sz="2400" b="0" i="0" dirty="0">
              <a:effectLst/>
              <a:latin typeface="Courier"/>
            </a:endParaRPr>
          </a:p>
          <a:p>
            <a:pPr algn="l"/>
            <a:r>
              <a:rPr lang="en-AU" sz="2400" b="0" i="0" dirty="0" err="1">
                <a:effectLst/>
                <a:latin typeface="Courier"/>
              </a:rPr>
              <a:t>urlpatterns</a:t>
            </a:r>
            <a:r>
              <a:rPr lang="en-AU" sz="2400" b="0" i="0" dirty="0">
                <a:effectLst/>
                <a:latin typeface="Courier"/>
              </a:rPr>
              <a:t> = [</a:t>
            </a:r>
            <a:br>
              <a:rPr lang="en-AU" sz="2400" b="0" i="0" dirty="0">
                <a:effectLst/>
                <a:latin typeface="Courier"/>
              </a:rPr>
            </a:br>
            <a:r>
              <a:rPr lang="en-AU" sz="2400" b="0" i="0" dirty="0">
                <a:effectLst/>
                <a:latin typeface="Courier"/>
              </a:rPr>
              <a:t>	path('', </a:t>
            </a:r>
            <a:r>
              <a:rPr lang="en-AU" sz="2400" b="0" i="0" dirty="0" err="1">
                <a:effectLst/>
                <a:latin typeface="Courier"/>
              </a:rPr>
              <a:t>views.home</a:t>
            </a:r>
            <a:r>
              <a:rPr lang="en-AU" sz="2400" b="0" i="0" dirty="0">
                <a:effectLst/>
                <a:latin typeface="Courier"/>
              </a:rPr>
              <a:t>, name='home'), </a:t>
            </a:r>
            <a:r>
              <a:rPr lang="en-AU" sz="2400" b="0" i="0" dirty="0">
                <a:solidFill>
                  <a:srgbClr val="FF0000"/>
                </a:solidFill>
                <a:effectLst/>
                <a:latin typeface="Courier"/>
              </a:rPr>
              <a:t># added</a:t>
            </a:r>
            <a:br>
              <a:rPr lang="en-AU" sz="2400" b="0" i="0" dirty="0">
                <a:effectLst/>
                <a:latin typeface="Courier"/>
              </a:rPr>
            </a:br>
            <a:r>
              <a:rPr lang="en-AU" sz="2400" b="0" i="0" dirty="0">
                <a:effectLst/>
                <a:latin typeface="Courier"/>
              </a:rPr>
              <a:t>	path('admin/', </a:t>
            </a:r>
            <a:r>
              <a:rPr lang="en-AU" sz="2400" b="0" i="0" dirty="0" err="1">
                <a:effectLst/>
                <a:latin typeface="Courier"/>
              </a:rPr>
              <a:t>admin.site.urls</a:t>
            </a:r>
            <a:r>
              <a:rPr lang="en-AU" sz="2400" b="0" i="0" dirty="0">
                <a:effectLst/>
                <a:latin typeface="Courier"/>
              </a:rPr>
              <a:t>), </a:t>
            </a:r>
          </a:p>
          <a:p>
            <a:pPr algn="l"/>
            <a:r>
              <a:rPr lang="en-AU" sz="2400" dirty="0">
                <a:latin typeface="Courier"/>
              </a:rPr>
              <a:t>]</a:t>
            </a:r>
            <a:endParaRPr lang="en-US" sz="2400" dirty="0">
              <a:latin typeface="Courier"/>
            </a:endParaRPr>
          </a:p>
        </p:txBody>
      </p:sp>
    </p:spTree>
    <p:extLst>
      <p:ext uri="{BB962C8B-B14F-4D97-AF65-F5344CB8AC3E}">
        <p14:creationId xmlns:p14="http://schemas.microsoft.com/office/powerpoint/2010/main" val="42273285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update the view component in the app</a:t>
            </a:r>
          </a:p>
        </p:txBody>
      </p:sp>
      <p:sp>
        <p:nvSpPr>
          <p:cNvPr id="4" name="TextBox 3">
            <a:extLst>
              <a:ext uri="{FF2B5EF4-FFF2-40B4-BE49-F238E27FC236}">
                <a16:creationId xmlns:a16="http://schemas.microsoft.com/office/drawing/2014/main" id="{6F84A5C5-D00A-460B-9927-0A5A435023E1}"/>
              </a:ext>
            </a:extLst>
          </p:cNvPr>
          <p:cNvSpPr txBox="1"/>
          <p:nvPr/>
        </p:nvSpPr>
        <p:spPr>
          <a:xfrm>
            <a:off x="1101792" y="1282616"/>
            <a:ext cx="10709208" cy="3342453"/>
          </a:xfrm>
          <a:prstGeom prst="rect">
            <a:avLst/>
          </a:prstGeom>
          <a:solidFill>
            <a:schemeClr val="bg1">
              <a:lumMod val="85000"/>
              <a:alpha val="30000"/>
            </a:schemeClr>
          </a:solidFill>
          <a:ln>
            <a:noFill/>
          </a:ln>
        </p:spPr>
        <p:txBody>
          <a:bodyPr wrap="square" rtlCol="0">
            <a:spAutoFit/>
          </a:bodyPr>
          <a:lstStyle/>
          <a:p>
            <a:pPr algn="l"/>
            <a:r>
              <a:rPr lang="en-US" sz="2400" dirty="0">
                <a:latin typeface="Courier"/>
              </a:rPr>
              <a:t># inside music/views.py</a:t>
            </a:r>
          </a:p>
          <a:p>
            <a:pPr algn="l"/>
            <a:endParaRPr lang="en-US" sz="2400" dirty="0">
              <a:latin typeface="Courier"/>
            </a:endParaRPr>
          </a:p>
          <a:p>
            <a:pPr algn="l"/>
            <a:r>
              <a:rPr lang="en-US" sz="2400" dirty="0">
                <a:latin typeface="Courier"/>
              </a:rPr>
              <a:t>from </a:t>
            </a:r>
            <a:r>
              <a:rPr lang="en-US" sz="2400" dirty="0" err="1">
                <a:latin typeface="Courier"/>
              </a:rPr>
              <a:t>django.shortcuts</a:t>
            </a:r>
            <a:r>
              <a:rPr lang="en-US" sz="2400" dirty="0">
                <a:latin typeface="Courier"/>
              </a:rPr>
              <a:t> import render</a:t>
            </a:r>
            <a:br>
              <a:rPr lang="en-US" sz="2400" dirty="0">
                <a:latin typeface="Courier"/>
              </a:rPr>
            </a:br>
            <a:r>
              <a:rPr lang="en-US" sz="2400" dirty="0">
                <a:latin typeface="Courier"/>
              </a:rPr>
              <a:t>from </a:t>
            </a:r>
            <a:r>
              <a:rPr lang="en-US" sz="2400" dirty="0" err="1">
                <a:latin typeface="Courier"/>
              </a:rPr>
              <a:t>django.http</a:t>
            </a:r>
            <a:r>
              <a:rPr lang="en-US" sz="2400" dirty="0">
                <a:latin typeface="Courier"/>
              </a:rPr>
              <a:t> import </a:t>
            </a:r>
            <a:r>
              <a:rPr lang="en-US" sz="2400" dirty="0" err="1">
                <a:latin typeface="Courier"/>
              </a:rPr>
              <a:t>HttpResponse</a:t>
            </a:r>
            <a:r>
              <a:rPr lang="en-US" sz="2400" dirty="0">
                <a:latin typeface="Courier"/>
              </a:rPr>
              <a:t> </a:t>
            </a:r>
            <a:r>
              <a:rPr lang="en-US" sz="2400" dirty="0">
                <a:solidFill>
                  <a:srgbClr val="FF0000"/>
                </a:solidFill>
                <a:latin typeface="Courier"/>
              </a:rPr>
              <a:t>#added</a:t>
            </a:r>
            <a:br>
              <a:rPr lang="en-US" sz="2400" dirty="0">
                <a:latin typeface="Courier"/>
              </a:rPr>
            </a:br>
            <a:endParaRPr lang="en-US" sz="2400" dirty="0">
              <a:latin typeface="Courier"/>
            </a:endParaRPr>
          </a:p>
          <a:p>
            <a:pPr algn="l"/>
            <a:r>
              <a:rPr lang="en-US" sz="2400" dirty="0">
                <a:solidFill>
                  <a:srgbClr val="FF0000"/>
                </a:solidFill>
                <a:latin typeface="Courier"/>
              </a:rPr>
              <a:t>#added</a:t>
            </a:r>
            <a:endParaRPr lang="en-US" sz="2400" dirty="0">
              <a:latin typeface="Courier"/>
            </a:endParaRPr>
          </a:p>
          <a:p>
            <a:pPr algn="l"/>
            <a:r>
              <a:rPr lang="en-US" sz="2400" dirty="0">
                <a:latin typeface="Courier"/>
              </a:rPr>
              <a:t>def home(request):</a:t>
            </a:r>
            <a:br>
              <a:rPr lang="en-US" sz="2400" dirty="0">
                <a:latin typeface="Courier"/>
              </a:rPr>
            </a:br>
            <a:r>
              <a:rPr lang="en-US" sz="2400" dirty="0">
                <a:latin typeface="Courier"/>
              </a:rPr>
              <a:t>	return </a:t>
            </a:r>
            <a:r>
              <a:rPr lang="en-US" sz="2400" dirty="0" err="1">
                <a:latin typeface="Courier"/>
              </a:rPr>
              <a:t>HttpResponse</a:t>
            </a:r>
            <a:r>
              <a:rPr lang="en-US" sz="2400" dirty="0">
                <a:latin typeface="Courier"/>
              </a:rPr>
              <a:t>('This is the home page.')</a:t>
            </a:r>
          </a:p>
        </p:txBody>
      </p:sp>
    </p:spTree>
    <p:extLst>
      <p:ext uri="{BB962C8B-B14F-4D97-AF65-F5344CB8AC3E}">
        <p14:creationId xmlns:p14="http://schemas.microsoft.com/office/powerpoint/2010/main" val="2062082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C74602-FE3A-42B2-B711-FA864254BA08}"/>
              </a:ext>
            </a:extLst>
          </p:cNvPr>
          <p:cNvPicPr>
            <a:picLocks noChangeAspect="1"/>
          </p:cNvPicPr>
          <p:nvPr/>
        </p:nvPicPr>
        <p:blipFill>
          <a:blip r:embed="rId3"/>
          <a:stretch>
            <a:fillRect/>
          </a:stretch>
        </p:blipFill>
        <p:spPr>
          <a:xfrm>
            <a:off x="273576" y="2287273"/>
            <a:ext cx="5946996" cy="2966264"/>
          </a:xfrm>
          <a:prstGeom prst="rect">
            <a:avLst/>
          </a:prstGeom>
        </p:spPr>
      </p:pic>
      <p:sp>
        <p:nvSpPr>
          <p:cNvPr id="7" name="TextBox 6">
            <a:extLst>
              <a:ext uri="{FF2B5EF4-FFF2-40B4-BE49-F238E27FC236}">
                <a16:creationId xmlns:a16="http://schemas.microsoft.com/office/drawing/2014/main" id="{8055DB96-ED0E-443F-9094-35FA6F7D7639}"/>
              </a:ext>
            </a:extLst>
          </p:cNvPr>
          <p:cNvSpPr txBox="1"/>
          <p:nvPr/>
        </p:nvSpPr>
        <p:spPr>
          <a:xfrm>
            <a:off x="273576" y="1604463"/>
            <a:ext cx="7240407" cy="461665"/>
          </a:xfrm>
          <a:prstGeom prst="rect">
            <a:avLst/>
          </a:prstGeom>
          <a:noFill/>
        </p:spPr>
        <p:txBody>
          <a:bodyPr wrap="square">
            <a:spAutoFit/>
          </a:bodyPr>
          <a:lstStyle/>
          <a:p>
            <a:pPr algn="l"/>
            <a:r>
              <a:rPr lang="en-US" sz="2400" i="0" dirty="0">
                <a:effectLst/>
                <a:latin typeface="+mn-lt"/>
              </a:rPr>
              <a:t>restart the server and go to: http://localhost:9000</a:t>
            </a:r>
            <a:endParaRPr lang="en-US" sz="2400" dirty="0">
              <a:latin typeface="+mn-lt"/>
            </a:endParaRPr>
          </a:p>
        </p:txBody>
      </p:sp>
      <p:sp>
        <p:nvSpPr>
          <p:cNvPr id="4" name="Title 1">
            <a:extLst>
              <a:ext uri="{FF2B5EF4-FFF2-40B4-BE49-F238E27FC236}">
                <a16:creationId xmlns:a16="http://schemas.microsoft.com/office/drawing/2014/main" id="{8BA04089-05DA-4199-B817-7BBA49448C48}"/>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4: access the app</a:t>
            </a:r>
          </a:p>
        </p:txBody>
      </p:sp>
    </p:spTree>
    <p:extLst>
      <p:ext uri="{BB962C8B-B14F-4D97-AF65-F5344CB8AC3E}">
        <p14:creationId xmlns:p14="http://schemas.microsoft.com/office/powerpoint/2010/main" val="119372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921485" y="1382751"/>
            <a:ext cx="9681664" cy="3855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Demo: set up a Django web app called music</a:t>
            </a:r>
          </a:p>
          <a:p>
            <a:pPr fontAlgn="auto">
              <a:spcAft>
                <a:spcPts val="0"/>
              </a:spcAft>
              <a:buClrTx/>
              <a:buSzTx/>
            </a:pPr>
            <a:endParaRPr lang="en-US" sz="3200" b="1" dirty="0"/>
          </a:p>
          <a:p>
            <a:pPr marL="514350" indent="-514350" fontAlgn="auto">
              <a:spcAft>
                <a:spcPts val="0"/>
              </a:spcAft>
              <a:buClrTx/>
              <a:buSzTx/>
              <a:buAutoNum type="arabicPeriod"/>
            </a:pPr>
            <a:r>
              <a:rPr lang="en-US" sz="3200" dirty="0"/>
              <a:t>Create a Django project and a music app</a:t>
            </a:r>
          </a:p>
          <a:p>
            <a:pPr marL="514350" indent="-514350" fontAlgn="auto">
              <a:spcAft>
                <a:spcPts val="0"/>
              </a:spcAft>
              <a:buClrTx/>
              <a:buSzTx/>
              <a:buAutoNum type="arabicPeriod"/>
            </a:pPr>
            <a:r>
              <a:rPr lang="en-US" sz="3200" dirty="0"/>
              <a:t>Setup the music app</a:t>
            </a:r>
          </a:p>
          <a:p>
            <a:pPr marL="514350" indent="-514350" fontAlgn="auto">
              <a:spcAft>
                <a:spcPts val="0"/>
              </a:spcAft>
              <a:buClrTx/>
              <a:buSzTx/>
              <a:buAutoNum type="arabicPeriod"/>
            </a:pPr>
            <a:r>
              <a:rPr lang="en-US" sz="3200" b="1" dirty="0"/>
              <a:t>Enable template rendering</a:t>
            </a:r>
          </a:p>
          <a:p>
            <a:pPr marL="514350" indent="-514350" fontAlgn="auto">
              <a:spcAft>
                <a:spcPts val="0"/>
              </a:spcAft>
              <a:buClrTx/>
              <a:buSzTx/>
              <a:buAutoNum type="arabicPeriod"/>
            </a:pPr>
            <a:r>
              <a:rPr lang="en-US" sz="3200" dirty="0"/>
              <a:t>Render templates with retrieved data</a:t>
            </a:r>
          </a:p>
        </p:txBody>
      </p:sp>
    </p:spTree>
    <p:extLst>
      <p:ext uri="{BB962C8B-B14F-4D97-AF65-F5344CB8AC3E}">
        <p14:creationId xmlns:p14="http://schemas.microsoft.com/office/powerpoint/2010/main" val="4025620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9F1C8D-157F-4A5F-8B7A-2D47E5164F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39" y="1345029"/>
            <a:ext cx="3961971" cy="3777079"/>
          </a:xfrm>
          <a:prstGeom prst="rect">
            <a:avLst/>
          </a:prstGeom>
        </p:spPr>
      </p:pic>
      <p:sp>
        <p:nvSpPr>
          <p:cNvPr id="8" name="TextBox 7">
            <a:extLst>
              <a:ext uri="{FF2B5EF4-FFF2-40B4-BE49-F238E27FC236}">
                <a16:creationId xmlns:a16="http://schemas.microsoft.com/office/drawing/2014/main" id="{104590D4-9933-4682-9A20-183698165B27}"/>
              </a:ext>
            </a:extLst>
          </p:cNvPr>
          <p:cNvSpPr txBox="1"/>
          <p:nvPr/>
        </p:nvSpPr>
        <p:spPr>
          <a:xfrm>
            <a:off x="4499810" y="1360022"/>
            <a:ext cx="6635550" cy="830997"/>
          </a:xfrm>
          <a:prstGeom prst="rect">
            <a:avLst/>
          </a:prstGeom>
          <a:noFill/>
        </p:spPr>
        <p:txBody>
          <a:bodyPr wrap="square">
            <a:spAutoFit/>
          </a:bodyPr>
          <a:lstStyle/>
          <a:p>
            <a:pPr lvl="1" algn="l"/>
            <a:r>
              <a:rPr lang="en-AU" sz="2400" b="1" dirty="0">
                <a:latin typeface="+mn-lt"/>
              </a:rPr>
              <a:t>1-Tier Architecture: </a:t>
            </a:r>
            <a:r>
              <a:rPr lang="en-US" sz="2400" dirty="0">
                <a:latin typeface="+mn-lt"/>
              </a:rPr>
              <a:t>all the software components are available on the same machine.</a:t>
            </a:r>
            <a:endParaRPr lang="en-AU" sz="2400" dirty="0">
              <a:latin typeface="+mn-lt"/>
            </a:endParaRPr>
          </a:p>
        </p:txBody>
      </p:sp>
      <p:sp>
        <p:nvSpPr>
          <p:cNvPr id="10" name="TextBox 9">
            <a:extLst>
              <a:ext uri="{FF2B5EF4-FFF2-40B4-BE49-F238E27FC236}">
                <a16:creationId xmlns:a16="http://schemas.microsoft.com/office/drawing/2014/main" id="{8EF4B8DA-6C27-40B4-954E-AF1ED236586E}"/>
              </a:ext>
            </a:extLst>
          </p:cNvPr>
          <p:cNvSpPr txBox="1"/>
          <p:nvPr/>
        </p:nvSpPr>
        <p:spPr>
          <a:xfrm>
            <a:off x="6928506" y="6550223"/>
            <a:ext cx="5466695" cy="307777"/>
          </a:xfrm>
          <a:prstGeom prst="rect">
            <a:avLst/>
          </a:prstGeom>
          <a:noFill/>
        </p:spPr>
        <p:txBody>
          <a:bodyPr wrap="square">
            <a:spAutoFit/>
          </a:bodyPr>
          <a:lstStyle/>
          <a:p>
            <a:r>
              <a:rPr lang="en-AU" sz="1400" dirty="0">
                <a:latin typeface="Arial" panose="020B0604020202020204" pitchFamily="34" charset="0"/>
                <a:cs typeface="Arial" panose="020B0604020202020204" pitchFamily="34" charset="0"/>
              </a:rPr>
              <a:t>https://www.perfmatrix.com/software-architecture-and-its-types/</a:t>
            </a:r>
          </a:p>
        </p:txBody>
      </p:sp>
      <p:sp>
        <p:nvSpPr>
          <p:cNvPr id="13" name="Title 1">
            <a:extLst>
              <a:ext uri="{FF2B5EF4-FFF2-40B4-BE49-F238E27FC236}">
                <a16:creationId xmlns:a16="http://schemas.microsoft.com/office/drawing/2014/main" id="{DDDEFC81-45E3-4041-A79A-BE3F9FC227DF}"/>
              </a:ext>
            </a:extLst>
          </p:cNvPr>
          <p:cNvSpPr txBox="1">
            <a:spLocks noGrp="1"/>
          </p:cNvSpPr>
          <p:nvPr>
            <p:ph type="title"/>
          </p:nvPr>
        </p:nvSpPr>
        <p:spPr>
          <a:xfrm>
            <a:off x="537840" y="143103"/>
            <a:ext cx="6145594" cy="891613"/>
          </a:xfrm>
          <a:prstGeom prst="rect">
            <a:avLst/>
          </a:prstGeom>
        </p:spPr>
        <p:txBody>
          <a:bodyPr>
            <a:normAutofit/>
          </a:bodyPr>
          <a:lstStyle/>
          <a:p>
            <a:r>
              <a:rPr lang="en-AU" sz="3200" b="1" dirty="0"/>
              <a:t>1-Tier web application architecture</a:t>
            </a:r>
            <a:endParaRPr sz="2800" b="1" dirty="0"/>
          </a:p>
        </p:txBody>
      </p:sp>
    </p:spTree>
    <p:extLst>
      <p:ext uri="{BB962C8B-B14F-4D97-AF65-F5344CB8AC3E}">
        <p14:creationId xmlns:p14="http://schemas.microsoft.com/office/powerpoint/2010/main" val="9272041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2"/>
            <a:ext cx="10965924" cy="8634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create html templates in the project and the app</a:t>
            </a:r>
          </a:p>
        </p:txBody>
      </p:sp>
      <p:sp>
        <p:nvSpPr>
          <p:cNvPr id="4" name="TextBox 3">
            <a:extLst>
              <a:ext uri="{FF2B5EF4-FFF2-40B4-BE49-F238E27FC236}">
                <a16:creationId xmlns:a16="http://schemas.microsoft.com/office/drawing/2014/main" id="{D0D9F8DD-A9C0-4261-B814-19B53F0EB4EC}"/>
              </a:ext>
            </a:extLst>
          </p:cNvPr>
          <p:cNvSpPr txBox="1"/>
          <p:nvPr/>
        </p:nvSpPr>
        <p:spPr>
          <a:xfrm>
            <a:off x="676490" y="2076271"/>
            <a:ext cx="9342958" cy="1200329"/>
          </a:xfrm>
          <a:prstGeom prst="rect">
            <a:avLst/>
          </a:prstGeom>
          <a:solidFill>
            <a:schemeClr val="bg1">
              <a:lumMod val="85000"/>
              <a:alpha val="30000"/>
            </a:schemeClr>
          </a:solidFill>
          <a:ln>
            <a:noFill/>
          </a:ln>
        </p:spPr>
        <p:txBody>
          <a:bodyPr wrap="square" rtlCol="0">
            <a:spAutoFit/>
          </a:bodyPr>
          <a:lstStyle/>
          <a:p>
            <a:pPr algn="l"/>
            <a:r>
              <a:rPr lang="en-AU" sz="2400" dirty="0" err="1">
                <a:latin typeface="Courier"/>
              </a:rPr>
              <a:t>mkdir</a:t>
            </a:r>
            <a:r>
              <a:rPr lang="en-AU" sz="2400" dirty="0">
                <a:latin typeface="Courier"/>
              </a:rPr>
              <a:t> templates</a:t>
            </a:r>
            <a:br>
              <a:rPr lang="en-AU" sz="2400" dirty="0">
                <a:latin typeface="Courier"/>
              </a:rPr>
            </a:br>
            <a:r>
              <a:rPr lang="en-AU" sz="2400" dirty="0" err="1">
                <a:latin typeface="Courier"/>
              </a:rPr>
              <a:t>mkdir</a:t>
            </a:r>
            <a:r>
              <a:rPr lang="en-AU" sz="2400" dirty="0">
                <a:latin typeface="Courier"/>
              </a:rPr>
              <a:t> music/templates</a:t>
            </a:r>
            <a:br>
              <a:rPr lang="en-AU" sz="2400" dirty="0">
                <a:latin typeface="Courier"/>
              </a:rPr>
            </a:br>
            <a:r>
              <a:rPr lang="en-AU" sz="2400" dirty="0" err="1">
                <a:latin typeface="Courier"/>
              </a:rPr>
              <a:t>mkdir</a:t>
            </a:r>
            <a:r>
              <a:rPr lang="en-AU" sz="2400" dirty="0">
                <a:latin typeface="Courier"/>
              </a:rPr>
              <a:t> music/templates/music</a:t>
            </a:r>
            <a:endParaRPr lang="en-US" sz="2400" dirty="0">
              <a:latin typeface="Courier"/>
            </a:endParaRPr>
          </a:p>
        </p:txBody>
      </p:sp>
      <p:sp>
        <p:nvSpPr>
          <p:cNvPr id="5" name="TextBox 4">
            <a:extLst>
              <a:ext uri="{FF2B5EF4-FFF2-40B4-BE49-F238E27FC236}">
                <a16:creationId xmlns:a16="http://schemas.microsoft.com/office/drawing/2014/main" id="{71D83106-6EE9-470D-80D8-0478E4107080}"/>
              </a:ext>
            </a:extLst>
          </p:cNvPr>
          <p:cNvSpPr txBox="1"/>
          <p:nvPr/>
        </p:nvSpPr>
        <p:spPr>
          <a:xfrm>
            <a:off x="676490" y="3840792"/>
            <a:ext cx="9342958" cy="1200329"/>
          </a:xfrm>
          <a:prstGeom prst="rect">
            <a:avLst/>
          </a:prstGeom>
          <a:solidFill>
            <a:schemeClr val="bg1">
              <a:lumMod val="85000"/>
              <a:alpha val="30000"/>
            </a:schemeClr>
          </a:solidFill>
          <a:ln>
            <a:noFill/>
          </a:ln>
        </p:spPr>
        <p:txBody>
          <a:bodyPr wrap="square" rtlCol="0">
            <a:spAutoFit/>
          </a:bodyPr>
          <a:lstStyle/>
          <a:p>
            <a:pPr algn="l"/>
            <a:r>
              <a:rPr lang="en-AU" sz="2400" dirty="0">
                <a:latin typeface="Courier"/>
              </a:rPr>
              <a:t>touch templates/home.html</a:t>
            </a:r>
            <a:br>
              <a:rPr lang="en-AU" sz="2400" dirty="0">
                <a:latin typeface="Courier"/>
              </a:rPr>
            </a:br>
            <a:r>
              <a:rPr lang="en-AU" sz="2400" dirty="0">
                <a:latin typeface="Courier"/>
              </a:rPr>
              <a:t>touch music/templates/music/main.html</a:t>
            </a:r>
            <a:br>
              <a:rPr lang="en-AU" sz="2400" dirty="0">
                <a:latin typeface="Courier"/>
              </a:rPr>
            </a:br>
            <a:r>
              <a:rPr lang="en-AU" sz="2400" dirty="0">
                <a:latin typeface="Courier"/>
              </a:rPr>
              <a:t>touch music/templates/music/artist.html</a:t>
            </a:r>
            <a:endParaRPr lang="en-US" sz="2400" dirty="0">
              <a:latin typeface="Courier"/>
            </a:endParaRPr>
          </a:p>
        </p:txBody>
      </p:sp>
      <p:sp>
        <p:nvSpPr>
          <p:cNvPr id="6" name="TextBox 5">
            <a:extLst>
              <a:ext uri="{FF2B5EF4-FFF2-40B4-BE49-F238E27FC236}">
                <a16:creationId xmlns:a16="http://schemas.microsoft.com/office/drawing/2014/main" id="{AB4DF7F1-85E1-4CFB-A325-5E7DA5CC7407}"/>
              </a:ext>
            </a:extLst>
          </p:cNvPr>
          <p:cNvSpPr txBox="1"/>
          <p:nvPr/>
        </p:nvSpPr>
        <p:spPr>
          <a:xfrm>
            <a:off x="676490" y="1246412"/>
            <a:ext cx="6878196" cy="461665"/>
          </a:xfrm>
          <a:prstGeom prst="rect">
            <a:avLst/>
          </a:prstGeom>
          <a:noFill/>
        </p:spPr>
        <p:txBody>
          <a:bodyPr wrap="square">
            <a:spAutoFit/>
          </a:bodyPr>
          <a:lstStyle/>
          <a:p>
            <a:pPr algn="l"/>
            <a:r>
              <a:rPr lang="en-US" sz="2400" i="0" dirty="0">
                <a:effectLst/>
                <a:latin typeface="+mn-lt"/>
              </a:rPr>
              <a:t>Inside the current working directory of the project</a:t>
            </a:r>
            <a:endParaRPr lang="en-US" sz="2400" dirty="0">
              <a:latin typeface="+mn-lt"/>
            </a:endParaRPr>
          </a:p>
        </p:txBody>
      </p:sp>
    </p:spTree>
    <p:extLst>
      <p:ext uri="{BB962C8B-B14F-4D97-AF65-F5344CB8AC3E}">
        <p14:creationId xmlns:p14="http://schemas.microsoft.com/office/powerpoint/2010/main" val="4053434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506369" y="32319"/>
            <a:ext cx="5510536" cy="696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t>templates/home.html</a:t>
            </a:r>
            <a:endParaRPr lang="en-US" sz="3200" b="1" dirty="0"/>
          </a:p>
        </p:txBody>
      </p:sp>
      <p:sp>
        <p:nvSpPr>
          <p:cNvPr id="5" name="TextBox 4">
            <a:extLst>
              <a:ext uri="{FF2B5EF4-FFF2-40B4-BE49-F238E27FC236}">
                <a16:creationId xmlns:a16="http://schemas.microsoft.com/office/drawing/2014/main" id="{3ECEF34A-1A35-4202-8531-FDC7DB8104D1}"/>
              </a:ext>
            </a:extLst>
          </p:cNvPr>
          <p:cNvSpPr txBox="1"/>
          <p:nvPr/>
        </p:nvSpPr>
        <p:spPr>
          <a:xfrm>
            <a:off x="506368" y="920621"/>
            <a:ext cx="9849743" cy="1938992"/>
          </a:xfrm>
          <a:prstGeom prst="rect">
            <a:avLst/>
          </a:prstGeom>
          <a:solidFill>
            <a:schemeClr val="bg1">
              <a:lumMod val="85000"/>
              <a:alpha val="30000"/>
            </a:schemeClr>
          </a:solidFill>
          <a:ln>
            <a:noFill/>
          </a:ln>
        </p:spPr>
        <p:txBody>
          <a:bodyPr wrap="square" rtlCol="0">
            <a:spAutoFit/>
          </a:bodyPr>
          <a:lstStyle/>
          <a:p>
            <a:pPr algn="l"/>
            <a:r>
              <a:rPr lang="en-AU" sz="2000" b="0" i="0" dirty="0">
                <a:solidFill>
                  <a:srgbClr val="242424"/>
                </a:solidFill>
                <a:effectLst/>
                <a:latin typeface="Courier"/>
              </a:rPr>
              <a:t>&lt;h1&gt;Home Page:&lt;/h1&gt;</a:t>
            </a:r>
            <a:br>
              <a:rPr lang="en-AU" sz="2000" dirty="0">
                <a:latin typeface="Courier"/>
              </a:rPr>
            </a:br>
            <a:r>
              <a:rPr lang="en-AU" sz="2000" b="0" i="0" dirty="0">
                <a:solidFill>
                  <a:srgbClr val="242424"/>
                </a:solidFill>
                <a:effectLst/>
                <a:latin typeface="Courier"/>
              </a:rPr>
              <a:t>&lt;ul&gt;</a:t>
            </a:r>
            <a:br>
              <a:rPr lang="en-AU" sz="2000" dirty="0">
                <a:latin typeface="Courier"/>
              </a:rPr>
            </a:br>
            <a:r>
              <a:rPr lang="en-AU" sz="2000" b="0" i="0" dirty="0">
                <a:solidFill>
                  <a:srgbClr val="242424"/>
                </a:solidFill>
                <a:effectLst/>
                <a:latin typeface="Courier"/>
              </a:rPr>
              <a:t>&lt;li&gt;&lt;a </a:t>
            </a:r>
            <a:r>
              <a:rPr lang="en-AU" sz="2000" b="0" i="0" dirty="0" err="1">
                <a:solidFill>
                  <a:srgbClr val="242424"/>
                </a:solidFill>
                <a:effectLst/>
                <a:latin typeface="Courier"/>
              </a:rPr>
              <a:t>href</a:t>
            </a:r>
            <a:r>
              <a:rPr lang="en-AU" sz="2000" b="0" i="0" dirty="0">
                <a:solidFill>
                  <a:srgbClr val="242424"/>
                </a:solidFill>
                <a:effectLst/>
                <a:latin typeface="Courier"/>
              </a:rPr>
              <a:t>="{% </a:t>
            </a:r>
            <a:r>
              <a:rPr lang="en-AU" sz="2000" b="0" i="0" dirty="0" err="1">
                <a:solidFill>
                  <a:srgbClr val="242424"/>
                </a:solidFill>
                <a:effectLst/>
                <a:latin typeface="Courier"/>
              </a:rPr>
              <a:t>url</a:t>
            </a:r>
            <a:r>
              <a:rPr lang="en-AU" sz="2000" b="0" i="0" dirty="0">
                <a:solidFill>
                  <a:srgbClr val="242424"/>
                </a:solidFill>
                <a:effectLst/>
                <a:latin typeface="Courier"/>
              </a:rPr>
              <a:t> 'home' %}"&gt;Home Page&lt;/a&gt;&lt;/li&gt;</a:t>
            </a:r>
            <a:br>
              <a:rPr lang="en-AU" sz="2000" dirty="0">
                <a:latin typeface="Courier"/>
              </a:rPr>
            </a:br>
            <a:r>
              <a:rPr lang="en-AU" sz="2000" b="0" i="0" dirty="0">
                <a:solidFill>
                  <a:srgbClr val="242424"/>
                </a:solidFill>
                <a:effectLst/>
                <a:latin typeface="Courier"/>
              </a:rPr>
              <a:t>&lt;li&gt;&lt;a </a:t>
            </a:r>
            <a:r>
              <a:rPr lang="en-AU" sz="2000" b="0" i="0" dirty="0" err="1">
                <a:solidFill>
                  <a:srgbClr val="242424"/>
                </a:solidFill>
                <a:effectLst/>
                <a:latin typeface="Courier"/>
              </a:rPr>
              <a:t>href</a:t>
            </a:r>
            <a:r>
              <a:rPr lang="en-AU" sz="2000" b="0" i="0" dirty="0">
                <a:solidFill>
                  <a:srgbClr val="242424"/>
                </a:solidFill>
                <a:effectLst/>
                <a:latin typeface="Courier"/>
              </a:rPr>
              <a:t>="{% </a:t>
            </a:r>
            <a:r>
              <a:rPr lang="en-AU" sz="2000" b="0" i="0" dirty="0" err="1">
                <a:solidFill>
                  <a:srgbClr val="242424"/>
                </a:solidFill>
                <a:effectLst/>
                <a:latin typeface="Courier"/>
              </a:rPr>
              <a:t>url</a:t>
            </a:r>
            <a:r>
              <a:rPr lang="en-AU" sz="2000" b="0" i="0" dirty="0">
                <a:solidFill>
                  <a:srgbClr val="242424"/>
                </a:solidFill>
                <a:effectLst/>
                <a:latin typeface="Courier"/>
              </a:rPr>
              <a:t> '</a:t>
            </a:r>
            <a:r>
              <a:rPr lang="en-AU" sz="2000" b="0" i="0" dirty="0" err="1">
                <a:solidFill>
                  <a:srgbClr val="242424"/>
                </a:solidFill>
                <a:effectLst/>
                <a:latin typeface="Courier"/>
              </a:rPr>
              <a:t>music:main</a:t>
            </a:r>
            <a:r>
              <a:rPr lang="en-AU" sz="2000" b="0" i="0" dirty="0">
                <a:solidFill>
                  <a:srgbClr val="242424"/>
                </a:solidFill>
                <a:effectLst/>
                <a:latin typeface="Courier"/>
              </a:rPr>
              <a:t>' %}"&gt;Music Main Page&lt;/a&gt;&lt;/li&gt;</a:t>
            </a:r>
            <a:br>
              <a:rPr lang="en-AU" sz="2000" dirty="0">
                <a:latin typeface="Courier"/>
              </a:rPr>
            </a:br>
            <a:r>
              <a:rPr lang="en-AU" sz="2000" b="0" i="0" dirty="0">
                <a:solidFill>
                  <a:srgbClr val="242424"/>
                </a:solidFill>
                <a:effectLst/>
                <a:latin typeface="Courier"/>
              </a:rPr>
              <a:t>&lt;li&gt;&lt;a </a:t>
            </a:r>
            <a:r>
              <a:rPr lang="en-AU" sz="2000" b="0" i="0" dirty="0" err="1">
                <a:solidFill>
                  <a:srgbClr val="242424"/>
                </a:solidFill>
                <a:effectLst/>
                <a:latin typeface="Courier"/>
              </a:rPr>
              <a:t>href</a:t>
            </a:r>
            <a:r>
              <a:rPr lang="en-AU" sz="2000" b="0" i="0" dirty="0">
                <a:solidFill>
                  <a:srgbClr val="242424"/>
                </a:solidFill>
                <a:effectLst/>
                <a:latin typeface="Courier"/>
              </a:rPr>
              <a:t>="{% </a:t>
            </a:r>
            <a:r>
              <a:rPr lang="en-AU" sz="2000" b="0" i="0" dirty="0" err="1">
                <a:solidFill>
                  <a:srgbClr val="242424"/>
                </a:solidFill>
                <a:effectLst/>
                <a:latin typeface="Courier"/>
              </a:rPr>
              <a:t>url</a:t>
            </a:r>
            <a:r>
              <a:rPr lang="en-AU" sz="2000" b="0" i="0" dirty="0">
                <a:solidFill>
                  <a:srgbClr val="242424"/>
                </a:solidFill>
                <a:effectLst/>
                <a:latin typeface="Courier"/>
              </a:rPr>
              <a:t> '</a:t>
            </a:r>
            <a:r>
              <a:rPr lang="en-AU" dirty="0" err="1">
                <a:solidFill>
                  <a:srgbClr val="242424"/>
                </a:solidFill>
                <a:latin typeface="Courier"/>
              </a:rPr>
              <a:t>music</a:t>
            </a:r>
            <a:r>
              <a:rPr lang="en-AU" sz="2000" b="0" i="0" dirty="0" err="1">
                <a:solidFill>
                  <a:srgbClr val="242424"/>
                </a:solidFill>
                <a:effectLst/>
                <a:latin typeface="Courier"/>
              </a:rPr>
              <a:t>:artist</a:t>
            </a:r>
            <a:r>
              <a:rPr lang="en-AU" sz="2000" b="0" i="0" dirty="0">
                <a:solidFill>
                  <a:srgbClr val="242424"/>
                </a:solidFill>
                <a:effectLst/>
                <a:latin typeface="Courier"/>
              </a:rPr>
              <a:t>' %}"&gt;Artist Page&lt;/a&gt;&lt;/li&gt;</a:t>
            </a:r>
            <a:br>
              <a:rPr lang="en-AU" sz="2000" dirty="0">
                <a:latin typeface="Courier"/>
              </a:rPr>
            </a:br>
            <a:r>
              <a:rPr lang="en-AU" sz="2000" b="0" i="0" dirty="0">
                <a:solidFill>
                  <a:srgbClr val="242424"/>
                </a:solidFill>
                <a:effectLst/>
                <a:latin typeface="Courier"/>
              </a:rPr>
              <a:t>&lt;/ul&gt;</a:t>
            </a:r>
            <a:endParaRPr lang="en-US" sz="2400" dirty="0">
              <a:latin typeface="Courier"/>
            </a:endParaRPr>
          </a:p>
        </p:txBody>
      </p:sp>
      <p:pic>
        <p:nvPicPr>
          <p:cNvPr id="4" name="Picture 3">
            <a:extLst>
              <a:ext uri="{FF2B5EF4-FFF2-40B4-BE49-F238E27FC236}">
                <a16:creationId xmlns:a16="http://schemas.microsoft.com/office/drawing/2014/main" id="{D85D9125-B448-404F-99F9-7A4F8143CEE4}"/>
              </a:ext>
            </a:extLst>
          </p:cNvPr>
          <p:cNvPicPr>
            <a:picLocks noChangeAspect="1"/>
          </p:cNvPicPr>
          <p:nvPr/>
        </p:nvPicPr>
        <p:blipFill>
          <a:blip r:embed="rId3"/>
          <a:stretch>
            <a:fillRect/>
          </a:stretch>
        </p:blipFill>
        <p:spPr>
          <a:xfrm>
            <a:off x="506368" y="3211286"/>
            <a:ext cx="4510372" cy="1965880"/>
          </a:xfrm>
          <a:prstGeom prst="rect">
            <a:avLst/>
          </a:prstGeom>
        </p:spPr>
      </p:pic>
      <p:sp>
        <p:nvSpPr>
          <p:cNvPr id="2" name="Rectangle 1">
            <a:extLst>
              <a:ext uri="{FF2B5EF4-FFF2-40B4-BE49-F238E27FC236}">
                <a16:creationId xmlns:a16="http://schemas.microsoft.com/office/drawing/2014/main" id="{F966E84A-4BFC-4768-9B5D-DA2DEBDB5C73}"/>
              </a:ext>
            </a:extLst>
          </p:cNvPr>
          <p:cNvSpPr/>
          <p:nvPr/>
        </p:nvSpPr>
        <p:spPr>
          <a:xfrm>
            <a:off x="506368" y="2946696"/>
            <a:ext cx="4510372" cy="1138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13116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506369" y="0"/>
            <a:ext cx="6254814" cy="851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fr-FR" sz="3200" b="1" dirty="0"/>
              <a:t>music/</a:t>
            </a:r>
            <a:r>
              <a:rPr lang="fr-FR" sz="3200" b="1" dirty="0" err="1"/>
              <a:t>templates</a:t>
            </a:r>
            <a:r>
              <a:rPr lang="fr-FR" sz="3200" b="1" dirty="0"/>
              <a:t>/music/main.html</a:t>
            </a:r>
          </a:p>
        </p:txBody>
      </p:sp>
      <p:sp>
        <p:nvSpPr>
          <p:cNvPr id="5" name="TextBox 4">
            <a:extLst>
              <a:ext uri="{FF2B5EF4-FFF2-40B4-BE49-F238E27FC236}">
                <a16:creationId xmlns:a16="http://schemas.microsoft.com/office/drawing/2014/main" id="{3ECEF34A-1A35-4202-8531-FDC7DB8104D1}"/>
              </a:ext>
            </a:extLst>
          </p:cNvPr>
          <p:cNvSpPr txBox="1"/>
          <p:nvPr/>
        </p:nvSpPr>
        <p:spPr>
          <a:xfrm>
            <a:off x="506369" y="1112496"/>
            <a:ext cx="9998598" cy="1938992"/>
          </a:xfrm>
          <a:prstGeom prst="rect">
            <a:avLst/>
          </a:prstGeom>
          <a:solidFill>
            <a:schemeClr val="bg1">
              <a:lumMod val="85000"/>
              <a:alpha val="30000"/>
            </a:schemeClr>
          </a:solidFill>
          <a:ln>
            <a:noFill/>
          </a:ln>
        </p:spPr>
        <p:txBody>
          <a:bodyPr wrap="square" rtlCol="0">
            <a:spAutoFit/>
          </a:bodyPr>
          <a:lstStyle/>
          <a:p>
            <a:pPr algn="l"/>
            <a:r>
              <a:rPr lang="en-AU" dirty="0">
                <a:solidFill>
                  <a:srgbClr val="242424"/>
                </a:solidFill>
                <a:latin typeface="Courier"/>
              </a:rPr>
              <a:t>&lt;h1&gt;Music Main Page:&lt;/h1&gt;</a:t>
            </a:r>
            <a:br>
              <a:rPr lang="en-AU" dirty="0">
                <a:solidFill>
                  <a:srgbClr val="242424"/>
                </a:solidFill>
                <a:latin typeface="Courier"/>
              </a:rPr>
            </a:br>
            <a:r>
              <a:rPr lang="en-AU" dirty="0">
                <a:solidFill>
                  <a:srgbClr val="242424"/>
                </a:solidFill>
                <a:latin typeface="Courier"/>
              </a:rPr>
              <a:t>&lt;ul&gt;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'home' %}"&gt;Home Page&lt;/a&gt;&lt;/li&gt;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a:t>
            </a:r>
            <a:r>
              <a:rPr lang="en-AU" sz="2000" b="0" i="0" dirty="0">
                <a:solidFill>
                  <a:srgbClr val="242424"/>
                </a:solidFill>
                <a:effectLst/>
                <a:latin typeface="Courier"/>
              </a:rPr>
              <a:t>'</a:t>
            </a:r>
            <a:r>
              <a:rPr lang="en-AU" sz="2000" b="0" i="0" dirty="0" err="1">
                <a:solidFill>
                  <a:srgbClr val="242424"/>
                </a:solidFill>
                <a:effectLst/>
                <a:latin typeface="Courier"/>
              </a:rPr>
              <a:t>music:main</a:t>
            </a:r>
            <a:r>
              <a:rPr lang="en-AU" dirty="0">
                <a:solidFill>
                  <a:srgbClr val="242424"/>
                </a:solidFill>
                <a:latin typeface="Courier"/>
              </a:rPr>
              <a:t>' %}"&gt;Music Main Page&lt;/a&gt;&lt;/li&gt;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a:t>
            </a:r>
            <a:r>
              <a:rPr lang="en-AU" dirty="0" err="1">
                <a:solidFill>
                  <a:srgbClr val="242424"/>
                </a:solidFill>
                <a:latin typeface="Courier"/>
              </a:rPr>
              <a:t>music</a:t>
            </a:r>
            <a:r>
              <a:rPr lang="en-AU" sz="2000" b="0" i="0" dirty="0" err="1">
                <a:solidFill>
                  <a:srgbClr val="242424"/>
                </a:solidFill>
                <a:effectLst/>
                <a:latin typeface="Courier"/>
              </a:rPr>
              <a:t>:artist</a:t>
            </a:r>
            <a:r>
              <a:rPr lang="en-AU" dirty="0">
                <a:solidFill>
                  <a:srgbClr val="242424"/>
                </a:solidFill>
                <a:latin typeface="Courier"/>
              </a:rPr>
              <a:t>' %}"&gt;</a:t>
            </a:r>
            <a:r>
              <a:rPr lang="en-AU" sz="2000" b="0" i="0" dirty="0">
                <a:solidFill>
                  <a:srgbClr val="242424"/>
                </a:solidFill>
                <a:effectLst/>
                <a:latin typeface="Courier"/>
              </a:rPr>
              <a:t> Artist Page </a:t>
            </a:r>
            <a:r>
              <a:rPr lang="en-AU" dirty="0">
                <a:solidFill>
                  <a:srgbClr val="242424"/>
                </a:solidFill>
                <a:latin typeface="Courier"/>
              </a:rPr>
              <a:t>&lt;/a&gt;&lt;/li&gt;</a:t>
            </a:r>
            <a:br>
              <a:rPr lang="en-AU" dirty="0">
                <a:solidFill>
                  <a:srgbClr val="242424"/>
                </a:solidFill>
                <a:latin typeface="Courier"/>
              </a:rPr>
            </a:br>
            <a:r>
              <a:rPr lang="en-AU" dirty="0">
                <a:solidFill>
                  <a:srgbClr val="242424"/>
                </a:solidFill>
                <a:latin typeface="Courier"/>
              </a:rPr>
              <a:t>&lt;/ul&gt;</a:t>
            </a:r>
            <a:endParaRPr lang="en-US" dirty="0">
              <a:solidFill>
                <a:srgbClr val="242424"/>
              </a:solidFill>
              <a:latin typeface="Courier"/>
            </a:endParaRPr>
          </a:p>
        </p:txBody>
      </p:sp>
      <p:pic>
        <p:nvPicPr>
          <p:cNvPr id="4" name="Picture 3">
            <a:extLst>
              <a:ext uri="{FF2B5EF4-FFF2-40B4-BE49-F238E27FC236}">
                <a16:creationId xmlns:a16="http://schemas.microsoft.com/office/drawing/2014/main" id="{0124A7FA-8829-47D2-A6AA-4B171E3BDF0C}"/>
              </a:ext>
            </a:extLst>
          </p:cNvPr>
          <p:cNvPicPr>
            <a:picLocks noChangeAspect="1"/>
          </p:cNvPicPr>
          <p:nvPr/>
        </p:nvPicPr>
        <p:blipFill>
          <a:blip r:embed="rId3"/>
          <a:stretch>
            <a:fillRect/>
          </a:stretch>
        </p:blipFill>
        <p:spPr>
          <a:xfrm>
            <a:off x="506369" y="3429000"/>
            <a:ext cx="4757661" cy="1963846"/>
          </a:xfrm>
          <a:prstGeom prst="rect">
            <a:avLst/>
          </a:prstGeom>
        </p:spPr>
      </p:pic>
      <p:sp>
        <p:nvSpPr>
          <p:cNvPr id="6" name="Rectangle 5">
            <a:extLst>
              <a:ext uri="{FF2B5EF4-FFF2-40B4-BE49-F238E27FC236}">
                <a16:creationId xmlns:a16="http://schemas.microsoft.com/office/drawing/2014/main" id="{DC301FA5-288A-4A79-A04B-3E8A58F78EA1}"/>
              </a:ext>
            </a:extLst>
          </p:cNvPr>
          <p:cNvSpPr/>
          <p:nvPr/>
        </p:nvSpPr>
        <p:spPr>
          <a:xfrm>
            <a:off x="506369" y="3237125"/>
            <a:ext cx="4757660" cy="1138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457582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506368" y="0"/>
            <a:ext cx="6957687" cy="8718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3200" b="1" dirty="0"/>
              <a:t>music/templates/music/artist.html</a:t>
            </a:r>
          </a:p>
        </p:txBody>
      </p:sp>
      <p:sp>
        <p:nvSpPr>
          <p:cNvPr id="5" name="TextBox 4">
            <a:extLst>
              <a:ext uri="{FF2B5EF4-FFF2-40B4-BE49-F238E27FC236}">
                <a16:creationId xmlns:a16="http://schemas.microsoft.com/office/drawing/2014/main" id="{3ECEF34A-1A35-4202-8531-FDC7DB8104D1}"/>
              </a:ext>
            </a:extLst>
          </p:cNvPr>
          <p:cNvSpPr txBox="1"/>
          <p:nvPr/>
        </p:nvSpPr>
        <p:spPr>
          <a:xfrm>
            <a:off x="506369" y="1112496"/>
            <a:ext cx="9998598" cy="2616101"/>
          </a:xfrm>
          <a:prstGeom prst="rect">
            <a:avLst/>
          </a:prstGeom>
          <a:solidFill>
            <a:schemeClr val="bg1">
              <a:lumMod val="85000"/>
              <a:alpha val="30000"/>
            </a:schemeClr>
          </a:solidFill>
          <a:ln>
            <a:noFill/>
          </a:ln>
        </p:spPr>
        <p:txBody>
          <a:bodyPr wrap="square" rtlCol="0">
            <a:spAutoFit/>
          </a:bodyPr>
          <a:lstStyle/>
          <a:p>
            <a:pPr algn="l"/>
            <a:r>
              <a:rPr lang="en-AU" dirty="0">
                <a:solidFill>
                  <a:srgbClr val="242424"/>
                </a:solidFill>
                <a:latin typeface="Courier"/>
              </a:rPr>
              <a:t>&lt;h1&gt;Artist Page:&lt;/h1&gt;</a:t>
            </a:r>
            <a:br>
              <a:rPr lang="en-AU" dirty="0">
                <a:solidFill>
                  <a:srgbClr val="242424"/>
                </a:solidFill>
                <a:latin typeface="Courier"/>
              </a:rPr>
            </a:br>
            <a:r>
              <a:rPr lang="en-AU" dirty="0">
                <a:solidFill>
                  <a:srgbClr val="242424"/>
                </a:solidFill>
                <a:latin typeface="Courier"/>
              </a:rPr>
              <a:t>&lt;p&gt;name: Jerry&lt;/p&gt;</a:t>
            </a:r>
          </a:p>
          <a:p>
            <a:pPr algn="l"/>
            <a:r>
              <a:rPr lang="en-AU" dirty="0">
                <a:solidFill>
                  <a:srgbClr val="242424"/>
                </a:solidFill>
                <a:latin typeface="Courier"/>
              </a:rPr>
              <a:t>&lt;p&gt;song: Call me today&lt;/p&gt;</a:t>
            </a:r>
            <a:br>
              <a:rPr lang="en-AU" dirty="0">
                <a:solidFill>
                  <a:srgbClr val="242424"/>
                </a:solidFill>
                <a:latin typeface="Courier"/>
              </a:rPr>
            </a:br>
            <a:r>
              <a:rPr lang="en-AU" dirty="0">
                <a:solidFill>
                  <a:srgbClr val="242424"/>
                </a:solidFill>
                <a:latin typeface="Courier"/>
              </a:rPr>
              <a:t>&lt;ul&gt;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'home' %}"&gt;Home Page&lt;/a&gt;&lt;/li&gt;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a:t>
            </a:r>
            <a:r>
              <a:rPr lang="en-AU" sz="2000" b="0" i="0" dirty="0">
                <a:solidFill>
                  <a:srgbClr val="242424"/>
                </a:solidFill>
                <a:effectLst/>
                <a:latin typeface="Courier"/>
              </a:rPr>
              <a:t>'</a:t>
            </a:r>
            <a:r>
              <a:rPr lang="en-AU" sz="2000" b="0" i="0" dirty="0" err="1">
                <a:solidFill>
                  <a:srgbClr val="242424"/>
                </a:solidFill>
                <a:effectLst/>
                <a:latin typeface="Courier"/>
              </a:rPr>
              <a:t>music:main</a:t>
            </a:r>
            <a:r>
              <a:rPr lang="en-AU" dirty="0">
                <a:solidFill>
                  <a:srgbClr val="242424"/>
                </a:solidFill>
                <a:latin typeface="Courier"/>
              </a:rPr>
              <a:t>' %}"&gt;Music Main Page&lt;/a&gt;&lt;/li&gt;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a:t>
            </a:r>
            <a:r>
              <a:rPr lang="en-AU" dirty="0" err="1">
                <a:solidFill>
                  <a:srgbClr val="242424"/>
                </a:solidFill>
                <a:latin typeface="Courier"/>
              </a:rPr>
              <a:t>music</a:t>
            </a:r>
            <a:r>
              <a:rPr lang="en-AU" sz="2000" b="0" i="0" dirty="0" err="1">
                <a:solidFill>
                  <a:srgbClr val="242424"/>
                </a:solidFill>
                <a:effectLst/>
                <a:latin typeface="Courier"/>
              </a:rPr>
              <a:t>:artist</a:t>
            </a:r>
            <a:r>
              <a:rPr lang="en-AU" dirty="0">
                <a:solidFill>
                  <a:srgbClr val="242424"/>
                </a:solidFill>
                <a:latin typeface="Courier"/>
              </a:rPr>
              <a:t>' %}"&gt;</a:t>
            </a:r>
            <a:r>
              <a:rPr lang="en-AU" sz="2000" b="0" i="0" dirty="0">
                <a:solidFill>
                  <a:srgbClr val="242424"/>
                </a:solidFill>
                <a:effectLst/>
                <a:latin typeface="Courier"/>
              </a:rPr>
              <a:t> Artist Page </a:t>
            </a:r>
            <a:r>
              <a:rPr lang="en-AU" dirty="0">
                <a:solidFill>
                  <a:srgbClr val="242424"/>
                </a:solidFill>
                <a:latin typeface="Courier"/>
              </a:rPr>
              <a:t>&lt;/a&gt;&lt;/li&gt;</a:t>
            </a:r>
            <a:br>
              <a:rPr lang="en-AU" dirty="0">
                <a:solidFill>
                  <a:srgbClr val="242424"/>
                </a:solidFill>
                <a:latin typeface="Courier"/>
              </a:rPr>
            </a:br>
            <a:r>
              <a:rPr lang="en-AU" dirty="0">
                <a:solidFill>
                  <a:srgbClr val="242424"/>
                </a:solidFill>
                <a:latin typeface="Courier"/>
              </a:rPr>
              <a:t>&lt;/ul&gt;</a:t>
            </a:r>
            <a:endParaRPr lang="en-US" dirty="0">
              <a:solidFill>
                <a:srgbClr val="242424"/>
              </a:solidFill>
              <a:latin typeface="Courier"/>
            </a:endParaRPr>
          </a:p>
        </p:txBody>
      </p:sp>
      <p:pic>
        <p:nvPicPr>
          <p:cNvPr id="4" name="Picture 3">
            <a:extLst>
              <a:ext uri="{FF2B5EF4-FFF2-40B4-BE49-F238E27FC236}">
                <a16:creationId xmlns:a16="http://schemas.microsoft.com/office/drawing/2014/main" id="{C9B1D397-F1EA-410F-BF48-8F9839E38BBB}"/>
              </a:ext>
            </a:extLst>
          </p:cNvPr>
          <p:cNvPicPr>
            <a:picLocks noChangeAspect="1"/>
          </p:cNvPicPr>
          <p:nvPr/>
        </p:nvPicPr>
        <p:blipFill>
          <a:blip r:embed="rId3"/>
          <a:stretch>
            <a:fillRect/>
          </a:stretch>
        </p:blipFill>
        <p:spPr>
          <a:xfrm>
            <a:off x="655036" y="3969223"/>
            <a:ext cx="4613906" cy="2536554"/>
          </a:xfrm>
          <a:prstGeom prst="rect">
            <a:avLst/>
          </a:prstGeom>
        </p:spPr>
      </p:pic>
      <p:sp>
        <p:nvSpPr>
          <p:cNvPr id="6" name="Rectangle 5">
            <a:extLst>
              <a:ext uri="{FF2B5EF4-FFF2-40B4-BE49-F238E27FC236}">
                <a16:creationId xmlns:a16="http://schemas.microsoft.com/office/drawing/2014/main" id="{B7E8F5D1-CE20-4CFA-9B13-BA7182EEC16F}"/>
              </a:ext>
            </a:extLst>
          </p:cNvPr>
          <p:cNvSpPr/>
          <p:nvPr/>
        </p:nvSpPr>
        <p:spPr>
          <a:xfrm>
            <a:off x="506367" y="3728597"/>
            <a:ext cx="4958261" cy="1169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674689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2: update the </a:t>
            </a:r>
            <a:r>
              <a:rPr lang="en-US" sz="3200" b="1" dirty="0" err="1"/>
              <a:t>url</a:t>
            </a:r>
            <a:r>
              <a:rPr lang="en-US" sz="3200" b="1" dirty="0"/>
              <a:t> component in the project</a:t>
            </a:r>
          </a:p>
        </p:txBody>
      </p:sp>
      <p:sp>
        <p:nvSpPr>
          <p:cNvPr id="4" name="TextBox 3">
            <a:extLst>
              <a:ext uri="{FF2B5EF4-FFF2-40B4-BE49-F238E27FC236}">
                <a16:creationId xmlns:a16="http://schemas.microsoft.com/office/drawing/2014/main" id="{6F84A5C5-D00A-460B-9927-0A5A435023E1}"/>
              </a:ext>
            </a:extLst>
          </p:cNvPr>
          <p:cNvSpPr txBox="1"/>
          <p:nvPr/>
        </p:nvSpPr>
        <p:spPr>
          <a:xfrm>
            <a:off x="657987" y="1343300"/>
            <a:ext cx="9735848" cy="4524315"/>
          </a:xfrm>
          <a:prstGeom prst="rect">
            <a:avLst/>
          </a:prstGeom>
          <a:solidFill>
            <a:schemeClr val="bg1">
              <a:lumMod val="85000"/>
              <a:alpha val="30000"/>
            </a:schemeClr>
          </a:solidFill>
          <a:ln>
            <a:noFill/>
          </a:ln>
        </p:spPr>
        <p:txBody>
          <a:bodyPr wrap="square" rtlCol="0">
            <a:spAutoFit/>
          </a:bodyPr>
          <a:lstStyle/>
          <a:p>
            <a:pPr algn="l"/>
            <a:r>
              <a:rPr lang="en-AU" sz="2400" b="0" i="0" dirty="0">
                <a:effectLst/>
                <a:latin typeface="Courier"/>
              </a:rPr>
              <a:t># inside CITS5503/urls.py</a:t>
            </a:r>
          </a:p>
          <a:p>
            <a:pPr algn="l"/>
            <a:endParaRPr lang="en-AU" sz="2400" b="0" i="0" dirty="0">
              <a:effectLst/>
              <a:latin typeface="Courier"/>
            </a:endParaRPr>
          </a:p>
          <a:p>
            <a:pPr algn="l"/>
            <a:r>
              <a:rPr lang="en-AU" sz="2400" b="0" i="0" dirty="0">
                <a:effectLst/>
                <a:latin typeface="Courier"/>
              </a:rPr>
              <a:t>from </a:t>
            </a:r>
            <a:r>
              <a:rPr lang="en-AU" sz="2400" b="0" i="0" dirty="0" err="1">
                <a:effectLst/>
                <a:latin typeface="Courier"/>
              </a:rPr>
              <a:t>django.contrib</a:t>
            </a:r>
            <a:r>
              <a:rPr lang="en-AU" sz="2400" b="0" i="0" dirty="0">
                <a:effectLst/>
                <a:latin typeface="Courier"/>
              </a:rPr>
              <a:t> import admin</a:t>
            </a:r>
            <a:br>
              <a:rPr lang="en-AU" sz="2400" b="0" i="0" dirty="0">
                <a:effectLst/>
                <a:latin typeface="Courier"/>
              </a:rPr>
            </a:br>
            <a:r>
              <a:rPr lang="en-AU" sz="2400" b="0" i="0" dirty="0">
                <a:effectLst/>
                <a:latin typeface="Courier"/>
              </a:rPr>
              <a:t>from </a:t>
            </a:r>
            <a:r>
              <a:rPr lang="en-AU" sz="2400" b="0" i="0" dirty="0" err="1">
                <a:effectLst/>
                <a:latin typeface="Courier"/>
              </a:rPr>
              <a:t>django.urls</a:t>
            </a:r>
            <a:r>
              <a:rPr lang="en-AU" sz="2400" b="0" i="0" dirty="0">
                <a:effectLst/>
                <a:latin typeface="Courier"/>
              </a:rPr>
              <a:t> import path</a:t>
            </a:r>
            <a:br>
              <a:rPr lang="en-AU" sz="2400" b="0" i="0" dirty="0">
                <a:effectLst/>
                <a:latin typeface="Courier"/>
              </a:rPr>
            </a:br>
            <a:r>
              <a:rPr lang="en-AU" sz="2400" b="0" i="0" dirty="0">
                <a:effectLst/>
                <a:latin typeface="Courier"/>
              </a:rPr>
              <a:t>from music import views</a:t>
            </a:r>
            <a:br>
              <a:rPr lang="en-AU" sz="2400" b="0" i="0" dirty="0">
                <a:effectLst/>
                <a:latin typeface="Courier"/>
              </a:rPr>
            </a:br>
            <a:endParaRPr lang="en-AU" sz="2400" b="0" i="0" dirty="0">
              <a:effectLst/>
              <a:latin typeface="Courier"/>
            </a:endParaRPr>
          </a:p>
          <a:p>
            <a:pPr algn="l"/>
            <a:r>
              <a:rPr lang="en-AU" sz="2400" b="0" i="0" dirty="0" err="1">
                <a:effectLst/>
                <a:latin typeface="Courier"/>
              </a:rPr>
              <a:t>urlpatterns</a:t>
            </a:r>
            <a:r>
              <a:rPr lang="en-AU" sz="2400" b="0" i="0" dirty="0">
                <a:effectLst/>
                <a:latin typeface="Courier"/>
              </a:rPr>
              <a:t> = [</a:t>
            </a:r>
            <a:br>
              <a:rPr lang="en-AU" sz="2400" b="0" i="0" dirty="0">
                <a:effectLst/>
                <a:latin typeface="Courier"/>
              </a:rPr>
            </a:br>
            <a:r>
              <a:rPr lang="en-AU" sz="2400" b="0" i="0" dirty="0">
                <a:effectLst/>
                <a:latin typeface="Courier"/>
              </a:rPr>
              <a:t>	path('', </a:t>
            </a:r>
            <a:r>
              <a:rPr lang="en-AU" sz="2400" b="0" i="0" dirty="0" err="1">
                <a:effectLst/>
                <a:latin typeface="Courier"/>
              </a:rPr>
              <a:t>views.home</a:t>
            </a:r>
            <a:r>
              <a:rPr lang="en-AU" sz="2400" b="0" i="0" dirty="0">
                <a:effectLst/>
                <a:latin typeface="Courier"/>
              </a:rPr>
              <a:t>, name='home'), </a:t>
            </a:r>
            <a:br>
              <a:rPr lang="en-AU" sz="2400" b="0" i="0" dirty="0">
                <a:effectLst/>
                <a:latin typeface="Courier"/>
              </a:rPr>
            </a:br>
            <a:r>
              <a:rPr lang="en-AU" sz="2400" b="0" i="0" dirty="0">
                <a:effectLst/>
                <a:latin typeface="Courier"/>
              </a:rPr>
              <a:t>	path('admin/', </a:t>
            </a:r>
            <a:r>
              <a:rPr lang="en-AU" sz="2400" b="0" i="0" dirty="0" err="1">
                <a:effectLst/>
                <a:latin typeface="Courier"/>
              </a:rPr>
              <a:t>admin.site.urls</a:t>
            </a:r>
            <a:r>
              <a:rPr lang="en-AU" sz="2400" b="0" i="0" dirty="0">
                <a:effectLst/>
                <a:latin typeface="Courier"/>
              </a:rPr>
              <a:t>), </a:t>
            </a:r>
          </a:p>
          <a:p>
            <a:pPr algn="l"/>
            <a:r>
              <a:rPr lang="en-AU" sz="2400" b="0" i="0" dirty="0">
                <a:effectLst/>
                <a:latin typeface="Courier"/>
              </a:rPr>
              <a:t>	path('music/', include('</a:t>
            </a:r>
            <a:r>
              <a:rPr lang="en-AU" sz="2400" b="0" i="0" dirty="0" err="1">
                <a:effectLst/>
                <a:latin typeface="Courier"/>
              </a:rPr>
              <a:t>music.urls</a:t>
            </a:r>
            <a:r>
              <a:rPr lang="en-AU" sz="2400" b="0" i="0" dirty="0">
                <a:effectLst/>
                <a:latin typeface="Courier"/>
              </a:rPr>
              <a:t>')), </a:t>
            </a:r>
            <a:r>
              <a:rPr lang="en-AU" sz="2400" b="0" i="0" dirty="0">
                <a:solidFill>
                  <a:srgbClr val="FF0000"/>
                </a:solidFill>
                <a:effectLst/>
                <a:latin typeface="Courier"/>
              </a:rPr>
              <a:t># added</a:t>
            </a:r>
            <a:endParaRPr lang="en-AU" sz="2400" b="0" i="0" dirty="0">
              <a:effectLst/>
              <a:latin typeface="Courier"/>
            </a:endParaRPr>
          </a:p>
          <a:p>
            <a:pPr algn="l"/>
            <a:r>
              <a:rPr lang="en-AU" sz="2400" dirty="0">
                <a:latin typeface="Courier"/>
              </a:rPr>
              <a:t>]</a:t>
            </a:r>
            <a:endParaRPr lang="en-US" sz="2400" dirty="0">
              <a:latin typeface="Courier"/>
            </a:endParaRPr>
          </a:p>
        </p:txBody>
      </p:sp>
    </p:spTree>
    <p:extLst>
      <p:ext uri="{BB962C8B-B14F-4D97-AF65-F5344CB8AC3E}">
        <p14:creationId xmlns:p14="http://schemas.microsoft.com/office/powerpoint/2010/main" val="954298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create the </a:t>
            </a:r>
            <a:r>
              <a:rPr lang="en-US" sz="3200" b="1" dirty="0" err="1"/>
              <a:t>url</a:t>
            </a:r>
            <a:r>
              <a:rPr lang="en-US" sz="3200" b="1" dirty="0"/>
              <a:t> component in the app</a:t>
            </a:r>
          </a:p>
        </p:txBody>
      </p:sp>
      <p:sp>
        <p:nvSpPr>
          <p:cNvPr id="4" name="TextBox 3">
            <a:extLst>
              <a:ext uri="{FF2B5EF4-FFF2-40B4-BE49-F238E27FC236}">
                <a16:creationId xmlns:a16="http://schemas.microsoft.com/office/drawing/2014/main" id="{D0D9F8DD-A9C0-4261-B814-19B53F0EB4EC}"/>
              </a:ext>
            </a:extLst>
          </p:cNvPr>
          <p:cNvSpPr txBox="1"/>
          <p:nvPr/>
        </p:nvSpPr>
        <p:spPr>
          <a:xfrm>
            <a:off x="676490" y="1346411"/>
            <a:ext cx="9342958" cy="461665"/>
          </a:xfrm>
          <a:prstGeom prst="rect">
            <a:avLst/>
          </a:prstGeom>
          <a:solidFill>
            <a:schemeClr val="bg1">
              <a:lumMod val="85000"/>
              <a:alpha val="30000"/>
            </a:schemeClr>
          </a:solidFill>
          <a:ln>
            <a:noFill/>
          </a:ln>
        </p:spPr>
        <p:txBody>
          <a:bodyPr wrap="square" rtlCol="0">
            <a:spAutoFit/>
          </a:bodyPr>
          <a:lstStyle/>
          <a:p>
            <a:pPr algn="l"/>
            <a:r>
              <a:rPr lang="en-AU" sz="2400" dirty="0">
                <a:latin typeface="Courier"/>
              </a:rPr>
              <a:t>touch music/urls.py</a:t>
            </a:r>
            <a:endParaRPr lang="en-US" sz="2400" dirty="0">
              <a:latin typeface="Courier"/>
            </a:endParaRPr>
          </a:p>
        </p:txBody>
      </p:sp>
      <p:sp>
        <p:nvSpPr>
          <p:cNvPr id="5" name="TextBox 4">
            <a:extLst>
              <a:ext uri="{FF2B5EF4-FFF2-40B4-BE49-F238E27FC236}">
                <a16:creationId xmlns:a16="http://schemas.microsoft.com/office/drawing/2014/main" id="{8BFA3810-277C-4790-87BA-C855B056766F}"/>
              </a:ext>
            </a:extLst>
          </p:cNvPr>
          <p:cNvSpPr txBox="1"/>
          <p:nvPr/>
        </p:nvSpPr>
        <p:spPr>
          <a:xfrm>
            <a:off x="676490" y="2436657"/>
            <a:ext cx="9342958" cy="3194721"/>
          </a:xfrm>
          <a:prstGeom prst="rect">
            <a:avLst/>
          </a:prstGeom>
          <a:solidFill>
            <a:schemeClr val="bg1">
              <a:lumMod val="85000"/>
              <a:alpha val="30000"/>
            </a:schemeClr>
          </a:solidFill>
          <a:ln>
            <a:noFill/>
          </a:ln>
        </p:spPr>
        <p:txBody>
          <a:bodyPr wrap="square" rtlCol="0">
            <a:spAutoFit/>
          </a:bodyPr>
          <a:lstStyle/>
          <a:p>
            <a:pPr algn="l"/>
            <a:r>
              <a:rPr lang="en-AU" sz="2400" dirty="0">
                <a:latin typeface="Courier"/>
              </a:rPr>
              <a:t># inside music/urls.py</a:t>
            </a:r>
          </a:p>
          <a:p>
            <a:pPr algn="l"/>
            <a:r>
              <a:rPr lang="en-AU" sz="2400" dirty="0">
                <a:latin typeface="Courier"/>
              </a:rPr>
              <a:t>from </a:t>
            </a:r>
            <a:r>
              <a:rPr lang="en-AU" sz="2400" dirty="0" err="1">
                <a:latin typeface="Courier"/>
              </a:rPr>
              <a:t>django.urls</a:t>
            </a:r>
            <a:r>
              <a:rPr lang="en-AU" sz="2400" dirty="0">
                <a:latin typeface="Courier"/>
              </a:rPr>
              <a:t> import path</a:t>
            </a:r>
            <a:br>
              <a:rPr lang="en-AU" sz="2400" dirty="0">
                <a:latin typeface="Courier"/>
              </a:rPr>
            </a:br>
            <a:r>
              <a:rPr lang="en-AU" sz="2400" dirty="0">
                <a:latin typeface="Courier"/>
              </a:rPr>
              <a:t>from . import views</a:t>
            </a:r>
            <a:br>
              <a:rPr lang="en-AU" sz="2400" dirty="0">
                <a:latin typeface="Courier"/>
              </a:rPr>
            </a:br>
            <a:r>
              <a:rPr lang="en-AU" sz="2400" dirty="0" err="1">
                <a:latin typeface="Courier"/>
              </a:rPr>
              <a:t>app_name</a:t>
            </a:r>
            <a:r>
              <a:rPr lang="en-AU" sz="2400" dirty="0">
                <a:latin typeface="Courier"/>
              </a:rPr>
              <a:t> = </a:t>
            </a:r>
            <a:r>
              <a:rPr lang="en-AU" sz="2400" dirty="0">
                <a:solidFill>
                  <a:srgbClr val="1F2328"/>
                </a:solidFill>
                <a:latin typeface="Courier"/>
              </a:rPr>
              <a:t>'</a:t>
            </a:r>
            <a:r>
              <a:rPr lang="en-AU" sz="2400" dirty="0">
                <a:latin typeface="Courier"/>
              </a:rPr>
              <a:t>music</a:t>
            </a:r>
            <a:r>
              <a:rPr lang="en-AU" sz="2400" dirty="0">
                <a:solidFill>
                  <a:srgbClr val="1F2328"/>
                </a:solidFill>
                <a:latin typeface="Courier"/>
              </a:rPr>
              <a:t>'</a:t>
            </a:r>
            <a:endParaRPr lang="en-AU" sz="2400" dirty="0">
              <a:latin typeface="Courier"/>
            </a:endParaRPr>
          </a:p>
          <a:p>
            <a:pPr algn="l"/>
            <a:r>
              <a:rPr lang="en-AU" sz="2400" dirty="0" err="1">
                <a:latin typeface="Courier"/>
              </a:rPr>
              <a:t>urlpatterns</a:t>
            </a:r>
            <a:r>
              <a:rPr lang="en-AU" sz="2400" dirty="0">
                <a:latin typeface="Courier"/>
              </a:rPr>
              <a:t> = [</a:t>
            </a:r>
            <a:br>
              <a:rPr lang="en-AU" sz="2400" dirty="0">
                <a:latin typeface="Courier"/>
              </a:rPr>
            </a:br>
            <a:r>
              <a:rPr lang="en-AU" sz="2400" dirty="0">
                <a:latin typeface="Courier"/>
              </a:rPr>
              <a:t>	path('', </a:t>
            </a:r>
            <a:r>
              <a:rPr lang="en-AU" sz="2400" dirty="0" err="1">
                <a:latin typeface="Courier"/>
              </a:rPr>
              <a:t>views.main</a:t>
            </a:r>
            <a:r>
              <a:rPr lang="en-AU" sz="2400" dirty="0">
                <a:latin typeface="Courier"/>
              </a:rPr>
              <a:t>, name='main</a:t>
            </a:r>
            <a:r>
              <a:rPr lang="en-AU" sz="2400" dirty="0">
                <a:solidFill>
                  <a:srgbClr val="1F2328"/>
                </a:solidFill>
                <a:latin typeface="Courier"/>
              </a:rPr>
              <a:t>'</a:t>
            </a:r>
            <a:r>
              <a:rPr lang="en-AU" sz="2400" dirty="0">
                <a:latin typeface="Courier"/>
              </a:rPr>
              <a:t>),</a:t>
            </a:r>
            <a:br>
              <a:rPr lang="en-AU" sz="2400" dirty="0">
                <a:latin typeface="Courier"/>
              </a:rPr>
            </a:br>
            <a:r>
              <a:rPr lang="en-AU" sz="2400" dirty="0">
                <a:latin typeface="Courier"/>
              </a:rPr>
              <a:t>	path(</a:t>
            </a:r>
            <a:r>
              <a:rPr lang="en-AU" sz="2400" dirty="0">
                <a:solidFill>
                  <a:srgbClr val="1F2328"/>
                </a:solidFill>
                <a:latin typeface="Courier"/>
              </a:rPr>
              <a:t>'</a:t>
            </a:r>
            <a:r>
              <a:rPr lang="en-AU" sz="2400" dirty="0">
                <a:latin typeface="Courier"/>
              </a:rPr>
              <a:t>artist/</a:t>
            </a:r>
            <a:r>
              <a:rPr lang="en-AU" sz="2400" dirty="0">
                <a:solidFill>
                  <a:srgbClr val="1F2328"/>
                </a:solidFill>
                <a:latin typeface="Courier"/>
              </a:rPr>
              <a:t>'</a:t>
            </a:r>
            <a:r>
              <a:rPr lang="en-AU" sz="2400" dirty="0">
                <a:latin typeface="Courier"/>
              </a:rPr>
              <a:t>, </a:t>
            </a:r>
            <a:r>
              <a:rPr lang="en-AU" sz="2400" dirty="0" err="1">
                <a:latin typeface="Courier"/>
              </a:rPr>
              <a:t>views.artist</a:t>
            </a:r>
            <a:r>
              <a:rPr lang="en-AU" sz="2400" dirty="0">
                <a:latin typeface="Courier"/>
              </a:rPr>
              <a:t>, 	name=</a:t>
            </a:r>
            <a:r>
              <a:rPr lang="en-AU" sz="2400" dirty="0">
                <a:solidFill>
                  <a:srgbClr val="1F2328"/>
                </a:solidFill>
                <a:latin typeface="Courier"/>
              </a:rPr>
              <a:t>'</a:t>
            </a:r>
            <a:r>
              <a:rPr lang="en-AU" sz="2400" dirty="0">
                <a:latin typeface="Courier"/>
              </a:rPr>
              <a:t>artist</a:t>
            </a:r>
            <a:r>
              <a:rPr lang="en-AU" sz="2400" dirty="0">
                <a:solidFill>
                  <a:srgbClr val="1F2328"/>
                </a:solidFill>
                <a:latin typeface="Courier"/>
              </a:rPr>
              <a:t>'</a:t>
            </a:r>
            <a:r>
              <a:rPr lang="en-AU" sz="2400" dirty="0">
                <a:latin typeface="Courier"/>
              </a:rPr>
              <a:t>),</a:t>
            </a:r>
            <a:br>
              <a:rPr lang="en-AU" sz="2400" dirty="0">
                <a:latin typeface="Courier"/>
              </a:rPr>
            </a:br>
            <a:r>
              <a:rPr lang="en-AU" sz="2400" dirty="0">
                <a:latin typeface="Courier"/>
              </a:rPr>
              <a:t>]</a:t>
            </a:r>
            <a:endParaRPr lang="en-US" sz="2400" dirty="0">
              <a:latin typeface="Courier"/>
            </a:endParaRPr>
          </a:p>
        </p:txBody>
      </p:sp>
      <p:sp>
        <p:nvSpPr>
          <p:cNvPr id="6" name="TextBox 5">
            <a:extLst>
              <a:ext uri="{FF2B5EF4-FFF2-40B4-BE49-F238E27FC236}">
                <a16:creationId xmlns:a16="http://schemas.microsoft.com/office/drawing/2014/main" id="{21669CBD-0D07-4A8A-822E-B784AF9FB4DF}"/>
              </a:ext>
            </a:extLst>
          </p:cNvPr>
          <p:cNvSpPr txBox="1"/>
          <p:nvPr/>
        </p:nvSpPr>
        <p:spPr>
          <a:xfrm>
            <a:off x="676490" y="5798294"/>
            <a:ext cx="10504671" cy="461665"/>
          </a:xfrm>
          <a:prstGeom prst="rect">
            <a:avLst/>
          </a:prstGeom>
          <a:noFill/>
        </p:spPr>
        <p:txBody>
          <a:bodyPr wrap="square">
            <a:spAutoFit/>
          </a:bodyPr>
          <a:lstStyle/>
          <a:p>
            <a:pPr algn="l"/>
            <a:r>
              <a:rPr lang="en-US" sz="2400" dirty="0">
                <a:solidFill>
                  <a:srgbClr val="FF0000"/>
                </a:solidFill>
                <a:latin typeface="+mn-lt"/>
              </a:rPr>
              <a:t>Question:</a:t>
            </a:r>
            <a:r>
              <a:rPr lang="en-US" sz="2400" dirty="0">
                <a:latin typeface="+mn-lt"/>
              </a:rPr>
              <a:t> What kind of URL requests will be processed by the first URL pattern?</a:t>
            </a:r>
          </a:p>
        </p:txBody>
      </p:sp>
    </p:spTree>
    <p:extLst>
      <p:ext uri="{BB962C8B-B14F-4D97-AF65-F5344CB8AC3E}">
        <p14:creationId xmlns:p14="http://schemas.microsoft.com/office/powerpoint/2010/main" val="4543582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create the </a:t>
            </a:r>
            <a:r>
              <a:rPr lang="en-US" sz="3200" b="1" dirty="0" err="1"/>
              <a:t>url</a:t>
            </a:r>
            <a:r>
              <a:rPr lang="en-US" sz="3200" b="1" dirty="0"/>
              <a:t> component in the app</a:t>
            </a:r>
          </a:p>
        </p:txBody>
      </p:sp>
      <p:sp>
        <p:nvSpPr>
          <p:cNvPr id="4" name="TextBox 3">
            <a:extLst>
              <a:ext uri="{FF2B5EF4-FFF2-40B4-BE49-F238E27FC236}">
                <a16:creationId xmlns:a16="http://schemas.microsoft.com/office/drawing/2014/main" id="{D0D9F8DD-A9C0-4261-B814-19B53F0EB4EC}"/>
              </a:ext>
            </a:extLst>
          </p:cNvPr>
          <p:cNvSpPr txBox="1"/>
          <p:nvPr/>
        </p:nvSpPr>
        <p:spPr>
          <a:xfrm>
            <a:off x="676490" y="1346411"/>
            <a:ext cx="9342958" cy="461665"/>
          </a:xfrm>
          <a:prstGeom prst="rect">
            <a:avLst/>
          </a:prstGeom>
          <a:solidFill>
            <a:schemeClr val="bg1">
              <a:lumMod val="85000"/>
              <a:alpha val="30000"/>
            </a:schemeClr>
          </a:solidFill>
          <a:ln>
            <a:noFill/>
          </a:ln>
        </p:spPr>
        <p:txBody>
          <a:bodyPr wrap="square" rtlCol="0">
            <a:spAutoFit/>
          </a:bodyPr>
          <a:lstStyle/>
          <a:p>
            <a:pPr algn="l"/>
            <a:r>
              <a:rPr lang="en-AU" sz="2400" dirty="0">
                <a:latin typeface="Courier"/>
              </a:rPr>
              <a:t>touch music/urls.py</a:t>
            </a:r>
            <a:endParaRPr lang="en-US" sz="2400" dirty="0">
              <a:latin typeface="Courier"/>
            </a:endParaRPr>
          </a:p>
        </p:txBody>
      </p:sp>
      <p:sp>
        <p:nvSpPr>
          <p:cNvPr id="5" name="TextBox 4">
            <a:extLst>
              <a:ext uri="{FF2B5EF4-FFF2-40B4-BE49-F238E27FC236}">
                <a16:creationId xmlns:a16="http://schemas.microsoft.com/office/drawing/2014/main" id="{8BFA3810-277C-4790-87BA-C855B056766F}"/>
              </a:ext>
            </a:extLst>
          </p:cNvPr>
          <p:cNvSpPr txBox="1"/>
          <p:nvPr/>
        </p:nvSpPr>
        <p:spPr>
          <a:xfrm>
            <a:off x="676490" y="2436657"/>
            <a:ext cx="9342958" cy="3194721"/>
          </a:xfrm>
          <a:prstGeom prst="rect">
            <a:avLst/>
          </a:prstGeom>
          <a:solidFill>
            <a:schemeClr val="bg1">
              <a:lumMod val="85000"/>
              <a:alpha val="30000"/>
            </a:schemeClr>
          </a:solidFill>
          <a:ln>
            <a:noFill/>
          </a:ln>
        </p:spPr>
        <p:txBody>
          <a:bodyPr wrap="square" rtlCol="0">
            <a:spAutoFit/>
          </a:bodyPr>
          <a:lstStyle/>
          <a:p>
            <a:pPr algn="l"/>
            <a:r>
              <a:rPr lang="en-AU" sz="2400" dirty="0">
                <a:latin typeface="Courier"/>
              </a:rPr>
              <a:t># inside music/urls.py</a:t>
            </a:r>
          </a:p>
          <a:p>
            <a:pPr algn="l"/>
            <a:r>
              <a:rPr lang="en-AU" sz="2400" dirty="0">
                <a:latin typeface="Courier"/>
              </a:rPr>
              <a:t>from </a:t>
            </a:r>
            <a:r>
              <a:rPr lang="en-AU" sz="2400" dirty="0" err="1">
                <a:latin typeface="Courier"/>
              </a:rPr>
              <a:t>django.urls</a:t>
            </a:r>
            <a:r>
              <a:rPr lang="en-AU" sz="2400" dirty="0">
                <a:latin typeface="Courier"/>
              </a:rPr>
              <a:t> import path</a:t>
            </a:r>
            <a:br>
              <a:rPr lang="en-AU" sz="2400" dirty="0">
                <a:latin typeface="Courier"/>
              </a:rPr>
            </a:br>
            <a:r>
              <a:rPr lang="en-AU" sz="2400" dirty="0">
                <a:latin typeface="Courier"/>
              </a:rPr>
              <a:t>from . import views</a:t>
            </a:r>
            <a:br>
              <a:rPr lang="en-AU" sz="2400" dirty="0">
                <a:latin typeface="Courier"/>
              </a:rPr>
            </a:br>
            <a:r>
              <a:rPr lang="en-AU" sz="2400" dirty="0" err="1">
                <a:latin typeface="Courier"/>
              </a:rPr>
              <a:t>app_name</a:t>
            </a:r>
            <a:r>
              <a:rPr lang="en-AU" sz="2400" dirty="0">
                <a:latin typeface="Courier"/>
              </a:rPr>
              <a:t> = </a:t>
            </a:r>
            <a:r>
              <a:rPr lang="en-AU" sz="2400" dirty="0">
                <a:solidFill>
                  <a:srgbClr val="1F2328"/>
                </a:solidFill>
                <a:latin typeface="Courier"/>
              </a:rPr>
              <a:t>'</a:t>
            </a:r>
            <a:r>
              <a:rPr lang="en-AU" sz="2400" dirty="0">
                <a:latin typeface="Courier"/>
              </a:rPr>
              <a:t>music</a:t>
            </a:r>
            <a:r>
              <a:rPr lang="en-AU" sz="2400" dirty="0">
                <a:solidFill>
                  <a:srgbClr val="1F2328"/>
                </a:solidFill>
                <a:latin typeface="Courier"/>
              </a:rPr>
              <a:t>'</a:t>
            </a:r>
            <a:endParaRPr lang="en-AU" sz="2400" dirty="0">
              <a:latin typeface="Courier"/>
            </a:endParaRPr>
          </a:p>
          <a:p>
            <a:pPr algn="l"/>
            <a:r>
              <a:rPr lang="en-AU" sz="2400" dirty="0" err="1">
                <a:latin typeface="Courier"/>
              </a:rPr>
              <a:t>urlpatterns</a:t>
            </a:r>
            <a:r>
              <a:rPr lang="en-AU" sz="2400" dirty="0">
                <a:latin typeface="Courier"/>
              </a:rPr>
              <a:t> = [</a:t>
            </a:r>
            <a:br>
              <a:rPr lang="en-AU" sz="2400" dirty="0">
                <a:latin typeface="Courier"/>
              </a:rPr>
            </a:br>
            <a:r>
              <a:rPr lang="en-AU" sz="2400" dirty="0">
                <a:latin typeface="Courier"/>
              </a:rPr>
              <a:t>	path('', </a:t>
            </a:r>
            <a:r>
              <a:rPr lang="en-AU" sz="2400" dirty="0" err="1">
                <a:latin typeface="Courier"/>
              </a:rPr>
              <a:t>views.main</a:t>
            </a:r>
            <a:r>
              <a:rPr lang="en-AU" sz="2400" dirty="0">
                <a:latin typeface="Courier"/>
              </a:rPr>
              <a:t>, name='main</a:t>
            </a:r>
            <a:r>
              <a:rPr lang="en-AU" sz="2400" dirty="0">
                <a:solidFill>
                  <a:srgbClr val="1F2328"/>
                </a:solidFill>
                <a:latin typeface="Courier"/>
              </a:rPr>
              <a:t>'</a:t>
            </a:r>
            <a:r>
              <a:rPr lang="en-AU" sz="2400" dirty="0">
                <a:latin typeface="Courier"/>
              </a:rPr>
              <a:t>),</a:t>
            </a:r>
            <a:br>
              <a:rPr lang="en-AU" sz="2400" dirty="0">
                <a:latin typeface="Courier"/>
              </a:rPr>
            </a:br>
            <a:r>
              <a:rPr lang="en-AU" sz="2400" dirty="0">
                <a:latin typeface="Courier"/>
              </a:rPr>
              <a:t>	path(</a:t>
            </a:r>
            <a:r>
              <a:rPr lang="en-AU" sz="2400" dirty="0">
                <a:solidFill>
                  <a:srgbClr val="1F2328"/>
                </a:solidFill>
                <a:latin typeface="Courier"/>
              </a:rPr>
              <a:t>'</a:t>
            </a:r>
            <a:r>
              <a:rPr lang="en-AU" sz="2400" dirty="0">
                <a:latin typeface="Courier"/>
              </a:rPr>
              <a:t>artist/</a:t>
            </a:r>
            <a:r>
              <a:rPr lang="en-AU" sz="2400" dirty="0">
                <a:solidFill>
                  <a:srgbClr val="1F2328"/>
                </a:solidFill>
                <a:latin typeface="Courier"/>
              </a:rPr>
              <a:t>'</a:t>
            </a:r>
            <a:r>
              <a:rPr lang="en-AU" sz="2400" dirty="0">
                <a:latin typeface="Courier"/>
              </a:rPr>
              <a:t>, </a:t>
            </a:r>
            <a:r>
              <a:rPr lang="en-AU" sz="2400" dirty="0" err="1">
                <a:latin typeface="Courier"/>
              </a:rPr>
              <a:t>views.artist</a:t>
            </a:r>
            <a:r>
              <a:rPr lang="en-AU" sz="2400" dirty="0">
                <a:latin typeface="Courier"/>
              </a:rPr>
              <a:t>, 	name=</a:t>
            </a:r>
            <a:r>
              <a:rPr lang="en-AU" sz="2400" dirty="0">
                <a:solidFill>
                  <a:srgbClr val="1F2328"/>
                </a:solidFill>
                <a:latin typeface="Courier"/>
              </a:rPr>
              <a:t>'</a:t>
            </a:r>
            <a:r>
              <a:rPr lang="en-AU" sz="2400" dirty="0">
                <a:latin typeface="Courier"/>
              </a:rPr>
              <a:t>artist</a:t>
            </a:r>
            <a:r>
              <a:rPr lang="en-AU" sz="2400" dirty="0">
                <a:solidFill>
                  <a:srgbClr val="1F2328"/>
                </a:solidFill>
                <a:latin typeface="Courier"/>
              </a:rPr>
              <a:t>'</a:t>
            </a:r>
            <a:r>
              <a:rPr lang="en-AU" sz="2400" dirty="0">
                <a:latin typeface="Courier"/>
              </a:rPr>
              <a:t>),</a:t>
            </a:r>
            <a:br>
              <a:rPr lang="en-AU" sz="2400" dirty="0">
                <a:latin typeface="Courier"/>
              </a:rPr>
            </a:br>
            <a:r>
              <a:rPr lang="en-AU" sz="2400" dirty="0">
                <a:latin typeface="Courier"/>
              </a:rPr>
              <a:t>]</a:t>
            </a:r>
            <a:endParaRPr lang="en-US" sz="2400" dirty="0">
              <a:latin typeface="Courier"/>
            </a:endParaRPr>
          </a:p>
        </p:txBody>
      </p:sp>
    </p:spTree>
    <p:extLst>
      <p:ext uri="{BB962C8B-B14F-4D97-AF65-F5344CB8AC3E}">
        <p14:creationId xmlns:p14="http://schemas.microsoft.com/office/powerpoint/2010/main" val="3341648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4: update the view component in the app</a:t>
            </a:r>
          </a:p>
        </p:txBody>
      </p:sp>
      <p:sp>
        <p:nvSpPr>
          <p:cNvPr id="4" name="TextBox 3">
            <a:extLst>
              <a:ext uri="{FF2B5EF4-FFF2-40B4-BE49-F238E27FC236}">
                <a16:creationId xmlns:a16="http://schemas.microsoft.com/office/drawing/2014/main" id="{6F84A5C5-D00A-460B-9927-0A5A435023E1}"/>
              </a:ext>
            </a:extLst>
          </p:cNvPr>
          <p:cNvSpPr txBox="1"/>
          <p:nvPr/>
        </p:nvSpPr>
        <p:spPr>
          <a:xfrm>
            <a:off x="553189" y="1261351"/>
            <a:ext cx="9956068" cy="5041380"/>
          </a:xfrm>
          <a:prstGeom prst="rect">
            <a:avLst/>
          </a:prstGeom>
          <a:solidFill>
            <a:schemeClr val="bg1">
              <a:lumMod val="85000"/>
              <a:alpha val="30000"/>
            </a:schemeClr>
          </a:solidFill>
          <a:ln>
            <a:noFill/>
          </a:ln>
        </p:spPr>
        <p:txBody>
          <a:bodyPr wrap="square" rtlCol="0">
            <a:spAutoFit/>
          </a:bodyPr>
          <a:lstStyle/>
          <a:p>
            <a:pPr algn="l"/>
            <a:r>
              <a:rPr lang="en-US" sz="2400" dirty="0">
                <a:latin typeface="Courier"/>
              </a:rPr>
              <a:t># inside music/views.py</a:t>
            </a:r>
          </a:p>
          <a:p>
            <a:pPr algn="l"/>
            <a:endParaRPr lang="en-US" sz="2400" dirty="0">
              <a:latin typeface="Courier"/>
            </a:endParaRPr>
          </a:p>
          <a:p>
            <a:pPr algn="l"/>
            <a:r>
              <a:rPr lang="en-US" sz="2400" dirty="0">
                <a:latin typeface="Courier"/>
              </a:rPr>
              <a:t>from </a:t>
            </a:r>
            <a:r>
              <a:rPr lang="en-US" sz="2400" dirty="0" err="1">
                <a:latin typeface="Courier"/>
              </a:rPr>
              <a:t>django.shortcuts</a:t>
            </a:r>
            <a:r>
              <a:rPr lang="en-US" sz="2400" dirty="0">
                <a:latin typeface="Courier"/>
              </a:rPr>
              <a:t> import render</a:t>
            </a:r>
          </a:p>
          <a:p>
            <a:pPr algn="l"/>
            <a:br>
              <a:rPr lang="en-US" sz="2400" dirty="0">
                <a:latin typeface="Courier"/>
              </a:rPr>
            </a:br>
            <a:r>
              <a:rPr lang="en-AU" sz="2400" dirty="0">
                <a:latin typeface="Courier"/>
              </a:rPr>
              <a:t>def home(request):</a:t>
            </a:r>
            <a:br>
              <a:rPr lang="en-AU" sz="1400" b="0" i="0" dirty="0">
                <a:effectLst/>
                <a:latin typeface="source-code-pro"/>
              </a:rPr>
            </a:br>
            <a:r>
              <a:rPr lang="en-AU" sz="1400" b="0" i="0" dirty="0">
                <a:effectLst/>
                <a:latin typeface="source-code-pro"/>
              </a:rPr>
              <a:t>	</a:t>
            </a:r>
            <a:r>
              <a:rPr lang="en-AU" sz="2400" dirty="0">
                <a:latin typeface="Courier"/>
              </a:rPr>
              <a:t>return render(request, 'home.html’)</a:t>
            </a:r>
          </a:p>
          <a:p>
            <a:pPr algn="l"/>
            <a:r>
              <a:rPr lang="en-US" sz="2400" dirty="0">
                <a:solidFill>
                  <a:srgbClr val="FF0000"/>
                </a:solidFill>
                <a:latin typeface="Courier"/>
              </a:rPr>
              <a:t>#added</a:t>
            </a:r>
            <a:endParaRPr lang="en-AU" sz="2400" dirty="0">
              <a:latin typeface="Courier"/>
            </a:endParaRPr>
          </a:p>
          <a:p>
            <a:pPr algn="l"/>
            <a:r>
              <a:rPr lang="en-AU" sz="2400" dirty="0">
                <a:latin typeface="Courier"/>
              </a:rPr>
              <a:t>def main(request):</a:t>
            </a:r>
            <a:br>
              <a:rPr lang="en-AU" sz="2400" dirty="0">
                <a:latin typeface="Courier"/>
              </a:rPr>
            </a:br>
            <a:r>
              <a:rPr lang="en-AU" sz="2400" dirty="0">
                <a:latin typeface="Courier"/>
              </a:rPr>
              <a:t>	return render(request, 'music/main.html')</a:t>
            </a:r>
          </a:p>
          <a:p>
            <a:pPr algn="l"/>
            <a:r>
              <a:rPr lang="en-AU" sz="2400" dirty="0">
                <a:latin typeface="Courier"/>
              </a:rPr>
              <a:t>def artist(request):</a:t>
            </a:r>
            <a:br>
              <a:rPr lang="en-AU" sz="2400" dirty="0">
                <a:latin typeface="Courier"/>
              </a:rPr>
            </a:br>
            <a:r>
              <a:rPr lang="en-AU" sz="2400" dirty="0">
                <a:latin typeface="Courier"/>
              </a:rPr>
              <a:t>	return render(request, 'music/artist.html')</a:t>
            </a:r>
            <a:endParaRPr lang="en-US" sz="2400" dirty="0">
              <a:latin typeface="Courier"/>
            </a:endParaRPr>
          </a:p>
          <a:p>
            <a:pPr algn="l"/>
            <a:endParaRPr lang="en-US" sz="2400" dirty="0">
              <a:latin typeface="Courier"/>
            </a:endParaRPr>
          </a:p>
        </p:txBody>
      </p:sp>
    </p:spTree>
    <p:extLst>
      <p:ext uri="{BB962C8B-B14F-4D97-AF65-F5344CB8AC3E}">
        <p14:creationId xmlns:p14="http://schemas.microsoft.com/office/powerpoint/2010/main" val="2397756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42535" y="84087"/>
            <a:ext cx="867844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5: register the home template in the project</a:t>
            </a:r>
          </a:p>
        </p:txBody>
      </p:sp>
      <p:sp>
        <p:nvSpPr>
          <p:cNvPr id="4" name="TextBox 3">
            <a:extLst>
              <a:ext uri="{FF2B5EF4-FFF2-40B4-BE49-F238E27FC236}">
                <a16:creationId xmlns:a16="http://schemas.microsoft.com/office/drawing/2014/main" id="{6F84A5C5-D00A-460B-9927-0A5A435023E1}"/>
              </a:ext>
            </a:extLst>
          </p:cNvPr>
          <p:cNvSpPr txBox="1"/>
          <p:nvPr/>
        </p:nvSpPr>
        <p:spPr>
          <a:xfrm>
            <a:off x="242535" y="857035"/>
            <a:ext cx="11706929" cy="4228850"/>
          </a:xfrm>
          <a:prstGeom prst="rect">
            <a:avLst/>
          </a:prstGeom>
          <a:solidFill>
            <a:schemeClr val="bg1">
              <a:lumMod val="85000"/>
              <a:alpha val="30000"/>
            </a:schemeClr>
          </a:solidFill>
          <a:ln>
            <a:noFill/>
          </a:ln>
        </p:spPr>
        <p:txBody>
          <a:bodyPr wrap="square" rtlCol="0">
            <a:spAutoFit/>
          </a:bodyPr>
          <a:lstStyle/>
          <a:p>
            <a:pPr algn="l"/>
            <a:r>
              <a:rPr lang="en-AU" b="0" i="0" dirty="0">
                <a:effectLst/>
                <a:latin typeface="Courier"/>
              </a:rPr>
              <a:t># </a:t>
            </a:r>
            <a:r>
              <a:rPr lang="en-AU" dirty="0">
                <a:solidFill>
                  <a:srgbClr val="1F2328"/>
                </a:solidFill>
                <a:latin typeface="Courier"/>
              </a:rPr>
              <a:t>inside CITS5503/settings.py</a:t>
            </a:r>
          </a:p>
          <a:p>
            <a:pPr algn="l"/>
            <a:endParaRPr lang="en-AU" dirty="0">
              <a:solidFill>
                <a:srgbClr val="1F2328"/>
              </a:solidFill>
              <a:latin typeface="Courier"/>
            </a:endParaRPr>
          </a:p>
          <a:p>
            <a:pPr algn="l"/>
            <a:r>
              <a:rPr lang="en-AU" dirty="0">
                <a:solidFill>
                  <a:srgbClr val="1F2328"/>
                </a:solidFill>
                <a:latin typeface="Courier"/>
              </a:rPr>
              <a:t>import </a:t>
            </a:r>
            <a:r>
              <a:rPr lang="en-AU" dirty="0" err="1">
                <a:solidFill>
                  <a:srgbClr val="1F2328"/>
                </a:solidFill>
                <a:latin typeface="Courier"/>
              </a:rPr>
              <a:t>os</a:t>
            </a:r>
            <a:r>
              <a:rPr lang="en-AU" dirty="0">
                <a:solidFill>
                  <a:srgbClr val="1F2328"/>
                </a:solidFill>
                <a:latin typeface="Courier"/>
              </a:rPr>
              <a:t> </a:t>
            </a:r>
            <a:r>
              <a:rPr lang="en-AU" dirty="0">
                <a:solidFill>
                  <a:srgbClr val="FF0000"/>
                </a:solidFill>
                <a:latin typeface="Courier"/>
              </a:rPr>
              <a:t>#added</a:t>
            </a:r>
          </a:p>
          <a:p>
            <a:pPr algn="l"/>
            <a:endParaRPr lang="en-AU" dirty="0">
              <a:solidFill>
                <a:srgbClr val="1F2328"/>
              </a:solidFill>
              <a:latin typeface="Courier"/>
            </a:endParaRPr>
          </a:p>
          <a:p>
            <a:pPr algn="l"/>
            <a:r>
              <a:rPr lang="en-AU" dirty="0">
                <a:solidFill>
                  <a:srgbClr val="1F2328"/>
                </a:solidFill>
                <a:latin typeface="Courier"/>
              </a:rPr>
              <a:t>TEMPLATES = [</a:t>
            </a:r>
            <a:br>
              <a:rPr lang="en-AU" dirty="0">
                <a:solidFill>
                  <a:srgbClr val="1F2328"/>
                </a:solidFill>
                <a:latin typeface="Courier"/>
              </a:rPr>
            </a:br>
            <a:r>
              <a:rPr lang="en-AU" dirty="0">
                <a:solidFill>
                  <a:srgbClr val="1F2328"/>
                </a:solidFill>
                <a:latin typeface="Courier"/>
              </a:rPr>
              <a:t>{</a:t>
            </a:r>
          </a:p>
          <a:p>
            <a:pPr algn="l"/>
            <a:r>
              <a:rPr lang="en-AU" dirty="0">
                <a:solidFill>
                  <a:srgbClr val="1F2328"/>
                </a:solidFill>
                <a:latin typeface="Courier"/>
              </a:rPr>
              <a:t>(...) </a:t>
            </a:r>
          </a:p>
          <a:p>
            <a:pPr algn="l"/>
            <a:r>
              <a:rPr lang="en-AU" dirty="0">
                <a:solidFill>
                  <a:srgbClr val="1F2328"/>
                </a:solidFill>
                <a:latin typeface="Courier"/>
              </a:rPr>
              <a:t>	'DIRS': [</a:t>
            </a:r>
            <a:r>
              <a:rPr lang="en-AU" dirty="0" err="1">
                <a:solidFill>
                  <a:srgbClr val="1F2328"/>
                </a:solidFill>
                <a:latin typeface="Courier"/>
              </a:rPr>
              <a:t>os.path.join</a:t>
            </a:r>
            <a:r>
              <a:rPr lang="en-AU" dirty="0">
                <a:solidFill>
                  <a:srgbClr val="1F2328"/>
                </a:solidFill>
                <a:latin typeface="Courier"/>
              </a:rPr>
              <a:t>(BASE_DIR, 'templates')], </a:t>
            </a:r>
            <a:r>
              <a:rPr lang="en-AU" dirty="0">
                <a:solidFill>
                  <a:srgbClr val="FF0000"/>
                </a:solidFill>
                <a:latin typeface="Courier"/>
              </a:rPr>
              <a:t>#added</a:t>
            </a:r>
          </a:p>
          <a:p>
            <a:pPr algn="l"/>
            <a:r>
              <a:rPr lang="en-AU" dirty="0">
                <a:solidFill>
                  <a:srgbClr val="1F2328"/>
                </a:solidFill>
                <a:latin typeface="Courier"/>
              </a:rPr>
              <a:t>(...)</a:t>
            </a:r>
          </a:p>
          <a:p>
            <a:pPr algn="l"/>
            <a:r>
              <a:rPr lang="en-AU" dirty="0">
                <a:solidFill>
                  <a:srgbClr val="1F2328"/>
                </a:solidFill>
                <a:latin typeface="Courier"/>
              </a:rPr>
              <a:t>}</a:t>
            </a:r>
            <a:br>
              <a:rPr lang="en-AU" dirty="0">
                <a:solidFill>
                  <a:srgbClr val="1F2328"/>
                </a:solidFill>
                <a:latin typeface="Courier"/>
              </a:rPr>
            </a:br>
            <a:r>
              <a:rPr lang="en-AU" dirty="0">
                <a:solidFill>
                  <a:srgbClr val="1F2328"/>
                </a:solidFill>
                <a:latin typeface="Courier"/>
              </a:rPr>
              <a:t>]</a:t>
            </a:r>
            <a:endParaRPr lang="en-US" dirty="0">
              <a:solidFill>
                <a:srgbClr val="1F2328"/>
              </a:solidFill>
              <a:latin typeface="Courier"/>
            </a:endParaRPr>
          </a:p>
          <a:p>
            <a:endParaRPr lang="en-US" sz="1400" b="0" i="0" dirty="0">
              <a:solidFill>
                <a:srgbClr val="374151"/>
              </a:solidFill>
              <a:effectLst/>
              <a:latin typeface="Söhne"/>
            </a:endParaRPr>
          </a:p>
        </p:txBody>
      </p:sp>
    </p:spTree>
    <p:extLst>
      <p:ext uri="{BB962C8B-B14F-4D97-AF65-F5344CB8AC3E}">
        <p14:creationId xmlns:p14="http://schemas.microsoft.com/office/powerpoint/2010/main" val="36167457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8913A44-D084-4A04-990B-6184DF2F635F}"/>
              </a:ext>
            </a:extLst>
          </p:cNvPr>
          <p:cNvSpPr txBox="1">
            <a:spLocks/>
          </p:cNvSpPr>
          <p:nvPr/>
        </p:nvSpPr>
        <p:spPr>
          <a:xfrm>
            <a:off x="284801" y="554447"/>
            <a:ext cx="3040664" cy="6016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2400" dirty="0">
                <a:latin typeface="+mn-lt"/>
              </a:rPr>
              <a:t>Go to the home page</a:t>
            </a:r>
          </a:p>
        </p:txBody>
      </p:sp>
      <p:pic>
        <p:nvPicPr>
          <p:cNvPr id="9" name="Picture 8">
            <a:extLst>
              <a:ext uri="{FF2B5EF4-FFF2-40B4-BE49-F238E27FC236}">
                <a16:creationId xmlns:a16="http://schemas.microsoft.com/office/drawing/2014/main" id="{39C2629F-0B92-45D9-8D46-B8AD74FE07F5}"/>
              </a:ext>
            </a:extLst>
          </p:cNvPr>
          <p:cNvPicPr>
            <a:picLocks noChangeAspect="1"/>
          </p:cNvPicPr>
          <p:nvPr/>
        </p:nvPicPr>
        <p:blipFill>
          <a:blip r:embed="rId3"/>
          <a:stretch>
            <a:fillRect/>
          </a:stretch>
        </p:blipFill>
        <p:spPr>
          <a:xfrm>
            <a:off x="407386" y="1181100"/>
            <a:ext cx="4510372" cy="1965880"/>
          </a:xfrm>
          <a:prstGeom prst="rect">
            <a:avLst/>
          </a:prstGeom>
        </p:spPr>
      </p:pic>
      <p:pic>
        <p:nvPicPr>
          <p:cNvPr id="11" name="Picture 10">
            <a:extLst>
              <a:ext uri="{FF2B5EF4-FFF2-40B4-BE49-F238E27FC236}">
                <a16:creationId xmlns:a16="http://schemas.microsoft.com/office/drawing/2014/main" id="{B0A8DE61-4EC9-43EE-943F-CE010435E0E6}"/>
              </a:ext>
            </a:extLst>
          </p:cNvPr>
          <p:cNvPicPr>
            <a:picLocks noChangeAspect="1"/>
          </p:cNvPicPr>
          <p:nvPr/>
        </p:nvPicPr>
        <p:blipFill>
          <a:blip r:embed="rId4"/>
          <a:stretch>
            <a:fillRect/>
          </a:stretch>
        </p:blipFill>
        <p:spPr>
          <a:xfrm>
            <a:off x="5774569" y="1183134"/>
            <a:ext cx="4757661" cy="1963846"/>
          </a:xfrm>
          <a:prstGeom prst="rect">
            <a:avLst/>
          </a:prstGeom>
        </p:spPr>
      </p:pic>
      <p:pic>
        <p:nvPicPr>
          <p:cNvPr id="12" name="Picture 11">
            <a:extLst>
              <a:ext uri="{FF2B5EF4-FFF2-40B4-BE49-F238E27FC236}">
                <a16:creationId xmlns:a16="http://schemas.microsoft.com/office/drawing/2014/main" id="{F14BAA24-D614-40AE-8668-F8D7ADF70385}"/>
              </a:ext>
            </a:extLst>
          </p:cNvPr>
          <p:cNvPicPr>
            <a:picLocks noChangeAspect="1"/>
          </p:cNvPicPr>
          <p:nvPr/>
        </p:nvPicPr>
        <p:blipFill>
          <a:blip r:embed="rId5"/>
          <a:stretch>
            <a:fillRect/>
          </a:stretch>
        </p:blipFill>
        <p:spPr>
          <a:xfrm>
            <a:off x="303852" y="4039662"/>
            <a:ext cx="4613906" cy="2536554"/>
          </a:xfrm>
          <a:prstGeom prst="rect">
            <a:avLst/>
          </a:prstGeom>
        </p:spPr>
      </p:pic>
      <p:sp>
        <p:nvSpPr>
          <p:cNvPr id="13" name="Title 1">
            <a:extLst>
              <a:ext uri="{FF2B5EF4-FFF2-40B4-BE49-F238E27FC236}">
                <a16:creationId xmlns:a16="http://schemas.microsoft.com/office/drawing/2014/main" id="{913AC8E0-6F5D-4A3A-AE9E-31444F5795C1}"/>
              </a:ext>
            </a:extLst>
          </p:cNvPr>
          <p:cNvSpPr txBox="1">
            <a:spLocks/>
          </p:cNvSpPr>
          <p:nvPr/>
        </p:nvSpPr>
        <p:spPr>
          <a:xfrm>
            <a:off x="5753912" y="579429"/>
            <a:ext cx="3040664" cy="6016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2400" dirty="0">
                <a:latin typeface="+mn-lt"/>
              </a:rPr>
              <a:t>Go to the main page</a:t>
            </a:r>
          </a:p>
        </p:txBody>
      </p:sp>
      <p:sp>
        <p:nvSpPr>
          <p:cNvPr id="14" name="Title 1">
            <a:extLst>
              <a:ext uri="{FF2B5EF4-FFF2-40B4-BE49-F238E27FC236}">
                <a16:creationId xmlns:a16="http://schemas.microsoft.com/office/drawing/2014/main" id="{54B55625-5BCA-45ED-9C95-DF26D0015410}"/>
              </a:ext>
            </a:extLst>
          </p:cNvPr>
          <p:cNvSpPr txBox="1">
            <a:spLocks/>
          </p:cNvSpPr>
          <p:nvPr/>
        </p:nvSpPr>
        <p:spPr>
          <a:xfrm>
            <a:off x="284801" y="3437991"/>
            <a:ext cx="3040664" cy="6016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2400" dirty="0">
                <a:latin typeface="+mn-lt"/>
              </a:rPr>
              <a:t>Go to the artist page</a:t>
            </a:r>
          </a:p>
        </p:txBody>
      </p:sp>
      <p:sp>
        <p:nvSpPr>
          <p:cNvPr id="10" name="Title 1">
            <a:extLst>
              <a:ext uri="{FF2B5EF4-FFF2-40B4-BE49-F238E27FC236}">
                <a16:creationId xmlns:a16="http://schemas.microsoft.com/office/drawing/2014/main" id="{6ECBED45-A9D1-48DC-8512-3B5AB616F140}"/>
              </a:ext>
            </a:extLst>
          </p:cNvPr>
          <p:cNvSpPr txBox="1">
            <a:spLocks/>
          </p:cNvSpPr>
          <p:nvPr/>
        </p:nvSpPr>
        <p:spPr>
          <a:xfrm>
            <a:off x="242535" y="84087"/>
            <a:ext cx="867844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6: restart the server and access the app</a:t>
            </a:r>
          </a:p>
        </p:txBody>
      </p:sp>
    </p:spTree>
    <p:extLst>
      <p:ext uri="{BB962C8B-B14F-4D97-AF65-F5344CB8AC3E}">
        <p14:creationId xmlns:p14="http://schemas.microsoft.com/office/powerpoint/2010/main" val="153207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04590D4-9933-4682-9A20-183698165B27}"/>
              </a:ext>
            </a:extLst>
          </p:cNvPr>
          <p:cNvSpPr txBox="1"/>
          <p:nvPr/>
        </p:nvSpPr>
        <p:spPr>
          <a:xfrm>
            <a:off x="4499810" y="1360022"/>
            <a:ext cx="7154351" cy="1200329"/>
          </a:xfrm>
          <a:prstGeom prst="rect">
            <a:avLst/>
          </a:prstGeom>
          <a:noFill/>
        </p:spPr>
        <p:txBody>
          <a:bodyPr wrap="square">
            <a:spAutoFit/>
          </a:bodyPr>
          <a:lstStyle/>
          <a:p>
            <a:pPr lvl="1" algn="l"/>
            <a:r>
              <a:rPr lang="en-AU" sz="2400" b="1" dirty="0">
                <a:latin typeface="+mn-lt"/>
              </a:rPr>
              <a:t>2-Tier Architecture: </a:t>
            </a:r>
            <a:r>
              <a:rPr lang="en-US" sz="2400" dirty="0">
                <a:latin typeface="+mn-lt"/>
              </a:rPr>
              <a:t>The client sends the request to the server and the server processes the request and sends the response back to the client.</a:t>
            </a:r>
            <a:endParaRPr lang="en-AU" sz="2400" dirty="0">
              <a:latin typeface="+mn-lt"/>
            </a:endParaRPr>
          </a:p>
        </p:txBody>
      </p:sp>
      <p:sp>
        <p:nvSpPr>
          <p:cNvPr id="10" name="TextBox 9">
            <a:extLst>
              <a:ext uri="{FF2B5EF4-FFF2-40B4-BE49-F238E27FC236}">
                <a16:creationId xmlns:a16="http://schemas.microsoft.com/office/drawing/2014/main" id="{8EF4B8DA-6C27-40B4-954E-AF1ED236586E}"/>
              </a:ext>
            </a:extLst>
          </p:cNvPr>
          <p:cNvSpPr txBox="1"/>
          <p:nvPr/>
        </p:nvSpPr>
        <p:spPr>
          <a:xfrm>
            <a:off x="6894639" y="6550223"/>
            <a:ext cx="5297361" cy="307777"/>
          </a:xfrm>
          <a:prstGeom prst="rect">
            <a:avLst/>
          </a:prstGeom>
          <a:noFill/>
        </p:spPr>
        <p:txBody>
          <a:bodyPr wrap="square">
            <a:spAutoFit/>
          </a:bodyPr>
          <a:lstStyle/>
          <a:p>
            <a:r>
              <a:rPr lang="en-AU" sz="1400" dirty="0">
                <a:latin typeface="Arial" panose="020B0604020202020204" pitchFamily="34" charset="0"/>
                <a:cs typeface="Arial" panose="020B0604020202020204" pitchFamily="34" charset="0"/>
              </a:rPr>
              <a:t>https://www.perfmatrix.com/software-architecture-and-its-types/</a:t>
            </a:r>
          </a:p>
        </p:txBody>
      </p:sp>
      <p:pic>
        <p:nvPicPr>
          <p:cNvPr id="5" name="Picture 4">
            <a:extLst>
              <a:ext uri="{FF2B5EF4-FFF2-40B4-BE49-F238E27FC236}">
                <a16:creationId xmlns:a16="http://schemas.microsoft.com/office/drawing/2014/main" id="{9B645F0F-F31A-49C8-89E0-A0FBBB6F7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38" y="1360021"/>
            <a:ext cx="3961971" cy="3777079"/>
          </a:xfrm>
          <a:prstGeom prst="rect">
            <a:avLst/>
          </a:prstGeom>
        </p:spPr>
      </p:pic>
      <p:sp>
        <p:nvSpPr>
          <p:cNvPr id="11" name="Title 1">
            <a:extLst>
              <a:ext uri="{FF2B5EF4-FFF2-40B4-BE49-F238E27FC236}">
                <a16:creationId xmlns:a16="http://schemas.microsoft.com/office/drawing/2014/main" id="{DF956D1E-DFD4-4910-BBD7-3A62E771C3D2}"/>
              </a:ext>
            </a:extLst>
          </p:cNvPr>
          <p:cNvSpPr txBox="1">
            <a:spLocks noGrp="1"/>
          </p:cNvSpPr>
          <p:nvPr>
            <p:ph type="title"/>
          </p:nvPr>
        </p:nvSpPr>
        <p:spPr>
          <a:xfrm>
            <a:off x="537840" y="143103"/>
            <a:ext cx="6145594" cy="891613"/>
          </a:xfrm>
          <a:prstGeom prst="rect">
            <a:avLst/>
          </a:prstGeom>
        </p:spPr>
        <p:txBody>
          <a:bodyPr>
            <a:normAutofit/>
          </a:bodyPr>
          <a:lstStyle/>
          <a:p>
            <a:r>
              <a:rPr lang="en-AU" sz="3200" b="1" dirty="0"/>
              <a:t>2-Tier web application architecture</a:t>
            </a:r>
            <a:endParaRPr sz="2800" b="1" dirty="0"/>
          </a:p>
        </p:txBody>
      </p:sp>
    </p:spTree>
    <p:extLst>
      <p:ext uri="{BB962C8B-B14F-4D97-AF65-F5344CB8AC3E}">
        <p14:creationId xmlns:p14="http://schemas.microsoft.com/office/powerpoint/2010/main" val="40417809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921485" y="1382751"/>
            <a:ext cx="9681664" cy="3855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Demo: set up a Django web app called music</a:t>
            </a:r>
          </a:p>
          <a:p>
            <a:pPr fontAlgn="auto">
              <a:spcAft>
                <a:spcPts val="0"/>
              </a:spcAft>
              <a:buClrTx/>
              <a:buSzTx/>
            </a:pPr>
            <a:endParaRPr lang="en-US" sz="3200" b="1" dirty="0"/>
          </a:p>
          <a:p>
            <a:pPr marL="514350" indent="-514350" fontAlgn="auto">
              <a:spcAft>
                <a:spcPts val="0"/>
              </a:spcAft>
              <a:buClrTx/>
              <a:buSzTx/>
              <a:buAutoNum type="arabicPeriod"/>
            </a:pPr>
            <a:r>
              <a:rPr lang="en-US" sz="3200" dirty="0"/>
              <a:t>Setup a Django project</a:t>
            </a:r>
          </a:p>
          <a:p>
            <a:pPr marL="514350" indent="-514350" fontAlgn="auto">
              <a:spcAft>
                <a:spcPts val="0"/>
              </a:spcAft>
              <a:buClrTx/>
              <a:buSzTx/>
              <a:buAutoNum type="arabicPeriod"/>
            </a:pPr>
            <a:r>
              <a:rPr lang="en-US" sz="3200" dirty="0"/>
              <a:t>Setup a web app called music</a:t>
            </a:r>
          </a:p>
          <a:p>
            <a:pPr marL="514350" indent="-514350" fontAlgn="auto">
              <a:spcAft>
                <a:spcPts val="0"/>
              </a:spcAft>
              <a:buClrTx/>
              <a:buSzTx/>
              <a:buAutoNum type="arabicPeriod"/>
            </a:pPr>
            <a:r>
              <a:rPr lang="en-US" sz="3200" dirty="0"/>
              <a:t>Enable template rendering</a:t>
            </a:r>
          </a:p>
          <a:p>
            <a:pPr marL="514350" indent="-514350" fontAlgn="auto">
              <a:spcAft>
                <a:spcPts val="0"/>
              </a:spcAft>
              <a:buClrTx/>
              <a:buSzTx/>
              <a:buAutoNum type="arabicPeriod"/>
            </a:pPr>
            <a:r>
              <a:rPr lang="en-US" sz="3200" b="1" dirty="0"/>
              <a:t>Render templates with retrieved data</a:t>
            </a:r>
          </a:p>
        </p:txBody>
      </p:sp>
    </p:spTree>
    <p:extLst>
      <p:ext uri="{BB962C8B-B14F-4D97-AF65-F5344CB8AC3E}">
        <p14:creationId xmlns:p14="http://schemas.microsoft.com/office/powerpoint/2010/main" val="23439530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add a model in the app</a:t>
            </a:r>
          </a:p>
        </p:txBody>
      </p:sp>
      <p:sp>
        <p:nvSpPr>
          <p:cNvPr id="4" name="TextBox 3">
            <a:extLst>
              <a:ext uri="{FF2B5EF4-FFF2-40B4-BE49-F238E27FC236}">
                <a16:creationId xmlns:a16="http://schemas.microsoft.com/office/drawing/2014/main" id="{6F84A5C5-D00A-460B-9927-0A5A435023E1}"/>
              </a:ext>
            </a:extLst>
          </p:cNvPr>
          <p:cNvSpPr txBox="1"/>
          <p:nvPr/>
        </p:nvSpPr>
        <p:spPr>
          <a:xfrm>
            <a:off x="553189" y="1261351"/>
            <a:ext cx="9956068" cy="4007251"/>
          </a:xfrm>
          <a:prstGeom prst="rect">
            <a:avLst/>
          </a:prstGeom>
          <a:solidFill>
            <a:schemeClr val="bg1">
              <a:lumMod val="85000"/>
              <a:alpha val="30000"/>
            </a:schemeClr>
          </a:solidFill>
          <a:ln>
            <a:noFill/>
          </a:ln>
        </p:spPr>
        <p:txBody>
          <a:bodyPr wrap="square" rtlCol="0">
            <a:spAutoFit/>
          </a:bodyPr>
          <a:lstStyle/>
          <a:p>
            <a:pPr algn="l"/>
            <a:r>
              <a:rPr lang="en-US" sz="2400" dirty="0">
                <a:latin typeface="Courier"/>
              </a:rPr>
              <a:t># inside music/models.py</a:t>
            </a:r>
          </a:p>
          <a:p>
            <a:pPr algn="l"/>
            <a:endParaRPr lang="en-US" sz="2400" dirty="0">
              <a:latin typeface="Courier"/>
            </a:endParaRPr>
          </a:p>
          <a:p>
            <a:pPr algn="l"/>
            <a:r>
              <a:rPr lang="en-AU" sz="2400" dirty="0">
                <a:latin typeface="Courier"/>
              </a:rPr>
              <a:t>from </a:t>
            </a:r>
            <a:r>
              <a:rPr lang="en-AU" sz="2400" dirty="0" err="1">
                <a:latin typeface="Courier"/>
              </a:rPr>
              <a:t>django.db</a:t>
            </a:r>
            <a:r>
              <a:rPr lang="en-AU" sz="2400" dirty="0">
                <a:latin typeface="Courier"/>
              </a:rPr>
              <a:t> import models </a:t>
            </a:r>
          </a:p>
          <a:p>
            <a:pPr algn="l"/>
            <a:endParaRPr lang="en-AU" sz="2400" dirty="0">
              <a:latin typeface="Courier"/>
            </a:endParaRPr>
          </a:p>
          <a:p>
            <a:pPr algn="l"/>
            <a:r>
              <a:rPr lang="en-AU" sz="2400" dirty="0">
                <a:latin typeface="Courier"/>
              </a:rPr>
              <a:t>class Artist(</a:t>
            </a:r>
            <a:r>
              <a:rPr lang="en-AU" sz="2400" dirty="0" err="1">
                <a:latin typeface="Courier"/>
              </a:rPr>
              <a:t>models.Model</a:t>
            </a:r>
            <a:r>
              <a:rPr lang="en-AU" sz="2400" dirty="0">
                <a:latin typeface="Courier"/>
              </a:rPr>
              <a:t>): </a:t>
            </a:r>
          </a:p>
          <a:p>
            <a:pPr algn="l"/>
            <a:r>
              <a:rPr lang="en-AU" sz="2400" dirty="0">
                <a:latin typeface="Courier"/>
              </a:rPr>
              <a:t>	name = </a:t>
            </a:r>
            <a:r>
              <a:rPr lang="en-AU" sz="2400" dirty="0" err="1">
                <a:latin typeface="Courier"/>
              </a:rPr>
              <a:t>models.CharField</a:t>
            </a:r>
            <a:r>
              <a:rPr lang="en-AU" sz="2400" dirty="0">
                <a:latin typeface="Courier"/>
              </a:rPr>
              <a:t>(</a:t>
            </a:r>
            <a:r>
              <a:rPr lang="en-AU" sz="2400" dirty="0" err="1">
                <a:latin typeface="Courier"/>
              </a:rPr>
              <a:t>max_length</a:t>
            </a:r>
            <a:r>
              <a:rPr lang="en-AU" sz="2400" dirty="0">
                <a:latin typeface="Courier"/>
              </a:rPr>
              <a:t>=200) </a:t>
            </a:r>
          </a:p>
          <a:p>
            <a:pPr algn="l"/>
            <a:r>
              <a:rPr lang="en-AU" sz="2400" dirty="0">
                <a:latin typeface="Courier"/>
              </a:rPr>
              <a:t>	song = </a:t>
            </a:r>
            <a:r>
              <a:rPr lang="en-AU" sz="2400" dirty="0" err="1">
                <a:latin typeface="Courier"/>
              </a:rPr>
              <a:t>models.CharField</a:t>
            </a:r>
            <a:r>
              <a:rPr lang="en-AU" sz="2400" dirty="0">
                <a:latin typeface="Courier"/>
              </a:rPr>
              <a:t>(</a:t>
            </a:r>
            <a:r>
              <a:rPr lang="en-AU" sz="2400" dirty="0" err="1">
                <a:latin typeface="Courier"/>
              </a:rPr>
              <a:t>max_length</a:t>
            </a:r>
            <a:r>
              <a:rPr lang="en-AU" sz="2400" dirty="0">
                <a:latin typeface="Courier"/>
              </a:rPr>
              <a:t>=200) </a:t>
            </a:r>
          </a:p>
          <a:p>
            <a:pPr algn="l"/>
            <a:r>
              <a:rPr lang="en-AU" sz="2400" dirty="0">
                <a:latin typeface="Courier"/>
              </a:rPr>
              <a:t>	def __str__(self): </a:t>
            </a:r>
          </a:p>
          <a:p>
            <a:pPr algn="l"/>
            <a:r>
              <a:rPr lang="en-AU" sz="2400" dirty="0">
                <a:latin typeface="Courier"/>
              </a:rPr>
              <a:t>		return self.name</a:t>
            </a:r>
            <a:endParaRPr lang="en-US" sz="2400" dirty="0">
              <a:latin typeface="Courier"/>
            </a:endParaRPr>
          </a:p>
        </p:txBody>
      </p:sp>
    </p:spTree>
    <p:extLst>
      <p:ext uri="{BB962C8B-B14F-4D97-AF65-F5344CB8AC3E}">
        <p14:creationId xmlns:p14="http://schemas.microsoft.com/office/powerpoint/2010/main" val="1599436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1375860" cy="1000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2: create the Artist table and register it into the admin interface</a:t>
            </a:r>
          </a:p>
        </p:txBody>
      </p:sp>
      <p:sp>
        <p:nvSpPr>
          <p:cNvPr id="8" name="TextBox 7">
            <a:extLst>
              <a:ext uri="{FF2B5EF4-FFF2-40B4-BE49-F238E27FC236}">
                <a16:creationId xmlns:a16="http://schemas.microsoft.com/office/drawing/2014/main" id="{B67771E7-B0A7-4C86-B3A8-AD43AEC406EF}"/>
              </a:ext>
            </a:extLst>
          </p:cNvPr>
          <p:cNvSpPr txBox="1"/>
          <p:nvPr/>
        </p:nvSpPr>
        <p:spPr>
          <a:xfrm>
            <a:off x="542564" y="1261351"/>
            <a:ext cx="9956068" cy="2529923"/>
          </a:xfrm>
          <a:prstGeom prst="rect">
            <a:avLst/>
          </a:prstGeom>
          <a:solidFill>
            <a:schemeClr val="bg1">
              <a:lumMod val="85000"/>
              <a:alpha val="30000"/>
            </a:schemeClr>
          </a:solidFill>
          <a:ln>
            <a:noFill/>
          </a:ln>
        </p:spPr>
        <p:txBody>
          <a:bodyPr wrap="square" rtlCol="0">
            <a:spAutoFit/>
          </a:bodyPr>
          <a:lstStyle/>
          <a:p>
            <a:pPr algn="l"/>
            <a:r>
              <a:rPr lang="en-US" sz="2400" dirty="0">
                <a:latin typeface="Courier"/>
              </a:rPr>
              <a:t># inside </a:t>
            </a:r>
            <a:r>
              <a:rPr lang="en-AU" sz="2400" dirty="0">
                <a:latin typeface="Courier"/>
              </a:rPr>
              <a:t>music/admin.py</a:t>
            </a:r>
            <a:endParaRPr lang="en-US" sz="2400" dirty="0">
              <a:latin typeface="Courier"/>
            </a:endParaRPr>
          </a:p>
          <a:p>
            <a:pPr algn="l"/>
            <a:endParaRPr lang="en-US" sz="2400" dirty="0">
              <a:latin typeface="Courier"/>
            </a:endParaRPr>
          </a:p>
          <a:p>
            <a:pPr algn="l" fontAlgn="base"/>
            <a:r>
              <a:rPr lang="en-AU" sz="2400" dirty="0">
                <a:latin typeface="Courier"/>
              </a:rPr>
              <a:t>from </a:t>
            </a:r>
            <a:r>
              <a:rPr lang="en-AU" sz="2400" dirty="0" err="1">
                <a:latin typeface="Courier"/>
              </a:rPr>
              <a:t>django.contrib</a:t>
            </a:r>
            <a:r>
              <a:rPr lang="en-AU" sz="2400" dirty="0">
                <a:latin typeface="Courier"/>
              </a:rPr>
              <a:t> import admin</a:t>
            </a:r>
            <a:br>
              <a:rPr lang="en-AU" sz="2400" dirty="0">
                <a:latin typeface="Courier"/>
              </a:rPr>
            </a:br>
            <a:r>
              <a:rPr lang="en-AU" sz="2400" dirty="0">
                <a:latin typeface="Courier"/>
              </a:rPr>
              <a:t>from .models import Artist</a:t>
            </a:r>
            <a:br>
              <a:rPr lang="en-AU" sz="2400" dirty="0">
                <a:latin typeface="Courier"/>
              </a:rPr>
            </a:br>
            <a:endParaRPr lang="en-AU" sz="2400" dirty="0">
              <a:latin typeface="Courier"/>
            </a:endParaRPr>
          </a:p>
          <a:p>
            <a:pPr algn="l" fontAlgn="base"/>
            <a:r>
              <a:rPr lang="en-AU" sz="2400" dirty="0" err="1">
                <a:latin typeface="Courier"/>
              </a:rPr>
              <a:t>admin.site.register</a:t>
            </a:r>
            <a:r>
              <a:rPr lang="en-AU" sz="2400" dirty="0">
                <a:latin typeface="Courier"/>
              </a:rPr>
              <a:t>(Artist)</a:t>
            </a:r>
            <a:endParaRPr lang="en-US" sz="2400" dirty="0">
              <a:latin typeface="Courier"/>
            </a:endParaRPr>
          </a:p>
        </p:txBody>
      </p:sp>
    </p:spTree>
    <p:extLst>
      <p:ext uri="{BB962C8B-B14F-4D97-AF65-F5344CB8AC3E}">
        <p14:creationId xmlns:p14="http://schemas.microsoft.com/office/powerpoint/2010/main" val="321375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1375860" cy="1000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make changes and apply changes to the database</a:t>
            </a:r>
          </a:p>
        </p:txBody>
      </p:sp>
      <p:sp>
        <p:nvSpPr>
          <p:cNvPr id="4" name="TextBox 3">
            <a:extLst>
              <a:ext uri="{FF2B5EF4-FFF2-40B4-BE49-F238E27FC236}">
                <a16:creationId xmlns:a16="http://schemas.microsoft.com/office/drawing/2014/main" id="{6F84A5C5-D00A-460B-9927-0A5A435023E1}"/>
              </a:ext>
            </a:extLst>
          </p:cNvPr>
          <p:cNvSpPr txBox="1"/>
          <p:nvPr/>
        </p:nvSpPr>
        <p:spPr>
          <a:xfrm>
            <a:off x="273576" y="1261351"/>
            <a:ext cx="9950755" cy="904863"/>
          </a:xfrm>
          <a:prstGeom prst="rect">
            <a:avLst/>
          </a:prstGeom>
          <a:solidFill>
            <a:schemeClr val="bg1">
              <a:lumMod val="85000"/>
              <a:alpha val="30000"/>
            </a:schemeClr>
          </a:solidFill>
          <a:ln>
            <a:noFill/>
          </a:ln>
        </p:spPr>
        <p:txBody>
          <a:bodyPr wrap="square" rtlCol="0">
            <a:spAutoFit/>
          </a:bodyPr>
          <a:lstStyle/>
          <a:p>
            <a:pPr algn="l"/>
            <a:r>
              <a:rPr lang="en-AU" sz="2400" b="0" i="0" dirty="0">
                <a:solidFill>
                  <a:srgbClr val="242424"/>
                </a:solidFill>
                <a:effectLst/>
                <a:latin typeface="Courier"/>
              </a:rPr>
              <a:t>python manage.py </a:t>
            </a:r>
            <a:r>
              <a:rPr lang="en-AU" sz="2400" b="0" i="0" dirty="0" err="1">
                <a:solidFill>
                  <a:srgbClr val="242424"/>
                </a:solidFill>
                <a:effectLst/>
                <a:latin typeface="Courier"/>
              </a:rPr>
              <a:t>makemigrations</a:t>
            </a:r>
            <a:endParaRPr lang="en-AU" sz="2400" b="0" i="0" dirty="0">
              <a:solidFill>
                <a:srgbClr val="242424"/>
              </a:solidFill>
              <a:effectLst/>
              <a:latin typeface="Courier"/>
            </a:endParaRPr>
          </a:p>
          <a:p>
            <a:pPr algn="l"/>
            <a:r>
              <a:rPr lang="en-AU" sz="2400" dirty="0">
                <a:solidFill>
                  <a:srgbClr val="242424"/>
                </a:solidFill>
                <a:latin typeface="Courier"/>
              </a:rPr>
              <a:t>python manage.py migrate</a:t>
            </a:r>
            <a:endParaRPr lang="en-US" sz="2400" dirty="0">
              <a:solidFill>
                <a:srgbClr val="242424"/>
              </a:solidFill>
              <a:latin typeface="Courier"/>
            </a:endParaRPr>
          </a:p>
        </p:txBody>
      </p:sp>
      <p:pic>
        <p:nvPicPr>
          <p:cNvPr id="5" name="Picture 4">
            <a:extLst>
              <a:ext uri="{FF2B5EF4-FFF2-40B4-BE49-F238E27FC236}">
                <a16:creationId xmlns:a16="http://schemas.microsoft.com/office/drawing/2014/main" id="{04949639-CD48-401D-A207-C2D85F29197E}"/>
              </a:ext>
            </a:extLst>
          </p:cNvPr>
          <p:cNvPicPr>
            <a:picLocks noChangeAspect="1"/>
          </p:cNvPicPr>
          <p:nvPr/>
        </p:nvPicPr>
        <p:blipFill>
          <a:blip r:embed="rId3"/>
          <a:stretch>
            <a:fillRect/>
          </a:stretch>
        </p:blipFill>
        <p:spPr>
          <a:xfrm>
            <a:off x="273576" y="2772169"/>
            <a:ext cx="8197647" cy="2152665"/>
          </a:xfrm>
          <a:prstGeom prst="rect">
            <a:avLst/>
          </a:prstGeom>
        </p:spPr>
      </p:pic>
    </p:spTree>
    <p:extLst>
      <p:ext uri="{BB962C8B-B14F-4D97-AF65-F5344CB8AC3E}">
        <p14:creationId xmlns:p14="http://schemas.microsoft.com/office/powerpoint/2010/main" val="9674170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7595E3-D4CB-40D4-9361-FD1AE0376C2E}"/>
              </a:ext>
            </a:extLst>
          </p:cNvPr>
          <p:cNvPicPr>
            <a:picLocks noChangeAspect="1"/>
          </p:cNvPicPr>
          <p:nvPr/>
        </p:nvPicPr>
        <p:blipFill>
          <a:blip r:embed="rId3"/>
          <a:stretch>
            <a:fillRect/>
          </a:stretch>
        </p:blipFill>
        <p:spPr>
          <a:xfrm>
            <a:off x="464536" y="1819395"/>
            <a:ext cx="8144390" cy="3609206"/>
          </a:xfrm>
          <a:prstGeom prst="rect">
            <a:avLst/>
          </a:prstGeom>
        </p:spPr>
      </p:pic>
      <p:sp>
        <p:nvSpPr>
          <p:cNvPr id="3" name="Title 1">
            <a:extLst>
              <a:ext uri="{FF2B5EF4-FFF2-40B4-BE49-F238E27FC236}">
                <a16:creationId xmlns:a16="http://schemas.microsoft.com/office/drawing/2014/main" id="{268E62FB-4990-43AC-84F6-814B9CD02043}"/>
              </a:ext>
            </a:extLst>
          </p:cNvPr>
          <p:cNvSpPr txBox="1">
            <a:spLocks/>
          </p:cNvSpPr>
          <p:nvPr/>
        </p:nvSpPr>
        <p:spPr>
          <a:xfrm>
            <a:off x="464536" y="1119038"/>
            <a:ext cx="7022114" cy="6207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2400" dirty="0">
                <a:latin typeface="+mn-lt"/>
              </a:rPr>
              <a:t>Go to the admin interface</a:t>
            </a:r>
          </a:p>
        </p:txBody>
      </p:sp>
      <p:sp>
        <p:nvSpPr>
          <p:cNvPr id="4" name="Title 1">
            <a:extLst>
              <a:ext uri="{FF2B5EF4-FFF2-40B4-BE49-F238E27FC236}">
                <a16:creationId xmlns:a16="http://schemas.microsoft.com/office/drawing/2014/main" id="{891C341F-7364-4195-9D1D-948904372CB4}"/>
              </a:ext>
            </a:extLst>
          </p:cNvPr>
          <p:cNvSpPr txBox="1">
            <a:spLocks/>
          </p:cNvSpPr>
          <p:nvPr/>
        </p:nvSpPr>
        <p:spPr>
          <a:xfrm>
            <a:off x="273576" y="260503"/>
            <a:ext cx="11375860" cy="1000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4: restart the server and access the app</a:t>
            </a:r>
          </a:p>
        </p:txBody>
      </p:sp>
    </p:spTree>
    <p:extLst>
      <p:ext uri="{BB962C8B-B14F-4D97-AF65-F5344CB8AC3E}">
        <p14:creationId xmlns:p14="http://schemas.microsoft.com/office/powerpoint/2010/main" val="4004514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5: populate the artist table</a:t>
            </a:r>
          </a:p>
        </p:txBody>
      </p:sp>
      <p:pic>
        <p:nvPicPr>
          <p:cNvPr id="3" name="Picture 2">
            <a:extLst>
              <a:ext uri="{FF2B5EF4-FFF2-40B4-BE49-F238E27FC236}">
                <a16:creationId xmlns:a16="http://schemas.microsoft.com/office/drawing/2014/main" id="{8F70F5CE-6152-42C1-BB99-BFD5FABFE4BF}"/>
              </a:ext>
            </a:extLst>
          </p:cNvPr>
          <p:cNvPicPr>
            <a:picLocks noChangeAspect="1"/>
          </p:cNvPicPr>
          <p:nvPr/>
        </p:nvPicPr>
        <p:blipFill>
          <a:blip r:embed="rId3"/>
          <a:stretch>
            <a:fillRect/>
          </a:stretch>
        </p:blipFill>
        <p:spPr>
          <a:xfrm>
            <a:off x="464075" y="1167953"/>
            <a:ext cx="7886441" cy="3765997"/>
          </a:xfrm>
          <a:prstGeom prst="rect">
            <a:avLst/>
          </a:prstGeom>
        </p:spPr>
      </p:pic>
      <p:sp>
        <p:nvSpPr>
          <p:cNvPr id="4" name="TextBox 3">
            <a:extLst>
              <a:ext uri="{FF2B5EF4-FFF2-40B4-BE49-F238E27FC236}">
                <a16:creationId xmlns:a16="http://schemas.microsoft.com/office/drawing/2014/main" id="{C26783A1-979F-460D-B14F-C04F3CFB315B}"/>
              </a:ext>
            </a:extLst>
          </p:cNvPr>
          <p:cNvSpPr txBox="1"/>
          <p:nvPr/>
        </p:nvSpPr>
        <p:spPr>
          <a:xfrm>
            <a:off x="464074" y="5249436"/>
            <a:ext cx="7886442" cy="904863"/>
          </a:xfrm>
          <a:prstGeom prst="rect">
            <a:avLst/>
          </a:prstGeom>
          <a:solidFill>
            <a:schemeClr val="bg1">
              <a:lumMod val="85000"/>
              <a:alpha val="30000"/>
            </a:schemeClr>
          </a:solidFill>
          <a:ln>
            <a:noFill/>
          </a:ln>
        </p:spPr>
        <p:txBody>
          <a:bodyPr wrap="square" rtlCol="0">
            <a:spAutoFit/>
          </a:bodyPr>
          <a:lstStyle/>
          <a:p>
            <a:pPr algn="l"/>
            <a:r>
              <a:rPr lang="en-AU" sz="2400" dirty="0">
                <a:latin typeface="Courier"/>
              </a:rPr>
              <a:t>	def __str__(self): </a:t>
            </a:r>
          </a:p>
          <a:p>
            <a:pPr algn="l"/>
            <a:r>
              <a:rPr lang="en-AU" sz="2400" dirty="0">
                <a:latin typeface="Courier"/>
              </a:rPr>
              <a:t>		return self.name</a:t>
            </a:r>
            <a:endParaRPr lang="en-US" sz="2400" dirty="0">
              <a:latin typeface="Courier"/>
            </a:endParaRPr>
          </a:p>
        </p:txBody>
      </p:sp>
    </p:spTree>
    <p:extLst>
      <p:ext uri="{BB962C8B-B14F-4D97-AF65-F5344CB8AC3E}">
        <p14:creationId xmlns:p14="http://schemas.microsoft.com/office/powerpoint/2010/main" val="25914472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5" y="0"/>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6: update the view component in the app</a:t>
            </a:r>
          </a:p>
        </p:txBody>
      </p:sp>
      <p:sp>
        <p:nvSpPr>
          <p:cNvPr id="4" name="TextBox 3">
            <a:extLst>
              <a:ext uri="{FF2B5EF4-FFF2-40B4-BE49-F238E27FC236}">
                <a16:creationId xmlns:a16="http://schemas.microsoft.com/office/drawing/2014/main" id="{6F84A5C5-D00A-460B-9927-0A5A435023E1}"/>
              </a:ext>
            </a:extLst>
          </p:cNvPr>
          <p:cNvSpPr txBox="1"/>
          <p:nvPr/>
        </p:nvSpPr>
        <p:spPr>
          <a:xfrm>
            <a:off x="398248" y="772948"/>
            <a:ext cx="9956068" cy="5324535"/>
          </a:xfrm>
          <a:prstGeom prst="rect">
            <a:avLst/>
          </a:prstGeom>
          <a:solidFill>
            <a:schemeClr val="bg1">
              <a:lumMod val="85000"/>
              <a:alpha val="30000"/>
            </a:schemeClr>
          </a:solidFill>
          <a:ln>
            <a:noFill/>
          </a:ln>
        </p:spPr>
        <p:txBody>
          <a:bodyPr wrap="square" rtlCol="0">
            <a:spAutoFit/>
          </a:bodyPr>
          <a:lstStyle/>
          <a:p>
            <a:pPr algn="l"/>
            <a:r>
              <a:rPr lang="en-US" dirty="0">
                <a:latin typeface="Courier"/>
              </a:rPr>
              <a:t># inside music/views.py</a:t>
            </a:r>
          </a:p>
          <a:p>
            <a:pPr algn="l"/>
            <a:endParaRPr lang="en-US" dirty="0">
              <a:latin typeface="Courier"/>
            </a:endParaRPr>
          </a:p>
          <a:p>
            <a:pPr algn="l"/>
            <a:r>
              <a:rPr lang="en-US" dirty="0">
                <a:latin typeface="Courier"/>
              </a:rPr>
              <a:t>from </a:t>
            </a:r>
            <a:r>
              <a:rPr lang="en-US" dirty="0" err="1">
                <a:latin typeface="Courier"/>
              </a:rPr>
              <a:t>django.shortcuts</a:t>
            </a:r>
            <a:r>
              <a:rPr lang="en-US" dirty="0">
                <a:latin typeface="Courier"/>
              </a:rPr>
              <a:t> import render</a:t>
            </a:r>
          </a:p>
          <a:p>
            <a:pPr algn="l"/>
            <a:r>
              <a:rPr lang="en-US" dirty="0">
                <a:latin typeface="Courier"/>
              </a:rPr>
              <a:t>from .models import Artist</a:t>
            </a:r>
            <a:br>
              <a:rPr lang="en-US" dirty="0">
                <a:latin typeface="Courier"/>
              </a:rPr>
            </a:br>
            <a:endParaRPr lang="en-US" dirty="0">
              <a:latin typeface="Courier"/>
            </a:endParaRPr>
          </a:p>
          <a:p>
            <a:pPr algn="l"/>
            <a:r>
              <a:rPr lang="en-AU" dirty="0">
                <a:latin typeface="Courier"/>
              </a:rPr>
              <a:t>def home(request):</a:t>
            </a:r>
            <a:br>
              <a:rPr lang="en-AU" b="0" i="0" dirty="0">
                <a:effectLst/>
                <a:latin typeface="Courier"/>
              </a:rPr>
            </a:br>
            <a:r>
              <a:rPr lang="en-AU" b="0" i="0" dirty="0">
                <a:effectLst/>
                <a:latin typeface="Courier"/>
              </a:rPr>
              <a:t>	</a:t>
            </a:r>
            <a:r>
              <a:rPr lang="en-AU" dirty="0">
                <a:latin typeface="Courier"/>
              </a:rPr>
              <a:t>return render(request, 'home.html')</a:t>
            </a:r>
          </a:p>
          <a:p>
            <a:pPr algn="l"/>
            <a:r>
              <a:rPr lang="en-AU" dirty="0">
                <a:latin typeface="Courier"/>
              </a:rPr>
              <a:t>def main(request):</a:t>
            </a:r>
            <a:br>
              <a:rPr lang="en-AU" dirty="0">
                <a:latin typeface="Courier"/>
              </a:rPr>
            </a:br>
            <a:r>
              <a:rPr lang="en-AU" dirty="0">
                <a:latin typeface="Courier"/>
              </a:rPr>
              <a:t>	return render(request, 'music/main.html')</a:t>
            </a:r>
          </a:p>
          <a:p>
            <a:pPr algn="l"/>
            <a:r>
              <a:rPr lang="en-US" dirty="0">
                <a:solidFill>
                  <a:srgbClr val="FF0000"/>
                </a:solidFill>
                <a:latin typeface="Courier"/>
              </a:rPr>
              <a:t>#updated</a:t>
            </a:r>
            <a:endParaRPr lang="en-AU" dirty="0">
              <a:latin typeface="Courier"/>
            </a:endParaRPr>
          </a:p>
          <a:p>
            <a:pPr algn="l"/>
            <a:r>
              <a:rPr lang="en-AU" dirty="0">
                <a:latin typeface="Courier"/>
              </a:rPr>
              <a:t>def artist(request):</a:t>
            </a:r>
            <a:br>
              <a:rPr lang="en-AU" dirty="0">
                <a:latin typeface="Courier"/>
              </a:rPr>
            </a:br>
            <a:r>
              <a:rPr lang="en-AU" dirty="0">
                <a:latin typeface="Courier"/>
              </a:rPr>
              <a:t>	title = 'Artist Page Info' </a:t>
            </a:r>
          </a:p>
          <a:p>
            <a:pPr algn="l"/>
            <a:r>
              <a:rPr lang="en-AU" dirty="0">
                <a:latin typeface="Courier"/>
              </a:rPr>
              <a:t>	</a:t>
            </a:r>
            <a:r>
              <a:rPr lang="en-AU" dirty="0" err="1">
                <a:latin typeface="Courier"/>
              </a:rPr>
              <a:t>artist_list</a:t>
            </a:r>
            <a:r>
              <a:rPr lang="en-AU" dirty="0">
                <a:latin typeface="Courier"/>
              </a:rPr>
              <a:t> = </a:t>
            </a:r>
            <a:r>
              <a:rPr lang="en-AU" dirty="0" err="1">
                <a:latin typeface="Courier"/>
              </a:rPr>
              <a:t>Artist.objects.all</a:t>
            </a:r>
            <a:r>
              <a:rPr lang="en-AU" dirty="0">
                <a:latin typeface="Courier"/>
              </a:rPr>
              <a:t>() </a:t>
            </a:r>
          </a:p>
          <a:p>
            <a:pPr algn="l"/>
            <a:r>
              <a:rPr lang="en-AU" dirty="0">
                <a:latin typeface="Courier"/>
              </a:rPr>
              <a:t>	context = {'title': title, '</a:t>
            </a:r>
            <a:r>
              <a:rPr lang="en-AU" dirty="0" err="1">
                <a:latin typeface="Courier"/>
              </a:rPr>
              <a:t>artist_list</a:t>
            </a:r>
            <a:r>
              <a:rPr lang="en-AU" dirty="0">
                <a:latin typeface="Courier"/>
              </a:rPr>
              <a:t>': </a:t>
            </a:r>
            <a:r>
              <a:rPr lang="en-AU" dirty="0" err="1">
                <a:latin typeface="Courier"/>
              </a:rPr>
              <a:t>artist_list</a:t>
            </a:r>
            <a:r>
              <a:rPr lang="en-AU" dirty="0">
                <a:latin typeface="Courier"/>
              </a:rPr>
              <a:t>} </a:t>
            </a:r>
          </a:p>
          <a:p>
            <a:pPr algn="l"/>
            <a:r>
              <a:rPr lang="en-AU" dirty="0">
                <a:latin typeface="Courier"/>
              </a:rPr>
              <a:t>	return render(request, 'music/artist.html', context)</a:t>
            </a:r>
            <a:endParaRPr lang="en-US" dirty="0">
              <a:latin typeface="Courier"/>
            </a:endParaRPr>
          </a:p>
        </p:txBody>
      </p:sp>
    </p:spTree>
    <p:extLst>
      <p:ext uri="{BB962C8B-B14F-4D97-AF65-F5344CB8AC3E}">
        <p14:creationId xmlns:p14="http://schemas.microsoft.com/office/powerpoint/2010/main" val="23668704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84A5C5-D00A-460B-9927-0A5A435023E1}"/>
              </a:ext>
            </a:extLst>
          </p:cNvPr>
          <p:cNvSpPr txBox="1"/>
          <p:nvPr/>
        </p:nvSpPr>
        <p:spPr>
          <a:xfrm>
            <a:off x="273575" y="723900"/>
            <a:ext cx="9956068" cy="3724096"/>
          </a:xfrm>
          <a:prstGeom prst="rect">
            <a:avLst/>
          </a:prstGeom>
          <a:solidFill>
            <a:schemeClr val="bg1">
              <a:lumMod val="85000"/>
              <a:alpha val="30000"/>
            </a:schemeClr>
          </a:solidFill>
          <a:ln>
            <a:noFill/>
          </a:ln>
        </p:spPr>
        <p:txBody>
          <a:bodyPr wrap="square" rtlCol="0">
            <a:spAutoFit/>
          </a:bodyPr>
          <a:lstStyle/>
          <a:p>
            <a:pPr algn="l"/>
            <a:r>
              <a:rPr lang="en-AU" dirty="0">
                <a:solidFill>
                  <a:srgbClr val="242424"/>
                </a:solidFill>
                <a:latin typeface="Courier"/>
              </a:rPr>
              <a:t>&lt;h1&gt;{{title}}&lt;/h1&gt;</a:t>
            </a:r>
            <a:br>
              <a:rPr lang="en-AU" dirty="0">
                <a:solidFill>
                  <a:srgbClr val="242424"/>
                </a:solidFill>
                <a:latin typeface="Courier"/>
              </a:rPr>
            </a:br>
            <a:r>
              <a:rPr lang="en-AU" dirty="0">
                <a:solidFill>
                  <a:srgbClr val="242424"/>
                </a:solidFill>
                <a:latin typeface="Courier"/>
              </a:rPr>
              <a:t>&lt;ul&gt;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'home' %}"&gt;Home Page&lt;/a&gt;&lt;/li&gt;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a:t>
            </a:r>
            <a:r>
              <a:rPr lang="en-AU" sz="2000" b="0" i="0" dirty="0">
                <a:solidFill>
                  <a:srgbClr val="242424"/>
                </a:solidFill>
                <a:effectLst/>
                <a:latin typeface="Courier"/>
              </a:rPr>
              <a:t>'</a:t>
            </a:r>
            <a:r>
              <a:rPr lang="en-AU" sz="2000" b="0" i="0" dirty="0" err="1">
                <a:solidFill>
                  <a:srgbClr val="242424"/>
                </a:solidFill>
                <a:effectLst/>
                <a:latin typeface="Courier"/>
              </a:rPr>
              <a:t>music:main</a:t>
            </a:r>
            <a:r>
              <a:rPr lang="en-AU" dirty="0">
                <a:solidFill>
                  <a:srgbClr val="242424"/>
                </a:solidFill>
                <a:latin typeface="Courier"/>
              </a:rPr>
              <a:t>' %}"&gt;Music Main Page&lt;/a&gt;&lt;/li&gt;</a:t>
            </a:r>
            <a:br>
              <a:rPr lang="en-AU" dirty="0">
                <a:solidFill>
                  <a:srgbClr val="242424"/>
                </a:solidFill>
                <a:latin typeface="Courier"/>
              </a:rPr>
            </a:br>
            <a:r>
              <a:rPr lang="en-AU" dirty="0">
                <a:solidFill>
                  <a:srgbClr val="242424"/>
                </a:solidFill>
                <a:latin typeface="Courier"/>
              </a:rPr>
              <a:t>&lt;/ul&gt;</a:t>
            </a:r>
          </a:p>
          <a:p>
            <a:pPr algn="l"/>
            <a:endParaRPr lang="en-AU" dirty="0">
              <a:solidFill>
                <a:srgbClr val="242424"/>
              </a:solidFill>
              <a:latin typeface="Courier"/>
            </a:endParaRPr>
          </a:p>
          <a:p>
            <a:pPr algn="l"/>
            <a:r>
              <a:rPr lang="en-AU" dirty="0">
                <a:solidFill>
                  <a:srgbClr val="242424"/>
                </a:solidFill>
                <a:latin typeface="Courier"/>
              </a:rPr>
              <a:t>&lt;ul&gt;</a:t>
            </a:r>
          </a:p>
          <a:p>
            <a:pPr algn="l"/>
            <a:r>
              <a:rPr lang="en-AU" dirty="0">
                <a:solidFill>
                  <a:srgbClr val="242424"/>
                </a:solidFill>
                <a:latin typeface="Courier"/>
              </a:rPr>
              <a:t>	{% for artist in </a:t>
            </a:r>
            <a:r>
              <a:rPr lang="en-AU" dirty="0" err="1">
                <a:solidFill>
                  <a:srgbClr val="242424"/>
                </a:solidFill>
                <a:latin typeface="Courier"/>
              </a:rPr>
              <a:t>artist_list</a:t>
            </a:r>
            <a:r>
              <a:rPr lang="en-AU" dirty="0">
                <a:solidFill>
                  <a:srgbClr val="242424"/>
                </a:solidFill>
                <a:latin typeface="Courier"/>
              </a:rPr>
              <a:t> %}</a:t>
            </a:r>
            <a:br>
              <a:rPr lang="en-AU" dirty="0">
                <a:solidFill>
                  <a:srgbClr val="242424"/>
                </a:solidFill>
                <a:latin typeface="Courier"/>
              </a:rPr>
            </a:br>
            <a:r>
              <a:rPr lang="en-AU" dirty="0">
                <a:solidFill>
                  <a:srgbClr val="242424"/>
                </a:solidFill>
                <a:latin typeface="Courier"/>
              </a:rPr>
              <a:t>	&lt;li&gt; {{artist.name}}: {{</a:t>
            </a:r>
            <a:r>
              <a:rPr lang="en-AU" dirty="0" err="1">
                <a:solidFill>
                  <a:srgbClr val="242424"/>
                </a:solidFill>
                <a:latin typeface="Courier"/>
              </a:rPr>
              <a:t>artist.song</a:t>
            </a:r>
            <a:r>
              <a:rPr lang="en-AU" dirty="0">
                <a:solidFill>
                  <a:srgbClr val="242424"/>
                </a:solidFill>
                <a:latin typeface="Courier"/>
              </a:rPr>
              <a:t>}}&lt;/li&gt;</a:t>
            </a:r>
          </a:p>
          <a:p>
            <a:pPr algn="l"/>
            <a:r>
              <a:rPr lang="en-AU" dirty="0">
                <a:solidFill>
                  <a:srgbClr val="242424"/>
                </a:solidFill>
                <a:latin typeface="Courier"/>
              </a:rPr>
              <a:t>	{% </a:t>
            </a:r>
            <a:r>
              <a:rPr lang="en-AU" dirty="0" err="1">
                <a:solidFill>
                  <a:srgbClr val="242424"/>
                </a:solidFill>
                <a:latin typeface="Courier"/>
              </a:rPr>
              <a:t>endfor</a:t>
            </a:r>
            <a:r>
              <a:rPr lang="en-AU" dirty="0">
                <a:solidFill>
                  <a:srgbClr val="242424"/>
                </a:solidFill>
                <a:latin typeface="Courier"/>
              </a:rPr>
              <a:t> %}</a:t>
            </a:r>
            <a:br>
              <a:rPr lang="en-AU" dirty="0">
                <a:solidFill>
                  <a:srgbClr val="242424"/>
                </a:solidFill>
                <a:latin typeface="Courier"/>
              </a:rPr>
            </a:br>
            <a:r>
              <a:rPr lang="en-AU" dirty="0">
                <a:solidFill>
                  <a:srgbClr val="242424"/>
                </a:solidFill>
                <a:latin typeface="Courier"/>
              </a:rPr>
              <a:t>&lt;/ul&gt;</a:t>
            </a:r>
            <a:endParaRPr lang="en-US" dirty="0">
              <a:solidFill>
                <a:srgbClr val="242424"/>
              </a:solidFill>
              <a:latin typeface="Courier"/>
            </a:endParaRPr>
          </a:p>
        </p:txBody>
      </p:sp>
      <p:sp>
        <p:nvSpPr>
          <p:cNvPr id="5" name="Title 1">
            <a:extLst>
              <a:ext uri="{FF2B5EF4-FFF2-40B4-BE49-F238E27FC236}">
                <a16:creationId xmlns:a16="http://schemas.microsoft.com/office/drawing/2014/main" id="{8D2AB57C-8040-47DF-A666-6BDB07C3DA96}"/>
              </a:ext>
            </a:extLst>
          </p:cNvPr>
          <p:cNvSpPr txBox="1">
            <a:spLocks/>
          </p:cNvSpPr>
          <p:nvPr/>
        </p:nvSpPr>
        <p:spPr>
          <a:xfrm>
            <a:off x="273575" y="0"/>
            <a:ext cx="9194275"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3200" b="1" dirty="0"/>
              <a:t>Step 7: update music/templates/music/artist.html</a:t>
            </a:r>
          </a:p>
        </p:txBody>
      </p:sp>
    </p:spTree>
    <p:extLst>
      <p:ext uri="{BB962C8B-B14F-4D97-AF65-F5344CB8AC3E}">
        <p14:creationId xmlns:p14="http://schemas.microsoft.com/office/powerpoint/2010/main" val="16809018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63F7F9-3645-4DEE-BD77-F78483C35F08}"/>
              </a:ext>
            </a:extLst>
          </p:cNvPr>
          <p:cNvPicPr>
            <a:picLocks noChangeAspect="1"/>
          </p:cNvPicPr>
          <p:nvPr/>
        </p:nvPicPr>
        <p:blipFill>
          <a:blip r:embed="rId3"/>
          <a:stretch>
            <a:fillRect/>
          </a:stretch>
        </p:blipFill>
        <p:spPr>
          <a:xfrm>
            <a:off x="6629400" y="1581196"/>
            <a:ext cx="4736114" cy="2476454"/>
          </a:xfrm>
          <a:prstGeom prst="rect">
            <a:avLst/>
          </a:prstGeom>
        </p:spPr>
      </p:pic>
      <p:pic>
        <p:nvPicPr>
          <p:cNvPr id="7" name="Picture 6">
            <a:extLst>
              <a:ext uri="{FF2B5EF4-FFF2-40B4-BE49-F238E27FC236}">
                <a16:creationId xmlns:a16="http://schemas.microsoft.com/office/drawing/2014/main" id="{E51D88A9-B39F-4298-B1AD-0864227EFF95}"/>
              </a:ext>
            </a:extLst>
          </p:cNvPr>
          <p:cNvPicPr>
            <a:picLocks noChangeAspect="1"/>
          </p:cNvPicPr>
          <p:nvPr/>
        </p:nvPicPr>
        <p:blipFill>
          <a:blip r:embed="rId4"/>
          <a:stretch>
            <a:fillRect/>
          </a:stretch>
        </p:blipFill>
        <p:spPr>
          <a:xfrm>
            <a:off x="464536" y="1581196"/>
            <a:ext cx="4736114" cy="2324054"/>
          </a:xfrm>
          <a:prstGeom prst="rect">
            <a:avLst/>
          </a:prstGeom>
        </p:spPr>
      </p:pic>
      <p:cxnSp>
        <p:nvCxnSpPr>
          <p:cNvPr id="10" name="Straight Arrow Connector 9">
            <a:extLst>
              <a:ext uri="{FF2B5EF4-FFF2-40B4-BE49-F238E27FC236}">
                <a16:creationId xmlns:a16="http://schemas.microsoft.com/office/drawing/2014/main" id="{52446989-ECE9-4317-878F-DB39C71247E5}"/>
              </a:ext>
            </a:extLst>
          </p:cNvPr>
          <p:cNvCxnSpPr/>
          <p:nvPr/>
        </p:nvCxnSpPr>
        <p:spPr>
          <a:xfrm>
            <a:off x="5456682" y="2867406"/>
            <a:ext cx="9525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082D3EEF-E39F-4172-B3F6-876F6929D59A}"/>
              </a:ext>
            </a:extLst>
          </p:cNvPr>
          <p:cNvSpPr txBox="1">
            <a:spLocks/>
          </p:cNvSpPr>
          <p:nvPr/>
        </p:nvSpPr>
        <p:spPr>
          <a:xfrm>
            <a:off x="273576" y="260503"/>
            <a:ext cx="11375860" cy="1000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8: restart the server and access the app</a:t>
            </a:r>
          </a:p>
        </p:txBody>
      </p:sp>
    </p:spTree>
    <p:extLst>
      <p:ext uri="{BB962C8B-B14F-4D97-AF65-F5344CB8AC3E}">
        <p14:creationId xmlns:p14="http://schemas.microsoft.com/office/powerpoint/2010/main" val="3139878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5" y="304800"/>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2000" dirty="0">
                <a:solidFill>
                  <a:srgbClr val="FF0000"/>
                </a:solidFill>
                <a:latin typeface="Courier"/>
              </a:rPr>
              <a:t>Question: </a:t>
            </a:r>
            <a:r>
              <a:rPr lang="en-US" sz="2000" dirty="0">
                <a:latin typeface="Courier"/>
              </a:rPr>
              <a:t>What if </a:t>
            </a:r>
            <a:r>
              <a:rPr lang="en-AU" sz="2000" dirty="0">
                <a:latin typeface="Courier"/>
              </a:rPr>
              <a:t>'</a:t>
            </a:r>
            <a:r>
              <a:rPr lang="en-US" sz="2000" dirty="0">
                <a:latin typeface="Courier"/>
              </a:rPr>
              <a:t>title</a:t>
            </a:r>
            <a:r>
              <a:rPr lang="en-AU" sz="2000" dirty="0">
                <a:latin typeface="Courier"/>
              </a:rPr>
              <a:t>' </a:t>
            </a:r>
            <a:r>
              <a:rPr lang="en-US" sz="2000" dirty="0">
                <a:latin typeface="Courier"/>
              </a:rPr>
              <a:t>in context is replaced by </a:t>
            </a:r>
            <a:r>
              <a:rPr lang="en-AU" sz="2000" dirty="0">
                <a:latin typeface="Courier"/>
              </a:rPr>
              <a:t>'</a:t>
            </a:r>
            <a:r>
              <a:rPr lang="en-US" sz="2000" dirty="0" err="1">
                <a:latin typeface="Courier"/>
              </a:rPr>
              <a:t>titlectx</a:t>
            </a:r>
            <a:r>
              <a:rPr lang="en-AU" sz="2000" dirty="0">
                <a:latin typeface="Courier"/>
              </a:rPr>
              <a:t>'</a:t>
            </a:r>
            <a:r>
              <a:rPr lang="en-US" sz="2000" dirty="0">
                <a:latin typeface="Courier"/>
              </a:rPr>
              <a:t>?</a:t>
            </a:r>
          </a:p>
        </p:txBody>
      </p:sp>
      <p:sp>
        <p:nvSpPr>
          <p:cNvPr id="4" name="TextBox 3">
            <a:extLst>
              <a:ext uri="{FF2B5EF4-FFF2-40B4-BE49-F238E27FC236}">
                <a16:creationId xmlns:a16="http://schemas.microsoft.com/office/drawing/2014/main" id="{6F84A5C5-D00A-460B-9927-0A5A435023E1}"/>
              </a:ext>
            </a:extLst>
          </p:cNvPr>
          <p:cNvSpPr txBox="1"/>
          <p:nvPr/>
        </p:nvSpPr>
        <p:spPr>
          <a:xfrm>
            <a:off x="273575" y="3682186"/>
            <a:ext cx="9956068" cy="1815882"/>
          </a:xfrm>
          <a:prstGeom prst="rect">
            <a:avLst/>
          </a:prstGeom>
          <a:solidFill>
            <a:schemeClr val="bg1">
              <a:lumMod val="85000"/>
              <a:alpha val="30000"/>
            </a:schemeClr>
          </a:solidFill>
          <a:ln>
            <a:noFill/>
          </a:ln>
        </p:spPr>
        <p:txBody>
          <a:bodyPr wrap="square" rtlCol="0">
            <a:spAutoFit/>
          </a:bodyPr>
          <a:lstStyle/>
          <a:p>
            <a:pPr algn="l"/>
            <a:r>
              <a:rPr lang="en-AU" dirty="0">
                <a:latin typeface="Courier"/>
              </a:rPr>
              <a:t>def artist(request):</a:t>
            </a:r>
            <a:br>
              <a:rPr lang="en-AU" dirty="0">
                <a:latin typeface="Courier"/>
              </a:rPr>
            </a:br>
            <a:r>
              <a:rPr lang="en-AU" dirty="0">
                <a:latin typeface="Courier"/>
              </a:rPr>
              <a:t>	title = 'Artist Page Info' </a:t>
            </a:r>
          </a:p>
          <a:p>
            <a:pPr algn="l"/>
            <a:r>
              <a:rPr lang="en-AU" dirty="0">
                <a:latin typeface="Courier"/>
              </a:rPr>
              <a:t>	</a:t>
            </a:r>
            <a:r>
              <a:rPr lang="en-AU" dirty="0" err="1">
                <a:latin typeface="Courier"/>
              </a:rPr>
              <a:t>artist_list</a:t>
            </a:r>
            <a:r>
              <a:rPr lang="en-AU" dirty="0">
                <a:latin typeface="Courier"/>
              </a:rPr>
              <a:t> = </a:t>
            </a:r>
            <a:r>
              <a:rPr lang="en-AU" dirty="0" err="1">
                <a:latin typeface="Courier"/>
              </a:rPr>
              <a:t>Artist.objects.all</a:t>
            </a:r>
            <a:r>
              <a:rPr lang="en-AU" dirty="0">
                <a:latin typeface="Courier"/>
              </a:rPr>
              <a:t>() </a:t>
            </a:r>
          </a:p>
          <a:p>
            <a:pPr algn="l"/>
            <a:r>
              <a:rPr lang="en-AU" dirty="0">
                <a:latin typeface="Courier"/>
              </a:rPr>
              <a:t>	context = {</a:t>
            </a:r>
            <a:r>
              <a:rPr lang="en-AU" dirty="0">
                <a:solidFill>
                  <a:srgbClr val="FF0000"/>
                </a:solidFill>
                <a:latin typeface="Courier"/>
              </a:rPr>
              <a:t>'</a:t>
            </a:r>
            <a:r>
              <a:rPr lang="en-AU" dirty="0" err="1">
                <a:solidFill>
                  <a:srgbClr val="FF0000"/>
                </a:solidFill>
                <a:latin typeface="Courier"/>
              </a:rPr>
              <a:t>titlectx</a:t>
            </a:r>
            <a:r>
              <a:rPr lang="en-AU" dirty="0">
                <a:solidFill>
                  <a:srgbClr val="FF0000"/>
                </a:solidFill>
                <a:latin typeface="Courier"/>
              </a:rPr>
              <a:t>'</a:t>
            </a:r>
            <a:r>
              <a:rPr lang="en-AU" dirty="0">
                <a:latin typeface="Courier"/>
              </a:rPr>
              <a:t>: title, '</a:t>
            </a:r>
            <a:r>
              <a:rPr lang="en-AU" dirty="0" err="1">
                <a:latin typeface="Courier"/>
              </a:rPr>
              <a:t>artist_list</a:t>
            </a:r>
            <a:r>
              <a:rPr lang="en-AU" dirty="0">
                <a:latin typeface="Courier"/>
              </a:rPr>
              <a:t>': </a:t>
            </a:r>
            <a:r>
              <a:rPr lang="en-AU" dirty="0" err="1">
                <a:latin typeface="Courier"/>
              </a:rPr>
              <a:t>artist_list</a:t>
            </a:r>
            <a:r>
              <a:rPr lang="en-AU" dirty="0">
                <a:latin typeface="Courier"/>
              </a:rPr>
              <a:t>} </a:t>
            </a:r>
          </a:p>
          <a:p>
            <a:pPr algn="l"/>
            <a:r>
              <a:rPr lang="en-AU" dirty="0">
                <a:latin typeface="Courier"/>
              </a:rPr>
              <a:t>	return render(request, 'music/artist.html', context)</a:t>
            </a:r>
            <a:endParaRPr lang="en-US" dirty="0">
              <a:latin typeface="Courier"/>
            </a:endParaRPr>
          </a:p>
        </p:txBody>
      </p:sp>
      <p:sp>
        <p:nvSpPr>
          <p:cNvPr id="5" name="TextBox 4">
            <a:extLst>
              <a:ext uri="{FF2B5EF4-FFF2-40B4-BE49-F238E27FC236}">
                <a16:creationId xmlns:a16="http://schemas.microsoft.com/office/drawing/2014/main" id="{B2EA79EB-CED3-4B1D-AE98-341D7A8CD1D2}"/>
              </a:ext>
            </a:extLst>
          </p:cNvPr>
          <p:cNvSpPr txBox="1"/>
          <p:nvPr/>
        </p:nvSpPr>
        <p:spPr>
          <a:xfrm>
            <a:off x="273575" y="1077748"/>
            <a:ext cx="9956068" cy="1815882"/>
          </a:xfrm>
          <a:prstGeom prst="rect">
            <a:avLst/>
          </a:prstGeom>
          <a:solidFill>
            <a:schemeClr val="bg1">
              <a:lumMod val="85000"/>
              <a:alpha val="30000"/>
            </a:schemeClr>
          </a:solidFill>
          <a:ln>
            <a:noFill/>
          </a:ln>
        </p:spPr>
        <p:txBody>
          <a:bodyPr wrap="square" rtlCol="0">
            <a:spAutoFit/>
          </a:bodyPr>
          <a:lstStyle/>
          <a:p>
            <a:pPr algn="l"/>
            <a:r>
              <a:rPr lang="en-AU" dirty="0">
                <a:latin typeface="Courier"/>
              </a:rPr>
              <a:t>def artist(request):</a:t>
            </a:r>
            <a:br>
              <a:rPr lang="en-AU" dirty="0">
                <a:latin typeface="Courier"/>
              </a:rPr>
            </a:br>
            <a:r>
              <a:rPr lang="en-AU" dirty="0">
                <a:latin typeface="Courier"/>
              </a:rPr>
              <a:t>	title = 'Artist Page Info' </a:t>
            </a:r>
          </a:p>
          <a:p>
            <a:pPr algn="l"/>
            <a:r>
              <a:rPr lang="en-AU" dirty="0">
                <a:latin typeface="Courier"/>
              </a:rPr>
              <a:t>	</a:t>
            </a:r>
            <a:r>
              <a:rPr lang="en-AU" dirty="0" err="1">
                <a:latin typeface="Courier"/>
              </a:rPr>
              <a:t>artist_list</a:t>
            </a:r>
            <a:r>
              <a:rPr lang="en-AU" dirty="0">
                <a:latin typeface="Courier"/>
              </a:rPr>
              <a:t> = </a:t>
            </a:r>
            <a:r>
              <a:rPr lang="en-AU" dirty="0" err="1">
                <a:latin typeface="Courier"/>
              </a:rPr>
              <a:t>Artist.objects.all</a:t>
            </a:r>
            <a:r>
              <a:rPr lang="en-AU" dirty="0">
                <a:latin typeface="Courier"/>
              </a:rPr>
              <a:t>() </a:t>
            </a:r>
          </a:p>
          <a:p>
            <a:pPr algn="l"/>
            <a:r>
              <a:rPr lang="en-AU" dirty="0">
                <a:latin typeface="Courier"/>
              </a:rPr>
              <a:t>	context = {'title': title, '</a:t>
            </a:r>
            <a:r>
              <a:rPr lang="en-AU" dirty="0" err="1">
                <a:latin typeface="Courier"/>
              </a:rPr>
              <a:t>artist_list</a:t>
            </a:r>
            <a:r>
              <a:rPr lang="en-AU" dirty="0">
                <a:latin typeface="Courier"/>
              </a:rPr>
              <a:t>': </a:t>
            </a:r>
            <a:r>
              <a:rPr lang="en-AU" dirty="0" err="1">
                <a:latin typeface="Courier"/>
              </a:rPr>
              <a:t>artist_list</a:t>
            </a:r>
            <a:r>
              <a:rPr lang="en-AU" dirty="0">
                <a:latin typeface="Courier"/>
              </a:rPr>
              <a:t>} </a:t>
            </a:r>
          </a:p>
          <a:p>
            <a:pPr algn="l"/>
            <a:r>
              <a:rPr lang="en-AU" dirty="0">
                <a:latin typeface="Courier"/>
              </a:rPr>
              <a:t>	return render(request, 'music/artist.html', context)</a:t>
            </a:r>
            <a:endParaRPr lang="en-US" dirty="0">
              <a:latin typeface="Courier"/>
            </a:endParaRPr>
          </a:p>
        </p:txBody>
      </p:sp>
    </p:spTree>
    <p:extLst>
      <p:ext uri="{BB962C8B-B14F-4D97-AF65-F5344CB8AC3E}">
        <p14:creationId xmlns:p14="http://schemas.microsoft.com/office/powerpoint/2010/main" val="257509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537840" y="143103"/>
            <a:ext cx="6145594" cy="891613"/>
          </a:xfrm>
          <a:prstGeom prst="rect">
            <a:avLst/>
          </a:prstGeom>
        </p:spPr>
        <p:txBody>
          <a:bodyPr>
            <a:normAutofit/>
          </a:bodyPr>
          <a:lstStyle/>
          <a:p>
            <a:r>
              <a:rPr lang="en-AU" sz="3200" b="1" dirty="0"/>
              <a:t>3-Tier web application architecture</a:t>
            </a:r>
            <a:endParaRPr sz="2800" b="1" dirty="0"/>
          </a:p>
        </p:txBody>
      </p:sp>
      <p:sp>
        <p:nvSpPr>
          <p:cNvPr id="10" name="TextBox 9">
            <a:extLst>
              <a:ext uri="{FF2B5EF4-FFF2-40B4-BE49-F238E27FC236}">
                <a16:creationId xmlns:a16="http://schemas.microsoft.com/office/drawing/2014/main" id="{8EF4B8DA-6C27-40B4-954E-AF1ED236586E}"/>
              </a:ext>
            </a:extLst>
          </p:cNvPr>
          <p:cNvSpPr txBox="1"/>
          <p:nvPr/>
        </p:nvSpPr>
        <p:spPr>
          <a:xfrm>
            <a:off x="6860772" y="6550223"/>
            <a:ext cx="5331228" cy="307777"/>
          </a:xfrm>
          <a:prstGeom prst="rect">
            <a:avLst/>
          </a:prstGeom>
          <a:noFill/>
        </p:spPr>
        <p:txBody>
          <a:bodyPr wrap="square">
            <a:spAutoFit/>
          </a:bodyPr>
          <a:lstStyle/>
          <a:p>
            <a:r>
              <a:rPr lang="en-AU" sz="1400" dirty="0">
                <a:latin typeface="Arial" panose="020B0604020202020204" pitchFamily="34" charset="0"/>
                <a:cs typeface="Arial" panose="020B0604020202020204" pitchFamily="34" charset="0"/>
              </a:rPr>
              <a:t>https://www.perfmatrix.com/software-architecture-and-its-types/</a:t>
            </a:r>
          </a:p>
        </p:txBody>
      </p:sp>
      <p:pic>
        <p:nvPicPr>
          <p:cNvPr id="3" name="Picture 2">
            <a:extLst>
              <a:ext uri="{FF2B5EF4-FFF2-40B4-BE49-F238E27FC236}">
                <a16:creationId xmlns:a16="http://schemas.microsoft.com/office/drawing/2014/main" id="{6C49C29A-D24B-4FB6-BCCD-94E31B90D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38" y="1360022"/>
            <a:ext cx="3961971" cy="4070518"/>
          </a:xfrm>
          <a:prstGeom prst="rect">
            <a:avLst/>
          </a:prstGeom>
        </p:spPr>
      </p:pic>
      <p:sp>
        <p:nvSpPr>
          <p:cNvPr id="6" name="TextBox 5">
            <a:extLst>
              <a:ext uri="{FF2B5EF4-FFF2-40B4-BE49-F238E27FC236}">
                <a16:creationId xmlns:a16="http://schemas.microsoft.com/office/drawing/2014/main" id="{D9E10AE7-FA29-4F77-8A63-29DD784934C0}"/>
              </a:ext>
            </a:extLst>
          </p:cNvPr>
          <p:cNvSpPr txBox="1"/>
          <p:nvPr/>
        </p:nvSpPr>
        <p:spPr>
          <a:xfrm>
            <a:off x="4645578" y="1871787"/>
            <a:ext cx="7241621" cy="2825389"/>
          </a:xfrm>
          <a:prstGeom prst="rect">
            <a:avLst/>
          </a:prstGeom>
          <a:noFill/>
        </p:spPr>
        <p:txBody>
          <a:bodyPr wrap="square">
            <a:spAutoFit/>
          </a:bodyPr>
          <a:lstStyle/>
          <a:p>
            <a:pPr algn="l"/>
            <a:r>
              <a:rPr lang="en-US" sz="2400" b="1" i="0" dirty="0">
                <a:solidFill>
                  <a:srgbClr val="222222"/>
                </a:solidFill>
                <a:effectLst/>
                <a:latin typeface="+mn-lt"/>
              </a:rPr>
              <a:t>Client Tier/Presentation Layer:</a:t>
            </a:r>
            <a:r>
              <a:rPr lang="en-US" sz="2400" b="0" i="0" dirty="0">
                <a:solidFill>
                  <a:srgbClr val="222222"/>
                </a:solidFill>
                <a:effectLst/>
                <a:latin typeface="+mn-lt"/>
              </a:rPr>
              <a:t> displays the user interface and manages user interaction.</a:t>
            </a:r>
          </a:p>
          <a:p>
            <a:pPr algn="l"/>
            <a:r>
              <a:rPr lang="en-US" sz="2400" b="1" i="0" dirty="0">
                <a:solidFill>
                  <a:srgbClr val="222222"/>
                </a:solidFill>
                <a:effectLst/>
                <a:latin typeface="+mn-lt"/>
              </a:rPr>
              <a:t>Business Logic Tier/Application server</a:t>
            </a:r>
            <a:r>
              <a:rPr lang="en-US" sz="2400" dirty="0">
                <a:solidFill>
                  <a:srgbClr val="222222"/>
                </a:solidFill>
                <a:latin typeface="+mn-lt"/>
              </a:rPr>
              <a:t>: </a:t>
            </a:r>
            <a:r>
              <a:rPr lang="en-US" sz="2400" b="0" i="0" dirty="0">
                <a:solidFill>
                  <a:srgbClr val="222222"/>
                </a:solidFill>
                <a:effectLst/>
                <a:latin typeface="+mn-lt"/>
              </a:rPr>
              <a:t>has all the business logic that </a:t>
            </a:r>
            <a:r>
              <a:rPr lang="en-US" sz="2400" dirty="0">
                <a:solidFill>
                  <a:srgbClr val="222222"/>
                </a:solidFill>
                <a:latin typeface="+mn-lt"/>
              </a:rPr>
              <a:t>dictates how data is handled, and routed between the Client and Database Tiers.</a:t>
            </a:r>
          </a:p>
          <a:p>
            <a:pPr algn="l"/>
            <a:r>
              <a:rPr lang="en-US" sz="2400" b="1" i="0" dirty="0">
                <a:solidFill>
                  <a:srgbClr val="222222"/>
                </a:solidFill>
                <a:effectLst/>
                <a:latin typeface="+mn-lt"/>
              </a:rPr>
              <a:t>Database Tier/Database </a:t>
            </a:r>
            <a:r>
              <a:rPr lang="en-US" sz="2400" b="1" dirty="0">
                <a:solidFill>
                  <a:srgbClr val="222222"/>
                </a:solidFill>
                <a:latin typeface="+mn-lt"/>
              </a:rPr>
              <a:t>server</a:t>
            </a:r>
            <a:r>
              <a:rPr lang="en-US" sz="2400" b="1" i="0" dirty="0">
                <a:solidFill>
                  <a:srgbClr val="222222"/>
                </a:solidFill>
                <a:effectLst/>
                <a:latin typeface="+mn-lt"/>
              </a:rPr>
              <a:t>:</a:t>
            </a:r>
            <a:r>
              <a:rPr lang="en-US" sz="2400" b="0" i="0" dirty="0">
                <a:solidFill>
                  <a:srgbClr val="222222"/>
                </a:solidFill>
                <a:effectLst/>
                <a:latin typeface="+mn-lt"/>
              </a:rPr>
              <a:t> </a:t>
            </a:r>
            <a:r>
              <a:rPr lang="en-US" sz="2400" dirty="0">
                <a:solidFill>
                  <a:srgbClr val="222222"/>
                </a:solidFill>
                <a:latin typeface="+mn-lt"/>
              </a:rPr>
              <a:t>stores data and handles data queries and updates. </a:t>
            </a:r>
          </a:p>
        </p:txBody>
      </p:sp>
    </p:spTree>
    <p:extLst>
      <p:ext uri="{BB962C8B-B14F-4D97-AF65-F5344CB8AC3E}">
        <p14:creationId xmlns:p14="http://schemas.microsoft.com/office/powerpoint/2010/main" val="10417557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556881" y="4061494"/>
            <a:ext cx="4034169"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2000" b="1" dirty="0">
                <a:latin typeface="Courier"/>
              </a:rPr>
              <a:t>Otherwise</a:t>
            </a:r>
            <a:endParaRPr lang="en-US" sz="3200" b="1" dirty="0">
              <a:latin typeface="Courier"/>
            </a:endParaRPr>
          </a:p>
        </p:txBody>
      </p:sp>
      <p:pic>
        <p:nvPicPr>
          <p:cNvPr id="5" name="Picture 4">
            <a:extLst>
              <a:ext uri="{FF2B5EF4-FFF2-40B4-BE49-F238E27FC236}">
                <a16:creationId xmlns:a16="http://schemas.microsoft.com/office/drawing/2014/main" id="{C748C03E-FE09-4AD0-A99F-EFF31B49B1D6}"/>
              </a:ext>
            </a:extLst>
          </p:cNvPr>
          <p:cNvPicPr>
            <a:picLocks noChangeAspect="1"/>
          </p:cNvPicPr>
          <p:nvPr/>
        </p:nvPicPr>
        <p:blipFill>
          <a:blip r:embed="rId3"/>
          <a:stretch>
            <a:fillRect/>
          </a:stretch>
        </p:blipFill>
        <p:spPr>
          <a:xfrm>
            <a:off x="556881" y="4681420"/>
            <a:ext cx="4753638" cy="1686160"/>
          </a:xfrm>
          <a:prstGeom prst="rect">
            <a:avLst/>
          </a:prstGeom>
        </p:spPr>
      </p:pic>
      <p:sp>
        <p:nvSpPr>
          <p:cNvPr id="6" name="TextBox 5">
            <a:extLst>
              <a:ext uri="{FF2B5EF4-FFF2-40B4-BE49-F238E27FC236}">
                <a16:creationId xmlns:a16="http://schemas.microsoft.com/office/drawing/2014/main" id="{FDED7860-7B1F-4BBD-B0A1-99BEC1B5BD70}"/>
              </a:ext>
            </a:extLst>
          </p:cNvPr>
          <p:cNvSpPr txBox="1"/>
          <p:nvPr/>
        </p:nvSpPr>
        <p:spPr>
          <a:xfrm>
            <a:off x="556881" y="261820"/>
            <a:ext cx="9672762" cy="3724096"/>
          </a:xfrm>
          <a:prstGeom prst="rect">
            <a:avLst/>
          </a:prstGeom>
          <a:solidFill>
            <a:schemeClr val="bg1">
              <a:lumMod val="85000"/>
              <a:alpha val="30000"/>
            </a:schemeClr>
          </a:solidFill>
          <a:ln>
            <a:noFill/>
          </a:ln>
        </p:spPr>
        <p:txBody>
          <a:bodyPr wrap="square" rtlCol="0">
            <a:spAutoFit/>
          </a:bodyPr>
          <a:lstStyle/>
          <a:p>
            <a:pPr algn="l"/>
            <a:r>
              <a:rPr lang="en-AU" dirty="0">
                <a:solidFill>
                  <a:srgbClr val="242424"/>
                </a:solidFill>
                <a:latin typeface="Courier"/>
              </a:rPr>
              <a:t>&lt;h1&gt;{{</a:t>
            </a:r>
            <a:r>
              <a:rPr lang="en-AU" dirty="0" err="1">
                <a:solidFill>
                  <a:srgbClr val="FF0000"/>
                </a:solidFill>
                <a:latin typeface="Courier"/>
              </a:rPr>
              <a:t>titlectx</a:t>
            </a:r>
            <a:r>
              <a:rPr lang="en-AU" dirty="0">
                <a:solidFill>
                  <a:srgbClr val="242424"/>
                </a:solidFill>
                <a:latin typeface="Courier"/>
              </a:rPr>
              <a:t>}}&lt;/h1&gt;</a:t>
            </a:r>
            <a:br>
              <a:rPr lang="en-AU" dirty="0">
                <a:solidFill>
                  <a:srgbClr val="242424"/>
                </a:solidFill>
                <a:latin typeface="Courier"/>
              </a:rPr>
            </a:br>
            <a:r>
              <a:rPr lang="en-AU" dirty="0">
                <a:solidFill>
                  <a:srgbClr val="242424"/>
                </a:solidFill>
                <a:latin typeface="Courier"/>
              </a:rPr>
              <a:t>&lt;ul&gt;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'home' %}"&gt;Home Page&lt;/a&gt;&lt;/li&gt;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a:t>
            </a:r>
            <a:r>
              <a:rPr lang="en-AU" sz="2000" b="0" i="0" dirty="0">
                <a:solidFill>
                  <a:srgbClr val="242424"/>
                </a:solidFill>
                <a:effectLst/>
                <a:latin typeface="Courier"/>
              </a:rPr>
              <a:t>'</a:t>
            </a:r>
            <a:r>
              <a:rPr lang="en-AU" sz="2000" b="0" i="0" dirty="0" err="1">
                <a:solidFill>
                  <a:srgbClr val="242424"/>
                </a:solidFill>
                <a:effectLst/>
                <a:latin typeface="Courier"/>
              </a:rPr>
              <a:t>music:main</a:t>
            </a:r>
            <a:r>
              <a:rPr lang="en-AU" dirty="0">
                <a:solidFill>
                  <a:srgbClr val="242424"/>
                </a:solidFill>
                <a:latin typeface="Courier"/>
              </a:rPr>
              <a:t>' %}"&gt;Music Main Page&lt;/a&gt;&lt;/li&gt;</a:t>
            </a:r>
            <a:br>
              <a:rPr lang="en-AU" dirty="0">
                <a:solidFill>
                  <a:srgbClr val="242424"/>
                </a:solidFill>
                <a:latin typeface="Courier"/>
              </a:rPr>
            </a:br>
            <a:r>
              <a:rPr lang="en-AU" dirty="0">
                <a:solidFill>
                  <a:srgbClr val="242424"/>
                </a:solidFill>
                <a:latin typeface="Courier"/>
              </a:rPr>
              <a:t>&lt;/ul&gt;</a:t>
            </a:r>
          </a:p>
          <a:p>
            <a:pPr algn="l"/>
            <a:endParaRPr lang="en-AU" dirty="0">
              <a:solidFill>
                <a:srgbClr val="242424"/>
              </a:solidFill>
              <a:latin typeface="Courier"/>
            </a:endParaRPr>
          </a:p>
          <a:p>
            <a:pPr algn="l"/>
            <a:r>
              <a:rPr lang="en-AU" dirty="0">
                <a:solidFill>
                  <a:srgbClr val="242424"/>
                </a:solidFill>
                <a:latin typeface="Courier"/>
              </a:rPr>
              <a:t>&lt;ul&gt;</a:t>
            </a:r>
          </a:p>
          <a:p>
            <a:pPr algn="l"/>
            <a:r>
              <a:rPr lang="en-AU" dirty="0">
                <a:solidFill>
                  <a:srgbClr val="242424"/>
                </a:solidFill>
                <a:latin typeface="Courier"/>
              </a:rPr>
              <a:t>	{% for artist in </a:t>
            </a:r>
            <a:r>
              <a:rPr lang="en-AU" dirty="0" err="1">
                <a:solidFill>
                  <a:srgbClr val="242424"/>
                </a:solidFill>
                <a:latin typeface="Courier"/>
              </a:rPr>
              <a:t>artist_list</a:t>
            </a:r>
            <a:r>
              <a:rPr lang="en-AU" dirty="0">
                <a:solidFill>
                  <a:srgbClr val="242424"/>
                </a:solidFill>
                <a:latin typeface="Courier"/>
              </a:rPr>
              <a:t> %}</a:t>
            </a:r>
            <a:br>
              <a:rPr lang="en-AU" dirty="0">
                <a:solidFill>
                  <a:srgbClr val="242424"/>
                </a:solidFill>
                <a:latin typeface="Courier"/>
              </a:rPr>
            </a:br>
            <a:r>
              <a:rPr lang="en-AU" dirty="0">
                <a:solidFill>
                  <a:srgbClr val="242424"/>
                </a:solidFill>
                <a:latin typeface="Courier"/>
              </a:rPr>
              <a:t>	&lt;li&gt; {{artist.name}}: {{</a:t>
            </a:r>
            <a:r>
              <a:rPr lang="en-AU" dirty="0" err="1">
                <a:solidFill>
                  <a:srgbClr val="242424"/>
                </a:solidFill>
                <a:latin typeface="Courier"/>
              </a:rPr>
              <a:t>artist.song</a:t>
            </a:r>
            <a:r>
              <a:rPr lang="en-AU" dirty="0">
                <a:solidFill>
                  <a:srgbClr val="242424"/>
                </a:solidFill>
                <a:latin typeface="Courier"/>
              </a:rPr>
              <a:t>}}&lt;/li&gt;</a:t>
            </a:r>
          </a:p>
          <a:p>
            <a:pPr algn="l"/>
            <a:r>
              <a:rPr lang="en-AU" dirty="0">
                <a:solidFill>
                  <a:srgbClr val="242424"/>
                </a:solidFill>
                <a:latin typeface="Courier"/>
              </a:rPr>
              <a:t>	{% </a:t>
            </a:r>
            <a:r>
              <a:rPr lang="en-AU" dirty="0" err="1">
                <a:solidFill>
                  <a:srgbClr val="242424"/>
                </a:solidFill>
                <a:latin typeface="Courier"/>
              </a:rPr>
              <a:t>endfor</a:t>
            </a:r>
            <a:r>
              <a:rPr lang="en-AU" dirty="0">
                <a:solidFill>
                  <a:srgbClr val="242424"/>
                </a:solidFill>
                <a:latin typeface="Courier"/>
              </a:rPr>
              <a:t> %}</a:t>
            </a:r>
            <a:br>
              <a:rPr lang="en-AU" dirty="0">
                <a:solidFill>
                  <a:srgbClr val="242424"/>
                </a:solidFill>
                <a:latin typeface="Courier"/>
              </a:rPr>
            </a:br>
            <a:r>
              <a:rPr lang="en-AU" dirty="0">
                <a:solidFill>
                  <a:srgbClr val="242424"/>
                </a:solidFill>
                <a:latin typeface="Courier"/>
              </a:rPr>
              <a:t>&lt;/ul&gt;</a:t>
            </a:r>
            <a:endParaRPr lang="en-US" dirty="0">
              <a:solidFill>
                <a:srgbClr val="242424"/>
              </a:solidFill>
              <a:latin typeface="Courier"/>
            </a:endParaRPr>
          </a:p>
        </p:txBody>
      </p:sp>
    </p:spTree>
    <p:extLst>
      <p:ext uri="{BB962C8B-B14F-4D97-AF65-F5344CB8AC3E}">
        <p14:creationId xmlns:p14="http://schemas.microsoft.com/office/powerpoint/2010/main" val="185857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537839" y="143103"/>
            <a:ext cx="6993492" cy="1018319"/>
          </a:xfrm>
          <a:prstGeom prst="rect">
            <a:avLst/>
          </a:prstGeom>
        </p:spPr>
        <p:txBody>
          <a:bodyPr>
            <a:normAutofit/>
          </a:bodyPr>
          <a:lstStyle/>
          <a:p>
            <a:r>
              <a:rPr lang="en-AU" sz="3200" b="1" dirty="0"/>
              <a:t>Complex web application architecture</a:t>
            </a:r>
            <a:endParaRPr sz="2800" b="1" dirty="0"/>
          </a:p>
        </p:txBody>
      </p:sp>
      <p:sp>
        <p:nvSpPr>
          <p:cNvPr id="7" name="TextBox 6">
            <a:extLst>
              <a:ext uri="{FF2B5EF4-FFF2-40B4-BE49-F238E27FC236}">
                <a16:creationId xmlns:a16="http://schemas.microsoft.com/office/drawing/2014/main" id="{3C8565FD-42C6-4638-8E73-10B3428167F4}"/>
              </a:ext>
            </a:extLst>
          </p:cNvPr>
          <p:cNvSpPr txBox="1"/>
          <p:nvPr/>
        </p:nvSpPr>
        <p:spPr>
          <a:xfrm>
            <a:off x="537839" y="1161422"/>
            <a:ext cx="10006944" cy="2529923"/>
          </a:xfrm>
          <a:prstGeom prst="rect">
            <a:avLst/>
          </a:prstGeom>
          <a:noFill/>
        </p:spPr>
        <p:txBody>
          <a:bodyPr wrap="square">
            <a:spAutoFit/>
          </a:bodyPr>
          <a:lstStyle/>
          <a:p>
            <a:pPr algn="l"/>
            <a:r>
              <a:rPr lang="en-US" sz="2400" i="0" dirty="0">
                <a:solidFill>
                  <a:srgbClr val="222222"/>
                </a:solidFill>
                <a:effectLst/>
                <a:latin typeface="+mn-lt"/>
              </a:rPr>
              <a:t>Presentation Layer</a:t>
            </a:r>
            <a:r>
              <a:rPr lang="en-US" sz="2400" b="0" i="0" dirty="0">
                <a:solidFill>
                  <a:srgbClr val="222222"/>
                </a:solidFill>
                <a:effectLst/>
                <a:latin typeface="+mn-lt"/>
              </a:rPr>
              <a:t>.</a:t>
            </a:r>
          </a:p>
          <a:p>
            <a:pPr algn="l"/>
            <a:r>
              <a:rPr lang="en-US" sz="2400" i="0" dirty="0">
                <a:solidFill>
                  <a:srgbClr val="222222"/>
                </a:solidFill>
                <a:effectLst/>
                <a:latin typeface="+mn-lt"/>
              </a:rPr>
              <a:t>Application Layer</a:t>
            </a:r>
            <a:r>
              <a:rPr lang="en-US" sz="2400" b="0" i="0" dirty="0">
                <a:solidFill>
                  <a:srgbClr val="222222"/>
                </a:solidFill>
                <a:effectLst/>
                <a:latin typeface="+mn-lt"/>
              </a:rPr>
              <a:t>.</a:t>
            </a:r>
          </a:p>
          <a:p>
            <a:pPr algn="l"/>
            <a:r>
              <a:rPr lang="en-US" sz="2400" i="0" dirty="0">
                <a:solidFill>
                  <a:srgbClr val="222222"/>
                </a:solidFill>
                <a:effectLst/>
                <a:latin typeface="+mn-lt"/>
              </a:rPr>
              <a:t>Database Layer</a:t>
            </a:r>
            <a:r>
              <a:rPr lang="en-US" sz="2400" b="0" i="0" dirty="0">
                <a:solidFill>
                  <a:srgbClr val="222222"/>
                </a:solidFill>
                <a:effectLst/>
                <a:latin typeface="+mn-lt"/>
              </a:rPr>
              <a:t>. </a:t>
            </a:r>
          </a:p>
          <a:p>
            <a:pPr algn="l"/>
            <a:r>
              <a:rPr lang="en-US" sz="2400" b="1" dirty="0">
                <a:solidFill>
                  <a:srgbClr val="222222"/>
                </a:solidFill>
                <a:latin typeface="+mn-lt"/>
              </a:rPr>
              <a:t>More layers of services: </a:t>
            </a:r>
            <a:r>
              <a:rPr lang="en-US" sz="2400" dirty="0">
                <a:solidFill>
                  <a:srgbClr val="222222"/>
                </a:solidFill>
                <a:latin typeface="+mn-lt"/>
              </a:rPr>
              <a:t>serve specific tasks or provide additional functionality to the web application.</a:t>
            </a:r>
            <a:endParaRPr lang="en-AU" sz="2400" dirty="0">
              <a:solidFill>
                <a:srgbClr val="222222"/>
              </a:solidFill>
              <a:latin typeface="+mn-lt"/>
            </a:endParaRPr>
          </a:p>
          <a:p>
            <a:pPr algn="l"/>
            <a:endParaRPr lang="en-US" b="0" i="0" dirty="0">
              <a:solidFill>
                <a:srgbClr val="222222"/>
              </a:solidFill>
              <a:effectLst/>
              <a:latin typeface="+mn-lt"/>
            </a:endParaRPr>
          </a:p>
        </p:txBody>
      </p:sp>
    </p:spTree>
    <p:extLst>
      <p:ext uri="{BB962C8B-B14F-4D97-AF65-F5344CB8AC3E}">
        <p14:creationId xmlns:p14="http://schemas.microsoft.com/office/powerpoint/2010/main" val="2092847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537839" y="143103"/>
            <a:ext cx="6993492" cy="1018319"/>
          </a:xfrm>
          <a:prstGeom prst="rect">
            <a:avLst/>
          </a:prstGeom>
        </p:spPr>
        <p:txBody>
          <a:bodyPr>
            <a:normAutofit/>
          </a:bodyPr>
          <a:lstStyle/>
          <a:p>
            <a:r>
              <a:rPr lang="en-AU" sz="3200" b="1" dirty="0"/>
              <a:t>Complex web application architecture</a:t>
            </a:r>
            <a:endParaRPr sz="2800" b="1" dirty="0"/>
          </a:p>
        </p:txBody>
      </p:sp>
      <p:sp>
        <p:nvSpPr>
          <p:cNvPr id="7" name="TextBox 6">
            <a:extLst>
              <a:ext uri="{FF2B5EF4-FFF2-40B4-BE49-F238E27FC236}">
                <a16:creationId xmlns:a16="http://schemas.microsoft.com/office/drawing/2014/main" id="{3C8565FD-42C6-4638-8E73-10B3428167F4}"/>
              </a:ext>
            </a:extLst>
          </p:cNvPr>
          <p:cNvSpPr txBox="1"/>
          <p:nvPr/>
        </p:nvSpPr>
        <p:spPr>
          <a:xfrm>
            <a:off x="537839" y="1161422"/>
            <a:ext cx="10313041" cy="1717393"/>
          </a:xfrm>
          <a:prstGeom prst="rect">
            <a:avLst/>
          </a:prstGeom>
          <a:noFill/>
        </p:spPr>
        <p:txBody>
          <a:bodyPr wrap="square">
            <a:spAutoFit/>
          </a:bodyPr>
          <a:lstStyle/>
          <a:p>
            <a:pPr algn="l"/>
            <a:r>
              <a:rPr lang="en-US" sz="2400" b="1" dirty="0">
                <a:solidFill>
                  <a:srgbClr val="222222"/>
                </a:solidFill>
                <a:latin typeface="+mn-lt"/>
              </a:rPr>
              <a:t>More layers of services:</a:t>
            </a:r>
            <a:endParaRPr lang="en-US" sz="2400" dirty="0">
              <a:solidFill>
                <a:srgbClr val="222222"/>
              </a:solidFill>
              <a:latin typeface="+mn-lt"/>
            </a:endParaRPr>
          </a:p>
          <a:p>
            <a:pPr algn="l"/>
            <a:r>
              <a:rPr lang="en-US" sz="2400" dirty="0">
                <a:solidFill>
                  <a:srgbClr val="222222"/>
                </a:solidFill>
                <a:latin typeface="+mn-lt"/>
              </a:rPr>
              <a:t>	</a:t>
            </a:r>
            <a:r>
              <a:rPr lang="en-US" sz="2400" dirty="0">
                <a:solidFill>
                  <a:srgbClr val="FF0000"/>
                </a:solidFill>
                <a:latin typeface="+mn-lt"/>
              </a:rPr>
              <a:t>Examples: </a:t>
            </a:r>
            <a:r>
              <a:rPr lang="en-US" sz="2400" dirty="0">
                <a:solidFill>
                  <a:srgbClr val="222222"/>
                </a:solidFill>
                <a:latin typeface="+mn-lt"/>
              </a:rPr>
              <a:t>Caching service, and </a:t>
            </a:r>
            <a:r>
              <a:rPr lang="en-US" sz="2400" dirty="0" err="1">
                <a:solidFill>
                  <a:srgbClr val="222222"/>
                </a:solidFill>
                <a:latin typeface="+mn-lt"/>
              </a:rPr>
              <a:t>datawarehouse</a:t>
            </a:r>
            <a:r>
              <a:rPr lang="en-US" sz="2400" dirty="0">
                <a:solidFill>
                  <a:srgbClr val="222222"/>
                </a:solidFill>
                <a:latin typeface="+mn-lt"/>
              </a:rPr>
              <a:t>.</a:t>
            </a:r>
          </a:p>
          <a:p>
            <a:pPr algn="l"/>
            <a:endParaRPr lang="en-AU" sz="2400" dirty="0">
              <a:solidFill>
                <a:srgbClr val="FF0000"/>
              </a:solidFill>
              <a:latin typeface="+mn-lt"/>
            </a:endParaRPr>
          </a:p>
          <a:p>
            <a:pPr algn="l"/>
            <a:endParaRPr lang="en-US" b="0" i="0" dirty="0">
              <a:solidFill>
                <a:srgbClr val="222222"/>
              </a:solidFill>
              <a:effectLst/>
              <a:latin typeface="+mn-lt"/>
            </a:endParaRPr>
          </a:p>
        </p:txBody>
      </p:sp>
    </p:spTree>
    <p:extLst>
      <p:ext uri="{BB962C8B-B14F-4D97-AF65-F5344CB8AC3E}">
        <p14:creationId xmlns:p14="http://schemas.microsoft.com/office/powerpoint/2010/main" val="3451548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51272</TotalTime>
  <Words>3310</Words>
  <Application>Microsoft Office PowerPoint</Application>
  <PresentationFormat>Widescreen</PresentationFormat>
  <Paragraphs>439</Paragraphs>
  <Slides>70</Slides>
  <Notes>69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70</vt:i4>
      </vt:variant>
    </vt:vector>
  </HeadingPairs>
  <TitlesOfParts>
    <vt:vector size="81" baseType="lpstr">
      <vt:lpstr>Amazon Ember</vt:lpstr>
      <vt:lpstr>Courier</vt:lpstr>
      <vt:lpstr>Söhne</vt:lpstr>
      <vt:lpstr>source-code-pro</vt:lpstr>
      <vt:lpstr>Arial</vt:lpstr>
      <vt:lpstr>Calibri</vt:lpstr>
      <vt:lpstr>Calibri Light</vt:lpstr>
      <vt:lpstr>Tahoma</vt:lpstr>
      <vt:lpstr>Times New Roman</vt:lpstr>
      <vt:lpstr>Wingdings</vt:lpstr>
      <vt:lpstr>Office Theme</vt:lpstr>
      <vt:lpstr>Week 9 Web Application  Architecture and Design Pattern</vt:lpstr>
      <vt:lpstr>Overview</vt:lpstr>
      <vt:lpstr>What is a web application architecture</vt:lpstr>
      <vt:lpstr>What is a web application architecture</vt:lpstr>
      <vt:lpstr>1-Tier web application architecture</vt:lpstr>
      <vt:lpstr>2-Tier web application architecture</vt:lpstr>
      <vt:lpstr>3-Tier web application architecture</vt:lpstr>
      <vt:lpstr>Complex web application architecture</vt:lpstr>
      <vt:lpstr>Complex web application architecture</vt:lpstr>
      <vt:lpstr>Serverless architecture</vt:lpstr>
      <vt:lpstr>Web application architecture</vt:lpstr>
      <vt:lpstr>A popular design pattern</vt:lpstr>
      <vt:lpstr>Model—View—Controller (MVC)</vt:lpstr>
      <vt:lpstr>Model—View—Controller (MVC)</vt:lpstr>
      <vt:lpstr>Model—View—Controller (MVC)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Peter Druschel</Manager>
  <Company>Rice University / Max Planck Institute for Software Systems</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basics; Amazon AWS</dc:title>
  <dc:subject>Scalable and Cloud Computing</dc:subject>
  <dc:creator>Andreas Haeberlen</dc:creator>
  <cp:keywords>NETS 212</cp:keywords>
  <dc:description>http://www.cis.upenn.edu/~nets212/</dc:description>
  <cp:lastModifiedBy>Zhi Zhang</cp:lastModifiedBy>
  <cp:revision>4150</cp:revision>
  <dcterms:created xsi:type="dcterms:W3CDTF">1999-05-23T11:18:07Z</dcterms:created>
  <dcterms:modified xsi:type="dcterms:W3CDTF">2024-09-24T06:32:04Z</dcterms:modified>
  <cp:category>Lecture</cp:category>
</cp:coreProperties>
</file>