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64"/>
  </p:notesMasterIdLst>
  <p:handoutMasterIdLst>
    <p:handoutMasterId r:id="rId65"/>
  </p:handoutMasterIdLst>
  <p:sldIdLst>
    <p:sldId id="1344" r:id="rId2"/>
    <p:sldId id="349" r:id="rId3"/>
    <p:sldId id="1347" r:id="rId4"/>
    <p:sldId id="1349" r:id="rId5"/>
    <p:sldId id="1348" r:id="rId6"/>
    <p:sldId id="1350" r:id="rId7"/>
    <p:sldId id="1351" r:id="rId8"/>
    <p:sldId id="1352" r:id="rId9"/>
    <p:sldId id="260" r:id="rId10"/>
    <p:sldId id="312" r:id="rId11"/>
    <p:sldId id="276" r:id="rId12"/>
    <p:sldId id="319" r:id="rId13"/>
    <p:sldId id="540" r:id="rId14"/>
    <p:sldId id="347" r:id="rId15"/>
    <p:sldId id="543" r:id="rId16"/>
    <p:sldId id="321" r:id="rId17"/>
    <p:sldId id="320" r:id="rId18"/>
    <p:sldId id="322" r:id="rId19"/>
    <p:sldId id="273" r:id="rId20"/>
    <p:sldId id="539" r:id="rId21"/>
    <p:sldId id="1355" r:id="rId22"/>
    <p:sldId id="1353" r:id="rId23"/>
    <p:sldId id="1356" r:id="rId24"/>
    <p:sldId id="1354" r:id="rId25"/>
    <p:sldId id="536" r:id="rId26"/>
    <p:sldId id="346" r:id="rId27"/>
    <p:sldId id="274" r:id="rId28"/>
    <p:sldId id="541" r:id="rId29"/>
    <p:sldId id="342" r:id="rId30"/>
    <p:sldId id="288" r:id="rId31"/>
    <p:sldId id="1295" r:id="rId32"/>
    <p:sldId id="290" r:id="rId33"/>
    <p:sldId id="1365" r:id="rId34"/>
    <p:sldId id="1366" r:id="rId35"/>
    <p:sldId id="1367" r:id="rId36"/>
    <p:sldId id="264" r:id="rId37"/>
    <p:sldId id="265" r:id="rId38"/>
    <p:sldId id="266" r:id="rId39"/>
    <p:sldId id="267" r:id="rId40"/>
    <p:sldId id="1361" r:id="rId41"/>
    <p:sldId id="269" r:id="rId42"/>
    <p:sldId id="270" r:id="rId43"/>
    <p:sldId id="271" r:id="rId44"/>
    <p:sldId id="272" r:id="rId45"/>
    <p:sldId id="275" r:id="rId46"/>
    <p:sldId id="1363" r:id="rId47"/>
    <p:sldId id="1362" r:id="rId48"/>
    <p:sldId id="287" r:id="rId49"/>
    <p:sldId id="291" r:id="rId50"/>
    <p:sldId id="299" r:id="rId51"/>
    <p:sldId id="302" r:id="rId52"/>
    <p:sldId id="490" r:id="rId53"/>
    <p:sldId id="1358" r:id="rId54"/>
    <p:sldId id="1360" r:id="rId55"/>
    <p:sldId id="1372" r:id="rId56"/>
    <p:sldId id="1373" r:id="rId57"/>
    <p:sldId id="1369" r:id="rId58"/>
    <p:sldId id="1364" r:id="rId59"/>
    <p:sldId id="1370" r:id="rId60"/>
    <p:sldId id="1371" r:id="rId61"/>
    <p:sldId id="268" r:id="rId62"/>
    <p:sldId id="333" r:id="rId63"/>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72521" autoAdjust="0"/>
  </p:normalViewPr>
  <p:slideViewPr>
    <p:cSldViewPr snapToGrid="0">
      <p:cViewPr varScale="1">
        <p:scale>
          <a:sx n="51" d="100"/>
          <a:sy n="51" d="100"/>
        </p:scale>
        <p:origin x="1314" y="78"/>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60D4F08A-1EBA-4F14-89F4-32FE0C142F72}"/>
    <pc:docChg chg="undo redo custSel addSld delSld modSld sldOrd modMainMaster">
      <pc:chgData name="张 智" userId="36bdf691fd3510be" providerId="LiveId" clId="{60D4F08A-1EBA-4F14-89F4-32FE0C142F72}" dt="2023-07-25T06:32:42.097" v="23294" actId="14100"/>
      <pc:docMkLst>
        <pc:docMk/>
      </pc:docMkLst>
      <pc:sldChg chg="modSp add mod ord modNotesTx">
        <pc:chgData name="张 智" userId="36bdf691fd3510be" providerId="LiveId" clId="{60D4F08A-1EBA-4F14-89F4-32FE0C142F72}" dt="2023-07-04T07:40:59.745" v="2927" actId="2711"/>
        <pc:sldMkLst>
          <pc:docMk/>
          <pc:sldMk cId="3503711615" sldId="260"/>
        </pc:sldMkLst>
        <pc:spChg chg="mod">
          <ac:chgData name="张 智" userId="36bdf691fd3510be" providerId="LiveId" clId="{60D4F08A-1EBA-4F14-89F4-32FE0C142F72}" dt="2023-07-04T07:12:47.817" v="2691" actId="113"/>
          <ac:spMkLst>
            <pc:docMk/>
            <pc:sldMk cId="3503711615" sldId="260"/>
            <ac:spMk id="2" creationId="{5C4F01C5-5333-2248-B03B-703C97F7CC69}"/>
          </ac:spMkLst>
        </pc:spChg>
        <pc:spChg chg="mod">
          <ac:chgData name="张 智" userId="36bdf691fd3510be" providerId="LiveId" clId="{60D4F08A-1EBA-4F14-89F4-32FE0C142F72}" dt="2023-07-04T07:40:59.745" v="2927" actId="2711"/>
          <ac:spMkLst>
            <pc:docMk/>
            <pc:sldMk cId="3503711615" sldId="260"/>
            <ac:spMk id="3" creationId="{F7DD7DCB-C7E2-1B4F-BD83-3B7AF005DD76}"/>
          </ac:spMkLst>
        </pc:spChg>
      </pc:sldChg>
      <pc:sldChg chg="delSp modSp add mod modTransition modAnim modNotesTx">
        <pc:chgData name="张 智" userId="36bdf691fd3510be" providerId="LiveId" clId="{60D4F08A-1EBA-4F14-89F4-32FE0C142F72}" dt="2023-07-25T03:50:24.555" v="21130" actId="20577"/>
        <pc:sldMkLst>
          <pc:docMk/>
          <pc:sldMk cId="0" sldId="264"/>
        </pc:sldMkLst>
        <pc:spChg chg="mod">
          <ac:chgData name="张 智" userId="36bdf691fd3510be" providerId="LiveId" clId="{60D4F08A-1EBA-4F14-89F4-32FE0C142F72}" dt="2023-07-20T01:57:44.999" v="14309" actId="27636"/>
          <ac:spMkLst>
            <pc:docMk/>
            <pc:sldMk cId="0" sldId="264"/>
            <ac:spMk id="188" creationId="{00000000-0000-0000-0000-000000000000}"/>
          </ac:spMkLst>
        </pc:spChg>
        <pc:spChg chg="mod">
          <ac:chgData name="张 智" userId="36bdf691fd3510be" providerId="LiveId" clId="{60D4F08A-1EBA-4F14-89F4-32FE0C142F72}" dt="2023-07-20T02:00:06.875" v="14498" actId="20577"/>
          <ac:spMkLst>
            <pc:docMk/>
            <pc:sldMk cId="0" sldId="264"/>
            <ac:spMk id="189" creationId="{00000000-0000-0000-0000-000000000000}"/>
          </ac:spMkLst>
        </pc:spChg>
        <pc:spChg chg="del mod">
          <ac:chgData name="张 智" userId="36bdf691fd3510be" providerId="LiveId" clId="{60D4F08A-1EBA-4F14-89F4-32FE0C142F72}" dt="2023-07-20T02:40:28.143" v="16340" actId="478"/>
          <ac:spMkLst>
            <pc:docMk/>
            <pc:sldMk cId="0" sldId="264"/>
            <ac:spMk id="190" creationId="{00000000-0000-0000-0000-000000000000}"/>
          </ac:spMkLst>
        </pc:spChg>
        <pc:spChg chg="mod">
          <ac:chgData name="张 智" userId="36bdf691fd3510be" providerId="LiveId" clId="{60D4F08A-1EBA-4F14-89F4-32FE0C142F72}" dt="2023-07-20T01:53:27.994" v="14112" actId="1036"/>
          <ac:spMkLst>
            <pc:docMk/>
            <pc:sldMk cId="0" sldId="264"/>
            <ac:spMk id="194" creationId="{00000000-0000-0000-0000-000000000000}"/>
          </ac:spMkLst>
        </pc:spChg>
        <pc:spChg chg="mod">
          <ac:chgData name="张 智" userId="36bdf691fd3510be" providerId="LiveId" clId="{60D4F08A-1EBA-4F14-89F4-32FE0C142F72}" dt="2023-07-20T01:53:27.994" v="14112" actId="1036"/>
          <ac:spMkLst>
            <pc:docMk/>
            <pc:sldMk cId="0" sldId="264"/>
            <ac:spMk id="195" creationId="{00000000-0000-0000-0000-000000000000}"/>
          </ac:spMkLst>
        </pc:spChg>
        <pc:spChg chg="mod">
          <ac:chgData name="张 智" userId="36bdf691fd3510be" providerId="LiveId" clId="{60D4F08A-1EBA-4F14-89F4-32FE0C142F72}" dt="2023-07-20T01:53:27.994" v="14112" actId="1036"/>
          <ac:spMkLst>
            <pc:docMk/>
            <pc:sldMk cId="0" sldId="264"/>
            <ac:spMk id="196" creationId="{00000000-0000-0000-0000-000000000000}"/>
          </ac:spMkLst>
        </pc:spChg>
        <pc:picChg chg="mod">
          <ac:chgData name="张 智" userId="36bdf691fd3510be" providerId="LiveId" clId="{60D4F08A-1EBA-4F14-89F4-32FE0C142F72}" dt="2023-07-20T01:53:27.994" v="14112" actId="1036"/>
          <ac:picMkLst>
            <pc:docMk/>
            <pc:sldMk cId="0" sldId="264"/>
            <ac:picMk id="191" creationId="{00000000-0000-0000-0000-000000000000}"/>
          </ac:picMkLst>
        </pc:picChg>
        <pc:picChg chg="mod">
          <ac:chgData name="张 智" userId="36bdf691fd3510be" providerId="LiveId" clId="{60D4F08A-1EBA-4F14-89F4-32FE0C142F72}" dt="2023-07-20T01:53:27.994" v="14112" actId="1036"/>
          <ac:picMkLst>
            <pc:docMk/>
            <pc:sldMk cId="0" sldId="264"/>
            <ac:picMk id="192" creationId="{00000000-0000-0000-0000-000000000000}"/>
          </ac:picMkLst>
        </pc:picChg>
        <pc:picChg chg="mod">
          <ac:chgData name="张 智" userId="36bdf691fd3510be" providerId="LiveId" clId="{60D4F08A-1EBA-4F14-89F4-32FE0C142F72}" dt="2023-07-20T01:53:27.994" v="14112" actId="1036"/>
          <ac:picMkLst>
            <pc:docMk/>
            <pc:sldMk cId="0" sldId="264"/>
            <ac:picMk id="193" creationId="{00000000-0000-0000-0000-000000000000}"/>
          </ac:picMkLst>
        </pc:picChg>
      </pc:sldChg>
      <pc:sldChg chg="delSp modSp add mod modTransition modNotesTx">
        <pc:chgData name="张 智" userId="36bdf691fd3510be" providerId="LiveId" clId="{60D4F08A-1EBA-4F14-89F4-32FE0C142F72}" dt="2023-07-25T03:52:09.831" v="21160" actId="20577"/>
        <pc:sldMkLst>
          <pc:docMk/>
          <pc:sldMk cId="0" sldId="265"/>
        </pc:sldMkLst>
        <pc:spChg chg="mod">
          <ac:chgData name="张 智" userId="36bdf691fd3510be" providerId="LiveId" clId="{60D4F08A-1EBA-4F14-89F4-32FE0C142F72}" dt="2023-07-20T02:02:41.075" v="14564" actId="20577"/>
          <ac:spMkLst>
            <pc:docMk/>
            <pc:sldMk cId="0" sldId="265"/>
            <ac:spMk id="198" creationId="{00000000-0000-0000-0000-000000000000}"/>
          </ac:spMkLst>
        </pc:spChg>
        <pc:spChg chg="mod">
          <ac:chgData name="张 智" userId="36bdf691fd3510be" providerId="LiveId" clId="{60D4F08A-1EBA-4F14-89F4-32FE0C142F72}" dt="2023-07-20T02:23:23.872" v="15563" actId="20577"/>
          <ac:spMkLst>
            <pc:docMk/>
            <pc:sldMk cId="0" sldId="265"/>
            <ac:spMk id="199" creationId="{00000000-0000-0000-0000-000000000000}"/>
          </ac:spMkLst>
        </pc:spChg>
        <pc:spChg chg="del mod">
          <ac:chgData name="张 智" userId="36bdf691fd3510be" providerId="LiveId" clId="{60D4F08A-1EBA-4F14-89F4-32FE0C142F72}" dt="2023-07-20T02:40:24.764" v="16339" actId="478"/>
          <ac:spMkLst>
            <pc:docMk/>
            <pc:sldMk cId="0" sldId="265"/>
            <ac:spMk id="200" creationId="{00000000-0000-0000-0000-000000000000}"/>
          </ac:spMkLst>
        </pc:spChg>
        <pc:spChg chg="mod">
          <ac:chgData name="张 智" userId="36bdf691fd3510be" providerId="LiveId" clId="{60D4F08A-1EBA-4F14-89F4-32FE0C142F72}" dt="2023-07-20T01:54:01.297" v="14119" actId="1076"/>
          <ac:spMkLst>
            <pc:docMk/>
            <pc:sldMk cId="0" sldId="265"/>
            <ac:spMk id="205" creationId="{00000000-0000-0000-0000-000000000000}"/>
          </ac:spMkLst>
        </pc:spChg>
        <pc:spChg chg="mod">
          <ac:chgData name="张 智" userId="36bdf691fd3510be" providerId="LiveId" clId="{60D4F08A-1EBA-4F14-89F4-32FE0C142F72}" dt="2023-07-20T01:54:01.297" v="14119" actId="1076"/>
          <ac:spMkLst>
            <pc:docMk/>
            <pc:sldMk cId="0" sldId="265"/>
            <ac:spMk id="206" creationId="{00000000-0000-0000-0000-000000000000}"/>
          </ac:spMkLst>
        </pc:spChg>
        <pc:spChg chg="mod">
          <ac:chgData name="张 智" userId="36bdf691fd3510be" providerId="LiveId" clId="{60D4F08A-1EBA-4F14-89F4-32FE0C142F72}" dt="2023-07-20T01:54:01.297" v="14119" actId="1076"/>
          <ac:spMkLst>
            <pc:docMk/>
            <pc:sldMk cId="0" sldId="265"/>
            <ac:spMk id="207" creationId="{00000000-0000-0000-0000-000000000000}"/>
          </ac:spMkLst>
        </pc:spChg>
        <pc:spChg chg="mod">
          <ac:chgData name="张 智" userId="36bdf691fd3510be" providerId="LiveId" clId="{60D4F08A-1EBA-4F14-89F4-32FE0C142F72}" dt="2023-07-20T01:54:01.297" v="14119" actId="1076"/>
          <ac:spMkLst>
            <pc:docMk/>
            <pc:sldMk cId="0" sldId="265"/>
            <ac:spMk id="208" creationId="{00000000-0000-0000-0000-000000000000}"/>
          </ac:spMkLst>
        </pc:spChg>
        <pc:spChg chg="mod">
          <ac:chgData name="张 智" userId="36bdf691fd3510be" providerId="LiveId" clId="{60D4F08A-1EBA-4F14-89F4-32FE0C142F72}" dt="2023-07-20T01:54:01.297" v="14119" actId="1076"/>
          <ac:spMkLst>
            <pc:docMk/>
            <pc:sldMk cId="0" sldId="265"/>
            <ac:spMk id="209" creationId="{00000000-0000-0000-0000-000000000000}"/>
          </ac:spMkLst>
        </pc:spChg>
        <pc:spChg chg="mod">
          <ac:chgData name="张 智" userId="36bdf691fd3510be" providerId="LiveId" clId="{60D4F08A-1EBA-4F14-89F4-32FE0C142F72}" dt="2023-07-20T01:54:01.297" v="14119" actId="1076"/>
          <ac:spMkLst>
            <pc:docMk/>
            <pc:sldMk cId="0" sldId="265"/>
            <ac:spMk id="210" creationId="{00000000-0000-0000-0000-000000000000}"/>
          </ac:spMkLst>
        </pc:spChg>
        <pc:spChg chg="mod">
          <ac:chgData name="张 智" userId="36bdf691fd3510be" providerId="LiveId" clId="{60D4F08A-1EBA-4F14-89F4-32FE0C142F72}" dt="2023-07-20T01:54:01.297" v="14119" actId="1076"/>
          <ac:spMkLst>
            <pc:docMk/>
            <pc:sldMk cId="0" sldId="265"/>
            <ac:spMk id="211" creationId="{00000000-0000-0000-0000-000000000000}"/>
          </ac:spMkLst>
        </pc:spChg>
        <pc:spChg chg="mod">
          <ac:chgData name="张 智" userId="36bdf691fd3510be" providerId="LiveId" clId="{60D4F08A-1EBA-4F14-89F4-32FE0C142F72}" dt="2023-07-20T01:54:01.297" v="14119" actId="1076"/>
          <ac:spMkLst>
            <pc:docMk/>
            <pc:sldMk cId="0" sldId="265"/>
            <ac:spMk id="212" creationId="{00000000-0000-0000-0000-000000000000}"/>
          </ac:spMkLst>
        </pc:spChg>
        <pc:spChg chg="mod">
          <ac:chgData name="张 智" userId="36bdf691fd3510be" providerId="LiveId" clId="{60D4F08A-1EBA-4F14-89F4-32FE0C142F72}" dt="2023-07-20T02:03:25.999" v="14678" actId="108"/>
          <ac:spMkLst>
            <pc:docMk/>
            <pc:sldMk cId="0" sldId="265"/>
            <ac:spMk id="213" creationId="{00000000-0000-0000-0000-000000000000}"/>
          </ac:spMkLst>
        </pc:spChg>
        <pc:spChg chg="mod">
          <ac:chgData name="张 智" userId="36bdf691fd3510be" providerId="LiveId" clId="{60D4F08A-1EBA-4F14-89F4-32FE0C142F72}" dt="2023-07-20T01:54:01.297" v="14119" actId="1076"/>
          <ac:spMkLst>
            <pc:docMk/>
            <pc:sldMk cId="0" sldId="265"/>
            <ac:spMk id="214" creationId="{00000000-0000-0000-0000-000000000000}"/>
          </ac:spMkLst>
        </pc:spChg>
        <pc:spChg chg="mod">
          <ac:chgData name="张 智" userId="36bdf691fd3510be" providerId="LiveId" clId="{60D4F08A-1EBA-4F14-89F4-32FE0C142F72}" dt="2023-07-20T01:54:01.297" v="14119" actId="1076"/>
          <ac:spMkLst>
            <pc:docMk/>
            <pc:sldMk cId="0" sldId="265"/>
            <ac:spMk id="215" creationId="{00000000-0000-0000-0000-000000000000}"/>
          </ac:spMkLst>
        </pc:spChg>
        <pc:spChg chg="mod">
          <ac:chgData name="张 智" userId="36bdf691fd3510be" providerId="LiveId" clId="{60D4F08A-1EBA-4F14-89F4-32FE0C142F72}" dt="2023-07-20T01:54:01.297" v="14119" actId="1076"/>
          <ac:spMkLst>
            <pc:docMk/>
            <pc:sldMk cId="0" sldId="265"/>
            <ac:spMk id="216" creationId="{00000000-0000-0000-0000-000000000000}"/>
          </ac:spMkLst>
        </pc:spChg>
        <pc:picChg chg="mod">
          <ac:chgData name="张 智" userId="36bdf691fd3510be" providerId="LiveId" clId="{60D4F08A-1EBA-4F14-89F4-32FE0C142F72}" dt="2023-07-20T01:54:01.297" v="14119" actId="1076"/>
          <ac:picMkLst>
            <pc:docMk/>
            <pc:sldMk cId="0" sldId="265"/>
            <ac:picMk id="201" creationId="{00000000-0000-0000-0000-000000000000}"/>
          </ac:picMkLst>
        </pc:picChg>
        <pc:picChg chg="mod">
          <ac:chgData name="张 智" userId="36bdf691fd3510be" providerId="LiveId" clId="{60D4F08A-1EBA-4F14-89F4-32FE0C142F72}" dt="2023-07-20T01:54:01.297" v="14119" actId="1076"/>
          <ac:picMkLst>
            <pc:docMk/>
            <pc:sldMk cId="0" sldId="265"/>
            <ac:picMk id="202" creationId="{00000000-0000-0000-0000-000000000000}"/>
          </ac:picMkLst>
        </pc:picChg>
        <pc:picChg chg="mod">
          <ac:chgData name="张 智" userId="36bdf691fd3510be" providerId="LiveId" clId="{60D4F08A-1EBA-4F14-89F4-32FE0C142F72}" dt="2023-07-20T01:54:01.297" v="14119" actId="1076"/>
          <ac:picMkLst>
            <pc:docMk/>
            <pc:sldMk cId="0" sldId="265"/>
            <ac:picMk id="203" creationId="{00000000-0000-0000-0000-000000000000}"/>
          </ac:picMkLst>
        </pc:picChg>
        <pc:picChg chg="mod">
          <ac:chgData name="张 智" userId="36bdf691fd3510be" providerId="LiveId" clId="{60D4F08A-1EBA-4F14-89F4-32FE0C142F72}" dt="2023-07-20T01:54:01.297" v="14119" actId="1076"/>
          <ac:picMkLst>
            <pc:docMk/>
            <pc:sldMk cId="0" sldId="265"/>
            <ac:picMk id="204" creationId="{00000000-0000-0000-0000-000000000000}"/>
          </ac:picMkLst>
        </pc:picChg>
      </pc:sldChg>
      <pc:sldChg chg="delSp modSp add mod modTransition modAnim modNotesTx">
        <pc:chgData name="张 智" userId="36bdf691fd3510be" providerId="LiveId" clId="{60D4F08A-1EBA-4F14-89F4-32FE0C142F72}" dt="2023-07-25T03:54:24.554" v="21405" actId="20577"/>
        <pc:sldMkLst>
          <pc:docMk/>
          <pc:sldMk cId="0" sldId="266"/>
        </pc:sldMkLst>
        <pc:spChg chg="mod">
          <ac:chgData name="张 智" userId="36bdf691fd3510be" providerId="LiveId" clId="{60D4F08A-1EBA-4F14-89F4-32FE0C142F72}" dt="2023-07-20T02:09:33.014" v="15146" actId="113"/>
          <ac:spMkLst>
            <pc:docMk/>
            <pc:sldMk cId="0" sldId="266"/>
            <ac:spMk id="218" creationId="{00000000-0000-0000-0000-000000000000}"/>
          </ac:spMkLst>
        </pc:spChg>
        <pc:spChg chg="mod">
          <ac:chgData name="张 智" userId="36bdf691fd3510be" providerId="LiveId" clId="{60D4F08A-1EBA-4F14-89F4-32FE0C142F72}" dt="2023-07-20T02:24:42.160" v="15578" actId="1076"/>
          <ac:spMkLst>
            <pc:docMk/>
            <pc:sldMk cId="0" sldId="266"/>
            <ac:spMk id="219" creationId="{00000000-0000-0000-0000-000000000000}"/>
          </ac:spMkLst>
        </pc:spChg>
        <pc:spChg chg="del mod">
          <ac:chgData name="张 智" userId="36bdf691fd3510be" providerId="LiveId" clId="{60D4F08A-1EBA-4F14-89F4-32FE0C142F72}" dt="2023-07-20T02:40:21.918" v="16338" actId="478"/>
          <ac:spMkLst>
            <pc:docMk/>
            <pc:sldMk cId="0" sldId="266"/>
            <ac:spMk id="220" creationId="{00000000-0000-0000-0000-000000000000}"/>
          </ac:spMkLst>
        </pc:spChg>
        <pc:grpChg chg="mod">
          <ac:chgData name="张 智" userId="36bdf691fd3510be" providerId="LiveId" clId="{60D4F08A-1EBA-4F14-89F4-32FE0C142F72}" dt="2023-07-20T02:24:46.127" v="15579" actId="1076"/>
          <ac:grpSpMkLst>
            <pc:docMk/>
            <pc:sldMk cId="0" sldId="266"/>
            <ac:grpSpMk id="223" creationId="{00000000-0000-0000-0000-000000000000}"/>
          </ac:grpSpMkLst>
        </pc:grpChg>
        <pc:picChg chg="mod">
          <ac:chgData name="张 智" userId="36bdf691fd3510be" providerId="LiveId" clId="{60D4F08A-1EBA-4F14-89F4-32FE0C142F72}" dt="2023-07-20T02:24:46.127" v="15579" actId="1076"/>
          <ac:picMkLst>
            <pc:docMk/>
            <pc:sldMk cId="0" sldId="266"/>
            <ac:picMk id="224" creationId="{00000000-0000-0000-0000-000000000000}"/>
          </ac:picMkLst>
        </pc:picChg>
      </pc:sldChg>
      <pc:sldChg chg="delSp modSp add mod modTransition modAnim modNotesTx">
        <pc:chgData name="张 智" userId="36bdf691fd3510be" providerId="LiveId" clId="{60D4F08A-1EBA-4F14-89F4-32FE0C142F72}" dt="2023-07-25T03:53:50.828" v="21343" actId="20577"/>
        <pc:sldMkLst>
          <pc:docMk/>
          <pc:sldMk cId="0" sldId="267"/>
        </pc:sldMkLst>
        <pc:spChg chg="mod">
          <ac:chgData name="张 智" userId="36bdf691fd3510be" providerId="LiveId" clId="{60D4F08A-1EBA-4F14-89F4-32FE0C142F72}" dt="2023-07-20T02:11:28.125" v="15155" actId="113"/>
          <ac:spMkLst>
            <pc:docMk/>
            <pc:sldMk cId="0" sldId="267"/>
            <ac:spMk id="226" creationId="{00000000-0000-0000-0000-000000000000}"/>
          </ac:spMkLst>
        </pc:spChg>
        <pc:spChg chg="mod">
          <ac:chgData name="张 智" userId="36bdf691fd3510be" providerId="LiveId" clId="{60D4F08A-1EBA-4F14-89F4-32FE0C142F72}" dt="2023-07-20T02:26:30.215" v="15614" actId="20577"/>
          <ac:spMkLst>
            <pc:docMk/>
            <pc:sldMk cId="0" sldId="267"/>
            <ac:spMk id="227" creationId="{00000000-0000-0000-0000-000000000000}"/>
          </ac:spMkLst>
        </pc:spChg>
        <pc:spChg chg="del mod">
          <ac:chgData name="张 智" userId="36bdf691fd3510be" providerId="LiveId" clId="{60D4F08A-1EBA-4F14-89F4-32FE0C142F72}" dt="2023-07-20T02:40:17.652" v="16337" actId="478"/>
          <ac:spMkLst>
            <pc:docMk/>
            <pc:sldMk cId="0" sldId="267"/>
            <ac:spMk id="228" creationId="{00000000-0000-0000-0000-000000000000}"/>
          </ac:spMkLst>
        </pc:spChg>
        <pc:spChg chg="mod">
          <ac:chgData name="张 智" userId="36bdf691fd3510be" providerId="LiveId" clId="{60D4F08A-1EBA-4F14-89F4-32FE0C142F72}" dt="2023-07-20T02:12:04.340" v="15166" actId="1076"/>
          <ac:spMkLst>
            <pc:docMk/>
            <pc:sldMk cId="0" sldId="267"/>
            <ac:spMk id="232" creationId="{00000000-0000-0000-0000-000000000000}"/>
          </ac:spMkLst>
        </pc:spChg>
        <pc:spChg chg="mod">
          <ac:chgData name="张 智" userId="36bdf691fd3510be" providerId="LiveId" clId="{60D4F08A-1EBA-4F14-89F4-32FE0C142F72}" dt="2023-07-20T02:12:04.340" v="15166" actId="1076"/>
          <ac:spMkLst>
            <pc:docMk/>
            <pc:sldMk cId="0" sldId="267"/>
            <ac:spMk id="233" creationId="{00000000-0000-0000-0000-000000000000}"/>
          </ac:spMkLst>
        </pc:spChg>
        <pc:spChg chg="mod">
          <ac:chgData name="张 智" userId="36bdf691fd3510be" providerId="LiveId" clId="{60D4F08A-1EBA-4F14-89F4-32FE0C142F72}" dt="2023-07-20T02:12:04.340" v="15166" actId="1076"/>
          <ac:spMkLst>
            <pc:docMk/>
            <pc:sldMk cId="0" sldId="267"/>
            <ac:spMk id="234" creationId="{00000000-0000-0000-0000-000000000000}"/>
          </ac:spMkLst>
        </pc:spChg>
        <pc:spChg chg="mod">
          <ac:chgData name="张 智" userId="36bdf691fd3510be" providerId="LiveId" clId="{60D4F08A-1EBA-4F14-89F4-32FE0C142F72}" dt="2023-07-20T02:12:04.340" v="15166" actId="1076"/>
          <ac:spMkLst>
            <pc:docMk/>
            <pc:sldMk cId="0" sldId="267"/>
            <ac:spMk id="235" creationId="{00000000-0000-0000-0000-000000000000}"/>
          </ac:spMkLst>
        </pc:spChg>
        <pc:picChg chg="mod">
          <ac:chgData name="张 智" userId="36bdf691fd3510be" providerId="LiveId" clId="{60D4F08A-1EBA-4F14-89F4-32FE0C142F72}" dt="2023-07-20T02:12:04.340" v="15166" actId="1076"/>
          <ac:picMkLst>
            <pc:docMk/>
            <pc:sldMk cId="0" sldId="267"/>
            <ac:picMk id="229" creationId="{00000000-0000-0000-0000-000000000000}"/>
          </ac:picMkLst>
        </pc:picChg>
        <pc:picChg chg="mod">
          <ac:chgData name="张 智" userId="36bdf691fd3510be" providerId="LiveId" clId="{60D4F08A-1EBA-4F14-89F4-32FE0C142F72}" dt="2023-07-20T02:12:04.340" v="15166" actId="1076"/>
          <ac:picMkLst>
            <pc:docMk/>
            <pc:sldMk cId="0" sldId="267"/>
            <ac:picMk id="230" creationId="{00000000-0000-0000-0000-000000000000}"/>
          </ac:picMkLst>
        </pc:picChg>
        <pc:picChg chg="mod">
          <ac:chgData name="张 智" userId="36bdf691fd3510be" providerId="LiveId" clId="{60D4F08A-1EBA-4F14-89F4-32FE0C142F72}" dt="2023-07-20T02:12:04.340" v="15166" actId="1076"/>
          <ac:picMkLst>
            <pc:docMk/>
            <pc:sldMk cId="0" sldId="267"/>
            <ac:picMk id="231" creationId="{00000000-0000-0000-0000-000000000000}"/>
          </ac:picMkLst>
        </pc:picChg>
        <pc:picChg chg="mod">
          <ac:chgData name="张 智" userId="36bdf691fd3510be" providerId="LiveId" clId="{60D4F08A-1EBA-4F14-89F4-32FE0C142F72}" dt="2023-07-20T02:12:04.340" v="15166" actId="1076"/>
          <ac:picMkLst>
            <pc:docMk/>
            <pc:sldMk cId="0" sldId="267"/>
            <ac:picMk id="236" creationId="{00000000-0000-0000-0000-000000000000}"/>
          </ac:picMkLst>
        </pc:picChg>
      </pc:sldChg>
      <pc:sldChg chg="delSp modSp add del mod modNotesTx">
        <pc:chgData name="张 智" userId="36bdf691fd3510be" providerId="LiveId" clId="{60D4F08A-1EBA-4F14-89F4-32FE0C142F72}" dt="2023-07-25T06:13:58.259" v="23192" actId="2696"/>
        <pc:sldMkLst>
          <pc:docMk/>
          <pc:sldMk cId="1068746973" sldId="268"/>
        </pc:sldMkLst>
        <pc:spChg chg="mod">
          <ac:chgData name="张 智" userId="36bdf691fd3510be" providerId="LiveId" clId="{60D4F08A-1EBA-4F14-89F4-32FE0C142F72}" dt="2023-07-18T07:37:51.441" v="6785" actId="1076"/>
          <ac:spMkLst>
            <pc:docMk/>
            <pc:sldMk cId="1068746973" sldId="268"/>
            <ac:spMk id="2" creationId="{5C4F01C5-5333-2248-B03B-703C97F7CC69}"/>
          </ac:spMkLst>
        </pc:spChg>
        <pc:spChg chg="mod">
          <ac:chgData name="张 智" userId="36bdf691fd3510be" providerId="LiveId" clId="{60D4F08A-1EBA-4F14-89F4-32FE0C142F72}" dt="2023-07-18T07:47:19.450" v="7162" actId="20577"/>
          <ac:spMkLst>
            <pc:docMk/>
            <pc:sldMk cId="1068746973" sldId="268"/>
            <ac:spMk id="3" creationId="{F7DD7DCB-C7E2-1B4F-BD83-3B7AF005DD76}"/>
          </ac:spMkLst>
        </pc:spChg>
        <pc:spChg chg="del">
          <ac:chgData name="张 智" userId="36bdf691fd3510be" providerId="LiveId" clId="{60D4F08A-1EBA-4F14-89F4-32FE0C142F72}" dt="2023-07-18T07:38:06.344" v="6794" actId="478"/>
          <ac:spMkLst>
            <pc:docMk/>
            <pc:sldMk cId="1068746973" sldId="268"/>
            <ac:spMk id="4" creationId="{5293465A-4C2A-754E-8F5A-63A08A730A0E}"/>
          </ac:spMkLst>
        </pc:spChg>
      </pc:sldChg>
      <pc:sldChg chg="addSp delSp modSp add mod modTransition modNotesTx">
        <pc:chgData name="张 智" userId="36bdf691fd3510be" providerId="LiveId" clId="{60D4F08A-1EBA-4F14-89F4-32FE0C142F72}" dt="2023-07-20T02:40:12.817" v="16335" actId="478"/>
        <pc:sldMkLst>
          <pc:docMk/>
          <pc:sldMk cId="0" sldId="269"/>
        </pc:sldMkLst>
        <pc:spChg chg="add del mod">
          <ac:chgData name="张 智" userId="36bdf691fd3510be" providerId="LiveId" clId="{60D4F08A-1EBA-4F14-89F4-32FE0C142F72}" dt="2023-07-20T02:19:25.898" v="15450" actId="478"/>
          <ac:spMkLst>
            <pc:docMk/>
            <pc:sldMk cId="0" sldId="269"/>
            <ac:spMk id="8" creationId="{8801CE7B-F756-49C4-84FF-108CE30C369C}"/>
          </ac:spMkLst>
        </pc:spChg>
        <pc:spChg chg="mod">
          <ac:chgData name="张 智" userId="36bdf691fd3510be" providerId="LiveId" clId="{60D4F08A-1EBA-4F14-89F4-32FE0C142F72}" dt="2023-07-20T02:18:21.016" v="15297" actId="1076"/>
          <ac:spMkLst>
            <pc:docMk/>
            <pc:sldMk cId="0" sldId="269"/>
            <ac:spMk id="250" creationId="{00000000-0000-0000-0000-000000000000}"/>
          </ac:spMkLst>
        </pc:spChg>
        <pc:spChg chg="del mod">
          <ac:chgData name="张 智" userId="36bdf691fd3510be" providerId="LiveId" clId="{60D4F08A-1EBA-4F14-89F4-32FE0C142F72}" dt="2023-07-20T02:40:12.817" v="16335" actId="478"/>
          <ac:spMkLst>
            <pc:docMk/>
            <pc:sldMk cId="0" sldId="269"/>
            <ac:spMk id="252" creationId="{00000000-0000-0000-0000-000000000000}"/>
          </ac:spMkLst>
        </pc:spChg>
      </pc:sldChg>
      <pc:sldChg chg="addSp delSp modSp add mod modTransition modNotesTx">
        <pc:chgData name="张 智" userId="36bdf691fd3510be" providerId="LiveId" clId="{60D4F08A-1EBA-4F14-89F4-32FE0C142F72}" dt="2023-07-20T02:40:09.803" v="16334" actId="478"/>
        <pc:sldMkLst>
          <pc:docMk/>
          <pc:sldMk cId="0" sldId="270"/>
        </pc:sldMkLst>
        <pc:spChg chg="add del mod">
          <ac:chgData name="张 智" userId="36bdf691fd3510be" providerId="LiveId" clId="{60D4F08A-1EBA-4F14-89F4-32FE0C142F72}" dt="2023-07-20T02:19:41.321" v="15452" actId="478"/>
          <ac:spMkLst>
            <pc:docMk/>
            <pc:sldMk cId="0" sldId="270"/>
            <ac:spMk id="3" creationId="{8B198363-386E-4170-BFDE-D106295B95F1}"/>
          </ac:spMkLst>
        </pc:spChg>
        <pc:spChg chg="add mod">
          <ac:chgData name="张 智" userId="36bdf691fd3510be" providerId="LiveId" clId="{60D4F08A-1EBA-4F14-89F4-32FE0C142F72}" dt="2023-07-20T02:19:41.601" v="15453"/>
          <ac:spMkLst>
            <pc:docMk/>
            <pc:sldMk cId="0" sldId="270"/>
            <ac:spMk id="10" creationId="{E0E15410-F758-4449-AE72-3360BD435F05}"/>
          </ac:spMkLst>
        </pc:spChg>
        <pc:spChg chg="del">
          <ac:chgData name="张 智" userId="36bdf691fd3510be" providerId="LiveId" clId="{60D4F08A-1EBA-4F14-89F4-32FE0C142F72}" dt="2023-07-20T02:19:38.731" v="15451" actId="478"/>
          <ac:spMkLst>
            <pc:docMk/>
            <pc:sldMk cId="0" sldId="270"/>
            <ac:spMk id="257" creationId="{00000000-0000-0000-0000-000000000000}"/>
          </ac:spMkLst>
        </pc:spChg>
        <pc:spChg chg="del mod">
          <ac:chgData name="张 智" userId="36bdf691fd3510be" providerId="LiveId" clId="{60D4F08A-1EBA-4F14-89F4-32FE0C142F72}" dt="2023-07-20T02:40:09.803" v="16334" actId="478"/>
          <ac:spMkLst>
            <pc:docMk/>
            <pc:sldMk cId="0" sldId="270"/>
            <ac:spMk id="259" creationId="{00000000-0000-0000-0000-000000000000}"/>
          </ac:spMkLst>
        </pc:spChg>
      </pc:sldChg>
      <pc:sldChg chg="addSp delSp modSp add mod modTransition modNotesTx">
        <pc:chgData name="张 智" userId="36bdf691fd3510be" providerId="LiveId" clId="{60D4F08A-1EBA-4F14-89F4-32FE0C142F72}" dt="2023-07-20T02:40:06.581" v="16333" actId="478"/>
        <pc:sldMkLst>
          <pc:docMk/>
          <pc:sldMk cId="0" sldId="271"/>
        </pc:sldMkLst>
        <pc:spChg chg="add del mod">
          <ac:chgData name="张 智" userId="36bdf691fd3510be" providerId="LiveId" clId="{60D4F08A-1EBA-4F14-89F4-32FE0C142F72}" dt="2023-07-20T02:20:10.085" v="15488" actId="478"/>
          <ac:spMkLst>
            <pc:docMk/>
            <pc:sldMk cId="0" sldId="271"/>
            <ac:spMk id="3" creationId="{0E187988-A281-4199-AB7F-F8F21961A766}"/>
          </ac:spMkLst>
        </pc:spChg>
        <pc:spChg chg="add mod">
          <ac:chgData name="张 智" userId="36bdf691fd3510be" providerId="LiveId" clId="{60D4F08A-1EBA-4F14-89F4-32FE0C142F72}" dt="2023-07-20T02:20:10.478" v="15489"/>
          <ac:spMkLst>
            <pc:docMk/>
            <pc:sldMk cId="0" sldId="271"/>
            <ac:spMk id="11" creationId="{25EF1D31-8ECD-46AD-8C1D-FCC732A09E51}"/>
          </ac:spMkLst>
        </pc:spChg>
        <pc:spChg chg="del">
          <ac:chgData name="张 智" userId="36bdf691fd3510be" providerId="LiveId" clId="{60D4F08A-1EBA-4F14-89F4-32FE0C142F72}" dt="2023-07-20T02:20:08.001" v="15487" actId="478"/>
          <ac:spMkLst>
            <pc:docMk/>
            <pc:sldMk cId="0" sldId="271"/>
            <ac:spMk id="264" creationId="{00000000-0000-0000-0000-000000000000}"/>
          </ac:spMkLst>
        </pc:spChg>
        <pc:spChg chg="mod">
          <ac:chgData name="张 智" userId="36bdf691fd3510be" providerId="LiveId" clId="{60D4F08A-1EBA-4F14-89F4-32FE0C142F72}" dt="2023-07-20T02:23:44.260" v="15572" actId="20577"/>
          <ac:spMkLst>
            <pc:docMk/>
            <pc:sldMk cId="0" sldId="271"/>
            <ac:spMk id="265" creationId="{00000000-0000-0000-0000-000000000000}"/>
          </ac:spMkLst>
        </pc:spChg>
        <pc:spChg chg="del mod">
          <ac:chgData name="张 智" userId="36bdf691fd3510be" providerId="LiveId" clId="{60D4F08A-1EBA-4F14-89F4-32FE0C142F72}" dt="2023-07-20T02:40:06.581" v="16333" actId="478"/>
          <ac:spMkLst>
            <pc:docMk/>
            <pc:sldMk cId="0" sldId="271"/>
            <ac:spMk id="266" creationId="{00000000-0000-0000-0000-000000000000}"/>
          </ac:spMkLst>
        </pc:spChg>
      </pc:sldChg>
      <pc:sldChg chg="addSp delSp modSp add mod modTransition">
        <pc:chgData name="张 智" userId="36bdf691fd3510be" providerId="LiveId" clId="{60D4F08A-1EBA-4F14-89F4-32FE0C142F72}" dt="2023-07-20T02:47:41.075" v="16560" actId="20577"/>
        <pc:sldMkLst>
          <pc:docMk/>
          <pc:sldMk cId="0" sldId="272"/>
        </pc:sldMkLst>
        <pc:spChg chg="add del mod">
          <ac:chgData name="张 智" userId="36bdf691fd3510be" providerId="LiveId" clId="{60D4F08A-1EBA-4F14-89F4-32FE0C142F72}" dt="2023-07-20T02:21:50.391" v="15545" actId="478"/>
          <ac:spMkLst>
            <pc:docMk/>
            <pc:sldMk cId="0" sldId="272"/>
            <ac:spMk id="3" creationId="{13C33371-E31A-486D-8989-FA9417A2CCE6}"/>
          </ac:spMkLst>
        </pc:spChg>
        <pc:spChg chg="add mod">
          <ac:chgData name="张 智" userId="36bdf691fd3510be" providerId="LiveId" clId="{60D4F08A-1EBA-4F14-89F4-32FE0C142F72}" dt="2023-07-20T02:47:41.075" v="16560" actId="20577"/>
          <ac:spMkLst>
            <pc:docMk/>
            <pc:sldMk cId="0" sldId="272"/>
            <ac:spMk id="11" creationId="{89EAEC35-E864-4011-8864-61B6736536FD}"/>
          </ac:spMkLst>
        </pc:spChg>
        <pc:spChg chg="del">
          <ac:chgData name="张 智" userId="36bdf691fd3510be" providerId="LiveId" clId="{60D4F08A-1EBA-4F14-89F4-32FE0C142F72}" dt="2023-07-20T02:21:48.054" v="15544" actId="478"/>
          <ac:spMkLst>
            <pc:docMk/>
            <pc:sldMk cId="0" sldId="272"/>
            <ac:spMk id="272" creationId="{00000000-0000-0000-0000-000000000000}"/>
          </ac:spMkLst>
        </pc:spChg>
        <pc:spChg chg="del mod">
          <ac:chgData name="张 智" userId="36bdf691fd3510be" providerId="LiveId" clId="{60D4F08A-1EBA-4F14-89F4-32FE0C142F72}" dt="2023-07-20T02:40:03.551" v="16332" actId="478"/>
          <ac:spMkLst>
            <pc:docMk/>
            <pc:sldMk cId="0" sldId="272"/>
            <ac:spMk id="274" creationId="{00000000-0000-0000-0000-000000000000}"/>
          </ac:spMkLst>
        </pc:spChg>
      </pc:sldChg>
      <pc:sldChg chg="addSp delSp modSp add del mod modNotesTx">
        <pc:chgData name="张 智" userId="36bdf691fd3510be" providerId="LiveId" clId="{60D4F08A-1EBA-4F14-89F4-32FE0C142F72}" dt="2023-07-18T07:25:31.943" v="6615" actId="2696"/>
        <pc:sldMkLst>
          <pc:docMk/>
          <pc:sldMk cId="182683393" sldId="272"/>
        </pc:sldMkLst>
        <pc:spChg chg="mod">
          <ac:chgData name="张 智" userId="36bdf691fd3510be" providerId="LiveId" clId="{60D4F08A-1EBA-4F14-89F4-32FE0C142F72}" dt="2023-07-18T07:20:09.855" v="6492" actId="14100"/>
          <ac:spMkLst>
            <pc:docMk/>
            <pc:sldMk cId="182683393" sldId="272"/>
            <ac:spMk id="2" creationId="{92B3B218-E6B7-E949-9413-DBDFA9A361B9}"/>
          </ac:spMkLst>
        </pc:spChg>
        <pc:spChg chg="del">
          <ac:chgData name="张 智" userId="36bdf691fd3510be" providerId="LiveId" clId="{60D4F08A-1EBA-4F14-89F4-32FE0C142F72}" dt="2023-07-18T06:15:20.785" v="4342" actId="478"/>
          <ac:spMkLst>
            <pc:docMk/>
            <pc:sldMk cId="182683393" sldId="272"/>
            <ac:spMk id="3" creationId="{13DB3674-2D4B-8645-8753-8E30E629B377}"/>
          </ac:spMkLst>
        </pc:spChg>
        <pc:spChg chg="add del mod">
          <ac:chgData name="张 智" userId="36bdf691fd3510be" providerId="LiveId" clId="{60D4F08A-1EBA-4F14-89F4-32FE0C142F72}" dt="2023-07-18T06:15:22.989" v="4343" actId="478"/>
          <ac:spMkLst>
            <pc:docMk/>
            <pc:sldMk cId="182683393" sldId="272"/>
            <ac:spMk id="5" creationId="{4A98C323-2FD8-47BA-98C1-53834DF754AE}"/>
          </ac:spMkLst>
        </pc:spChg>
        <pc:spChg chg="add del mod">
          <ac:chgData name="张 智" userId="36bdf691fd3510be" providerId="LiveId" clId="{60D4F08A-1EBA-4F14-89F4-32FE0C142F72}" dt="2023-07-18T07:18:53.308" v="6480"/>
          <ac:spMkLst>
            <pc:docMk/>
            <pc:sldMk cId="182683393" sldId="272"/>
            <ac:spMk id="6" creationId="{7B5C8536-C8FE-4D5C-96BD-AA9D22A2E81B}"/>
          </ac:spMkLst>
        </pc:spChg>
        <pc:spChg chg="add del mod">
          <ac:chgData name="张 智" userId="36bdf691fd3510be" providerId="LiveId" clId="{60D4F08A-1EBA-4F14-89F4-32FE0C142F72}" dt="2023-07-18T07:18:45.663" v="6476" actId="478"/>
          <ac:spMkLst>
            <pc:docMk/>
            <pc:sldMk cId="182683393" sldId="272"/>
            <ac:spMk id="8" creationId="{930EBEEB-DAFA-4589-983C-E3525299EA2E}"/>
          </ac:spMkLst>
        </pc:spChg>
        <pc:spChg chg="add del mod">
          <ac:chgData name="张 智" userId="36bdf691fd3510be" providerId="LiveId" clId="{60D4F08A-1EBA-4F14-89F4-32FE0C142F72}" dt="2023-07-18T07:18:44.379" v="6474"/>
          <ac:spMkLst>
            <pc:docMk/>
            <pc:sldMk cId="182683393" sldId="272"/>
            <ac:spMk id="9" creationId="{54B71F9D-EFB8-4F5E-9869-7ECAC0B49284}"/>
          </ac:spMkLst>
        </pc:spChg>
        <pc:spChg chg="add del">
          <ac:chgData name="张 智" userId="36bdf691fd3510be" providerId="LiveId" clId="{60D4F08A-1EBA-4F14-89F4-32FE0C142F72}" dt="2023-07-18T07:18:51.851" v="6478"/>
          <ac:spMkLst>
            <pc:docMk/>
            <pc:sldMk cId="182683393" sldId="272"/>
            <ac:spMk id="10" creationId="{D5861B19-2581-4C9B-8340-22C71789EA92}"/>
          </ac:spMkLst>
        </pc:spChg>
        <pc:spChg chg="add mod">
          <ac:chgData name="张 智" userId="36bdf691fd3510be" providerId="LiveId" clId="{60D4F08A-1EBA-4F14-89F4-32FE0C142F72}" dt="2023-07-18T07:25:24.406" v="6614" actId="1076"/>
          <ac:spMkLst>
            <pc:docMk/>
            <pc:sldMk cId="182683393" sldId="272"/>
            <ac:spMk id="11" creationId="{F045903A-0CAC-4E93-9C86-984C666BEE5B}"/>
          </ac:spMkLst>
        </pc:spChg>
      </pc:sldChg>
      <pc:sldChg chg="modSp add mod modNotesTx">
        <pc:chgData name="张 智" userId="36bdf691fd3510be" providerId="LiveId" clId="{60D4F08A-1EBA-4F14-89F4-32FE0C142F72}" dt="2023-07-25T02:42:38.749" v="20124" actId="20577"/>
        <pc:sldMkLst>
          <pc:docMk/>
          <pc:sldMk cId="1469224897" sldId="273"/>
        </pc:sldMkLst>
        <pc:spChg chg="mod">
          <ac:chgData name="张 智" userId="36bdf691fd3510be" providerId="LiveId" clId="{60D4F08A-1EBA-4F14-89F4-32FE0C142F72}" dt="2023-07-06T07:22:58.741" v="3390" actId="113"/>
          <ac:spMkLst>
            <pc:docMk/>
            <pc:sldMk cId="1469224897" sldId="273"/>
            <ac:spMk id="2" creationId="{AF12F404-5848-8D4C-8FB6-3349BDEB8F75}"/>
          </ac:spMkLst>
        </pc:spChg>
        <pc:spChg chg="mod">
          <ac:chgData name="张 智" userId="36bdf691fd3510be" providerId="LiveId" clId="{60D4F08A-1EBA-4F14-89F4-32FE0C142F72}" dt="2023-07-25T02:41:14.861" v="20102" actId="20577"/>
          <ac:spMkLst>
            <pc:docMk/>
            <pc:sldMk cId="1469224897" sldId="273"/>
            <ac:spMk id="3" creationId="{56279952-E4DB-7445-83D2-1C8ADC55F074}"/>
          </ac:spMkLst>
        </pc:spChg>
      </pc:sldChg>
      <pc:sldChg chg="modSp add mod modNotesTx">
        <pc:chgData name="张 智" userId="36bdf691fd3510be" providerId="LiveId" clId="{60D4F08A-1EBA-4F14-89F4-32FE0C142F72}" dt="2023-07-25T03:21:36.425" v="20622" actId="20577"/>
        <pc:sldMkLst>
          <pc:docMk/>
          <pc:sldMk cId="1892611882" sldId="274"/>
        </pc:sldMkLst>
        <pc:spChg chg="mod">
          <ac:chgData name="张 智" userId="36bdf691fd3510be" providerId="LiveId" clId="{60D4F08A-1EBA-4F14-89F4-32FE0C142F72}" dt="2023-07-06T08:39:10.833" v="3848" actId="1076"/>
          <ac:spMkLst>
            <pc:docMk/>
            <pc:sldMk cId="1892611882" sldId="274"/>
            <ac:spMk id="2" creationId="{DDA4E7FC-13D5-D64F-970D-EE15EF0A474C}"/>
          </ac:spMkLst>
        </pc:spChg>
        <pc:spChg chg="mod">
          <ac:chgData name="张 智" userId="36bdf691fd3510be" providerId="LiveId" clId="{60D4F08A-1EBA-4F14-89F4-32FE0C142F72}" dt="2023-07-25T03:20:41.111" v="20597" actId="20577"/>
          <ac:spMkLst>
            <pc:docMk/>
            <pc:sldMk cId="1892611882" sldId="274"/>
            <ac:spMk id="3" creationId="{D414E03A-E6FC-764F-9D80-282B98177B8B}"/>
          </ac:spMkLst>
        </pc:spChg>
      </pc:sldChg>
      <pc:sldChg chg="delSp modSp add mod modTransition modAnim modNotesTx">
        <pc:chgData name="张 智" userId="36bdf691fd3510be" providerId="LiveId" clId="{60D4F08A-1EBA-4F14-89F4-32FE0C142F72}" dt="2023-07-20T02:40:00.726" v="16331" actId="478"/>
        <pc:sldMkLst>
          <pc:docMk/>
          <pc:sldMk cId="0" sldId="275"/>
        </pc:sldMkLst>
        <pc:spChg chg="mod">
          <ac:chgData name="张 智" userId="36bdf691fd3510be" providerId="LiveId" clId="{60D4F08A-1EBA-4F14-89F4-32FE0C142F72}" dt="2023-07-20T02:22:02.747" v="15547" actId="113"/>
          <ac:spMkLst>
            <pc:docMk/>
            <pc:sldMk cId="0" sldId="275"/>
            <ac:spMk id="293" creationId="{00000000-0000-0000-0000-000000000000}"/>
          </ac:spMkLst>
        </pc:spChg>
        <pc:spChg chg="mod">
          <ac:chgData name="张 智" userId="36bdf691fd3510be" providerId="LiveId" clId="{60D4F08A-1EBA-4F14-89F4-32FE0C142F72}" dt="2023-07-20T02:28:18.275" v="15718" actId="20577"/>
          <ac:spMkLst>
            <pc:docMk/>
            <pc:sldMk cId="0" sldId="275"/>
            <ac:spMk id="294" creationId="{00000000-0000-0000-0000-000000000000}"/>
          </ac:spMkLst>
        </pc:spChg>
        <pc:spChg chg="del mod">
          <ac:chgData name="张 智" userId="36bdf691fd3510be" providerId="LiveId" clId="{60D4F08A-1EBA-4F14-89F4-32FE0C142F72}" dt="2023-07-20T02:40:00.726" v="16331" actId="478"/>
          <ac:spMkLst>
            <pc:docMk/>
            <pc:sldMk cId="0" sldId="275"/>
            <ac:spMk id="295" creationId="{00000000-0000-0000-0000-000000000000}"/>
          </ac:spMkLst>
        </pc:spChg>
      </pc:sldChg>
      <pc:sldChg chg="addSp delSp modSp add mod modNotesTx">
        <pc:chgData name="张 智" userId="36bdf691fd3510be" providerId="LiveId" clId="{60D4F08A-1EBA-4F14-89F4-32FE0C142F72}" dt="2023-07-25T02:29:04.280" v="19819" actId="20577"/>
        <pc:sldMkLst>
          <pc:docMk/>
          <pc:sldMk cId="4215697357" sldId="276"/>
        </pc:sldMkLst>
        <pc:spChg chg="mod">
          <ac:chgData name="张 智" userId="36bdf691fd3510be" providerId="LiveId" clId="{60D4F08A-1EBA-4F14-89F4-32FE0C142F72}" dt="2023-07-04T07:22:13.745" v="2732" actId="113"/>
          <ac:spMkLst>
            <pc:docMk/>
            <pc:sldMk cId="4215697357" sldId="276"/>
            <ac:spMk id="2" creationId="{5C4F01C5-5333-2248-B03B-703C97F7CC69}"/>
          </ac:spMkLst>
        </pc:spChg>
        <pc:spChg chg="mod">
          <ac:chgData name="张 智" userId="36bdf691fd3510be" providerId="LiveId" clId="{60D4F08A-1EBA-4F14-89F4-32FE0C142F72}" dt="2023-07-04T07:40:36.641" v="2923" actId="2711"/>
          <ac:spMkLst>
            <pc:docMk/>
            <pc:sldMk cId="4215697357" sldId="276"/>
            <ac:spMk id="6" creationId="{823E95F5-393A-43E7-9F14-C47021EF0545}"/>
          </ac:spMkLst>
        </pc:spChg>
        <pc:spChg chg="add del mod">
          <ac:chgData name="张 智" userId="36bdf691fd3510be" providerId="LiveId" clId="{60D4F08A-1EBA-4F14-89F4-32FE0C142F72}" dt="2023-07-04T07:40:49.298" v="2926" actId="2711"/>
          <ac:spMkLst>
            <pc:docMk/>
            <pc:sldMk cId="4215697357" sldId="276"/>
            <ac:spMk id="7" creationId="{0B403A3E-5FF0-4752-8688-39CA304628D9}"/>
          </ac:spMkLst>
        </pc:spChg>
        <pc:spChg chg="add mod">
          <ac:chgData name="张 智" userId="36bdf691fd3510be" providerId="LiveId" clId="{60D4F08A-1EBA-4F14-89F4-32FE0C142F72}" dt="2023-07-04T07:40:44.770" v="2925" actId="2711"/>
          <ac:spMkLst>
            <pc:docMk/>
            <pc:sldMk cId="4215697357" sldId="276"/>
            <ac:spMk id="21" creationId="{516D40A9-D65A-4AD7-A072-B3C761F645A8}"/>
          </ac:spMkLst>
        </pc:spChg>
        <pc:spChg chg="add mod">
          <ac:chgData name="张 智" userId="36bdf691fd3510be" providerId="LiveId" clId="{60D4F08A-1EBA-4F14-89F4-32FE0C142F72}" dt="2023-07-04T07:40:40.457" v="2924" actId="2711"/>
          <ac:spMkLst>
            <pc:docMk/>
            <pc:sldMk cId="4215697357" sldId="276"/>
            <ac:spMk id="22" creationId="{FFE11DEE-2125-473A-A3E5-47875C61326D}"/>
          </ac:spMkLst>
        </pc:spChg>
        <pc:picChg chg="del mod">
          <ac:chgData name="张 智" userId="36bdf691fd3510be" providerId="LiveId" clId="{60D4F08A-1EBA-4F14-89F4-32FE0C142F72}" dt="2023-07-04T07:25:44.832" v="2739" actId="478"/>
          <ac:picMkLst>
            <pc:docMk/>
            <pc:sldMk cId="4215697357" sldId="276"/>
            <ac:picMk id="8" creationId="{F05E67AE-748B-4DD2-BBBB-132C13AE2F10}"/>
          </ac:picMkLst>
        </pc:picChg>
        <pc:picChg chg="del mod">
          <ac:chgData name="张 智" userId="36bdf691fd3510be" providerId="LiveId" clId="{60D4F08A-1EBA-4F14-89F4-32FE0C142F72}" dt="2023-07-04T07:27:09.463" v="2758" actId="478"/>
          <ac:picMkLst>
            <pc:docMk/>
            <pc:sldMk cId="4215697357" sldId="276"/>
            <ac:picMk id="9" creationId="{DBFD782F-6DB3-44CB-93E1-1369FE8A4CD8}"/>
          </ac:picMkLst>
        </pc:picChg>
        <pc:picChg chg="del mod">
          <ac:chgData name="张 智" userId="36bdf691fd3510be" providerId="LiveId" clId="{60D4F08A-1EBA-4F14-89F4-32FE0C142F72}" dt="2023-07-04T07:26:29.613" v="2748" actId="478"/>
          <ac:picMkLst>
            <pc:docMk/>
            <pc:sldMk cId="4215697357" sldId="276"/>
            <ac:picMk id="10" creationId="{797F3C57-02FA-428C-A778-B759394DDF9D}"/>
          </ac:picMkLst>
        </pc:picChg>
        <pc:picChg chg="del mod">
          <ac:chgData name="张 智" userId="36bdf691fd3510be" providerId="LiveId" clId="{60D4F08A-1EBA-4F14-89F4-32FE0C142F72}" dt="2023-07-04T07:26:55.679" v="2753" actId="478"/>
          <ac:picMkLst>
            <pc:docMk/>
            <pc:sldMk cId="4215697357" sldId="276"/>
            <ac:picMk id="12" creationId="{ACAF34E7-08E1-420F-9551-3100E69AB4E5}"/>
          </ac:picMkLst>
        </pc:picChg>
        <pc:picChg chg="del mod">
          <ac:chgData name="张 智" userId="36bdf691fd3510be" providerId="LiveId" clId="{60D4F08A-1EBA-4F14-89F4-32FE0C142F72}" dt="2023-07-04T07:26:52.698" v="2752" actId="478"/>
          <ac:picMkLst>
            <pc:docMk/>
            <pc:sldMk cId="4215697357" sldId="276"/>
            <ac:picMk id="13" creationId="{0D46826F-B963-4827-996D-E27EC5110F4C}"/>
          </ac:picMkLst>
        </pc:picChg>
        <pc:picChg chg="mod">
          <ac:chgData name="张 智" userId="36bdf691fd3510be" providerId="LiveId" clId="{60D4F08A-1EBA-4F14-89F4-32FE0C142F72}" dt="2023-07-04T07:29:18.703" v="2785" actId="14100"/>
          <ac:picMkLst>
            <pc:docMk/>
            <pc:sldMk cId="4215697357" sldId="276"/>
            <ac:picMk id="14" creationId="{7F27A32D-012E-487E-9F76-F978F9DC8995}"/>
          </ac:picMkLst>
        </pc:picChg>
        <pc:picChg chg="add del mod">
          <ac:chgData name="张 智" userId="36bdf691fd3510be" providerId="LiveId" clId="{60D4F08A-1EBA-4F14-89F4-32FE0C142F72}" dt="2023-07-04T07:37:34.241" v="2852" actId="1076"/>
          <ac:picMkLst>
            <pc:docMk/>
            <pc:sldMk cId="4215697357" sldId="276"/>
            <ac:picMk id="15" creationId="{2353EA15-6D79-4240-8A66-C5BA33A3D680}"/>
          </ac:picMkLst>
        </pc:picChg>
        <pc:picChg chg="del mod">
          <ac:chgData name="张 智" userId="36bdf691fd3510be" providerId="LiveId" clId="{60D4F08A-1EBA-4F14-89F4-32FE0C142F72}" dt="2023-07-04T07:32:41.569" v="2799" actId="478"/>
          <ac:picMkLst>
            <pc:docMk/>
            <pc:sldMk cId="4215697357" sldId="276"/>
            <ac:picMk id="16" creationId="{8252029B-0A24-443A-B7AA-70B1B97D6582}"/>
          </ac:picMkLst>
        </pc:picChg>
        <pc:picChg chg="add del mod">
          <ac:chgData name="张 智" userId="36bdf691fd3510be" providerId="LiveId" clId="{60D4F08A-1EBA-4F14-89F4-32FE0C142F72}" dt="2023-07-04T07:32:41.569" v="2799" actId="478"/>
          <ac:picMkLst>
            <pc:docMk/>
            <pc:sldMk cId="4215697357" sldId="276"/>
            <ac:picMk id="17" creationId="{DC86890E-BE9B-479D-8947-F7A270DDA0DF}"/>
          </ac:picMkLst>
        </pc:picChg>
        <pc:picChg chg="del mod">
          <ac:chgData name="张 智" userId="36bdf691fd3510be" providerId="LiveId" clId="{60D4F08A-1EBA-4F14-89F4-32FE0C142F72}" dt="2023-07-04T07:26:18.693" v="2744" actId="478"/>
          <ac:picMkLst>
            <pc:docMk/>
            <pc:sldMk cId="4215697357" sldId="276"/>
            <ac:picMk id="18" creationId="{09343FFF-DDA6-4428-8195-479D6EBE76AE}"/>
          </ac:picMkLst>
        </pc:picChg>
        <pc:picChg chg="add mod">
          <ac:chgData name="张 智" userId="36bdf691fd3510be" providerId="LiveId" clId="{60D4F08A-1EBA-4F14-89F4-32FE0C142F72}" dt="2023-07-04T07:35:43.239" v="2818" actId="1076"/>
          <ac:picMkLst>
            <pc:docMk/>
            <pc:sldMk cId="4215697357" sldId="276"/>
            <ac:picMk id="19" creationId="{50BADE94-329D-43E5-AB76-040A1E95DAD0}"/>
          </ac:picMkLst>
        </pc:picChg>
        <pc:picChg chg="add mod">
          <ac:chgData name="张 智" userId="36bdf691fd3510be" providerId="LiveId" clId="{60D4F08A-1EBA-4F14-89F4-32FE0C142F72}" dt="2023-07-04T07:35:46.175" v="2819" actId="1076"/>
          <ac:picMkLst>
            <pc:docMk/>
            <pc:sldMk cId="4215697357" sldId="276"/>
            <ac:picMk id="20" creationId="{FBB93BFE-115B-470A-9D2C-2ACF686B9C7F}"/>
          </ac:picMkLst>
        </pc:picChg>
      </pc:sldChg>
      <pc:sldChg chg="addSp delSp modSp add mod modTransition modAnim modNotesTx">
        <pc:chgData name="张 智" userId="36bdf691fd3510be" providerId="LiveId" clId="{60D4F08A-1EBA-4F14-89F4-32FE0C142F72}" dt="2023-07-25T04:18:49.991" v="22250" actId="20577"/>
        <pc:sldMkLst>
          <pc:docMk/>
          <pc:sldMk cId="0" sldId="287"/>
        </pc:sldMkLst>
        <pc:spChg chg="add mod">
          <ac:chgData name="张 智" userId="36bdf691fd3510be" providerId="LiveId" clId="{60D4F08A-1EBA-4F14-89F4-32FE0C142F72}" dt="2023-07-25T04:13:54.942" v="21849" actId="27636"/>
          <ac:spMkLst>
            <pc:docMk/>
            <pc:sldMk cId="0" sldId="287"/>
            <ac:spMk id="9" creationId="{4F1FE7BB-7AD6-439A-8F07-0EA0B903398E}"/>
          </ac:spMkLst>
        </pc:spChg>
        <pc:spChg chg="mod">
          <ac:chgData name="张 智" userId="36bdf691fd3510be" providerId="LiveId" clId="{60D4F08A-1EBA-4F14-89F4-32FE0C142F72}" dt="2023-07-25T04:13:38.647" v="21845" actId="14100"/>
          <ac:spMkLst>
            <pc:docMk/>
            <pc:sldMk cId="0" sldId="287"/>
            <ac:spMk id="395" creationId="{00000000-0000-0000-0000-000000000000}"/>
          </ac:spMkLst>
        </pc:spChg>
        <pc:spChg chg="mod">
          <ac:chgData name="张 智" userId="36bdf691fd3510be" providerId="LiveId" clId="{60D4F08A-1EBA-4F14-89F4-32FE0C142F72}" dt="2023-07-25T04:17:16.954" v="22052" actId="20577"/>
          <ac:spMkLst>
            <pc:docMk/>
            <pc:sldMk cId="0" sldId="287"/>
            <ac:spMk id="396" creationId="{00000000-0000-0000-0000-000000000000}"/>
          </ac:spMkLst>
        </pc:spChg>
        <pc:spChg chg="del mod">
          <ac:chgData name="张 智" userId="36bdf691fd3510be" providerId="LiveId" clId="{60D4F08A-1EBA-4F14-89F4-32FE0C142F72}" dt="2023-07-20T02:39:49.615" v="16327" actId="478"/>
          <ac:spMkLst>
            <pc:docMk/>
            <pc:sldMk cId="0" sldId="287"/>
            <ac:spMk id="397" creationId="{00000000-0000-0000-0000-000000000000}"/>
          </ac:spMkLst>
        </pc:spChg>
        <pc:spChg chg="del mod">
          <ac:chgData name="张 智" userId="36bdf691fd3510be" providerId="LiveId" clId="{60D4F08A-1EBA-4F14-89F4-32FE0C142F72}" dt="2023-07-20T02:47:19.093" v="16555" actId="478"/>
          <ac:spMkLst>
            <pc:docMk/>
            <pc:sldMk cId="0" sldId="287"/>
            <ac:spMk id="398" creationId="{00000000-0000-0000-0000-000000000000}"/>
          </ac:spMkLst>
        </pc:spChg>
        <pc:spChg chg="del mod">
          <ac:chgData name="张 智" userId="36bdf691fd3510be" providerId="LiveId" clId="{60D4F08A-1EBA-4F14-89F4-32FE0C142F72}" dt="2023-07-20T02:45:06.665" v="16412" actId="478"/>
          <ac:spMkLst>
            <pc:docMk/>
            <pc:sldMk cId="0" sldId="287"/>
            <ac:spMk id="399" creationId="{00000000-0000-0000-0000-000000000000}"/>
          </ac:spMkLst>
        </pc:spChg>
        <pc:spChg chg="del mod">
          <ac:chgData name="张 智" userId="36bdf691fd3510be" providerId="LiveId" clId="{60D4F08A-1EBA-4F14-89F4-32FE0C142F72}" dt="2023-07-20T02:45:10.147" v="16414" actId="478"/>
          <ac:spMkLst>
            <pc:docMk/>
            <pc:sldMk cId="0" sldId="287"/>
            <ac:spMk id="400" creationId="{00000000-0000-0000-0000-000000000000}"/>
          </ac:spMkLst>
        </pc:spChg>
        <pc:grpChg chg="mod">
          <ac:chgData name="张 智" userId="36bdf691fd3510be" providerId="LiveId" clId="{60D4F08A-1EBA-4F14-89F4-32FE0C142F72}" dt="2023-07-25T04:13:42.351" v="21846" actId="1076"/>
          <ac:grpSpMkLst>
            <pc:docMk/>
            <pc:sldMk cId="0" sldId="287"/>
            <ac:grpSpMk id="405" creationId="{00000000-0000-0000-0000-000000000000}"/>
          </ac:grpSpMkLst>
        </pc:grpChg>
      </pc:sldChg>
      <pc:sldChg chg="delSp modSp add del mod modAnim modNotesTx">
        <pc:chgData name="张 智" userId="36bdf691fd3510be" providerId="LiveId" clId="{60D4F08A-1EBA-4F14-89F4-32FE0C142F72}" dt="2023-07-25T03:35:55.378" v="20907" actId="478"/>
        <pc:sldMkLst>
          <pc:docMk/>
          <pc:sldMk cId="2725329858" sldId="288"/>
        </pc:sldMkLst>
        <pc:spChg chg="mod">
          <ac:chgData name="张 智" userId="36bdf691fd3510be" providerId="LiveId" clId="{60D4F08A-1EBA-4F14-89F4-32FE0C142F72}" dt="2023-07-19T02:28:42.213" v="7429" actId="1076"/>
          <ac:spMkLst>
            <pc:docMk/>
            <pc:sldMk cId="2725329858" sldId="288"/>
            <ac:spMk id="407" creationId="{00000000-0000-0000-0000-000000000000}"/>
          </ac:spMkLst>
        </pc:spChg>
        <pc:spChg chg="del mod">
          <ac:chgData name="张 智" userId="36bdf691fd3510be" providerId="LiveId" clId="{60D4F08A-1EBA-4F14-89F4-32FE0C142F72}" dt="2023-07-25T03:35:55.378" v="20907" actId="478"/>
          <ac:spMkLst>
            <pc:docMk/>
            <pc:sldMk cId="2725329858" sldId="288"/>
            <ac:spMk id="409" creationId="{00000000-0000-0000-0000-000000000000}"/>
          </ac:spMkLst>
        </pc:spChg>
        <pc:spChg chg="mod">
          <ac:chgData name="张 智" userId="36bdf691fd3510be" providerId="LiveId" clId="{60D4F08A-1EBA-4F14-89F4-32FE0C142F72}" dt="2023-07-19T02:14:13.843" v="7246" actId="1076"/>
          <ac:spMkLst>
            <pc:docMk/>
            <pc:sldMk cId="2725329858" sldId="288"/>
            <ac:spMk id="410" creationId="{00000000-0000-0000-0000-000000000000}"/>
          </ac:spMkLst>
        </pc:spChg>
        <pc:picChg chg="mod">
          <ac:chgData name="张 智" userId="36bdf691fd3510be" providerId="LiveId" clId="{60D4F08A-1EBA-4F14-89F4-32FE0C142F72}" dt="2023-07-19T02:15:04.611" v="7255" actId="1076"/>
          <ac:picMkLst>
            <pc:docMk/>
            <pc:sldMk cId="2725329858" sldId="288"/>
            <ac:picMk id="408" creationId="{00000000-0000-0000-0000-000000000000}"/>
          </ac:picMkLst>
        </pc:picChg>
      </pc:sldChg>
      <pc:sldChg chg="modSp add del modTransition">
        <pc:chgData name="张 智" userId="36bdf691fd3510be" providerId="LiveId" clId="{60D4F08A-1EBA-4F14-89F4-32FE0C142F72}" dt="2023-07-19T02:14:33.779" v="7247" actId="2696"/>
        <pc:sldMkLst>
          <pc:docMk/>
          <pc:sldMk cId="0" sldId="289"/>
        </pc:sldMkLst>
        <pc:spChg chg="mod">
          <ac:chgData name="张 智" userId="36bdf691fd3510be" providerId="LiveId" clId="{60D4F08A-1EBA-4F14-89F4-32FE0C142F72}" dt="2023-07-19T02:13:30.125" v="7235"/>
          <ac:spMkLst>
            <pc:docMk/>
            <pc:sldMk cId="0" sldId="289"/>
            <ac:spMk id="413" creationId="{00000000-0000-0000-0000-000000000000}"/>
          </ac:spMkLst>
        </pc:spChg>
      </pc:sldChg>
      <pc:sldChg chg="modSp add del mod modAnim">
        <pc:chgData name="张 智" userId="36bdf691fd3510be" providerId="LiveId" clId="{60D4F08A-1EBA-4F14-89F4-32FE0C142F72}" dt="2023-07-19T02:28:16.073" v="7426" actId="2696"/>
        <pc:sldMkLst>
          <pc:docMk/>
          <pc:sldMk cId="93860654" sldId="289"/>
        </pc:sldMkLst>
        <pc:spChg chg="mod">
          <ac:chgData name="张 智" userId="36bdf691fd3510be" providerId="LiveId" clId="{60D4F08A-1EBA-4F14-89F4-32FE0C142F72}" dt="2023-07-19T02:15:54.523" v="7260" actId="113"/>
          <ac:spMkLst>
            <pc:docMk/>
            <pc:sldMk cId="93860654" sldId="289"/>
            <ac:spMk id="412" creationId="{00000000-0000-0000-0000-000000000000}"/>
          </ac:spMkLst>
        </pc:spChg>
        <pc:spChg chg="mod">
          <ac:chgData name="张 智" userId="36bdf691fd3510be" providerId="LiveId" clId="{60D4F08A-1EBA-4F14-89F4-32FE0C142F72}" dt="2023-07-19T02:16:58.154" v="7280" actId="403"/>
          <ac:spMkLst>
            <pc:docMk/>
            <pc:sldMk cId="93860654" sldId="289"/>
            <ac:spMk id="414" creationId="{00000000-0000-0000-0000-000000000000}"/>
          </ac:spMkLst>
        </pc:spChg>
        <pc:spChg chg="mod">
          <ac:chgData name="张 智" userId="36bdf691fd3510be" providerId="LiveId" clId="{60D4F08A-1EBA-4F14-89F4-32FE0C142F72}" dt="2023-07-19T02:17:11.730" v="7303" actId="20577"/>
          <ac:spMkLst>
            <pc:docMk/>
            <pc:sldMk cId="93860654" sldId="289"/>
            <ac:spMk id="415" creationId="{00000000-0000-0000-0000-000000000000}"/>
          </ac:spMkLst>
        </pc:spChg>
      </pc:sldChg>
      <pc:sldChg chg="modSp add del mod modTransition modAnim modNotesTx">
        <pc:chgData name="张 智" userId="36bdf691fd3510be" providerId="LiveId" clId="{60D4F08A-1EBA-4F14-89F4-32FE0C142F72}" dt="2023-07-25T03:41:20.698" v="21028" actId="20577"/>
        <pc:sldMkLst>
          <pc:docMk/>
          <pc:sldMk cId="23196158" sldId="290"/>
        </pc:sldMkLst>
        <pc:spChg chg="mod">
          <ac:chgData name="张 智" userId="36bdf691fd3510be" providerId="LiveId" clId="{60D4F08A-1EBA-4F14-89F4-32FE0C142F72}" dt="2023-07-19T02:28:31.984" v="7427" actId="113"/>
          <ac:spMkLst>
            <pc:docMk/>
            <pc:sldMk cId="23196158" sldId="290"/>
            <ac:spMk id="417" creationId="{00000000-0000-0000-0000-000000000000}"/>
          </ac:spMkLst>
        </pc:spChg>
        <pc:spChg chg="mod">
          <ac:chgData name="张 智" userId="36bdf691fd3510be" providerId="LiveId" clId="{60D4F08A-1EBA-4F14-89F4-32FE0C142F72}" dt="2023-07-25T03:37:42.626" v="20916" actId="5793"/>
          <ac:spMkLst>
            <pc:docMk/>
            <pc:sldMk cId="23196158" sldId="290"/>
            <ac:spMk id="418" creationId="{00000000-0000-0000-0000-000000000000}"/>
          </ac:spMkLst>
        </pc:spChg>
        <pc:spChg chg="mod">
          <ac:chgData name="张 智" userId="36bdf691fd3510be" providerId="LiveId" clId="{60D4F08A-1EBA-4F14-89F4-32FE0C142F72}" dt="2023-07-19T02:13:30.125" v="7235"/>
          <ac:spMkLst>
            <pc:docMk/>
            <pc:sldMk cId="23196158" sldId="290"/>
            <ac:spMk id="419" creationId="{00000000-0000-0000-0000-000000000000}"/>
          </ac:spMkLst>
        </pc:spChg>
        <pc:spChg chg="mod">
          <ac:chgData name="张 智" userId="36bdf691fd3510be" providerId="LiveId" clId="{60D4F08A-1EBA-4F14-89F4-32FE0C142F72}" dt="2023-07-19T02:27:53.198" v="7422" actId="1076"/>
          <ac:spMkLst>
            <pc:docMk/>
            <pc:sldMk cId="23196158" sldId="290"/>
            <ac:spMk id="420" creationId="{00000000-0000-0000-0000-000000000000}"/>
          </ac:spMkLst>
        </pc:spChg>
      </pc:sldChg>
      <pc:sldChg chg="delSp modSp add mod modNotesTx">
        <pc:chgData name="张 智" userId="36bdf691fd3510be" providerId="LiveId" clId="{60D4F08A-1EBA-4F14-89F4-32FE0C142F72}" dt="2023-07-25T04:09:25.995" v="21777" actId="20577"/>
        <pc:sldMkLst>
          <pc:docMk/>
          <pc:sldMk cId="1580396754" sldId="291"/>
        </pc:sldMkLst>
        <pc:spChg chg="mod">
          <ac:chgData name="张 智" userId="36bdf691fd3510be" providerId="LiveId" clId="{60D4F08A-1EBA-4F14-89F4-32FE0C142F72}" dt="2023-07-19T02:18:13.313" v="7314" actId="403"/>
          <ac:spMkLst>
            <pc:docMk/>
            <pc:sldMk cId="1580396754" sldId="291"/>
            <ac:spMk id="422" creationId="{00000000-0000-0000-0000-000000000000}"/>
          </ac:spMkLst>
        </pc:spChg>
        <pc:spChg chg="mod">
          <ac:chgData name="张 智" userId="36bdf691fd3510be" providerId="LiveId" clId="{60D4F08A-1EBA-4F14-89F4-32FE0C142F72}" dt="2023-07-19T03:40:42.016" v="8701" actId="20577"/>
          <ac:spMkLst>
            <pc:docMk/>
            <pc:sldMk cId="1580396754" sldId="291"/>
            <ac:spMk id="423" creationId="{00000000-0000-0000-0000-000000000000}"/>
          </ac:spMkLst>
        </pc:spChg>
        <pc:spChg chg="del">
          <ac:chgData name="张 智" userId="36bdf691fd3510be" providerId="LiveId" clId="{60D4F08A-1EBA-4F14-89F4-32FE0C142F72}" dt="2023-07-19T07:23:35.993" v="9658" actId="478"/>
          <ac:spMkLst>
            <pc:docMk/>
            <pc:sldMk cId="1580396754" sldId="291"/>
            <ac:spMk id="424" creationId="{00000000-0000-0000-0000-000000000000}"/>
          </ac:spMkLst>
        </pc:spChg>
      </pc:sldChg>
      <pc:sldChg chg="delSp modSp add del mod modTransition modAnim modNotesTx">
        <pc:chgData name="张 智" userId="36bdf691fd3510be" providerId="LiveId" clId="{60D4F08A-1EBA-4F14-89F4-32FE0C142F72}" dt="2023-07-21T07:08:54.361" v="17750" actId="2696"/>
        <pc:sldMkLst>
          <pc:docMk/>
          <pc:sldMk cId="0" sldId="293"/>
        </pc:sldMkLst>
        <pc:spChg chg="mod">
          <ac:chgData name="张 智" userId="36bdf691fd3510be" providerId="LiveId" clId="{60D4F08A-1EBA-4F14-89F4-32FE0C142F72}" dt="2023-07-19T03:46:58.047" v="8780" actId="113"/>
          <ac:spMkLst>
            <pc:docMk/>
            <pc:sldMk cId="0" sldId="293"/>
            <ac:spMk id="430" creationId="{00000000-0000-0000-0000-000000000000}"/>
          </ac:spMkLst>
        </pc:spChg>
        <pc:spChg chg="mod">
          <ac:chgData name="张 智" userId="36bdf691fd3510be" providerId="LiveId" clId="{60D4F08A-1EBA-4F14-89F4-32FE0C142F72}" dt="2023-07-19T07:26:23.208" v="9700" actId="20577"/>
          <ac:spMkLst>
            <pc:docMk/>
            <pc:sldMk cId="0" sldId="293"/>
            <ac:spMk id="431" creationId="{00000000-0000-0000-0000-000000000000}"/>
          </ac:spMkLst>
        </pc:spChg>
        <pc:spChg chg="del mod">
          <ac:chgData name="张 智" userId="36bdf691fd3510be" providerId="LiveId" clId="{60D4F08A-1EBA-4F14-89F4-32FE0C142F72}" dt="2023-07-19T07:23:39.410" v="9659" actId="478"/>
          <ac:spMkLst>
            <pc:docMk/>
            <pc:sldMk cId="0" sldId="293"/>
            <ac:spMk id="432" creationId="{00000000-0000-0000-0000-000000000000}"/>
          </ac:spMkLst>
        </pc:spChg>
      </pc:sldChg>
      <pc:sldChg chg="delSp modSp add del mod modTransition modNotesTx">
        <pc:chgData name="张 智" userId="36bdf691fd3510be" providerId="LiveId" clId="{60D4F08A-1EBA-4F14-89F4-32FE0C142F72}" dt="2023-07-21T07:08:54.361" v="17750" actId="2696"/>
        <pc:sldMkLst>
          <pc:docMk/>
          <pc:sldMk cId="0" sldId="294"/>
        </pc:sldMkLst>
        <pc:spChg chg="mod">
          <ac:chgData name="张 智" userId="36bdf691fd3510be" providerId="LiveId" clId="{60D4F08A-1EBA-4F14-89F4-32FE0C142F72}" dt="2023-07-19T03:47:57.958" v="8786" actId="1076"/>
          <ac:spMkLst>
            <pc:docMk/>
            <pc:sldMk cId="0" sldId="294"/>
            <ac:spMk id="434" creationId="{00000000-0000-0000-0000-000000000000}"/>
          </ac:spMkLst>
        </pc:spChg>
        <pc:spChg chg="mod">
          <ac:chgData name="张 智" userId="36bdf691fd3510be" providerId="LiveId" clId="{60D4F08A-1EBA-4F14-89F4-32FE0C142F72}" dt="2023-07-19T08:00:12.639" v="10940" actId="20577"/>
          <ac:spMkLst>
            <pc:docMk/>
            <pc:sldMk cId="0" sldId="294"/>
            <ac:spMk id="435" creationId="{00000000-0000-0000-0000-000000000000}"/>
          </ac:spMkLst>
        </pc:spChg>
        <pc:spChg chg="del mod">
          <ac:chgData name="张 智" userId="36bdf691fd3510be" providerId="LiveId" clId="{60D4F08A-1EBA-4F14-89F4-32FE0C142F72}" dt="2023-07-19T07:23:42.709" v="9660" actId="478"/>
          <ac:spMkLst>
            <pc:docMk/>
            <pc:sldMk cId="0" sldId="294"/>
            <ac:spMk id="436" creationId="{00000000-0000-0000-0000-000000000000}"/>
          </ac:spMkLst>
        </pc:spChg>
        <pc:spChg chg="mod">
          <ac:chgData name="张 智" userId="36bdf691fd3510be" providerId="LiveId" clId="{60D4F08A-1EBA-4F14-89F4-32FE0C142F72}" dt="2023-07-19T08:02:22.305" v="10992" actId="1076"/>
          <ac:spMkLst>
            <pc:docMk/>
            <pc:sldMk cId="0" sldId="294"/>
            <ac:spMk id="444" creationId="{00000000-0000-0000-0000-000000000000}"/>
          </ac:spMkLst>
        </pc:spChg>
        <pc:spChg chg="del mod">
          <ac:chgData name="张 智" userId="36bdf691fd3510be" providerId="LiveId" clId="{60D4F08A-1EBA-4F14-89F4-32FE0C142F72}" dt="2023-07-19T08:00:30.354" v="10942" actId="478"/>
          <ac:spMkLst>
            <pc:docMk/>
            <pc:sldMk cId="0" sldId="294"/>
            <ac:spMk id="445" creationId="{00000000-0000-0000-0000-000000000000}"/>
          </ac:spMkLst>
        </pc:spChg>
        <pc:spChg chg="mod">
          <ac:chgData name="张 智" userId="36bdf691fd3510be" providerId="LiveId" clId="{60D4F08A-1EBA-4F14-89F4-32FE0C142F72}" dt="2023-07-19T08:01:56.687" v="10974" actId="2711"/>
          <ac:spMkLst>
            <pc:docMk/>
            <pc:sldMk cId="0" sldId="294"/>
            <ac:spMk id="447" creationId="{00000000-0000-0000-0000-000000000000}"/>
          </ac:spMkLst>
        </pc:spChg>
        <pc:spChg chg="mod">
          <ac:chgData name="张 智" userId="36bdf691fd3510be" providerId="LiveId" clId="{60D4F08A-1EBA-4F14-89F4-32FE0C142F72}" dt="2023-07-19T08:01:52.479" v="10973" actId="2711"/>
          <ac:spMkLst>
            <pc:docMk/>
            <pc:sldMk cId="0" sldId="294"/>
            <ac:spMk id="450" creationId="{00000000-0000-0000-0000-000000000000}"/>
          </ac:spMkLst>
        </pc:spChg>
        <pc:spChg chg="mod">
          <ac:chgData name="张 智" userId="36bdf691fd3510be" providerId="LiveId" clId="{60D4F08A-1EBA-4F14-89F4-32FE0C142F72}" dt="2023-07-19T08:05:25.558" v="11056" actId="207"/>
          <ac:spMkLst>
            <pc:docMk/>
            <pc:sldMk cId="0" sldId="294"/>
            <ac:spMk id="452" creationId="{00000000-0000-0000-0000-000000000000}"/>
          </ac:spMkLst>
        </pc:spChg>
        <pc:spChg chg="mod">
          <ac:chgData name="张 智" userId="36bdf691fd3510be" providerId="LiveId" clId="{60D4F08A-1EBA-4F14-89F4-32FE0C142F72}" dt="2023-07-19T08:05:25.962" v="11057" actId="1076"/>
          <ac:spMkLst>
            <pc:docMk/>
            <pc:sldMk cId="0" sldId="294"/>
            <ac:spMk id="453" creationId="{00000000-0000-0000-0000-000000000000}"/>
          </ac:spMkLst>
        </pc:spChg>
        <pc:spChg chg="mod">
          <ac:chgData name="张 智" userId="36bdf691fd3510be" providerId="LiveId" clId="{60D4F08A-1EBA-4F14-89F4-32FE0C142F72}" dt="2023-07-19T07:19:20.113" v="9604" actId="1035"/>
          <ac:spMkLst>
            <pc:docMk/>
            <pc:sldMk cId="0" sldId="294"/>
            <ac:spMk id="455" creationId="{00000000-0000-0000-0000-000000000000}"/>
          </ac:spMkLst>
        </pc:spChg>
        <pc:spChg chg="mod">
          <ac:chgData name="张 智" userId="36bdf691fd3510be" providerId="LiveId" clId="{60D4F08A-1EBA-4F14-89F4-32FE0C142F72}" dt="2023-07-19T07:19:20.113" v="9604" actId="1035"/>
          <ac:spMkLst>
            <pc:docMk/>
            <pc:sldMk cId="0" sldId="294"/>
            <ac:spMk id="456" creationId="{00000000-0000-0000-0000-000000000000}"/>
          </ac:spMkLst>
        </pc:spChg>
        <pc:spChg chg="mod">
          <ac:chgData name="张 智" userId="36bdf691fd3510be" providerId="LiveId" clId="{60D4F08A-1EBA-4F14-89F4-32FE0C142F72}" dt="2023-07-19T07:19:20.113" v="9604" actId="1035"/>
          <ac:spMkLst>
            <pc:docMk/>
            <pc:sldMk cId="0" sldId="294"/>
            <ac:spMk id="457" creationId="{00000000-0000-0000-0000-000000000000}"/>
          </ac:spMkLst>
        </pc:spChg>
        <pc:spChg chg="mod">
          <ac:chgData name="张 智" userId="36bdf691fd3510be" providerId="LiveId" clId="{60D4F08A-1EBA-4F14-89F4-32FE0C142F72}" dt="2023-07-19T07:19:20.113" v="9604" actId="1035"/>
          <ac:spMkLst>
            <pc:docMk/>
            <pc:sldMk cId="0" sldId="294"/>
            <ac:spMk id="458" creationId="{00000000-0000-0000-0000-000000000000}"/>
          </ac:spMkLst>
        </pc:spChg>
        <pc:spChg chg="mod">
          <ac:chgData name="张 智" userId="36bdf691fd3510be" providerId="LiveId" clId="{60D4F08A-1EBA-4F14-89F4-32FE0C142F72}" dt="2023-07-19T07:19:20.113" v="9604" actId="1035"/>
          <ac:spMkLst>
            <pc:docMk/>
            <pc:sldMk cId="0" sldId="294"/>
            <ac:spMk id="459" creationId="{00000000-0000-0000-0000-000000000000}"/>
          </ac:spMkLst>
        </pc:spChg>
        <pc:spChg chg="del mod">
          <ac:chgData name="张 智" userId="36bdf691fd3510be" providerId="LiveId" clId="{60D4F08A-1EBA-4F14-89F4-32FE0C142F72}" dt="2023-07-19T08:00:30.354" v="10942" actId="478"/>
          <ac:spMkLst>
            <pc:docMk/>
            <pc:sldMk cId="0" sldId="294"/>
            <ac:spMk id="460" creationId="{00000000-0000-0000-0000-000000000000}"/>
          </ac:spMkLst>
        </pc:spChg>
        <pc:spChg chg="del mod">
          <ac:chgData name="张 智" userId="36bdf691fd3510be" providerId="LiveId" clId="{60D4F08A-1EBA-4F14-89F4-32FE0C142F72}" dt="2023-07-19T08:00:30.354" v="10942" actId="478"/>
          <ac:spMkLst>
            <pc:docMk/>
            <pc:sldMk cId="0" sldId="294"/>
            <ac:spMk id="461" creationId="{00000000-0000-0000-0000-000000000000}"/>
          </ac:spMkLst>
        </pc:spChg>
        <pc:spChg chg="del mod">
          <ac:chgData name="张 智" userId="36bdf691fd3510be" providerId="LiveId" clId="{60D4F08A-1EBA-4F14-89F4-32FE0C142F72}" dt="2023-07-19T08:00:32.541" v="10943" actId="478"/>
          <ac:spMkLst>
            <pc:docMk/>
            <pc:sldMk cId="0" sldId="294"/>
            <ac:spMk id="464" creationId="{00000000-0000-0000-0000-000000000000}"/>
          </ac:spMkLst>
        </pc:spChg>
        <pc:grpChg chg="mod">
          <ac:chgData name="张 智" userId="36bdf691fd3510be" providerId="LiveId" clId="{60D4F08A-1EBA-4F14-89F4-32FE0C142F72}" dt="2023-07-19T07:19:20.113" v="9604" actId="1035"/>
          <ac:grpSpMkLst>
            <pc:docMk/>
            <pc:sldMk cId="0" sldId="294"/>
            <ac:grpSpMk id="443" creationId="{00000000-0000-0000-0000-000000000000}"/>
          </ac:grpSpMkLst>
        </pc:grpChg>
        <pc:grpChg chg="mod">
          <ac:chgData name="张 智" userId="36bdf691fd3510be" providerId="LiveId" clId="{60D4F08A-1EBA-4F14-89F4-32FE0C142F72}" dt="2023-07-19T07:19:20.113" v="9604" actId="1035"/>
          <ac:grpSpMkLst>
            <pc:docMk/>
            <pc:sldMk cId="0" sldId="294"/>
            <ac:grpSpMk id="448" creationId="{00000000-0000-0000-0000-000000000000}"/>
          </ac:grpSpMkLst>
        </pc:grpChg>
        <pc:grpChg chg="mod">
          <ac:chgData name="张 智" userId="36bdf691fd3510be" providerId="LiveId" clId="{60D4F08A-1EBA-4F14-89F4-32FE0C142F72}" dt="2023-07-19T07:19:20.113" v="9604" actId="1035"/>
          <ac:grpSpMkLst>
            <pc:docMk/>
            <pc:sldMk cId="0" sldId="294"/>
            <ac:grpSpMk id="451" creationId="{00000000-0000-0000-0000-000000000000}"/>
          </ac:grpSpMkLst>
        </pc:grpChg>
        <pc:grpChg chg="mod">
          <ac:chgData name="张 智" userId="36bdf691fd3510be" providerId="LiveId" clId="{60D4F08A-1EBA-4F14-89F4-32FE0C142F72}" dt="2023-07-19T07:19:20.113" v="9604" actId="1035"/>
          <ac:grpSpMkLst>
            <pc:docMk/>
            <pc:sldMk cId="0" sldId="294"/>
            <ac:grpSpMk id="454" creationId="{00000000-0000-0000-0000-000000000000}"/>
          </ac:grpSpMkLst>
        </pc:grpChg>
        <pc:picChg chg="mod">
          <ac:chgData name="张 智" userId="36bdf691fd3510be" providerId="LiveId" clId="{60D4F08A-1EBA-4F14-89F4-32FE0C142F72}" dt="2023-07-19T08:02:17.794" v="10991" actId="1036"/>
          <ac:picMkLst>
            <pc:docMk/>
            <pc:sldMk cId="0" sldId="294"/>
            <ac:picMk id="437" creationId="{00000000-0000-0000-0000-000000000000}"/>
          </ac:picMkLst>
        </pc:picChg>
        <pc:picChg chg="del mod">
          <ac:chgData name="张 智" userId="36bdf691fd3510be" providerId="LiveId" clId="{60D4F08A-1EBA-4F14-89F4-32FE0C142F72}" dt="2023-07-19T08:00:30.354" v="10942" actId="478"/>
          <ac:picMkLst>
            <pc:docMk/>
            <pc:sldMk cId="0" sldId="294"/>
            <ac:picMk id="438" creationId="{00000000-0000-0000-0000-000000000000}"/>
          </ac:picMkLst>
        </pc:picChg>
        <pc:picChg chg="del mod">
          <ac:chgData name="张 智" userId="36bdf691fd3510be" providerId="LiveId" clId="{60D4F08A-1EBA-4F14-89F4-32FE0C142F72}" dt="2023-07-19T08:00:25.745" v="10941" actId="478"/>
          <ac:picMkLst>
            <pc:docMk/>
            <pc:sldMk cId="0" sldId="294"/>
            <ac:picMk id="463"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5"/>
        </pc:sldMkLst>
        <pc:spChg chg="add mod">
          <ac:chgData name="张 智" userId="36bdf691fd3510be" providerId="LiveId" clId="{60D4F08A-1EBA-4F14-89F4-32FE0C142F72}" dt="2023-07-19T08:13:24.450" v="11341" actId="20577"/>
          <ac:spMkLst>
            <pc:docMk/>
            <pc:sldMk cId="0" sldId="295"/>
            <ac:spMk id="39" creationId="{55D0A06C-D491-4424-82BE-66DD546E798C}"/>
          </ac:spMkLst>
        </pc:spChg>
        <pc:spChg chg="mod">
          <ac:chgData name="张 智" userId="36bdf691fd3510be" providerId="LiveId" clId="{60D4F08A-1EBA-4F14-89F4-32FE0C142F72}" dt="2023-07-19T03:48:41.016" v="8813" actId="113"/>
          <ac:spMkLst>
            <pc:docMk/>
            <pc:sldMk cId="0" sldId="295"/>
            <ac:spMk id="466" creationId="{00000000-0000-0000-0000-000000000000}"/>
          </ac:spMkLst>
        </pc:spChg>
        <pc:spChg chg="mod">
          <ac:chgData name="张 智" userId="36bdf691fd3510be" providerId="LiveId" clId="{60D4F08A-1EBA-4F14-89F4-32FE0C142F72}" dt="2023-07-19T08:07:36.884" v="11116" actId="20577"/>
          <ac:spMkLst>
            <pc:docMk/>
            <pc:sldMk cId="0" sldId="295"/>
            <ac:spMk id="467" creationId="{00000000-0000-0000-0000-000000000000}"/>
          </ac:spMkLst>
        </pc:spChg>
        <pc:spChg chg="del mod">
          <ac:chgData name="张 智" userId="36bdf691fd3510be" providerId="LiveId" clId="{60D4F08A-1EBA-4F14-89F4-32FE0C142F72}" dt="2023-07-19T07:23:45.878" v="9661" actId="478"/>
          <ac:spMkLst>
            <pc:docMk/>
            <pc:sldMk cId="0" sldId="295"/>
            <ac:spMk id="468" creationId="{00000000-0000-0000-0000-000000000000}"/>
          </ac:spMkLst>
        </pc:spChg>
        <pc:spChg chg="del mod">
          <ac:chgData name="张 智" userId="36bdf691fd3510be" providerId="LiveId" clId="{60D4F08A-1EBA-4F14-89F4-32FE0C142F72}" dt="2023-07-19T08:03:04.448" v="10995" actId="478"/>
          <ac:spMkLst>
            <pc:docMk/>
            <pc:sldMk cId="0" sldId="295"/>
            <ac:spMk id="476" creationId="{00000000-0000-0000-0000-000000000000}"/>
          </ac:spMkLst>
        </pc:spChg>
        <pc:spChg chg="del mod">
          <ac:chgData name="张 智" userId="36bdf691fd3510be" providerId="LiveId" clId="{60D4F08A-1EBA-4F14-89F4-32FE0C142F72}" dt="2023-07-19T08:02:53.455" v="10993" actId="478"/>
          <ac:spMkLst>
            <pc:docMk/>
            <pc:sldMk cId="0" sldId="295"/>
            <ac:spMk id="477" creationId="{00000000-0000-0000-0000-000000000000}"/>
          </ac:spMkLst>
        </pc:spChg>
        <pc:spChg chg="mod">
          <ac:chgData name="张 智" userId="36bdf691fd3510be" providerId="LiveId" clId="{60D4F08A-1EBA-4F14-89F4-32FE0C142F72}" dt="2023-07-19T08:06:04.360" v="11064" actId="1076"/>
          <ac:spMkLst>
            <pc:docMk/>
            <pc:sldMk cId="0" sldId="295"/>
            <ac:spMk id="479" creationId="{00000000-0000-0000-0000-000000000000}"/>
          </ac:spMkLst>
        </pc:spChg>
        <pc:spChg chg="mod">
          <ac:chgData name="张 智" userId="36bdf691fd3510be" providerId="LiveId" clId="{60D4F08A-1EBA-4F14-89F4-32FE0C142F72}" dt="2023-07-19T08:05:35.272" v="11058" actId="207"/>
          <ac:spMkLst>
            <pc:docMk/>
            <pc:sldMk cId="0" sldId="295"/>
            <ac:spMk id="481" creationId="{00000000-0000-0000-0000-000000000000}"/>
          </ac:spMkLst>
        </pc:spChg>
        <pc:spChg chg="mod">
          <ac:chgData name="张 智" userId="36bdf691fd3510be" providerId="LiveId" clId="{60D4F08A-1EBA-4F14-89F4-32FE0C142F72}" dt="2023-07-19T08:05:56.063" v="11062" actId="1076"/>
          <ac:spMkLst>
            <pc:docMk/>
            <pc:sldMk cId="0" sldId="295"/>
            <ac:spMk id="482" creationId="{00000000-0000-0000-0000-000000000000}"/>
          </ac:spMkLst>
        </pc:spChg>
        <pc:spChg chg="mod">
          <ac:chgData name="张 智" userId="36bdf691fd3510be" providerId="LiveId" clId="{60D4F08A-1EBA-4F14-89F4-32FE0C142F72}" dt="2023-07-19T08:05:02.721" v="11052" actId="207"/>
          <ac:spMkLst>
            <pc:docMk/>
            <pc:sldMk cId="0" sldId="295"/>
            <ac:spMk id="484" creationId="{00000000-0000-0000-0000-000000000000}"/>
          </ac:spMkLst>
        </pc:spChg>
        <pc:spChg chg="mod">
          <ac:chgData name="张 智" userId="36bdf691fd3510be" providerId="LiveId" clId="{60D4F08A-1EBA-4F14-89F4-32FE0C142F72}" dt="2023-07-19T08:05:49.616" v="11060" actId="207"/>
          <ac:spMkLst>
            <pc:docMk/>
            <pc:sldMk cId="0" sldId="295"/>
            <ac:spMk id="485" creationId="{00000000-0000-0000-0000-000000000000}"/>
          </ac:spMkLst>
        </pc:spChg>
        <pc:spChg chg="mod">
          <ac:chgData name="张 智" userId="36bdf691fd3510be" providerId="LiveId" clId="{60D4F08A-1EBA-4F14-89F4-32FE0C142F72}" dt="2023-07-19T08:06:12.570" v="11071" actId="1035"/>
          <ac:spMkLst>
            <pc:docMk/>
            <pc:sldMk cId="0" sldId="295"/>
            <ac:spMk id="487" creationId="{00000000-0000-0000-0000-000000000000}"/>
          </ac:spMkLst>
        </pc:spChg>
        <pc:spChg chg="mod">
          <ac:chgData name="张 智" userId="36bdf691fd3510be" providerId="LiveId" clId="{60D4F08A-1EBA-4F14-89F4-32FE0C142F72}" dt="2023-07-19T08:06:12.570" v="11071" actId="1035"/>
          <ac:spMkLst>
            <pc:docMk/>
            <pc:sldMk cId="0" sldId="295"/>
            <ac:spMk id="488" creationId="{00000000-0000-0000-0000-000000000000}"/>
          </ac:spMkLst>
        </pc:spChg>
        <pc:spChg chg="mod">
          <ac:chgData name="张 智" userId="36bdf691fd3510be" providerId="LiveId" clId="{60D4F08A-1EBA-4F14-89F4-32FE0C142F72}" dt="2023-07-19T08:06:12.570" v="11071" actId="1035"/>
          <ac:spMkLst>
            <pc:docMk/>
            <pc:sldMk cId="0" sldId="295"/>
            <ac:spMk id="489" creationId="{00000000-0000-0000-0000-000000000000}"/>
          </ac:spMkLst>
        </pc:spChg>
        <pc:spChg chg="mod">
          <ac:chgData name="张 智" userId="36bdf691fd3510be" providerId="LiveId" clId="{60D4F08A-1EBA-4F14-89F4-32FE0C142F72}" dt="2023-07-19T08:06:12.570" v="11071" actId="1035"/>
          <ac:spMkLst>
            <pc:docMk/>
            <pc:sldMk cId="0" sldId="295"/>
            <ac:spMk id="490" creationId="{00000000-0000-0000-0000-000000000000}"/>
          </ac:spMkLst>
        </pc:spChg>
        <pc:spChg chg="mod">
          <ac:chgData name="张 智" userId="36bdf691fd3510be" providerId="LiveId" clId="{60D4F08A-1EBA-4F14-89F4-32FE0C142F72}" dt="2023-07-19T08:06:12.570" v="11071" actId="1035"/>
          <ac:spMkLst>
            <pc:docMk/>
            <pc:sldMk cId="0" sldId="295"/>
            <ac:spMk id="491" creationId="{00000000-0000-0000-0000-000000000000}"/>
          </ac:spMkLst>
        </pc:spChg>
        <pc:spChg chg="del mod">
          <ac:chgData name="张 智" userId="36bdf691fd3510be" providerId="LiveId" clId="{60D4F08A-1EBA-4F14-89F4-32FE0C142F72}" dt="2023-07-19T08:02:53.455" v="10993" actId="478"/>
          <ac:spMkLst>
            <pc:docMk/>
            <pc:sldMk cId="0" sldId="295"/>
            <ac:spMk id="492" creationId="{00000000-0000-0000-0000-000000000000}"/>
          </ac:spMkLst>
        </pc:spChg>
        <pc:spChg chg="del mod">
          <ac:chgData name="张 智" userId="36bdf691fd3510be" providerId="LiveId" clId="{60D4F08A-1EBA-4F14-89F4-32FE0C142F72}" dt="2023-07-19T08:02:53.455" v="10993" actId="478"/>
          <ac:spMkLst>
            <pc:docMk/>
            <pc:sldMk cId="0" sldId="295"/>
            <ac:spMk id="493" creationId="{00000000-0000-0000-0000-000000000000}"/>
          </ac:spMkLst>
        </pc:spChg>
        <pc:spChg chg="del mod">
          <ac:chgData name="张 智" userId="36bdf691fd3510be" providerId="LiveId" clId="{60D4F08A-1EBA-4F14-89F4-32FE0C142F72}" dt="2023-07-19T08:02:53.455" v="10993" actId="478"/>
          <ac:spMkLst>
            <pc:docMk/>
            <pc:sldMk cId="0" sldId="295"/>
            <ac:spMk id="499" creationId="{00000000-0000-0000-0000-000000000000}"/>
          </ac:spMkLst>
        </pc:spChg>
        <pc:spChg chg="del mod">
          <ac:chgData name="张 智" userId="36bdf691fd3510be" providerId="LiveId" clId="{60D4F08A-1EBA-4F14-89F4-32FE0C142F72}" dt="2023-07-19T08:02:53.455" v="10993" actId="478"/>
          <ac:spMkLst>
            <pc:docMk/>
            <pc:sldMk cId="0" sldId="295"/>
            <ac:spMk id="501" creationId="{00000000-0000-0000-0000-000000000000}"/>
          </ac:spMkLst>
        </pc:spChg>
        <pc:spChg chg="del mod">
          <ac:chgData name="张 智" userId="36bdf691fd3510be" providerId="LiveId" clId="{60D4F08A-1EBA-4F14-89F4-32FE0C142F72}" dt="2023-07-19T08:02:53.455" v="10993" actId="478"/>
          <ac:spMkLst>
            <pc:docMk/>
            <pc:sldMk cId="0" sldId="295"/>
            <ac:spMk id="502" creationId="{00000000-0000-0000-0000-000000000000}"/>
          </ac:spMkLst>
        </pc:spChg>
        <pc:spChg chg="del mod">
          <ac:chgData name="张 智" userId="36bdf691fd3510be" providerId="LiveId" clId="{60D4F08A-1EBA-4F14-89F4-32FE0C142F72}" dt="2023-07-19T08:02:56.357" v="10994" actId="478"/>
          <ac:spMkLst>
            <pc:docMk/>
            <pc:sldMk cId="0" sldId="295"/>
            <ac:spMk id="503" creationId="{00000000-0000-0000-0000-000000000000}"/>
          </ac:spMkLst>
        </pc:spChg>
        <pc:grpChg chg="mod">
          <ac:chgData name="张 智" userId="36bdf691fd3510be" providerId="LiveId" clId="{60D4F08A-1EBA-4F14-89F4-32FE0C142F72}" dt="2023-07-19T08:06:12.570" v="11071" actId="1035"/>
          <ac:grpSpMkLst>
            <pc:docMk/>
            <pc:sldMk cId="0" sldId="295"/>
            <ac:grpSpMk id="475" creationId="{00000000-0000-0000-0000-000000000000}"/>
          </ac:grpSpMkLst>
        </pc:grpChg>
        <pc:grpChg chg="mod">
          <ac:chgData name="张 智" userId="36bdf691fd3510be" providerId="LiveId" clId="{60D4F08A-1EBA-4F14-89F4-32FE0C142F72}" dt="2023-07-19T08:06:12.570" v="11071" actId="1035"/>
          <ac:grpSpMkLst>
            <pc:docMk/>
            <pc:sldMk cId="0" sldId="295"/>
            <ac:grpSpMk id="480" creationId="{00000000-0000-0000-0000-000000000000}"/>
          </ac:grpSpMkLst>
        </pc:grpChg>
        <pc:grpChg chg="mod">
          <ac:chgData name="张 智" userId="36bdf691fd3510be" providerId="LiveId" clId="{60D4F08A-1EBA-4F14-89F4-32FE0C142F72}" dt="2023-07-19T08:06:12.570" v="11071" actId="1035"/>
          <ac:grpSpMkLst>
            <pc:docMk/>
            <pc:sldMk cId="0" sldId="295"/>
            <ac:grpSpMk id="483" creationId="{00000000-0000-0000-0000-000000000000}"/>
          </ac:grpSpMkLst>
        </pc:grpChg>
        <pc:grpChg chg="mod">
          <ac:chgData name="张 智" userId="36bdf691fd3510be" providerId="LiveId" clId="{60D4F08A-1EBA-4F14-89F4-32FE0C142F72}" dt="2023-07-19T08:06:12.570" v="11071" actId="1035"/>
          <ac:grpSpMkLst>
            <pc:docMk/>
            <pc:sldMk cId="0" sldId="295"/>
            <ac:grpSpMk id="486" creationId="{00000000-0000-0000-0000-000000000000}"/>
          </ac:grpSpMkLst>
        </pc:grpChg>
        <pc:picChg chg="add mod">
          <ac:chgData name="张 智" userId="36bdf691fd3510be" providerId="LiveId" clId="{60D4F08A-1EBA-4F14-89F4-32FE0C142F72}" dt="2023-07-19T08:06:12.570" v="11071" actId="1035"/>
          <ac:picMkLst>
            <pc:docMk/>
            <pc:sldMk cId="0" sldId="295"/>
            <ac:picMk id="38" creationId="{7C973C4A-AE85-42AE-8B83-E07AE0FFF3BD}"/>
          </ac:picMkLst>
        </pc:picChg>
        <pc:picChg chg="del mod">
          <ac:chgData name="张 智" userId="36bdf691fd3510be" providerId="LiveId" clId="{60D4F08A-1EBA-4F14-89F4-32FE0C142F72}" dt="2023-07-19T08:03:04.448" v="10995" actId="478"/>
          <ac:picMkLst>
            <pc:docMk/>
            <pc:sldMk cId="0" sldId="295"/>
            <ac:picMk id="469" creationId="{00000000-0000-0000-0000-000000000000}"/>
          </ac:picMkLst>
        </pc:picChg>
        <pc:picChg chg="del mod">
          <ac:chgData name="张 智" userId="36bdf691fd3510be" providerId="LiveId" clId="{60D4F08A-1EBA-4F14-89F4-32FE0C142F72}" dt="2023-07-19T08:02:53.455" v="10993" actId="478"/>
          <ac:picMkLst>
            <pc:docMk/>
            <pc:sldMk cId="0" sldId="295"/>
            <ac:picMk id="470" creationId="{00000000-0000-0000-0000-000000000000}"/>
          </ac:picMkLst>
        </pc:picChg>
        <pc:picChg chg="del mod">
          <ac:chgData name="张 智" userId="36bdf691fd3510be" providerId="LiveId" clId="{60D4F08A-1EBA-4F14-89F4-32FE0C142F72}" dt="2023-07-19T08:02:53.455" v="10993" actId="478"/>
          <ac:picMkLst>
            <pc:docMk/>
            <pc:sldMk cId="0" sldId="295"/>
            <ac:picMk id="495" creationId="{00000000-0000-0000-0000-000000000000}"/>
          </ac:picMkLst>
        </pc:picChg>
        <pc:picChg chg="del mod">
          <ac:chgData name="张 智" userId="36bdf691fd3510be" providerId="LiveId" clId="{60D4F08A-1EBA-4F14-89F4-32FE0C142F72}" dt="2023-07-19T08:02:53.455" v="10993" actId="478"/>
          <ac:picMkLst>
            <pc:docMk/>
            <pc:sldMk cId="0" sldId="295"/>
            <ac:picMk id="496" creationId="{00000000-0000-0000-0000-000000000000}"/>
          </ac:picMkLst>
        </pc:picChg>
        <pc:picChg chg="del mod">
          <ac:chgData name="张 智" userId="36bdf691fd3510be" providerId="LiveId" clId="{60D4F08A-1EBA-4F14-89F4-32FE0C142F72}" dt="2023-07-19T08:02:53.455" v="10993" actId="478"/>
          <ac:picMkLst>
            <pc:docMk/>
            <pc:sldMk cId="0" sldId="295"/>
            <ac:picMk id="498" creationId="{00000000-0000-0000-0000-000000000000}"/>
          </ac:picMkLst>
        </pc:picChg>
        <pc:picChg chg="del mod">
          <ac:chgData name="张 智" userId="36bdf691fd3510be" providerId="LiveId" clId="{60D4F08A-1EBA-4F14-89F4-32FE0C142F72}" dt="2023-07-19T08:02:53.455" v="10993" actId="478"/>
          <ac:picMkLst>
            <pc:docMk/>
            <pc:sldMk cId="0" sldId="295"/>
            <ac:picMk id="500"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6"/>
        </pc:sldMkLst>
        <pc:spChg chg="mod">
          <ac:chgData name="张 智" userId="36bdf691fd3510be" providerId="LiveId" clId="{60D4F08A-1EBA-4F14-89F4-32FE0C142F72}" dt="2023-07-19T08:08:31.786" v="11172"/>
          <ac:spMkLst>
            <pc:docMk/>
            <pc:sldMk cId="0" sldId="296"/>
            <ac:spMk id="39" creationId="{AB1E4B69-0618-4EE9-BE76-10C3ACCEB750}"/>
          </ac:spMkLst>
        </pc:spChg>
        <pc:spChg chg="mod">
          <ac:chgData name="张 智" userId="36bdf691fd3510be" providerId="LiveId" clId="{60D4F08A-1EBA-4F14-89F4-32FE0C142F72}" dt="2023-07-19T08:09:28.254" v="11182" actId="207"/>
          <ac:spMkLst>
            <pc:docMk/>
            <pc:sldMk cId="0" sldId="296"/>
            <ac:spMk id="44" creationId="{63F7906E-ECD0-463D-8AF9-589452F5AF8E}"/>
          </ac:spMkLst>
        </pc:spChg>
        <pc:spChg chg="mod">
          <ac:chgData name="张 智" userId="36bdf691fd3510be" providerId="LiveId" clId="{60D4F08A-1EBA-4F14-89F4-32FE0C142F72}" dt="2023-07-19T08:09:34.488" v="11184" actId="207"/>
          <ac:spMkLst>
            <pc:docMk/>
            <pc:sldMk cId="0" sldId="296"/>
            <ac:spMk id="45" creationId="{58933ECF-E4CC-439C-8C34-C9A1BDB1C7A2}"/>
          </ac:spMkLst>
        </pc:spChg>
        <pc:spChg chg="mod">
          <ac:chgData name="张 智" userId="36bdf691fd3510be" providerId="LiveId" clId="{60D4F08A-1EBA-4F14-89F4-32FE0C142F72}" dt="2023-07-19T08:09:23.118" v="11181" actId="207"/>
          <ac:spMkLst>
            <pc:docMk/>
            <pc:sldMk cId="0" sldId="296"/>
            <ac:spMk id="47" creationId="{82CD8169-065B-4CB5-8303-E473A4F9A43B}"/>
          </ac:spMkLst>
        </pc:spChg>
        <pc:spChg chg="mod">
          <ac:chgData name="张 智" userId="36bdf691fd3510be" providerId="LiveId" clId="{60D4F08A-1EBA-4F14-89F4-32FE0C142F72}" dt="2023-07-19T08:09:44.647" v="11188" actId="207"/>
          <ac:spMkLst>
            <pc:docMk/>
            <pc:sldMk cId="0" sldId="296"/>
            <ac:spMk id="48" creationId="{0C54937D-3BD1-49A7-BFFD-956C3C63E86D}"/>
          </ac:spMkLst>
        </pc:spChg>
        <pc:spChg chg="mod">
          <ac:chgData name="张 智" userId="36bdf691fd3510be" providerId="LiveId" clId="{60D4F08A-1EBA-4F14-89F4-32FE0C142F72}" dt="2023-07-19T08:08:31.786" v="11172"/>
          <ac:spMkLst>
            <pc:docMk/>
            <pc:sldMk cId="0" sldId="296"/>
            <ac:spMk id="50" creationId="{1184D7E5-C813-40EB-9222-960B97348856}"/>
          </ac:spMkLst>
        </pc:spChg>
        <pc:spChg chg="mod">
          <ac:chgData name="张 智" userId="36bdf691fd3510be" providerId="LiveId" clId="{60D4F08A-1EBA-4F14-89F4-32FE0C142F72}" dt="2023-07-19T08:08:31.786" v="11172"/>
          <ac:spMkLst>
            <pc:docMk/>
            <pc:sldMk cId="0" sldId="296"/>
            <ac:spMk id="51" creationId="{25E9F110-F522-46C8-A64D-712AAC4AB4A3}"/>
          </ac:spMkLst>
        </pc:spChg>
        <pc:spChg chg="add mod">
          <ac:chgData name="张 智" userId="36bdf691fd3510be" providerId="LiveId" clId="{60D4F08A-1EBA-4F14-89F4-32FE0C142F72}" dt="2023-07-19T08:08:31.786" v="11172"/>
          <ac:spMkLst>
            <pc:docMk/>
            <pc:sldMk cId="0" sldId="296"/>
            <ac:spMk id="52" creationId="{358E9373-5D37-4A3A-B086-E1E317F029EB}"/>
          </ac:spMkLst>
        </pc:spChg>
        <pc:spChg chg="add mod">
          <ac:chgData name="张 智" userId="36bdf691fd3510be" providerId="LiveId" clId="{60D4F08A-1EBA-4F14-89F4-32FE0C142F72}" dt="2023-07-19T08:08:31.786" v="11172"/>
          <ac:spMkLst>
            <pc:docMk/>
            <pc:sldMk cId="0" sldId="296"/>
            <ac:spMk id="53" creationId="{7C18CF4A-5903-4B7B-8A1C-276745FDF237}"/>
          </ac:spMkLst>
        </pc:spChg>
        <pc:spChg chg="add mod">
          <ac:chgData name="张 智" userId="36bdf691fd3510be" providerId="LiveId" clId="{60D4F08A-1EBA-4F14-89F4-32FE0C142F72}" dt="2023-07-19T08:08:31.786" v="11172"/>
          <ac:spMkLst>
            <pc:docMk/>
            <pc:sldMk cId="0" sldId="296"/>
            <ac:spMk id="54" creationId="{B1477E3E-6CE9-4E0E-B1E3-9E15ADE128C6}"/>
          </ac:spMkLst>
        </pc:spChg>
        <pc:spChg chg="add mod">
          <ac:chgData name="张 智" userId="36bdf691fd3510be" providerId="LiveId" clId="{60D4F08A-1EBA-4F14-89F4-32FE0C142F72}" dt="2023-07-19T08:08:31.786" v="11172"/>
          <ac:spMkLst>
            <pc:docMk/>
            <pc:sldMk cId="0" sldId="296"/>
            <ac:spMk id="55" creationId="{9985C485-B920-455E-BA24-D21B2BB79CF9}"/>
          </ac:spMkLst>
        </pc:spChg>
        <pc:spChg chg="add mod">
          <ac:chgData name="张 智" userId="36bdf691fd3510be" providerId="LiveId" clId="{60D4F08A-1EBA-4F14-89F4-32FE0C142F72}" dt="2023-07-19T08:08:31.786" v="11172"/>
          <ac:spMkLst>
            <pc:docMk/>
            <pc:sldMk cId="0" sldId="296"/>
            <ac:spMk id="56" creationId="{73B6879B-5177-4A82-BAD3-817750937908}"/>
          </ac:spMkLst>
        </pc:spChg>
        <pc:spChg chg="add mod">
          <ac:chgData name="张 智" userId="36bdf691fd3510be" providerId="LiveId" clId="{60D4F08A-1EBA-4F14-89F4-32FE0C142F72}" dt="2023-07-19T08:08:34.765" v="11174" actId="20577"/>
          <ac:spMkLst>
            <pc:docMk/>
            <pc:sldMk cId="0" sldId="296"/>
            <ac:spMk id="58" creationId="{BEF31AC2-3E1B-4644-BF94-1B7B66069550}"/>
          </ac:spMkLst>
        </pc:spChg>
        <pc:spChg chg="mod">
          <ac:chgData name="张 智" userId="36bdf691fd3510be" providerId="LiveId" clId="{60D4F08A-1EBA-4F14-89F4-32FE0C142F72}" dt="2023-07-19T03:48:48.199" v="8815" actId="113"/>
          <ac:spMkLst>
            <pc:docMk/>
            <pc:sldMk cId="0" sldId="296"/>
            <ac:spMk id="505" creationId="{00000000-0000-0000-0000-000000000000}"/>
          </ac:spMkLst>
        </pc:spChg>
        <pc:spChg chg="mod">
          <ac:chgData name="张 智" userId="36bdf691fd3510be" providerId="LiveId" clId="{60D4F08A-1EBA-4F14-89F4-32FE0C142F72}" dt="2023-07-19T08:15:28.012" v="11578" actId="20577"/>
          <ac:spMkLst>
            <pc:docMk/>
            <pc:sldMk cId="0" sldId="296"/>
            <ac:spMk id="506" creationId="{00000000-0000-0000-0000-000000000000}"/>
          </ac:spMkLst>
        </pc:spChg>
        <pc:spChg chg="del mod">
          <ac:chgData name="张 智" userId="36bdf691fd3510be" providerId="LiveId" clId="{60D4F08A-1EBA-4F14-89F4-32FE0C142F72}" dt="2023-07-19T07:23:47.699" v="9662" actId="478"/>
          <ac:spMkLst>
            <pc:docMk/>
            <pc:sldMk cId="0" sldId="296"/>
            <ac:spMk id="507" creationId="{00000000-0000-0000-0000-000000000000}"/>
          </ac:spMkLst>
        </pc:spChg>
        <pc:spChg chg="del mod">
          <ac:chgData name="张 智" userId="36bdf691fd3510be" providerId="LiveId" clId="{60D4F08A-1EBA-4F14-89F4-32FE0C142F72}" dt="2023-07-19T08:08:31.191" v="11171" actId="478"/>
          <ac:spMkLst>
            <pc:docMk/>
            <pc:sldMk cId="0" sldId="296"/>
            <ac:spMk id="515" creationId="{00000000-0000-0000-0000-000000000000}"/>
          </ac:spMkLst>
        </pc:spChg>
        <pc:spChg chg="del mod">
          <ac:chgData name="张 智" userId="36bdf691fd3510be" providerId="LiveId" clId="{60D4F08A-1EBA-4F14-89F4-32FE0C142F72}" dt="2023-07-19T08:08:31.191" v="11171" actId="478"/>
          <ac:spMkLst>
            <pc:docMk/>
            <pc:sldMk cId="0" sldId="296"/>
            <ac:spMk id="516" creationId="{00000000-0000-0000-0000-000000000000}"/>
          </ac:spMkLst>
        </pc:spChg>
        <pc:spChg chg="del mod">
          <ac:chgData name="张 智" userId="36bdf691fd3510be" providerId="LiveId" clId="{60D4F08A-1EBA-4F14-89F4-32FE0C142F72}" dt="2023-07-19T08:08:31.191" v="11171" actId="478"/>
          <ac:spMkLst>
            <pc:docMk/>
            <pc:sldMk cId="0" sldId="296"/>
            <ac:spMk id="526" creationId="{00000000-0000-0000-0000-000000000000}"/>
          </ac:spMkLst>
        </pc:spChg>
        <pc:spChg chg="del mod">
          <ac:chgData name="张 智" userId="36bdf691fd3510be" providerId="LiveId" clId="{60D4F08A-1EBA-4F14-89F4-32FE0C142F72}" dt="2023-07-19T08:08:31.191" v="11171" actId="478"/>
          <ac:spMkLst>
            <pc:docMk/>
            <pc:sldMk cId="0" sldId="296"/>
            <ac:spMk id="527" creationId="{00000000-0000-0000-0000-000000000000}"/>
          </ac:spMkLst>
        </pc:spChg>
        <pc:spChg chg="del mod">
          <ac:chgData name="张 智" userId="36bdf691fd3510be" providerId="LiveId" clId="{60D4F08A-1EBA-4F14-89F4-32FE0C142F72}" dt="2023-07-19T08:08:31.191" v="11171" actId="478"/>
          <ac:spMkLst>
            <pc:docMk/>
            <pc:sldMk cId="0" sldId="296"/>
            <ac:spMk id="528" creationId="{00000000-0000-0000-0000-000000000000}"/>
          </ac:spMkLst>
        </pc:spChg>
        <pc:spChg chg="del mod">
          <ac:chgData name="张 智" userId="36bdf691fd3510be" providerId="LiveId" clId="{60D4F08A-1EBA-4F14-89F4-32FE0C142F72}" dt="2023-07-19T08:08:31.191" v="11171" actId="478"/>
          <ac:spMkLst>
            <pc:docMk/>
            <pc:sldMk cId="0" sldId="296"/>
            <ac:spMk id="529" creationId="{00000000-0000-0000-0000-000000000000}"/>
          </ac:spMkLst>
        </pc:spChg>
        <pc:spChg chg="del mod">
          <ac:chgData name="张 智" userId="36bdf691fd3510be" providerId="LiveId" clId="{60D4F08A-1EBA-4F14-89F4-32FE0C142F72}" dt="2023-07-19T08:08:31.191" v="11171" actId="478"/>
          <ac:spMkLst>
            <pc:docMk/>
            <pc:sldMk cId="0" sldId="296"/>
            <ac:spMk id="530" creationId="{00000000-0000-0000-0000-000000000000}"/>
          </ac:spMkLst>
        </pc:spChg>
        <pc:spChg chg="del mod">
          <ac:chgData name="张 智" userId="36bdf691fd3510be" providerId="LiveId" clId="{60D4F08A-1EBA-4F14-89F4-32FE0C142F72}" dt="2023-07-19T08:08:31.191" v="11171" actId="478"/>
          <ac:spMkLst>
            <pc:docMk/>
            <pc:sldMk cId="0" sldId="296"/>
            <ac:spMk id="531" creationId="{00000000-0000-0000-0000-000000000000}"/>
          </ac:spMkLst>
        </pc:spChg>
        <pc:spChg chg="del mod">
          <ac:chgData name="张 智" userId="36bdf691fd3510be" providerId="LiveId" clId="{60D4F08A-1EBA-4F14-89F4-32FE0C142F72}" dt="2023-07-19T08:08:31.191" v="11171" actId="478"/>
          <ac:spMkLst>
            <pc:docMk/>
            <pc:sldMk cId="0" sldId="296"/>
            <ac:spMk id="532" creationId="{00000000-0000-0000-0000-000000000000}"/>
          </ac:spMkLst>
        </pc:spChg>
        <pc:spChg chg="del mod">
          <ac:chgData name="张 智" userId="36bdf691fd3510be" providerId="LiveId" clId="{60D4F08A-1EBA-4F14-89F4-32FE0C142F72}" dt="2023-07-19T08:08:31.191" v="11171" actId="478"/>
          <ac:spMkLst>
            <pc:docMk/>
            <pc:sldMk cId="0" sldId="296"/>
            <ac:spMk id="538" creationId="{00000000-0000-0000-0000-000000000000}"/>
          </ac:spMkLst>
        </pc:spChg>
        <pc:spChg chg="del mod">
          <ac:chgData name="张 智" userId="36bdf691fd3510be" providerId="LiveId" clId="{60D4F08A-1EBA-4F14-89F4-32FE0C142F72}" dt="2023-07-19T08:08:31.191" v="11171" actId="478"/>
          <ac:spMkLst>
            <pc:docMk/>
            <pc:sldMk cId="0" sldId="296"/>
            <ac:spMk id="540" creationId="{00000000-0000-0000-0000-000000000000}"/>
          </ac:spMkLst>
        </pc:spChg>
        <pc:spChg chg="del mod">
          <ac:chgData name="张 智" userId="36bdf691fd3510be" providerId="LiveId" clId="{60D4F08A-1EBA-4F14-89F4-32FE0C142F72}" dt="2023-07-19T08:08:31.191" v="11171" actId="478"/>
          <ac:spMkLst>
            <pc:docMk/>
            <pc:sldMk cId="0" sldId="296"/>
            <ac:spMk id="541" creationId="{00000000-0000-0000-0000-000000000000}"/>
          </ac:spMkLst>
        </pc:spChg>
        <pc:spChg chg="del mod">
          <ac:chgData name="张 智" userId="36bdf691fd3510be" providerId="LiveId" clId="{60D4F08A-1EBA-4F14-89F4-32FE0C142F72}" dt="2023-07-19T08:08:31.191" v="11171" actId="478"/>
          <ac:spMkLst>
            <pc:docMk/>
            <pc:sldMk cId="0" sldId="296"/>
            <ac:spMk id="542" creationId="{00000000-0000-0000-0000-000000000000}"/>
          </ac:spMkLst>
        </pc:spChg>
        <pc:grpChg chg="add mod">
          <ac:chgData name="张 智" userId="36bdf691fd3510be" providerId="LiveId" clId="{60D4F08A-1EBA-4F14-89F4-32FE0C142F72}" dt="2023-07-19T08:08:31.786" v="11172"/>
          <ac:grpSpMkLst>
            <pc:docMk/>
            <pc:sldMk cId="0" sldId="296"/>
            <ac:grpSpMk id="38" creationId="{39F095A7-D38D-484E-ABBF-0FB144B6A7B5}"/>
          </ac:grpSpMkLst>
        </pc:grpChg>
        <pc:grpChg chg="add mod">
          <ac:chgData name="张 智" userId="36bdf691fd3510be" providerId="LiveId" clId="{60D4F08A-1EBA-4F14-89F4-32FE0C142F72}" dt="2023-07-19T08:08:31.786" v="11172"/>
          <ac:grpSpMkLst>
            <pc:docMk/>
            <pc:sldMk cId="0" sldId="296"/>
            <ac:grpSpMk id="43" creationId="{28512309-C3CD-4725-8865-965F0F12D773}"/>
          </ac:grpSpMkLst>
        </pc:grpChg>
        <pc:grpChg chg="add mod">
          <ac:chgData name="张 智" userId="36bdf691fd3510be" providerId="LiveId" clId="{60D4F08A-1EBA-4F14-89F4-32FE0C142F72}" dt="2023-07-19T08:09:01.105" v="11176" actId="1076"/>
          <ac:grpSpMkLst>
            <pc:docMk/>
            <pc:sldMk cId="0" sldId="296"/>
            <ac:grpSpMk id="46" creationId="{2D3F64BB-CC4D-4A5F-80D4-A12C9130063A}"/>
          </ac:grpSpMkLst>
        </pc:grpChg>
        <pc:grpChg chg="add mod">
          <ac:chgData name="张 智" userId="36bdf691fd3510be" providerId="LiveId" clId="{60D4F08A-1EBA-4F14-89F4-32FE0C142F72}" dt="2023-07-19T08:08:31.786" v="11172"/>
          <ac:grpSpMkLst>
            <pc:docMk/>
            <pc:sldMk cId="0" sldId="296"/>
            <ac:grpSpMk id="49" creationId="{C9FFB9B4-871A-4FAB-9408-90D826D9D2F3}"/>
          </ac:grpSpMkLst>
        </pc:grpChg>
        <pc:grpChg chg="del mod">
          <ac:chgData name="张 智" userId="36bdf691fd3510be" providerId="LiveId" clId="{60D4F08A-1EBA-4F14-89F4-32FE0C142F72}" dt="2023-07-19T08:08:31.191" v="11171" actId="478"/>
          <ac:grpSpMkLst>
            <pc:docMk/>
            <pc:sldMk cId="0" sldId="296"/>
            <ac:grpSpMk id="514" creationId="{00000000-0000-0000-0000-000000000000}"/>
          </ac:grpSpMkLst>
        </pc:grpChg>
        <pc:grpChg chg="del mod">
          <ac:chgData name="张 智" userId="36bdf691fd3510be" providerId="LiveId" clId="{60D4F08A-1EBA-4F14-89F4-32FE0C142F72}" dt="2023-07-19T08:08:31.191" v="11171" actId="478"/>
          <ac:grpSpMkLst>
            <pc:docMk/>
            <pc:sldMk cId="0" sldId="296"/>
            <ac:grpSpMk id="519" creationId="{00000000-0000-0000-0000-000000000000}"/>
          </ac:grpSpMkLst>
        </pc:grpChg>
        <pc:grpChg chg="del mod">
          <ac:chgData name="张 智" userId="36bdf691fd3510be" providerId="LiveId" clId="{60D4F08A-1EBA-4F14-89F4-32FE0C142F72}" dt="2023-07-19T08:08:31.191" v="11171" actId="478"/>
          <ac:grpSpMkLst>
            <pc:docMk/>
            <pc:sldMk cId="0" sldId="296"/>
            <ac:grpSpMk id="522" creationId="{00000000-0000-0000-0000-000000000000}"/>
          </ac:grpSpMkLst>
        </pc:grpChg>
        <pc:grpChg chg="del mod">
          <ac:chgData name="张 智" userId="36bdf691fd3510be" providerId="LiveId" clId="{60D4F08A-1EBA-4F14-89F4-32FE0C142F72}" dt="2023-07-19T08:08:31.191" v="11171" actId="478"/>
          <ac:grpSpMkLst>
            <pc:docMk/>
            <pc:sldMk cId="0" sldId="296"/>
            <ac:grpSpMk id="525" creationId="{00000000-0000-0000-0000-000000000000}"/>
          </ac:grpSpMkLst>
        </pc:grpChg>
        <pc:picChg chg="mod">
          <ac:chgData name="张 智" userId="36bdf691fd3510be" providerId="LiveId" clId="{60D4F08A-1EBA-4F14-89F4-32FE0C142F72}" dt="2023-07-19T08:08:31.786" v="11172"/>
          <ac:picMkLst>
            <pc:docMk/>
            <pc:sldMk cId="0" sldId="296"/>
            <ac:picMk id="40" creationId="{F960B543-0E2F-4F7D-AFA0-79D9F309A1AD}"/>
          </ac:picMkLst>
        </pc:picChg>
        <pc:picChg chg="mod">
          <ac:chgData name="张 智" userId="36bdf691fd3510be" providerId="LiveId" clId="{60D4F08A-1EBA-4F14-89F4-32FE0C142F72}" dt="2023-07-19T08:08:31.786" v="11172"/>
          <ac:picMkLst>
            <pc:docMk/>
            <pc:sldMk cId="0" sldId="296"/>
            <ac:picMk id="41" creationId="{6BDACDEF-6C17-4A3F-93A9-9B9261AAEBEF}"/>
          </ac:picMkLst>
        </pc:picChg>
        <pc:picChg chg="mod">
          <ac:chgData name="张 智" userId="36bdf691fd3510be" providerId="LiveId" clId="{60D4F08A-1EBA-4F14-89F4-32FE0C142F72}" dt="2023-07-19T08:08:31.786" v="11172"/>
          <ac:picMkLst>
            <pc:docMk/>
            <pc:sldMk cId="0" sldId="296"/>
            <ac:picMk id="42" creationId="{D2C9EAB2-1EF3-4D76-A0CB-ECED64AB246A}"/>
          </ac:picMkLst>
        </pc:picChg>
        <pc:picChg chg="add mod">
          <ac:chgData name="张 智" userId="36bdf691fd3510be" providerId="LiveId" clId="{60D4F08A-1EBA-4F14-89F4-32FE0C142F72}" dt="2023-07-19T08:08:31.786" v="11172"/>
          <ac:picMkLst>
            <pc:docMk/>
            <pc:sldMk cId="0" sldId="296"/>
            <ac:picMk id="57" creationId="{2CD48458-95D6-4D9D-9C0A-34374D331981}"/>
          </ac:picMkLst>
        </pc:picChg>
        <pc:picChg chg="del mod">
          <ac:chgData name="张 智" userId="36bdf691fd3510be" providerId="LiveId" clId="{60D4F08A-1EBA-4F14-89F4-32FE0C142F72}" dt="2023-07-19T08:08:31.191" v="11171" actId="478"/>
          <ac:picMkLst>
            <pc:docMk/>
            <pc:sldMk cId="0" sldId="296"/>
            <ac:picMk id="508" creationId="{00000000-0000-0000-0000-000000000000}"/>
          </ac:picMkLst>
        </pc:picChg>
        <pc:picChg chg="del mod">
          <ac:chgData name="张 智" userId="36bdf691fd3510be" providerId="LiveId" clId="{60D4F08A-1EBA-4F14-89F4-32FE0C142F72}" dt="2023-07-19T08:08:31.191" v="11171" actId="478"/>
          <ac:picMkLst>
            <pc:docMk/>
            <pc:sldMk cId="0" sldId="296"/>
            <ac:picMk id="509" creationId="{00000000-0000-0000-0000-000000000000}"/>
          </ac:picMkLst>
        </pc:picChg>
        <pc:picChg chg="del mod">
          <ac:chgData name="张 智" userId="36bdf691fd3510be" providerId="LiveId" clId="{60D4F08A-1EBA-4F14-89F4-32FE0C142F72}" dt="2023-07-19T08:08:31.191" v="11171" actId="478"/>
          <ac:picMkLst>
            <pc:docMk/>
            <pc:sldMk cId="0" sldId="296"/>
            <ac:picMk id="534" creationId="{00000000-0000-0000-0000-000000000000}"/>
          </ac:picMkLst>
        </pc:picChg>
        <pc:picChg chg="del mod">
          <ac:chgData name="张 智" userId="36bdf691fd3510be" providerId="LiveId" clId="{60D4F08A-1EBA-4F14-89F4-32FE0C142F72}" dt="2023-07-19T08:08:31.191" v="11171" actId="478"/>
          <ac:picMkLst>
            <pc:docMk/>
            <pc:sldMk cId="0" sldId="296"/>
            <ac:picMk id="535" creationId="{00000000-0000-0000-0000-000000000000}"/>
          </ac:picMkLst>
        </pc:picChg>
        <pc:picChg chg="del mod">
          <ac:chgData name="张 智" userId="36bdf691fd3510be" providerId="LiveId" clId="{60D4F08A-1EBA-4F14-89F4-32FE0C142F72}" dt="2023-07-19T08:08:31.191" v="11171" actId="478"/>
          <ac:picMkLst>
            <pc:docMk/>
            <pc:sldMk cId="0" sldId="296"/>
            <ac:picMk id="537" creationId="{00000000-0000-0000-0000-000000000000}"/>
          </ac:picMkLst>
        </pc:picChg>
        <pc:picChg chg="del mod">
          <ac:chgData name="张 智" userId="36bdf691fd3510be" providerId="LiveId" clId="{60D4F08A-1EBA-4F14-89F4-32FE0C142F72}" dt="2023-07-19T08:08:31.191" v="11171" actId="478"/>
          <ac:picMkLst>
            <pc:docMk/>
            <pc:sldMk cId="0" sldId="296"/>
            <ac:picMk id="539" creationId="{00000000-0000-0000-0000-000000000000}"/>
          </ac:picMkLst>
        </pc:picChg>
      </pc:sldChg>
      <pc:sldChg chg="delSp modSp add del mod modTransition modAnim">
        <pc:chgData name="张 智" userId="36bdf691fd3510be" providerId="LiveId" clId="{60D4F08A-1EBA-4F14-89F4-32FE0C142F72}" dt="2023-07-21T07:08:54.361" v="17750" actId="2696"/>
        <pc:sldMkLst>
          <pc:docMk/>
          <pc:sldMk cId="0" sldId="297"/>
        </pc:sldMkLst>
        <pc:spChg chg="mod">
          <ac:chgData name="张 智" userId="36bdf691fd3510be" providerId="LiveId" clId="{60D4F08A-1EBA-4F14-89F4-32FE0C142F72}" dt="2023-07-19T08:27:58.249" v="11755" actId="20577"/>
          <ac:spMkLst>
            <pc:docMk/>
            <pc:sldMk cId="0" sldId="297"/>
            <ac:spMk id="544" creationId="{00000000-0000-0000-0000-000000000000}"/>
          </ac:spMkLst>
        </pc:spChg>
        <pc:spChg chg="mod">
          <ac:chgData name="张 智" userId="36bdf691fd3510be" providerId="LiveId" clId="{60D4F08A-1EBA-4F14-89F4-32FE0C142F72}" dt="2023-07-19T08:33:32.288" v="11933" actId="20577"/>
          <ac:spMkLst>
            <pc:docMk/>
            <pc:sldMk cId="0" sldId="297"/>
            <ac:spMk id="545" creationId="{00000000-0000-0000-0000-000000000000}"/>
          </ac:spMkLst>
        </pc:spChg>
        <pc:spChg chg="del mod">
          <ac:chgData name="张 智" userId="36bdf691fd3510be" providerId="LiveId" clId="{60D4F08A-1EBA-4F14-89F4-32FE0C142F72}" dt="2023-07-19T07:23:53.163" v="9664" actId="478"/>
          <ac:spMkLst>
            <pc:docMk/>
            <pc:sldMk cId="0" sldId="297"/>
            <ac:spMk id="546" creationId="{00000000-0000-0000-0000-000000000000}"/>
          </ac:spMkLst>
        </pc:spChg>
        <pc:spChg chg="del mod">
          <ac:chgData name="张 智" userId="36bdf691fd3510be" providerId="LiveId" clId="{60D4F08A-1EBA-4F14-89F4-32FE0C142F72}" dt="2023-07-19T08:25:57.078" v="11693" actId="478"/>
          <ac:spMkLst>
            <pc:docMk/>
            <pc:sldMk cId="0" sldId="297"/>
            <ac:spMk id="547" creationId="{00000000-0000-0000-0000-000000000000}"/>
          </ac:spMkLst>
        </pc:spChg>
        <pc:spChg chg="del mod">
          <ac:chgData name="张 智" userId="36bdf691fd3510be" providerId="LiveId" clId="{60D4F08A-1EBA-4F14-89F4-32FE0C142F72}" dt="2023-07-19T08:25:59.237" v="11694" actId="478"/>
          <ac:spMkLst>
            <pc:docMk/>
            <pc:sldMk cId="0" sldId="297"/>
            <ac:spMk id="548" creationId="{00000000-0000-0000-0000-000000000000}"/>
          </ac:spMkLst>
        </pc:spChg>
        <pc:spChg chg="del mod">
          <ac:chgData name="张 智" userId="36bdf691fd3510be" providerId="LiveId" clId="{60D4F08A-1EBA-4F14-89F4-32FE0C142F72}" dt="2023-07-19T08:26:00.485" v="11695" actId="478"/>
          <ac:spMkLst>
            <pc:docMk/>
            <pc:sldMk cId="0" sldId="297"/>
            <ac:spMk id="549" creationId="{00000000-0000-0000-0000-000000000000}"/>
          </ac:spMkLst>
        </pc:spChg>
        <pc:spChg chg="del mod">
          <ac:chgData name="张 智" userId="36bdf691fd3510be" providerId="LiveId" clId="{60D4F08A-1EBA-4F14-89F4-32FE0C142F72}" dt="2023-07-19T08:26:01.392" v="11696" actId="478"/>
          <ac:spMkLst>
            <pc:docMk/>
            <pc:sldMk cId="0" sldId="297"/>
            <ac:spMk id="550" creationId="{00000000-0000-0000-0000-000000000000}"/>
          </ac:spMkLst>
        </pc:spChg>
        <pc:spChg chg="mod">
          <ac:chgData name="张 智" userId="36bdf691fd3510be" providerId="LiveId" clId="{60D4F08A-1EBA-4F14-89F4-32FE0C142F72}" dt="2023-07-19T08:26:30.118" v="11725" actId="1037"/>
          <ac:spMkLst>
            <pc:docMk/>
            <pc:sldMk cId="0" sldId="297"/>
            <ac:spMk id="553" creationId="{00000000-0000-0000-0000-000000000000}"/>
          </ac:spMkLst>
        </pc:spChg>
        <pc:spChg chg="mod">
          <ac:chgData name="张 智" userId="36bdf691fd3510be" providerId="LiveId" clId="{60D4F08A-1EBA-4F14-89F4-32FE0C142F72}" dt="2023-07-19T08:26:30.118" v="11725" actId="1037"/>
          <ac:spMkLst>
            <pc:docMk/>
            <pc:sldMk cId="0" sldId="297"/>
            <ac:spMk id="557" creationId="{00000000-0000-0000-0000-000000000000}"/>
          </ac:spMkLst>
        </pc:spChg>
        <pc:spChg chg="mod">
          <ac:chgData name="张 智" userId="36bdf691fd3510be" providerId="LiveId" clId="{60D4F08A-1EBA-4F14-89F4-32FE0C142F72}" dt="2023-07-19T08:26:30.118" v="11725" actId="1037"/>
          <ac:spMkLst>
            <pc:docMk/>
            <pc:sldMk cId="0" sldId="297"/>
            <ac:spMk id="558" creationId="{00000000-0000-0000-0000-000000000000}"/>
          </ac:spMkLst>
        </pc:spChg>
        <pc:spChg chg="mod">
          <ac:chgData name="张 智" userId="36bdf691fd3510be" providerId="LiveId" clId="{60D4F08A-1EBA-4F14-89F4-32FE0C142F72}" dt="2023-07-19T08:26:30.118" v="11725" actId="1037"/>
          <ac:spMkLst>
            <pc:docMk/>
            <pc:sldMk cId="0" sldId="297"/>
            <ac:spMk id="559" creationId="{00000000-0000-0000-0000-000000000000}"/>
          </ac:spMkLst>
        </pc:spChg>
        <pc:spChg chg="mod">
          <ac:chgData name="张 智" userId="36bdf691fd3510be" providerId="LiveId" clId="{60D4F08A-1EBA-4F14-89F4-32FE0C142F72}" dt="2023-07-19T08:26:30.118" v="11725" actId="1037"/>
          <ac:spMkLst>
            <pc:docMk/>
            <pc:sldMk cId="0" sldId="297"/>
            <ac:spMk id="560" creationId="{00000000-0000-0000-0000-000000000000}"/>
          </ac:spMkLst>
        </pc:spChg>
        <pc:spChg chg="mod">
          <ac:chgData name="张 智" userId="36bdf691fd3510be" providerId="LiveId" clId="{60D4F08A-1EBA-4F14-89F4-32FE0C142F72}" dt="2023-07-19T08:26:30.118" v="11725" actId="1037"/>
          <ac:spMkLst>
            <pc:docMk/>
            <pc:sldMk cId="0" sldId="297"/>
            <ac:spMk id="566" creationId="{00000000-0000-0000-0000-000000000000}"/>
          </ac:spMkLst>
        </pc:spChg>
        <pc:spChg chg="mod">
          <ac:chgData name="张 智" userId="36bdf691fd3510be" providerId="LiveId" clId="{60D4F08A-1EBA-4F14-89F4-32FE0C142F72}" dt="2023-07-19T08:26:30.118" v="11725" actId="1037"/>
          <ac:spMkLst>
            <pc:docMk/>
            <pc:sldMk cId="0" sldId="297"/>
            <ac:spMk id="567" creationId="{00000000-0000-0000-0000-000000000000}"/>
          </ac:spMkLst>
        </pc:spChg>
        <pc:spChg chg="mod">
          <ac:chgData name="张 智" userId="36bdf691fd3510be" providerId="LiveId" clId="{60D4F08A-1EBA-4F14-89F4-32FE0C142F72}" dt="2023-07-19T08:26:30.118" v="11725" actId="1037"/>
          <ac:spMkLst>
            <pc:docMk/>
            <pc:sldMk cId="0" sldId="297"/>
            <ac:spMk id="580" creationId="{00000000-0000-0000-0000-000000000000}"/>
          </ac:spMkLst>
        </pc:spChg>
        <pc:spChg chg="mod">
          <ac:chgData name="张 智" userId="36bdf691fd3510be" providerId="LiveId" clId="{60D4F08A-1EBA-4F14-89F4-32FE0C142F72}" dt="2023-07-19T08:26:30.118" v="11725" actId="1037"/>
          <ac:spMkLst>
            <pc:docMk/>
            <pc:sldMk cId="0" sldId="297"/>
            <ac:spMk id="581" creationId="{00000000-0000-0000-0000-000000000000}"/>
          </ac:spMkLst>
        </pc:spChg>
        <pc:spChg chg="mod">
          <ac:chgData name="张 智" userId="36bdf691fd3510be" providerId="LiveId" clId="{60D4F08A-1EBA-4F14-89F4-32FE0C142F72}" dt="2023-07-19T08:26:30.118" v="11725" actId="1037"/>
          <ac:spMkLst>
            <pc:docMk/>
            <pc:sldMk cId="0" sldId="297"/>
            <ac:spMk id="582" creationId="{00000000-0000-0000-0000-000000000000}"/>
          </ac:spMkLst>
        </pc:spChg>
        <pc:spChg chg="mod">
          <ac:chgData name="张 智" userId="36bdf691fd3510be" providerId="LiveId" clId="{60D4F08A-1EBA-4F14-89F4-32FE0C142F72}" dt="2023-07-19T08:26:30.118" v="11725" actId="1037"/>
          <ac:spMkLst>
            <pc:docMk/>
            <pc:sldMk cId="0" sldId="297"/>
            <ac:spMk id="593" creationId="{00000000-0000-0000-0000-000000000000}"/>
          </ac:spMkLst>
        </pc:spChg>
        <pc:spChg chg="mod">
          <ac:chgData name="张 智" userId="36bdf691fd3510be" providerId="LiveId" clId="{60D4F08A-1EBA-4F14-89F4-32FE0C142F72}" dt="2023-07-19T08:26:30.118" v="11725" actId="1037"/>
          <ac:spMkLst>
            <pc:docMk/>
            <pc:sldMk cId="0" sldId="297"/>
            <ac:spMk id="594" creationId="{00000000-0000-0000-0000-000000000000}"/>
          </ac:spMkLst>
        </pc:spChg>
        <pc:spChg chg="mod">
          <ac:chgData name="张 智" userId="36bdf691fd3510be" providerId="LiveId" clId="{60D4F08A-1EBA-4F14-89F4-32FE0C142F72}" dt="2023-07-19T08:26:30.118" v="11725" actId="1037"/>
          <ac:spMkLst>
            <pc:docMk/>
            <pc:sldMk cId="0" sldId="297"/>
            <ac:spMk id="595" creationId="{00000000-0000-0000-0000-000000000000}"/>
          </ac:spMkLst>
        </pc:spChg>
        <pc:spChg chg="mod">
          <ac:chgData name="张 智" userId="36bdf691fd3510be" providerId="LiveId" clId="{60D4F08A-1EBA-4F14-89F4-32FE0C142F72}" dt="2023-07-19T08:26:30.118" v="11725" actId="1037"/>
          <ac:spMkLst>
            <pc:docMk/>
            <pc:sldMk cId="0" sldId="297"/>
            <ac:spMk id="596" creationId="{00000000-0000-0000-0000-000000000000}"/>
          </ac:spMkLst>
        </pc:spChg>
        <pc:spChg chg="mod">
          <ac:chgData name="张 智" userId="36bdf691fd3510be" providerId="LiveId" clId="{60D4F08A-1EBA-4F14-89F4-32FE0C142F72}" dt="2023-07-19T08:26:30.118" v="11725" actId="1037"/>
          <ac:spMkLst>
            <pc:docMk/>
            <pc:sldMk cId="0" sldId="297"/>
            <ac:spMk id="597" creationId="{00000000-0000-0000-0000-000000000000}"/>
          </ac:spMkLst>
        </pc:spChg>
        <pc:spChg chg="mod">
          <ac:chgData name="张 智" userId="36bdf691fd3510be" providerId="LiveId" clId="{60D4F08A-1EBA-4F14-89F4-32FE0C142F72}" dt="2023-07-19T08:26:30.118" v="11725" actId="1037"/>
          <ac:spMkLst>
            <pc:docMk/>
            <pc:sldMk cId="0" sldId="297"/>
            <ac:spMk id="599" creationId="{00000000-0000-0000-0000-000000000000}"/>
          </ac:spMkLst>
        </pc:spChg>
        <pc:spChg chg="mod">
          <ac:chgData name="张 智" userId="36bdf691fd3510be" providerId="LiveId" clId="{60D4F08A-1EBA-4F14-89F4-32FE0C142F72}" dt="2023-07-19T08:26:30.118" v="11725" actId="1037"/>
          <ac:spMkLst>
            <pc:docMk/>
            <pc:sldMk cId="0" sldId="297"/>
            <ac:spMk id="600" creationId="{00000000-0000-0000-0000-000000000000}"/>
          </ac:spMkLst>
        </pc:spChg>
        <pc:spChg chg="mod">
          <ac:chgData name="张 智" userId="36bdf691fd3510be" providerId="LiveId" clId="{60D4F08A-1EBA-4F14-89F4-32FE0C142F72}" dt="2023-07-19T08:26:30.118" v="11725" actId="1037"/>
          <ac:spMkLst>
            <pc:docMk/>
            <pc:sldMk cId="0" sldId="297"/>
            <ac:spMk id="601" creationId="{00000000-0000-0000-0000-000000000000}"/>
          </ac:spMkLst>
        </pc:spChg>
        <pc:spChg chg="mod">
          <ac:chgData name="张 智" userId="36bdf691fd3510be" providerId="LiveId" clId="{60D4F08A-1EBA-4F14-89F4-32FE0C142F72}" dt="2023-07-19T08:26:30.118" v="11725" actId="1037"/>
          <ac:spMkLst>
            <pc:docMk/>
            <pc:sldMk cId="0" sldId="297"/>
            <ac:spMk id="611" creationId="{00000000-0000-0000-0000-000000000000}"/>
          </ac:spMkLst>
        </pc:spChg>
        <pc:spChg chg="mod">
          <ac:chgData name="张 智" userId="36bdf691fd3510be" providerId="LiveId" clId="{60D4F08A-1EBA-4F14-89F4-32FE0C142F72}" dt="2023-07-19T08:26:30.118" v="11725" actId="1037"/>
          <ac:spMkLst>
            <pc:docMk/>
            <pc:sldMk cId="0" sldId="297"/>
            <ac:spMk id="612" creationId="{00000000-0000-0000-0000-000000000000}"/>
          </ac:spMkLst>
        </pc:spChg>
        <pc:spChg chg="mod">
          <ac:chgData name="张 智" userId="36bdf691fd3510be" providerId="LiveId" clId="{60D4F08A-1EBA-4F14-89F4-32FE0C142F72}" dt="2023-07-19T08:26:30.118" v="11725" actId="1037"/>
          <ac:spMkLst>
            <pc:docMk/>
            <pc:sldMk cId="0" sldId="297"/>
            <ac:spMk id="613" creationId="{00000000-0000-0000-0000-000000000000}"/>
          </ac:spMkLst>
        </pc:spChg>
        <pc:grpChg chg="mod">
          <ac:chgData name="张 智" userId="36bdf691fd3510be" providerId="LiveId" clId="{60D4F08A-1EBA-4F14-89F4-32FE0C142F72}" dt="2023-07-19T08:26:30.118" v="11725" actId="1037"/>
          <ac:grpSpMkLst>
            <pc:docMk/>
            <pc:sldMk cId="0" sldId="297"/>
            <ac:grpSpMk id="571" creationId="{00000000-0000-0000-0000-000000000000}"/>
          </ac:grpSpMkLst>
        </pc:grpChg>
        <pc:grpChg chg="mod">
          <ac:chgData name="张 智" userId="36bdf691fd3510be" providerId="LiveId" clId="{60D4F08A-1EBA-4F14-89F4-32FE0C142F72}" dt="2023-07-19T08:26:30.118" v="11725" actId="1037"/>
          <ac:grpSpMkLst>
            <pc:docMk/>
            <pc:sldMk cId="0" sldId="297"/>
            <ac:grpSpMk id="575" creationId="{00000000-0000-0000-0000-000000000000}"/>
          </ac:grpSpMkLst>
        </pc:grpChg>
        <pc:grpChg chg="mod">
          <ac:chgData name="张 智" userId="36bdf691fd3510be" providerId="LiveId" clId="{60D4F08A-1EBA-4F14-89F4-32FE0C142F72}" dt="2023-07-19T08:26:30.118" v="11725" actId="1037"/>
          <ac:grpSpMkLst>
            <pc:docMk/>
            <pc:sldMk cId="0" sldId="297"/>
            <ac:grpSpMk id="579" creationId="{00000000-0000-0000-0000-000000000000}"/>
          </ac:grpSpMkLst>
        </pc:grpChg>
        <pc:picChg chg="mod">
          <ac:chgData name="张 智" userId="36bdf691fd3510be" providerId="LiveId" clId="{60D4F08A-1EBA-4F14-89F4-32FE0C142F72}" dt="2023-07-19T08:26:30.118" v="11725" actId="1037"/>
          <ac:picMkLst>
            <pc:docMk/>
            <pc:sldMk cId="0" sldId="297"/>
            <ac:picMk id="551" creationId="{00000000-0000-0000-0000-000000000000}"/>
          </ac:picMkLst>
        </pc:picChg>
        <pc:picChg chg="mod">
          <ac:chgData name="张 智" userId="36bdf691fd3510be" providerId="LiveId" clId="{60D4F08A-1EBA-4F14-89F4-32FE0C142F72}" dt="2023-07-19T08:26:30.118" v="11725" actId="1037"/>
          <ac:picMkLst>
            <pc:docMk/>
            <pc:sldMk cId="0" sldId="297"/>
            <ac:picMk id="552" creationId="{00000000-0000-0000-0000-000000000000}"/>
          </ac:picMkLst>
        </pc:picChg>
        <pc:picChg chg="mod">
          <ac:chgData name="张 智" userId="36bdf691fd3510be" providerId="LiveId" clId="{60D4F08A-1EBA-4F14-89F4-32FE0C142F72}" dt="2023-07-19T08:26:30.118" v="11725" actId="1037"/>
          <ac:picMkLst>
            <pc:docMk/>
            <pc:sldMk cId="0" sldId="297"/>
            <ac:picMk id="554" creationId="{00000000-0000-0000-0000-000000000000}"/>
          </ac:picMkLst>
        </pc:picChg>
        <pc:picChg chg="mod">
          <ac:chgData name="张 智" userId="36bdf691fd3510be" providerId="LiveId" clId="{60D4F08A-1EBA-4F14-89F4-32FE0C142F72}" dt="2023-07-19T08:26:30.118" v="11725" actId="1037"/>
          <ac:picMkLst>
            <pc:docMk/>
            <pc:sldMk cId="0" sldId="297"/>
            <ac:picMk id="555" creationId="{00000000-0000-0000-0000-000000000000}"/>
          </ac:picMkLst>
        </pc:picChg>
        <pc:picChg chg="mod">
          <ac:chgData name="张 智" userId="36bdf691fd3510be" providerId="LiveId" clId="{60D4F08A-1EBA-4F14-89F4-32FE0C142F72}" dt="2023-07-19T08:26:30.118" v="11725" actId="1037"/>
          <ac:picMkLst>
            <pc:docMk/>
            <pc:sldMk cId="0" sldId="297"/>
            <ac:picMk id="556" creationId="{00000000-0000-0000-0000-000000000000}"/>
          </ac:picMkLst>
        </pc:picChg>
        <pc:picChg chg="mod">
          <ac:chgData name="张 智" userId="36bdf691fd3510be" providerId="LiveId" clId="{60D4F08A-1EBA-4F14-89F4-32FE0C142F72}" dt="2023-07-19T08:26:30.118" v="11725" actId="1037"/>
          <ac:picMkLst>
            <pc:docMk/>
            <pc:sldMk cId="0" sldId="297"/>
            <ac:picMk id="561" creationId="{00000000-0000-0000-0000-000000000000}"/>
          </ac:picMkLst>
        </pc:picChg>
        <pc:picChg chg="mod">
          <ac:chgData name="张 智" userId="36bdf691fd3510be" providerId="LiveId" clId="{60D4F08A-1EBA-4F14-89F4-32FE0C142F72}" dt="2023-07-19T08:26:30.118" v="11725" actId="1037"/>
          <ac:picMkLst>
            <pc:docMk/>
            <pc:sldMk cId="0" sldId="297"/>
            <ac:picMk id="562" creationId="{00000000-0000-0000-0000-000000000000}"/>
          </ac:picMkLst>
        </pc:picChg>
        <pc:picChg chg="mod">
          <ac:chgData name="张 智" userId="36bdf691fd3510be" providerId="LiveId" clId="{60D4F08A-1EBA-4F14-89F4-32FE0C142F72}" dt="2023-07-19T08:26:30.118" v="11725" actId="1037"/>
          <ac:picMkLst>
            <pc:docMk/>
            <pc:sldMk cId="0" sldId="297"/>
            <ac:picMk id="563" creationId="{00000000-0000-0000-0000-000000000000}"/>
          </ac:picMkLst>
        </pc:picChg>
        <pc:picChg chg="mod">
          <ac:chgData name="张 智" userId="36bdf691fd3510be" providerId="LiveId" clId="{60D4F08A-1EBA-4F14-89F4-32FE0C142F72}" dt="2023-07-19T08:26:30.118" v="11725" actId="1037"/>
          <ac:picMkLst>
            <pc:docMk/>
            <pc:sldMk cId="0" sldId="297"/>
            <ac:picMk id="564" creationId="{00000000-0000-0000-0000-000000000000}"/>
          </ac:picMkLst>
        </pc:picChg>
        <pc:picChg chg="mod">
          <ac:chgData name="张 智" userId="36bdf691fd3510be" providerId="LiveId" clId="{60D4F08A-1EBA-4F14-89F4-32FE0C142F72}" dt="2023-07-19T08:26:30.118" v="11725" actId="1037"/>
          <ac:picMkLst>
            <pc:docMk/>
            <pc:sldMk cId="0" sldId="297"/>
            <ac:picMk id="565" creationId="{00000000-0000-0000-0000-000000000000}"/>
          </ac:picMkLst>
        </pc:picChg>
        <pc:picChg chg="mod">
          <ac:chgData name="张 智" userId="36bdf691fd3510be" providerId="LiveId" clId="{60D4F08A-1EBA-4F14-89F4-32FE0C142F72}" dt="2023-07-19T08:26:30.118" v="11725" actId="1037"/>
          <ac:picMkLst>
            <pc:docMk/>
            <pc:sldMk cId="0" sldId="297"/>
            <ac:picMk id="583" creationId="{00000000-0000-0000-0000-000000000000}"/>
          </ac:picMkLst>
        </pc:picChg>
        <pc:picChg chg="mod">
          <ac:chgData name="张 智" userId="36bdf691fd3510be" providerId="LiveId" clId="{60D4F08A-1EBA-4F14-89F4-32FE0C142F72}" dt="2023-07-19T08:26:30.118" v="11725" actId="1037"/>
          <ac:picMkLst>
            <pc:docMk/>
            <pc:sldMk cId="0" sldId="297"/>
            <ac:picMk id="584" creationId="{00000000-0000-0000-0000-000000000000}"/>
          </ac:picMkLst>
        </pc:picChg>
        <pc:picChg chg="mod">
          <ac:chgData name="张 智" userId="36bdf691fd3510be" providerId="LiveId" clId="{60D4F08A-1EBA-4F14-89F4-32FE0C142F72}" dt="2023-07-19T08:26:30.118" v="11725" actId="1037"/>
          <ac:picMkLst>
            <pc:docMk/>
            <pc:sldMk cId="0" sldId="297"/>
            <ac:picMk id="585" creationId="{00000000-0000-0000-0000-000000000000}"/>
          </ac:picMkLst>
        </pc:picChg>
        <pc:picChg chg="mod">
          <ac:chgData name="张 智" userId="36bdf691fd3510be" providerId="LiveId" clId="{60D4F08A-1EBA-4F14-89F4-32FE0C142F72}" dt="2023-07-19T08:26:30.118" v="11725" actId="1037"/>
          <ac:picMkLst>
            <pc:docMk/>
            <pc:sldMk cId="0" sldId="297"/>
            <ac:picMk id="586" creationId="{00000000-0000-0000-0000-000000000000}"/>
          </ac:picMkLst>
        </pc:picChg>
        <pc:picChg chg="mod">
          <ac:chgData name="张 智" userId="36bdf691fd3510be" providerId="LiveId" clId="{60D4F08A-1EBA-4F14-89F4-32FE0C142F72}" dt="2023-07-19T08:26:30.118" v="11725" actId="1037"/>
          <ac:picMkLst>
            <pc:docMk/>
            <pc:sldMk cId="0" sldId="297"/>
            <ac:picMk id="587" creationId="{00000000-0000-0000-0000-000000000000}"/>
          </ac:picMkLst>
        </pc:picChg>
        <pc:picChg chg="mod">
          <ac:chgData name="张 智" userId="36bdf691fd3510be" providerId="LiveId" clId="{60D4F08A-1EBA-4F14-89F4-32FE0C142F72}" dt="2023-07-19T08:26:30.118" v="11725" actId="1037"/>
          <ac:picMkLst>
            <pc:docMk/>
            <pc:sldMk cId="0" sldId="297"/>
            <ac:picMk id="588" creationId="{00000000-0000-0000-0000-000000000000}"/>
          </ac:picMkLst>
        </pc:picChg>
        <pc:picChg chg="mod">
          <ac:chgData name="张 智" userId="36bdf691fd3510be" providerId="LiveId" clId="{60D4F08A-1EBA-4F14-89F4-32FE0C142F72}" dt="2023-07-19T08:26:30.118" v="11725" actId="1037"/>
          <ac:picMkLst>
            <pc:docMk/>
            <pc:sldMk cId="0" sldId="297"/>
            <ac:picMk id="589" creationId="{00000000-0000-0000-0000-000000000000}"/>
          </ac:picMkLst>
        </pc:picChg>
        <pc:picChg chg="mod">
          <ac:chgData name="张 智" userId="36bdf691fd3510be" providerId="LiveId" clId="{60D4F08A-1EBA-4F14-89F4-32FE0C142F72}" dt="2023-07-19T08:26:30.118" v="11725" actId="1037"/>
          <ac:picMkLst>
            <pc:docMk/>
            <pc:sldMk cId="0" sldId="297"/>
            <ac:picMk id="590" creationId="{00000000-0000-0000-0000-000000000000}"/>
          </ac:picMkLst>
        </pc:picChg>
        <pc:picChg chg="mod">
          <ac:chgData name="张 智" userId="36bdf691fd3510be" providerId="LiveId" clId="{60D4F08A-1EBA-4F14-89F4-32FE0C142F72}" dt="2023-07-19T08:26:30.118" v="11725" actId="1037"/>
          <ac:picMkLst>
            <pc:docMk/>
            <pc:sldMk cId="0" sldId="297"/>
            <ac:picMk id="591" creationId="{00000000-0000-0000-0000-000000000000}"/>
          </ac:picMkLst>
        </pc:picChg>
        <pc:picChg chg="mod">
          <ac:chgData name="张 智" userId="36bdf691fd3510be" providerId="LiveId" clId="{60D4F08A-1EBA-4F14-89F4-32FE0C142F72}" dt="2023-07-19T08:26:30.118" v="11725" actId="1037"/>
          <ac:picMkLst>
            <pc:docMk/>
            <pc:sldMk cId="0" sldId="297"/>
            <ac:picMk id="592" creationId="{00000000-0000-0000-0000-000000000000}"/>
          </ac:picMkLst>
        </pc:picChg>
        <pc:picChg chg="mod">
          <ac:chgData name="张 智" userId="36bdf691fd3510be" providerId="LiveId" clId="{60D4F08A-1EBA-4F14-89F4-32FE0C142F72}" dt="2023-07-19T08:26:30.118" v="11725" actId="1037"/>
          <ac:picMkLst>
            <pc:docMk/>
            <pc:sldMk cId="0" sldId="297"/>
            <ac:picMk id="598" creationId="{00000000-0000-0000-0000-000000000000}"/>
          </ac:picMkLst>
        </pc:picChg>
        <pc:picChg chg="mod">
          <ac:chgData name="张 智" userId="36bdf691fd3510be" providerId="LiveId" clId="{60D4F08A-1EBA-4F14-89F4-32FE0C142F72}" dt="2023-07-19T08:26:30.118" v="11725" actId="1037"/>
          <ac:picMkLst>
            <pc:docMk/>
            <pc:sldMk cId="0" sldId="297"/>
            <ac:picMk id="602" creationId="{00000000-0000-0000-0000-000000000000}"/>
          </ac:picMkLst>
        </pc:picChg>
        <pc:picChg chg="mod">
          <ac:chgData name="张 智" userId="36bdf691fd3510be" providerId="LiveId" clId="{60D4F08A-1EBA-4F14-89F4-32FE0C142F72}" dt="2023-07-19T08:26:30.118" v="11725" actId="1037"/>
          <ac:picMkLst>
            <pc:docMk/>
            <pc:sldMk cId="0" sldId="297"/>
            <ac:picMk id="603" creationId="{00000000-0000-0000-0000-000000000000}"/>
          </ac:picMkLst>
        </pc:picChg>
        <pc:picChg chg="mod">
          <ac:chgData name="张 智" userId="36bdf691fd3510be" providerId="LiveId" clId="{60D4F08A-1EBA-4F14-89F4-32FE0C142F72}" dt="2023-07-19T08:26:30.118" v="11725" actId="1037"/>
          <ac:picMkLst>
            <pc:docMk/>
            <pc:sldMk cId="0" sldId="297"/>
            <ac:picMk id="604" creationId="{00000000-0000-0000-0000-000000000000}"/>
          </ac:picMkLst>
        </pc:picChg>
        <pc:picChg chg="mod">
          <ac:chgData name="张 智" userId="36bdf691fd3510be" providerId="LiveId" clId="{60D4F08A-1EBA-4F14-89F4-32FE0C142F72}" dt="2023-07-19T08:26:30.118" v="11725" actId="1037"/>
          <ac:picMkLst>
            <pc:docMk/>
            <pc:sldMk cId="0" sldId="297"/>
            <ac:picMk id="605" creationId="{00000000-0000-0000-0000-000000000000}"/>
          </ac:picMkLst>
        </pc:picChg>
        <pc:picChg chg="mod">
          <ac:chgData name="张 智" userId="36bdf691fd3510be" providerId="LiveId" clId="{60D4F08A-1EBA-4F14-89F4-32FE0C142F72}" dt="2023-07-19T08:26:30.118" v="11725" actId="1037"/>
          <ac:picMkLst>
            <pc:docMk/>
            <pc:sldMk cId="0" sldId="297"/>
            <ac:picMk id="606" creationId="{00000000-0000-0000-0000-000000000000}"/>
          </ac:picMkLst>
        </pc:picChg>
        <pc:picChg chg="mod">
          <ac:chgData name="张 智" userId="36bdf691fd3510be" providerId="LiveId" clId="{60D4F08A-1EBA-4F14-89F4-32FE0C142F72}" dt="2023-07-19T08:26:30.118" v="11725" actId="1037"/>
          <ac:picMkLst>
            <pc:docMk/>
            <pc:sldMk cId="0" sldId="297"/>
            <ac:picMk id="607" creationId="{00000000-0000-0000-0000-000000000000}"/>
          </ac:picMkLst>
        </pc:picChg>
        <pc:picChg chg="mod">
          <ac:chgData name="张 智" userId="36bdf691fd3510be" providerId="LiveId" clId="{60D4F08A-1EBA-4F14-89F4-32FE0C142F72}" dt="2023-07-19T08:26:30.118" v="11725" actId="1037"/>
          <ac:picMkLst>
            <pc:docMk/>
            <pc:sldMk cId="0" sldId="297"/>
            <ac:picMk id="608" creationId="{00000000-0000-0000-0000-000000000000}"/>
          </ac:picMkLst>
        </pc:picChg>
        <pc:picChg chg="mod">
          <ac:chgData name="张 智" userId="36bdf691fd3510be" providerId="LiveId" clId="{60D4F08A-1EBA-4F14-89F4-32FE0C142F72}" dt="2023-07-19T08:26:30.118" v="11725" actId="1037"/>
          <ac:picMkLst>
            <pc:docMk/>
            <pc:sldMk cId="0" sldId="297"/>
            <ac:picMk id="609" creationId="{00000000-0000-0000-0000-000000000000}"/>
          </ac:picMkLst>
        </pc:picChg>
        <pc:picChg chg="mod">
          <ac:chgData name="张 智" userId="36bdf691fd3510be" providerId="LiveId" clId="{60D4F08A-1EBA-4F14-89F4-32FE0C142F72}" dt="2023-07-19T08:26:30.118" v="11725" actId="1037"/>
          <ac:picMkLst>
            <pc:docMk/>
            <pc:sldMk cId="0" sldId="297"/>
            <ac:picMk id="610" creationId="{00000000-0000-0000-0000-000000000000}"/>
          </ac:picMkLst>
        </pc:picChg>
        <pc:picChg chg="mod">
          <ac:chgData name="张 智" userId="36bdf691fd3510be" providerId="LiveId" clId="{60D4F08A-1EBA-4F14-89F4-32FE0C142F72}" dt="2023-07-19T08:26:30.118" v="11725" actId="1037"/>
          <ac:picMkLst>
            <pc:docMk/>
            <pc:sldMk cId="0" sldId="297"/>
            <ac:picMk id="614" creationId="{00000000-0000-0000-0000-000000000000}"/>
          </ac:picMkLst>
        </pc:picChg>
        <pc:picChg chg="mod">
          <ac:chgData name="张 智" userId="36bdf691fd3510be" providerId="LiveId" clId="{60D4F08A-1EBA-4F14-89F4-32FE0C142F72}" dt="2023-07-19T08:26:30.118" v="11725" actId="1037"/>
          <ac:picMkLst>
            <pc:docMk/>
            <pc:sldMk cId="0" sldId="297"/>
            <ac:picMk id="615" creationId="{00000000-0000-0000-0000-000000000000}"/>
          </ac:picMkLst>
        </pc:picChg>
        <pc:picChg chg="mod">
          <ac:chgData name="张 智" userId="36bdf691fd3510be" providerId="LiveId" clId="{60D4F08A-1EBA-4F14-89F4-32FE0C142F72}" dt="2023-07-19T08:26:30.118" v="11725" actId="1037"/>
          <ac:picMkLst>
            <pc:docMk/>
            <pc:sldMk cId="0" sldId="297"/>
            <ac:picMk id="616" creationId="{00000000-0000-0000-0000-000000000000}"/>
          </ac:picMkLst>
        </pc:picChg>
        <pc:picChg chg="mod">
          <ac:chgData name="张 智" userId="36bdf691fd3510be" providerId="LiveId" clId="{60D4F08A-1EBA-4F14-89F4-32FE0C142F72}" dt="2023-07-19T08:26:30.118" v="11725" actId="1037"/>
          <ac:picMkLst>
            <pc:docMk/>
            <pc:sldMk cId="0" sldId="297"/>
            <ac:picMk id="617" creationId="{00000000-0000-0000-0000-000000000000}"/>
          </ac:picMkLst>
        </pc:picChg>
      </pc:sldChg>
      <pc:sldChg chg="delSp modSp add mod modTransition modNotesTx">
        <pc:chgData name="张 智" userId="36bdf691fd3510be" providerId="LiveId" clId="{60D4F08A-1EBA-4F14-89F4-32FE0C142F72}" dt="2023-07-25T04:20:11.936" v="22322" actId="20577"/>
        <pc:sldMkLst>
          <pc:docMk/>
          <pc:sldMk cId="0" sldId="299"/>
        </pc:sldMkLst>
        <pc:spChg chg="mod">
          <ac:chgData name="张 智" userId="36bdf691fd3510be" providerId="LiveId" clId="{60D4F08A-1EBA-4F14-89F4-32FE0C142F72}" dt="2023-07-21T07:07:23.902" v="17741" actId="1076"/>
          <ac:spMkLst>
            <pc:docMk/>
            <pc:sldMk cId="0" sldId="299"/>
            <ac:spMk id="623" creationId="{00000000-0000-0000-0000-000000000000}"/>
          </ac:spMkLst>
        </pc:spChg>
        <pc:spChg chg="mod">
          <ac:chgData name="张 智" userId="36bdf691fd3510be" providerId="LiveId" clId="{60D4F08A-1EBA-4F14-89F4-32FE0C142F72}" dt="2023-07-21T07:07:26.059" v="17746" actId="5793"/>
          <ac:spMkLst>
            <pc:docMk/>
            <pc:sldMk cId="0" sldId="299"/>
            <ac:spMk id="624" creationId="{00000000-0000-0000-0000-000000000000}"/>
          </ac:spMkLst>
        </pc:spChg>
        <pc:spChg chg="del mod">
          <ac:chgData name="张 智" userId="36bdf691fd3510be" providerId="LiveId" clId="{60D4F08A-1EBA-4F14-89F4-32FE0C142F72}" dt="2023-07-19T07:23:59.005" v="9666" actId="478"/>
          <ac:spMkLst>
            <pc:docMk/>
            <pc:sldMk cId="0" sldId="299"/>
            <ac:spMk id="625" creationId="{00000000-0000-0000-0000-000000000000}"/>
          </ac:spMkLst>
        </pc:spChg>
      </pc:sldChg>
      <pc:sldChg chg="addSp modSp add mod modTransition modAnim modNotesTx">
        <pc:chgData name="张 智" userId="36bdf691fd3510be" providerId="LiveId" clId="{60D4F08A-1EBA-4F14-89F4-32FE0C142F72}" dt="2023-07-25T04:20:03.048" v="22275" actId="20577"/>
        <pc:sldMkLst>
          <pc:docMk/>
          <pc:sldMk cId="0" sldId="302"/>
        </pc:sldMkLst>
        <pc:spChg chg="add mod">
          <ac:chgData name="张 智" userId="36bdf691fd3510be" providerId="LiveId" clId="{60D4F08A-1EBA-4F14-89F4-32FE0C142F72}" dt="2023-07-21T07:20:49.484" v="17803" actId="20577"/>
          <ac:spMkLst>
            <pc:docMk/>
            <pc:sldMk cId="0" sldId="302"/>
            <ac:spMk id="8" creationId="{A2BCC87D-F1A6-4645-A0FC-883AF66DB8DE}"/>
          </ac:spMkLst>
        </pc:spChg>
        <pc:spChg chg="add mod">
          <ac:chgData name="张 智" userId="36bdf691fd3510be" providerId="LiveId" clId="{60D4F08A-1EBA-4F14-89F4-32FE0C142F72}" dt="2023-07-21T07:21:38.034" v="17828" actId="14100"/>
          <ac:spMkLst>
            <pc:docMk/>
            <pc:sldMk cId="0" sldId="302"/>
            <ac:spMk id="9" creationId="{543B23C3-A786-4650-A96C-920CC55A91BB}"/>
          </ac:spMkLst>
        </pc:spChg>
        <pc:spChg chg="mod">
          <ac:chgData name="张 智" userId="36bdf691fd3510be" providerId="LiveId" clId="{60D4F08A-1EBA-4F14-89F4-32FE0C142F72}" dt="2023-07-21T07:21:53.659" v="17833" actId="20577"/>
          <ac:spMkLst>
            <pc:docMk/>
            <pc:sldMk cId="0" sldId="302"/>
            <ac:spMk id="641" creationId="{00000000-0000-0000-0000-000000000000}"/>
          </ac:spMkLst>
        </pc:spChg>
        <pc:spChg chg="mod">
          <ac:chgData name="张 智" userId="36bdf691fd3510be" providerId="LiveId" clId="{60D4F08A-1EBA-4F14-89F4-32FE0C142F72}" dt="2023-07-21T07:19:47.906" v="17768" actId="20577"/>
          <ac:spMkLst>
            <pc:docMk/>
            <pc:sldMk cId="0" sldId="302"/>
            <ac:spMk id="642" creationId="{00000000-0000-0000-0000-000000000000}"/>
          </ac:spMkLst>
        </pc:spChg>
        <pc:spChg chg="mod">
          <ac:chgData name="张 智" userId="36bdf691fd3510be" providerId="LiveId" clId="{60D4F08A-1EBA-4F14-89F4-32FE0C142F72}" dt="2023-07-21T07:06:59.706" v="17736"/>
          <ac:spMkLst>
            <pc:docMk/>
            <pc:sldMk cId="0" sldId="302"/>
            <ac:spMk id="643" creationId="{00000000-0000-0000-0000-000000000000}"/>
          </ac:spMkLst>
        </pc:spChg>
        <pc:picChg chg="mod">
          <ac:chgData name="张 智" userId="36bdf691fd3510be" providerId="LiveId" clId="{60D4F08A-1EBA-4F14-89F4-32FE0C142F72}" dt="2023-07-21T07:20:57.282" v="17805" actId="1076"/>
          <ac:picMkLst>
            <pc:docMk/>
            <pc:sldMk cId="0" sldId="302"/>
            <ac:picMk id="644" creationId="{00000000-0000-0000-0000-000000000000}"/>
          </ac:picMkLst>
        </pc:picChg>
        <pc:picChg chg="mod">
          <ac:chgData name="张 智" userId="36bdf691fd3510be" providerId="LiveId" clId="{60D4F08A-1EBA-4F14-89F4-32FE0C142F72}" dt="2023-07-21T07:21:01.490" v="17806" actId="1076"/>
          <ac:picMkLst>
            <pc:docMk/>
            <pc:sldMk cId="0" sldId="302"/>
            <ac:picMk id="645" creationId="{00000000-0000-0000-0000-000000000000}"/>
          </ac:picMkLst>
        </pc:picChg>
        <pc:picChg chg="mod">
          <ac:chgData name="张 智" userId="36bdf691fd3510be" providerId="LiveId" clId="{60D4F08A-1EBA-4F14-89F4-32FE0C142F72}" dt="2023-07-21T07:20:52.394" v="17804" actId="1076"/>
          <ac:picMkLst>
            <pc:docMk/>
            <pc:sldMk cId="0" sldId="302"/>
            <ac:picMk id="646" creationId="{00000000-0000-0000-0000-000000000000}"/>
          </ac:picMkLst>
        </pc:picChg>
      </pc:sldChg>
      <pc:sldChg chg="delSp modSp add del mod modTransition modAnim">
        <pc:chgData name="张 智" userId="36bdf691fd3510be" providerId="LiveId" clId="{60D4F08A-1EBA-4F14-89F4-32FE0C142F72}" dt="2023-07-25T05:36:14.390" v="22323" actId="47"/>
        <pc:sldMkLst>
          <pc:docMk/>
          <pc:sldMk cId="0" sldId="304"/>
        </pc:sldMkLst>
        <pc:spChg chg="mod">
          <ac:chgData name="张 智" userId="36bdf691fd3510be" providerId="LiveId" clId="{60D4F08A-1EBA-4F14-89F4-32FE0C142F72}" dt="2023-07-21T07:48:39.972" v="18029" actId="113"/>
          <ac:spMkLst>
            <pc:docMk/>
            <pc:sldMk cId="0" sldId="304"/>
            <ac:spMk id="652" creationId="{00000000-0000-0000-0000-000000000000}"/>
          </ac:spMkLst>
        </pc:spChg>
        <pc:spChg chg="mod">
          <ac:chgData name="张 智" userId="36bdf691fd3510be" providerId="LiveId" clId="{60D4F08A-1EBA-4F14-89F4-32FE0C142F72}" dt="2023-07-21T07:51:42.402" v="18084" actId="207"/>
          <ac:spMkLst>
            <pc:docMk/>
            <pc:sldMk cId="0" sldId="304"/>
            <ac:spMk id="653" creationId="{00000000-0000-0000-0000-000000000000}"/>
          </ac:spMkLst>
        </pc:spChg>
        <pc:spChg chg="del mod">
          <ac:chgData name="张 智" userId="36bdf691fd3510be" providerId="LiveId" clId="{60D4F08A-1EBA-4F14-89F4-32FE0C142F72}" dt="2023-07-21T07:48:54.018" v="18032" actId="478"/>
          <ac:spMkLst>
            <pc:docMk/>
            <pc:sldMk cId="0" sldId="304"/>
            <ac:spMk id="654" creationId="{00000000-0000-0000-0000-000000000000}"/>
          </ac:spMkLst>
        </pc:spChg>
      </pc:sldChg>
      <pc:sldChg chg="delSp modSp add del mod modTransition">
        <pc:chgData name="张 智" userId="36bdf691fd3510be" providerId="LiveId" clId="{60D4F08A-1EBA-4F14-89F4-32FE0C142F72}" dt="2023-07-25T05:44:22.113" v="22436" actId="2696"/>
        <pc:sldMkLst>
          <pc:docMk/>
          <pc:sldMk cId="0" sldId="305"/>
        </pc:sldMkLst>
        <pc:spChg chg="mod">
          <ac:chgData name="张 智" userId="36bdf691fd3510be" providerId="LiveId" clId="{60D4F08A-1EBA-4F14-89F4-32FE0C142F72}" dt="2023-07-21T07:50:42.817" v="18077" actId="1076"/>
          <ac:spMkLst>
            <pc:docMk/>
            <pc:sldMk cId="0" sldId="305"/>
            <ac:spMk id="656" creationId="{00000000-0000-0000-0000-000000000000}"/>
          </ac:spMkLst>
        </pc:spChg>
        <pc:spChg chg="mod">
          <ac:chgData name="张 智" userId="36bdf691fd3510be" providerId="LiveId" clId="{60D4F08A-1EBA-4F14-89F4-32FE0C142F72}" dt="2023-07-21T07:50:40.449" v="18076" actId="1076"/>
          <ac:spMkLst>
            <pc:docMk/>
            <pc:sldMk cId="0" sldId="305"/>
            <ac:spMk id="657" creationId="{00000000-0000-0000-0000-000000000000}"/>
          </ac:spMkLst>
        </pc:spChg>
        <pc:spChg chg="del mod">
          <ac:chgData name="张 智" userId="36bdf691fd3510be" providerId="LiveId" clId="{60D4F08A-1EBA-4F14-89F4-32FE0C142F72}" dt="2023-07-21T07:48:50.046" v="18031" actId="478"/>
          <ac:spMkLst>
            <pc:docMk/>
            <pc:sldMk cId="0" sldId="305"/>
            <ac:spMk id="658" creationId="{00000000-0000-0000-0000-000000000000}"/>
          </ac:spMkLst>
        </pc:spChg>
      </pc:sldChg>
      <pc:sldChg chg="modSp add mod setBg">
        <pc:chgData name="张 智" userId="36bdf691fd3510be" providerId="LiveId" clId="{60D4F08A-1EBA-4F14-89F4-32FE0C142F72}" dt="2023-07-04T07:18:00.034" v="2728" actId="27636"/>
        <pc:sldMkLst>
          <pc:docMk/>
          <pc:sldMk cId="1786005080" sldId="312"/>
        </pc:sldMkLst>
        <pc:spChg chg="mod">
          <ac:chgData name="张 智" userId="36bdf691fd3510be" providerId="LiveId" clId="{60D4F08A-1EBA-4F14-89F4-32FE0C142F72}" dt="2023-07-04T07:12:51.873" v="2692" actId="113"/>
          <ac:spMkLst>
            <pc:docMk/>
            <pc:sldMk cId="1786005080" sldId="312"/>
            <ac:spMk id="2" creationId="{00000000-0000-0000-0000-000000000000}"/>
          </ac:spMkLst>
        </pc:spChg>
        <pc:spChg chg="mod">
          <ac:chgData name="张 智" userId="36bdf691fd3510be" providerId="LiveId" clId="{60D4F08A-1EBA-4F14-89F4-32FE0C142F72}" dt="2023-07-04T07:18:00.034" v="2728" actId="27636"/>
          <ac:spMkLst>
            <pc:docMk/>
            <pc:sldMk cId="1786005080" sldId="312"/>
            <ac:spMk id="3" creationId="{00000000-0000-0000-0000-000000000000}"/>
          </ac:spMkLst>
        </pc:spChg>
      </pc:sldChg>
      <pc:sldChg chg="addSp delSp modSp add mod modNotesTx">
        <pc:chgData name="张 智" userId="36bdf691fd3510be" providerId="LiveId" clId="{60D4F08A-1EBA-4F14-89F4-32FE0C142F72}" dt="2023-07-25T02:30:49.596" v="19881" actId="20577"/>
        <pc:sldMkLst>
          <pc:docMk/>
          <pc:sldMk cId="1481627793" sldId="319"/>
        </pc:sldMkLst>
        <pc:spChg chg="mod">
          <ac:chgData name="张 智" userId="36bdf691fd3510be" providerId="LiveId" clId="{60D4F08A-1EBA-4F14-89F4-32FE0C142F72}" dt="2023-07-18T07:57:58.646" v="7224" actId="113"/>
          <ac:spMkLst>
            <pc:docMk/>
            <pc:sldMk cId="1481627793" sldId="319"/>
            <ac:spMk id="2" creationId="{00000000-0000-0000-0000-000000000000}"/>
          </ac:spMkLst>
        </pc:spChg>
        <pc:spChg chg="mod">
          <ac:chgData name="张 智" userId="36bdf691fd3510be" providerId="LiveId" clId="{60D4F08A-1EBA-4F14-89F4-32FE0C142F72}" dt="2023-07-04T07:46:02.895" v="2993" actId="14100"/>
          <ac:spMkLst>
            <pc:docMk/>
            <pc:sldMk cId="1481627793" sldId="319"/>
            <ac:spMk id="3" creationId="{00000000-0000-0000-0000-000000000000}"/>
          </ac:spMkLst>
        </pc:spChg>
        <pc:spChg chg="del mod">
          <ac:chgData name="张 智" userId="36bdf691fd3510be" providerId="LiveId" clId="{60D4F08A-1EBA-4F14-89F4-32FE0C142F72}" dt="2023-07-04T07:44:28.120" v="2983" actId="478"/>
          <ac:spMkLst>
            <pc:docMk/>
            <pc:sldMk cId="1481627793" sldId="319"/>
            <ac:spMk id="4" creationId="{D6D401DD-ABB4-4DA0-ACA9-85C7AEFAF6AB}"/>
          </ac:spMkLst>
        </pc:spChg>
        <pc:spChg chg="add mod">
          <ac:chgData name="张 智" userId="36bdf691fd3510be" providerId="LiveId" clId="{60D4F08A-1EBA-4F14-89F4-32FE0C142F72}" dt="2023-07-25T02:30:34.940" v="19859" actId="5793"/>
          <ac:spMkLst>
            <pc:docMk/>
            <pc:sldMk cId="1481627793" sldId="319"/>
            <ac:spMk id="5" creationId="{DC504991-ABEB-4542-A4D0-B3BA24540C8D}"/>
          </ac:spMkLst>
        </pc:spChg>
      </pc:sldChg>
      <pc:sldChg chg="modSp add mod modNotesTx">
        <pc:chgData name="张 智" userId="36bdf691fd3510be" providerId="LiveId" clId="{60D4F08A-1EBA-4F14-89F4-32FE0C142F72}" dt="2023-07-17T14:57:42.093" v="3929" actId="20577"/>
        <pc:sldMkLst>
          <pc:docMk/>
          <pc:sldMk cId="2700717229" sldId="320"/>
        </pc:sldMkLst>
        <pc:spChg chg="mod">
          <ac:chgData name="张 智" userId="36bdf691fd3510be" providerId="LiveId" clId="{60D4F08A-1EBA-4F14-89F4-32FE0C142F72}" dt="2023-07-04T08:01:43.871" v="3279" actId="14100"/>
          <ac:spMkLst>
            <pc:docMk/>
            <pc:sldMk cId="2700717229" sldId="320"/>
            <ac:spMk id="2" creationId="{00000000-0000-0000-0000-000000000000}"/>
          </ac:spMkLst>
        </pc:spChg>
        <pc:spChg chg="mod">
          <ac:chgData name="张 智" userId="36bdf691fd3510be" providerId="LiveId" clId="{60D4F08A-1EBA-4F14-89F4-32FE0C142F72}" dt="2023-07-17T14:57:17.442" v="3921" actId="20577"/>
          <ac:spMkLst>
            <pc:docMk/>
            <pc:sldMk cId="2700717229" sldId="320"/>
            <ac:spMk id="3" creationId="{00000000-0000-0000-0000-000000000000}"/>
          </ac:spMkLst>
        </pc:spChg>
      </pc:sldChg>
      <pc:sldChg chg="addSp delSp modSp add mod modNotesTx">
        <pc:chgData name="张 智" userId="36bdf691fd3510be" providerId="LiveId" clId="{60D4F08A-1EBA-4F14-89F4-32FE0C142F72}" dt="2023-07-17T15:03:21.284" v="4113" actId="108"/>
        <pc:sldMkLst>
          <pc:docMk/>
          <pc:sldMk cId="3921763365" sldId="321"/>
        </pc:sldMkLst>
        <pc:spChg chg="add mod">
          <ac:chgData name="张 智" userId="36bdf691fd3510be" providerId="LiveId" clId="{60D4F08A-1EBA-4F14-89F4-32FE0C142F72}" dt="2023-07-17T15:03:05.269" v="4110" actId="1076"/>
          <ac:spMkLst>
            <pc:docMk/>
            <pc:sldMk cId="3921763365" sldId="321"/>
            <ac:spMk id="5" creationId="{8C414C9B-5D67-4DB4-B514-F2DA9173DF31}"/>
          </ac:spMkLst>
        </pc:spChg>
        <pc:spChg chg="mod">
          <ac:chgData name="张 智" userId="36bdf691fd3510be" providerId="LiveId" clId="{60D4F08A-1EBA-4F14-89F4-32FE0C142F72}" dt="2023-07-17T15:03:21.284" v="4113" actId="108"/>
          <ac:spMkLst>
            <pc:docMk/>
            <pc:sldMk cId="3921763365" sldId="321"/>
            <ac:spMk id="9" creationId="{07BE73EB-E544-436B-BC4C-1A8693FA38FD}"/>
          </ac:spMkLst>
        </pc:spChg>
        <pc:picChg chg="add mod">
          <ac:chgData name="张 智" userId="36bdf691fd3510be" providerId="LiveId" clId="{60D4F08A-1EBA-4F14-89F4-32FE0C142F72}" dt="2023-07-17T14:56:38.895" v="3915" actId="14100"/>
          <ac:picMkLst>
            <pc:docMk/>
            <pc:sldMk cId="3921763365" sldId="321"/>
            <ac:picMk id="3" creationId="{664A0CF0-6330-4ECF-B3FD-2FA14CBE3BB8}"/>
          </ac:picMkLst>
        </pc:picChg>
        <pc:picChg chg="del">
          <ac:chgData name="张 智" userId="36bdf691fd3510be" providerId="LiveId" clId="{60D4F08A-1EBA-4F14-89F4-32FE0C142F72}" dt="2023-07-17T02:54:12.709" v="3877" actId="478"/>
          <ac:picMkLst>
            <pc:docMk/>
            <pc:sldMk cId="3921763365" sldId="321"/>
            <ac:picMk id="11" creationId="{126604D5-623D-44F7-B986-275C23B7F13E}"/>
          </ac:picMkLst>
        </pc:picChg>
      </pc:sldChg>
      <pc:sldChg chg="addSp delSp modSp add mod">
        <pc:chgData name="张 智" userId="36bdf691fd3510be" providerId="LiveId" clId="{60D4F08A-1EBA-4F14-89F4-32FE0C142F72}" dt="2023-07-25T06:32:42.097" v="23294" actId="14100"/>
        <pc:sldMkLst>
          <pc:docMk/>
          <pc:sldMk cId="462365410" sldId="322"/>
        </pc:sldMkLst>
        <pc:spChg chg="mod">
          <ac:chgData name="张 智" userId="36bdf691fd3510be" providerId="LiveId" clId="{60D4F08A-1EBA-4F14-89F4-32FE0C142F72}" dt="2023-07-06T07:23:05.804" v="3391" actId="113"/>
          <ac:spMkLst>
            <pc:docMk/>
            <pc:sldMk cId="462365410" sldId="322"/>
            <ac:spMk id="2" creationId="{6CE1A259-E50D-4EA2-90A3-5321F575131B}"/>
          </ac:spMkLst>
        </pc:spChg>
        <pc:picChg chg="add del mod">
          <ac:chgData name="张 智" userId="36bdf691fd3510be" providerId="LiveId" clId="{60D4F08A-1EBA-4F14-89F4-32FE0C142F72}" dt="2023-07-17T02:53:52.301" v="3872" actId="478"/>
          <ac:picMkLst>
            <pc:docMk/>
            <pc:sldMk cId="462365410" sldId="322"/>
            <ac:picMk id="4" creationId="{5CCA654A-F63D-4893-8E6E-A19F080E257C}"/>
          </ac:picMkLst>
        </pc:picChg>
        <pc:picChg chg="del">
          <ac:chgData name="张 智" userId="36bdf691fd3510be" providerId="LiveId" clId="{60D4F08A-1EBA-4F14-89F4-32FE0C142F72}" dt="2023-07-06T05:43:43.740" v="3339" actId="478"/>
          <ac:picMkLst>
            <pc:docMk/>
            <pc:sldMk cId="462365410" sldId="322"/>
            <ac:picMk id="4" creationId="{C2422E6C-910E-4469-99CE-5C2C2337E66E}"/>
          </ac:picMkLst>
        </pc:picChg>
        <pc:picChg chg="add mod">
          <ac:chgData name="张 智" userId="36bdf691fd3510be" providerId="LiveId" clId="{60D4F08A-1EBA-4F14-89F4-32FE0C142F72}" dt="2023-07-25T06:32:42.097" v="23294" actId="14100"/>
          <ac:picMkLst>
            <pc:docMk/>
            <pc:sldMk cId="462365410" sldId="322"/>
            <ac:picMk id="6" creationId="{96988128-CDE4-42C3-AE31-E03714BE418A}"/>
          </ac:picMkLst>
        </pc:picChg>
      </pc:sldChg>
      <pc:sldChg chg="modSp add mod modNotesTx">
        <pc:chgData name="张 智" userId="36bdf691fd3510be" providerId="LiveId" clId="{60D4F08A-1EBA-4F14-89F4-32FE0C142F72}" dt="2023-07-18T07:37:27.242" v="6781" actId="20577"/>
        <pc:sldMkLst>
          <pc:docMk/>
          <pc:sldMk cId="2307588266" sldId="333"/>
        </pc:sldMkLst>
        <pc:spChg chg="mod">
          <ac:chgData name="张 智" userId="36bdf691fd3510be" providerId="LiveId" clId="{60D4F08A-1EBA-4F14-89F4-32FE0C142F72}" dt="2023-07-18T07:36:21.316" v="6751" actId="20577"/>
          <ac:spMkLst>
            <pc:docMk/>
            <pc:sldMk cId="2307588266" sldId="333"/>
            <ac:spMk id="2" creationId="{75A042B4-6EB2-4F38-8355-D92C4E4A5EF9}"/>
          </ac:spMkLst>
        </pc:spChg>
        <pc:spChg chg="mod">
          <ac:chgData name="张 智" userId="36bdf691fd3510be" providerId="LiveId" clId="{60D4F08A-1EBA-4F14-89F4-32FE0C142F72}" dt="2023-07-18T07:35:33.029" v="6732" actId="113"/>
          <ac:spMkLst>
            <pc:docMk/>
            <pc:sldMk cId="2307588266" sldId="333"/>
            <ac:spMk id="4" creationId="{00000000-0000-0000-0000-000000000000}"/>
          </ac:spMkLst>
        </pc:spChg>
      </pc:sldChg>
      <pc:sldChg chg="delSp modSp add mod modNotesTx">
        <pc:chgData name="张 智" userId="36bdf691fd3510be" providerId="LiveId" clId="{60D4F08A-1EBA-4F14-89F4-32FE0C142F72}" dt="2023-07-25T03:32:05.882" v="20779" actId="20577"/>
        <pc:sldMkLst>
          <pc:docMk/>
          <pc:sldMk cId="2727606522" sldId="342"/>
        </pc:sldMkLst>
        <pc:spChg chg="mod">
          <ac:chgData name="张 智" userId="36bdf691fd3510be" providerId="LiveId" clId="{60D4F08A-1EBA-4F14-89F4-32FE0C142F72}" dt="2023-07-19T07:30:48.943" v="9714" actId="20577"/>
          <ac:spMkLst>
            <pc:docMk/>
            <pc:sldMk cId="2727606522" sldId="342"/>
            <ac:spMk id="2" creationId="{00000000-0000-0000-0000-000000000000}"/>
          </ac:spMkLst>
        </pc:spChg>
        <pc:spChg chg="mod">
          <ac:chgData name="张 智" userId="36bdf691fd3510be" providerId="LiveId" clId="{60D4F08A-1EBA-4F14-89F4-32FE0C142F72}" dt="2023-07-25T03:29:58.325" v="20630" actId="20577"/>
          <ac:spMkLst>
            <pc:docMk/>
            <pc:sldMk cId="2727606522" sldId="342"/>
            <ac:spMk id="3" creationId="{00000000-0000-0000-0000-000000000000}"/>
          </ac:spMkLst>
        </pc:spChg>
        <pc:picChg chg="del">
          <ac:chgData name="张 智" userId="36bdf691fd3510be" providerId="LiveId" clId="{60D4F08A-1EBA-4F14-89F4-32FE0C142F72}" dt="2023-07-17T02:35:49.282" v="3859" actId="478"/>
          <ac:picMkLst>
            <pc:docMk/>
            <pc:sldMk cId="2727606522" sldId="342"/>
            <ac:picMk id="2050" creationId="{00000000-0000-0000-0000-000000000000}"/>
          </ac:picMkLst>
        </pc:picChg>
      </pc:sldChg>
      <pc:sldChg chg="add del modNotesTx">
        <pc:chgData name="张 智" userId="36bdf691fd3510be" providerId="LiveId" clId="{60D4F08A-1EBA-4F14-89F4-32FE0C142F72}" dt="2023-07-17T15:01:45.485" v="4102" actId="2696"/>
        <pc:sldMkLst>
          <pc:docMk/>
          <pc:sldMk cId="3241098891" sldId="344"/>
        </pc:sldMkLst>
      </pc:sldChg>
      <pc:sldChg chg="modSp add del mod">
        <pc:chgData name="张 智" userId="36bdf691fd3510be" providerId="LiveId" clId="{60D4F08A-1EBA-4F14-89F4-32FE0C142F72}" dt="2023-07-17T15:01:42.968" v="4101" actId="2696"/>
        <pc:sldMkLst>
          <pc:docMk/>
          <pc:sldMk cId="716379317" sldId="345"/>
        </pc:sldMkLst>
        <pc:spChg chg="mod">
          <ac:chgData name="张 智" userId="36bdf691fd3510be" providerId="LiveId" clId="{60D4F08A-1EBA-4F14-89F4-32FE0C142F72}" dt="2023-07-06T07:34:52.194" v="3596" actId="14100"/>
          <ac:spMkLst>
            <pc:docMk/>
            <pc:sldMk cId="716379317" sldId="345"/>
            <ac:spMk id="2" creationId="{00000000-0000-0000-0000-000000000000}"/>
          </ac:spMkLst>
        </pc:spChg>
        <pc:spChg chg="mod">
          <ac:chgData name="张 智" userId="36bdf691fd3510be" providerId="LiveId" clId="{60D4F08A-1EBA-4F14-89F4-32FE0C142F72}" dt="2023-07-06T07:35:55.057" v="3607" actId="20577"/>
          <ac:spMkLst>
            <pc:docMk/>
            <pc:sldMk cId="716379317" sldId="345"/>
            <ac:spMk id="3" creationId="{00000000-0000-0000-0000-000000000000}"/>
          </ac:spMkLst>
        </pc:spChg>
      </pc:sldChg>
      <pc:sldChg chg="modSp add mod modNotesTx">
        <pc:chgData name="张 智" userId="36bdf691fd3510be" providerId="LiveId" clId="{60D4F08A-1EBA-4F14-89F4-32FE0C142F72}" dt="2023-07-25T03:18:14.332" v="20520" actId="20577"/>
        <pc:sldMkLst>
          <pc:docMk/>
          <pc:sldMk cId="616269216" sldId="346"/>
        </pc:sldMkLst>
        <pc:spChg chg="mod">
          <ac:chgData name="张 智" userId="36bdf691fd3510be" providerId="LiveId" clId="{60D4F08A-1EBA-4F14-89F4-32FE0C142F72}" dt="2023-07-06T07:37:26.410" v="3630" actId="14100"/>
          <ac:spMkLst>
            <pc:docMk/>
            <pc:sldMk cId="616269216" sldId="346"/>
            <ac:spMk id="6" creationId="{D1324EFB-07F7-4237-9408-5B6417D110A8}"/>
          </ac:spMkLst>
        </pc:spChg>
        <pc:spChg chg="mod">
          <ac:chgData name="张 智" userId="36bdf691fd3510be" providerId="LiveId" clId="{60D4F08A-1EBA-4F14-89F4-32FE0C142F72}" dt="2023-07-21T02:40:06.982" v="17548" actId="20577"/>
          <ac:spMkLst>
            <pc:docMk/>
            <pc:sldMk cId="616269216" sldId="346"/>
            <ac:spMk id="7" creationId="{385F9B47-7C35-46F5-87A7-4814C5975511}"/>
          </ac:spMkLst>
        </pc:spChg>
      </pc:sldChg>
      <pc:sldChg chg="modSp add mod modNotesTx">
        <pc:chgData name="张 智" userId="36bdf691fd3510be" providerId="LiveId" clId="{60D4F08A-1EBA-4F14-89F4-32FE0C142F72}" dt="2023-07-25T02:35:49.703" v="20100" actId="20577"/>
        <pc:sldMkLst>
          <pc:docMk/>
          <pc:sldMk cId="11172829" sldId="347"/>
        </pc:sldMkLst>
        <pc:spChg chg="mod">
          <ac:chgData name="张 智" userId="36bdf691fd3510be" providerId="LiveId" clId="{60D4F08A-1EBA-4F14-89F4-32FE0C142F72}" dt="2023-07-04T07:53:22.231" v="3080" actId="1076"/>
          <ac:spMkLst>
            <pc:docMk/>
            <pc:sldMk cId="11172829" sldId="347"/>
            <ac:spMk id="2" creationId="{C1F10CF5-26BE-4B65-9239-23B6ACA96D5E}"/>
          </ac:spMkLst>
        </pc:spChg>
        <pc:spChg chg="mod">
          <ac:chgData name="张 智" userId="36bdf691fd3510be" providerId="LiveId" clId="{60D4F08A-1EBA-4F14-89F4-32FE0C142F72}" dt="2023-07-25T02:35:49.703" v="20100" actId="20577"/>
          <ac:spMkLst>
            <pc:docMk/>
            <pc:sldMk cId="11172829" sldId="347"/>
            <ac:spMk id="3" creationId="{E7B058CF-1E66-48A8-A8EB-3BE7B8CF9E6A}"/>
          </ac:spMkLst>
        </pc:spChg>
      </pc:sldChg>
      <pc:sldChg chg="addSp delSp modSp add mod modNotesTx">
        <pc:chgData name="张 智" userId="36bdf691fd3510be" providerId="LiveId" clId="{60D4F08A-1EBA-4F14-89F4-32FE0C142F72}" dt="2023-07-25T06:24:16.240" v="23292" actId="20577"/>
        <pc:sldMkLst>
          <pc:docMk/>
          <pc:sldMk cId="2114466259" sldId="349"/>
        </pc:sldMkLst>
        <pc:spChg chg="mod">
          <ac:chgData name="张 智" userId="36bdf691fd3510be" providerId="LiveId" clId="{60D4F08A-1EBA-4F14-89F4-32FE0C142F72}" dt="2023-07-04T02:45:44.260" v="94" actId="255"/>
          <ac:spMkLst>
            <pc:docMk/>
            <pc:sldMk cId="2114466259" sldId="349"/>
            <ac:spMk id="4" creationId="{3818A496-C3B5-8841-80C7-7A26D9C54282}"/>
          </ac:spMkLst>
        </pc:spChg>
        <pc:spChg chg="add del mod">
          <ac:chgData name="张 智" userId="36bdf691fd3510be" providerId="LiveId" clId="{60D4F08A-1EBA-4F14-89F4-32FE0C142F72}" dt="2023-07-19T07:22:59.925" v="9650" actId="478"/>
          <ac:spMkLst>
            <pc:docMk/>
            <pc:sldMk cId="2114466259" sldId="349"/>
            <ac:spMk id="5" creationId="{B74A3D15-CBE0-423E-9771-57F3D88DABCD}"/>
          </ac:spMkLst>
        </pc:spChg>
        <pc:spChg chg="mod">
          <ac:chgData name="张 智" userId="36bdf691fd3510be" providerId="LiveId" clId="{60D4F08A-1EBA-4F14-89F4-32FE0C142F72}" dt="2023-07-04T02:45:47.915" v="95" actId="255"/>
          <ac:spMkLst>
            <pc:docMk/>
            <pc:sldMk cId="2114466259" sldId="349"/>
            <ac:spMk id="8" creationId="{01410E13-10F2-4B08-8B93-CCB6420D424D}"/>
          </ac:spMkLst>
        </pc:spChg>
        <pc:picChg chg="mod">
          <ac:chgData name="张 智" userId="36bdf691fd3510be" providerId="LiveId" clId="{60D4F08A-1EBA-4F14-89F4-32FE0C142F72}" dt="2023-07-04T02:43:44.810" v="49" actId="1076"/>
          <ac:picMkLst>
            <pc:docMk/>
            <pc:sldMk cId="2114466259" sldId="349"/>
            <ac:picMk id="7" creationId="{0689F4DE-9D41-4890-90A5-FD25DC3C5D4D}"/>
          </ac:picMkLst>
        </pc:picChg>
      </pc:sldChg>
      <pc:sldChg chg="addSp delSp modSp add mod modNotesTx">
        <pc:chgData name="张 智" userId="36bdf691fd3510be" providerId="LiveId" clId="{60D4F08A-1EBA-4F14-89F4-32FE0C142F72}" dt="2023-07-25T05:48:24.510" v="22548"/>
        <pc:sldMkLst>
          <pc:docMk/>
          <pc:sldMk cId="1239153211" sldId="490"/>
        </pc:sldMkLst>
        <pc:spChg chg="mod">
          <ac:chgData name="张 智" userId="36bdf691fd3510be" providerId="LiveId" clId="{60D4F08A-1EBA-4F14-89F4-32FE0C142F72}" dt="2023-07-19T14:45:01.128" v="12457" actId="255"/>
          <ac:spMkLst>
            <pc:docMk/>
            <pc:sldMk cId="1239153211" sldId="490"/>
            <ac:spMk id="2" creationId="{00000000-0000-0000-0000-000000000000}"/>
          </ac:spMkLst>
        </pc:spChg>
        <pc:spChg chg="del mod">
          <ac:chgData name="张 智" userId="36bdf691fd3510be" providerId="LiveId" clId="{60D4F08A-1EBA-4F14-89F4-32FE0C142F72}" dt="2023-07-19T14:41:51.717" v="12234" actId="478"/>
          <ac:spMkLst>
            <pc:docMk/>
            <pc:sldMk cId="1239153211" sldId="490"/>
            <ac:spMk id="3" creationId="{00000000-0000-0000-0000-000000000000}"/>
          </ac:spMkLst>
        </pc:spChg>
        <pc:spChg chg="mod">
          <ac:chgData name="张 智" userId="36bdf691fd3510be" providerId="LiveId" clId="{60D4F08A-1EBA-4F14-89F4-32FE0C142F72}" dt="2023-07-19T14:49:18.208" v="12780" actId="14100"/>
          <ac:spMkLst>
            <pc:docMk/>
            <pc:sldMk cId="1239153211" sldId="490"/>
            <ac:spMk id="4" creationId="{00000000-0000-0000-0000-000000000000}"/>
          </ac:spMkLst>
        </pc:spChg>
        <pc:spChg chg="add del mod">
          <ac:chgData name="张 智" userId="36bdf691fd3510be" providerId="LiveId" clId="{60D4F08A-1EBA-4F14-89F4-32FE0C142F72}" dt="2023-07-25T05:47:22.797" v="22533" actId="478"/>
          <ac:spMkLst>
            <pc:docMk/>
            <pc:sldMk cId="1239153211" sldId="490"/>
            <ac:spMk id="5" creationId="{1F52F3C9-F397-48ED-A18F-212816CA0BB2}"/>
          </ac:spMkLst>
        </pc:spChg>
        <pc:spChg chg="add del mod">
          <ac:chgData name="张 智" userId="36bdf691fd3510be" providerId="LiveId" clId="{60D4F08A-1EBA-4F14-89F4-32FE0C142F72}" dt="2023-07-19T14:40:14.512" v="12117" actId="478"/>
          <ac:spMkLst>
            <pc:docMk/>
            <pc:sldMk cId="1239153211" sldId="490"/>
            <ac:spMk id="6" creationId="{656B58C3-6488-46D1-863A-E3F061BF8F5B}"/>
          </ac:spMkLst>
        </pc:spChg>
        <pc:spChg chg="add del mod">
          <ac:chgData name="张 智" userId="36bdf691fd3510be" providerId="LiveId" clId="{60D4F08A-1EBA-4F14-89F4-32FE0C142F72}" dt="2023-07-25T05:47:43.187" v="22538" actId="478"/>
          <ac:spMkLst>
            <pc:docMk/>
            <pc:sldMk cId="1239153211" sldId="490"/>
            <ac:spMk id="7" creationId="{85F180D1-C7EF-4A34-96CA-73A86A26F467}"/>
          </ac:spMkLst>
        </pc:spChg>
      </pc:sldChg>
      <pc:sldChg chg="modSp add del mod">
        <pc:chgData name="张 智" userId="36bdf691fd3510be" providerId="LiveId" clId="{60D4F08A-1EBA-4F14-89F4-32FE0C142F72}" dt="2023-07-06T07:33:20.211" v="3589" actId="2696"/>
        <pc:sldMkLst>
          <pc:docMk/>
          <pc:sldMk cId="2433280140" sldId="534"/>
        </pc:sldMkLst>
        <pc:spChg chg="mod">
          <ac:chgData name="张 智" userId="36bdf691fd3510be" providerId="LiveId" clId="{60D4F08A-1EBA-4F14-89F4-32FE0C142F72}" dt="2023-07-04T08:05:50.191" v="3324" actId="27636"/>
          <ac:spMkLst>
            <pc:docMk/>
            <pc:sldMk cId="2433280140" sldId="534"/>
            <ac:spMk id="2" creationId="{00000000-0000-0000-0000-000000000000}"/>
          </ac:spMkLst>
        </pc:spChg>
      </pc:sldChg>
      <pc:sldChg chg="modSp add mod modNotesTx">
        <pc:chgData name="张 智" userId="36bdf691fd3510be" providerId="LiveId" clId="{60D4F08A-1EBA-4F14-89F4-32FE0C142F72}" dt="2023-07-18T06:24:49.532" v="4689" actId="20577"/>
        <pc:sldMkLst>
          <pc:docMk/>
          <pc:sldMk cId="1757591113" sldId="536"/>
        </pc:sldMkLst>
        <pc:spChg chg="mod">
          <ac:chgData name="张 智" userId="36bdf691fd3510be" providerId="LiveId" clId="{60D4F08A-1EBA-4F14-89F4-32FE0C142F72}" dt="2023-07-06T07:33:42.506" v="3593" actId="14100"/>
          <ac:spMkLst>
            <pc:docMk/>
            <pc:sldMk cId="1757591113" sldId="536"/>
            <ac:spMk id="2" creationId="{00000000-0000-0000-0000-000000000000}"/>
          </ac:spMkLst>
        </pc:spChg>
        <pc:spChg chg="mod">
          <ac:chgData name="张 智" userId="36bdf691fd3510be" providerId="LiveId" clId="{60D4F08A-1EBA-4F14-89F4-32FE0C142F72}" dt="2023-07-18T06:21:43.258" v="4573" actId="20577"/>
          <ac:spMkLst>
            <pc:docMk/>
            <pc:sldMk cId="1757591113" sldId="536"/>
            <ac:spMk id="3" creationId="{00000000-0000-0000-0000-000000000000}"/>
          </ac:spMkLst>
        </pc:spChg>
      </pc:sldChg>
      <pc:sldChg chg="modSp add del mod">
        <pc:chgData name="张 智" userId="36bdf691fd3510be" providerId="LiveId" clId="{60D4F08A-1EBA-4F14-89F4-32FE0C142F72}" dt="2023-07-17T15:12:28.367" v="4181" actId="2696"/>
        <pc:sldMkLst>
          <pc:docMk/>
          <pc:sldMk cId="3948024721" sldId="537"/>
        </pc:sldMkLst>
        <pc:spChg chg="mod">
          <ac:chgData name="张 智" userId="36bdf691fd3510be" providerId="LiveId" clId="{60D4F08A-1EBA-4F14-89F4-32FE0C142F72}" dt="2023-07-06T07:37:03.124" v="3619" actId="113"/>
          <ac:spMkLst>
            <pc:docMk/>
            <pc:sldMk cId="3948024721" sldId="537"/>
            <ac:spMk id="2" creationId="{AF12F404-5848-8D4C-8FB6-3349BDEB8F75}"/>
          </ac:spMkLst>
        </pc:spChg>
        <pc:spChg chg="mod">
          <ac:chgData name="张 智" userId="36bdf691fd3510be" providerId="LiveId" clId="{60D4F08A-1EBA-4F14-89F4-32FE0C142F72}" dt="2023-07-06T07:36:58.906" v="3617" actId="1076"/>
          <ac:spMkLst>
            <pc:docMk/>
            <pc:sldMk cId="3948024721" sldId="537"/>
            <ac:spMk id="3" creationId="{56279952-E4DB-7445-83D2-1C8ADC55F074}"/>
          </ac:spMkLst>
        </pc:spChg>
      </pc:sldChg>
      <pc:sldChg chg="addSp delSp modSp add mod modNotesTx">
        <pc:chgData name="张 智" userId="36bdf691fd3510be" providerId="LiveId" clId="{60D4F08A-1EBA-4F14-89F4-32FE0C142F72}" dt="2023-07-25T02:50:48.659" v="20325" actId="20577"/>
        <pc:sldMkLst>
          <pc:docMk/>
          <pc:sldMk cId="2037980646" sldId="539"/>
        </pc:sldMkLst>
        <pc:spChg chg="mod">
          <ac:chgData name="张 智" userId="36bdf691fd3510be" providerId="LiveId" clId="{60D4F08A-1EBA-4F14-89F4-32FE0C142F72}" dt="2023-07-06T07:33:07.314" v="3587" actId="14100"/>
          <ac:spMkLst>
            <pc:docMk/>
            <pc:sldMk cId="2037980646" sldId="539"/>
            <ac:spMk id="2" creationId="{AF12F404-5848-8D4C-8FB6-3349BDEB8F75}"/>
          </ac:spMkLst>
        </pc:spChg>
        <pc:spChg chg="mod">
          <ac:chgData name="张 智" userId="36bdf691fd3510be" providerId="LiveId" clId="{60D4F08A-1EBA-4F14-89F4-32FE0C142F72}" dt="2023-07-25T02:50:36.286" v="20320" actId="20577"/>
          <ac:spMkLst>
            <pc:docMk/>
            <pc:sldMk cId="2037980646" sldId="539"/>
            <ac:spMk id="3" creationId="{56279952-E4DB-7445-83D2-1C8ADC55F074}"/>
          </ac:spMkLst>
        </pc:spChg>
        <pc:spChg chg="add del mod">
          <ac:chgData name="张 智" userId="36bdf691fd3510be" providerId="LiveId" clId="{60D4F08A-1EBA-4F14-89F4-32FE0C142F72}" dt="2023-07-06T07:42:05.953" v="3671" actId="478"/>
          <ac:spMkLst>
            <pc:docMk/>
            <pc:sldMk cId="2037980646" sldId="539"/>
            <ac:spMk id="5" creationId="{413A361C-E552-42B7-86BC-3136457D9392}"/>
          </ac:spMkLst>
        </pc:spChg>
        <pc:spChg chg="add del mod">
          <ac:chgData name="张 智" userId="36bdf691fd3510be" providerId="LiveId" clId="{60D4F08A-1EBA-4F14-89F4-32FE0C142F72}" dt="2023-07-18T07:04:29.826" v="5894" actId="478"/>
          <ac:spMkLst>
            <pc:docMk/>
            <pc:sldMk cId="2037980646" sldId="539"/>
            <ac:spMk id="5" creationId="{577CBC88-C6C2-42C1-9971-A2BCBD39256B}"/>
          </ac:spMkLst>
        </pc:spChg>
      </pc:sldChg>
      <pc:sldChg chg="modSp add mod modNotesTx">
        <pc:chgData name="张 智" userId="36bdf691fd3510be" providerId="LiveId" clId="{60D4F08A-1EBA-4F14-89F4-32FE0C142F72}" dt="2023-07-25T02:33:49.796" v="19991" actId="20577"/>
        <pc:sldMkLst>
          <pc:docMk/>
          <pc:sldMk cId="3788011539" sldId="540"/>
        </pc:sldMkLst>
        <pc:spChg chg="mod">
          <ac:chgData name="张 智" userId="36bdf691fd3510be" providerId="LiveId" clId="{60D4F08A-1EBA-4F14-89F4-32FE0C142F72}" dt="2023-07-04T07:47:53.506" v="3020" actId="113"/>
          <ac:spMkLst>
            <pc:docMk/>
            <pc:sldMk cId="3788011539" sldId="540"/>
            <ac:spMk id="2" creationId="{DDA4E7FC-13D5-D64F-970D-EE15EF0A474C}"/>
          </ac:spMkLst>
        </pc:spChg>
        <pc:spChg chg="mod">
          <ac:chgData name="张 智" userId="36bdf691fd3510be" providerId="LiveId" clId="{60D4F08A-1EBA-4F14-89F4-32FE0C142F72}" dt="2023-07-25T02:32:27.621" v="19908" actId="20577"/>
          <ac:spMkLst>
            <pc:docMk/>
            <pc:sldMk cId="3788011539" sldId="540"/>
            <ac:spMk id="3" creationId="{D414E03A-E6FC-764F-9D80-282B98177B8B}"/>
          </ac:spMkLst>
        </pc:spChg>
      </pc:sldChg>
      <pc:sldChg chg="modSp add mod modNotesTx">
        <pc:chgData name="张 智" userId="36bdf691fd3510be" providerId="LiveId" clId="{60D4F08A-1EBA-4F14-89F4-32FE0C142F72}" dt="2023-07-25T03:24:16.686" v="20628" actId="20577"/>
        <pc:sldMkLst>
          <pc:docMk/>
          <pc:sldMk cId="2115377926" sldId="541"/>
        </pc:sldMkLst>
        <pc:spChg chg="mod">
          <ac:chgData name="张 智" userId="36bdf691fd3510be" providerId="LiveId" clId="{60D4F08A-1EBA-4F14-89F4-32FE0C142F72}" dt="2023-07-18T07:20:20.424" v="6495" actId="1076"/>
          <ac:spMkLst>
            <pc:docMk/>
            <pc:sldMk cId="2115377926" sldId="541"/>
            <ac:spMk id="2" creationId="{00000000-0000-0000-0000-000000000000}"/>
          </ac:spMkLst>
        </pc:spChg>
        <pc:spChg chg="mod">
          <ac:chgData name="张 智" userId="36bdf691fd3510be" providerId="LiveId" clId="{60D4F08A-1EBA-4F14-89F4-32FE0C142F72}" dt="2023-07-25T03:22:14.223" v="20626" actId="14100"/>
          <ac:spMkLst>
            <pc:docMk/>
            <pc:sldMk cId="2115377926" sldId="541"/>
            <ac:spMk id="3" creationId="{00000000-0000-0000-0000-000000000000}"/>
          </ac:spMkLst>
        </pc:spChg>
      </pc:sldChg>
      <pc:sldChg chg="modSp add mod modNotesTx">
        <pc:chgData name="张 智" userId="36bdf691fd3510be" providerId="LiveId" clId="{60D4F08A-1EBA-4F14-89F4-32FE0C142F72}" dt="2023-07-20T08:48:01.090" v="17259" actId="20577"/>
        <pc:sldMkLst>
          <pc:docMk/>
          <pc:sldMk cId="2447042196" sldId="543"/>
        </pc:sldMkLst>
        <pc:spChg chg="mod">
          <ac:chgData name="张 智" userId="36bdf691fd3510be" providerId="LiveId" clId="{60D4F08A-1EBA-4F14-89F4-32FE0C142F72}" dt="2023-07-06T05:42:18.310" v="3328" actId="1076"/>
          <ac:spMkLst>
            <pc:docMk/>
            <pc:sldMk cId="2447042196" sldId="543"/>
            <ac:spMk id="2" creationId="{C1F10CF5-26BE-4B65-9239-23B6ACA96D5E}"/>
          </ac:spMkLst>
        </pc:spChg>
        <pc:spChg chg="mod">
          <ac:chgData name="张 智" userId="36bdf691fd3510be" providerId="LiveId" clId="{60D4F08A-1EBA-4F14-89F4-32FE0C142F72}" dt="2023-07-20T08:48:01.090" v="17259" actId="20577"/>
          <ac:spMkLst>
            <pc:docMk/>
            <pc:sldMk cId="2447042196" sldId="543"/>
            <ac:spMk id="3" creationId="{E7B058CF-1E66-48A8-A8EB-3BE7B8CF9E6A}"/>
          </ac:spMkLst>
        </pc:spChg>
      </pc:sldChg>
      <pc:sldChg chg="addSp delSp modSp add del mod modAnim">
        <pc:chgData name="张 智" userId="36bdf691fd3510be" providerId="LiveId" clId="{60D4F08A-1EBA-4F14-89F4-32FE0C142F72}" dt="2023-07-25T04:14:45.160" v="21850" actId="2696"/>
        <pc:sldMkLst>
          <pc:docMk/>
          <pc:sldMk cId="0" sldId="1176"/>
        </pc:sldMkLst>
        <pc:spChg chg="del">
          <ac:chgData name="张 智" userId="36bdf691fd3510be" providerId="LiveId" clId="{60D4F08A-1EBA-4F14-89F4-32FE0C142F72}" dt="2023-07-21T07:23:07.140" v="17835" actId="478"/>
          <ac:spMkLst>
            <pc:docMk/>
            <pc:sldMk cId="0" sldId="1176"/>
            <ac:spMk id="2" creationId="{00000000-0000-0000-0000-000000000000}"/>
          </ac:spMkLst>
        </pc:spChg>
        <pc:spChg chg="add del mod">
          <ac:chgData name="张 智" userId="36bdf691fd3510be" providerId="LiveId" clId="{60D4F08A-1EBA-4F14-89F4-32FE0C142F72}" dt="2023-07-25T04:12:53.389" v="21834" actId="255"/>
          <ac:spMkLst>
            <pc:docMk/>
            <pc:sldMk cId="0" sldId="1176"/>
            <ac:spMk id="3" creationId="{00000000-0000-0000-0000-000000000000}"/>
          </ac:spMkLst>
        </pc:spChg>
        <pc:spChg chg="del mod">
          <ac:chgData name="张 智" userId="36bdf691fd3510be" providerId="LiveId" clId="{60D4F08A-1EBA-4F14-89F4-32FE0C142F72}" dt="2023-07-21T07:23:39.462" v="17853" actId="478"/>
          <ac:spMkLst>
            <pc:docMk/>
            <pc:sldMk cId="0" sldId="1176"/>
            <ac:spMk id="4" creationId="{00000000-0000-0000-0000-000000000000}"/>
          </ac:spMkLst>
        </pc:spChg>
        <pc:spChg chg="add del mod">
          <ac:chgData name="张 智" userId="36bdf691fd3510be" providerId="LiveId" clId="{60D4F08A-1EBA-4F14-89F4-32FE0C142F72}" dt="2023-07-25T04:07:42.461" v="21769" actId="21"/>
          <ac:spMkLst>
            <pc:docMk/>
            <pc:sldMk cId="0" sldId="1176"/>
            <ac:spMk id="4" creationId="{5BC36BAA-2AAB-40DC-A048-93A4E51F6AA4}"/>
          </ac:spMkLst>
        </pc:spChg>
        <pc:spChg chg="del">
          <ac:chgData name="张 智" userId="36bdf691fd3510be" providerId="LiveId" clId="{60D4F08A-1EBA-4F14-89F4-32FE0C142F72}" dt="2023-07-21T07:23:32.303" v="17850" actId="478"/>
          <ac:spMkLst>
            <pc:docMk/>
            <pc:sldMk cId="0" sldId="1176"/>
            <ac:spMk id="7" creationId="{00000000-0000-0000-0000-000000000000}"/>
          </ac:spMkLst>
        </pc:spChg>
        <pc:spChg chg="add del mod">
          <ac:chgData name="张 智" userId="36bdf691fd3510be" providerId="LiveId" clId="{60D4F08A-1EBA-4F14-89F4-32FE0C142F72}" dt="2023-07-21T07:23:10.921" v="17836" actId="478"/>
          <ac:spMkLst>
            <pc:docMk/>
            <pc:sldMk cId="0" sldId="1176"/>
            <ac:spMk id="8" creationId="{5BD20230-8597-422A-8F36-F4395D7B11BB}"/>
          </ac:spMkLst>
        </pc:spChg>
        <pc:spChg chg="add mod">
          <ac:chgData name="张 智" userId="36bdf691fd3510be" providerId="LiveId" clId="{60D4F08A-1EBA-4F14-89F4-32FE0C142F72}" dt="2023-07-21T07:23:18.871" v="17847" actId="20577"/>
          <ac:spMkLst>
            <pc:docMk/>
            <pc:sldMk cId="0" sldId="1176"/>
            <ac:spMk id="9" creationId="{D83B9695-2A67-4202-94A3-00E7995B03EA}"/>
          </ac:spMkLst>
        </pc:spChg>
        <pc:spChg chg="add del mod">
          <ac:chgData name="张 智" userId="36bdf691fd3510be" providerId="LiveId" clId="{60D4F08A-1EBA-4F14-89F4-32FE0C142F72}" dt="2023-07-21T07:27:46.038" v="17940" actId="21"/>
          <ac:spMkLst>
            <pc:docMk/>
            <pc:sldMk cId="0" sldId="1176"/>
            <ac:spMk id="10" creationId="{01186C7B-87DC-4353-9244-CB4B96A05CD7}"/>
          </ac:spMkLst>
        </pc:spChg>
        <pc:graphicFrameChg chg="del">
          <ac:chgData name="张 智" userId="36bdf691fd3510be" providerId="LiveId" clId="{60D4F08A-1EBA-4F14-89F4-32FE0C142F72}" dt="2023-07-21T07:23:30.843" v="17849" actId="478"/>
          <ac:graphicFrameMkLst>
            <pc:docMk/>
            <pc:sldMk cId="0" sldId="1176"/>
            <ac:graphicFrameMk id="6" creationId="{00000000-0000-0000-0000-000000000000}"/>
          </ac:graphicFrameMkLst>
        </pc:graphicFrameChg>
      </pc:sldChg>
      <pc:sldChg chg="addSp delSp modSp add del mod modAnim">
        <pc:chgData name="张 智" userId="36bdf691fd3510be" providerId="LiveId" clId="{60D4F08A-1EBA-4F14-89F4-32FE0C142F72}" dt="2023-07-21T07:26:09.529" v="17909" actId="2696"/>
        <pc:sldMkLst>
          <pc:docMk/>
          <pc:sldMk cId="0" sldId="1177"/>
        </pc:sldMkLst>
        <pc:spChg chg="del">
          <ac:chgData name="张 智" userId="36bdf691fd3510be" providerId="LiveId" clId="{60D4F08A-1EBA-4F14-89F4-32FE0C142F72}" dt="2023-07-21T07:25:44.498" v="17902" actId="478"/>
          <ac:spMkLst>
            <pc:docMk/>
            <pc:sldMk cId="0" sldId="1177"/>
            <ac:spMk id="2" creationId="{00000000-0000-0000-0000-000000000000}"/>
          </ac:spMkLst>
        </pc:spChg>
        <pc:spChg chg="del mod">
          <ac:chgData name="张 智" userId="36bdf691fd3510be" providerId="LiveId" clId="{60D4F08A-1EBA-4F14-89F4-32FE0C142F72}" dt="2023-07-21T07:26:06.227" v="17908" actId="21"/>
          <ac:spMkLst>
            <pc:docMk/>
            <pc:sldMk cId="0" sldId="1177"/>
            <ac:spMk id="3" creationId="{00000000-0000-0000-0000-000000000000}"/>
          </ac:spMkLst>
        </pc:spChg>
        <pc:spChg chg="add del mod">
          <ac:chgData name="张 智" userId="36bdf691fd3510be" providerId="LiveId" clId="{60D4F08A-1EBA-4F14-89F4-32FE0C142F72}" dt="2023-07-21T07:25:46.766" v="17903" actId="478"/>
          <ac:spMkLst>
            <pc:docMk/>
            <pc:sldMk cId="0" sldId="1177"/>
            <ac:spMk id="5" creationId="{DEBEE8A9-F5A4-4307-B0C9-52482E20F5F0}"/>
          </ac:spMkLst>
        </pc:spChg>
        <pc:spChg chg="add mod">
          <ac:chgData name="张 智" userId="36bdf691fd3510be" providerId="LiveId" clId="{60D4F08A-1EBA-4F14-89F4-32FE0C142F72}" dt="2023-07-21T07:25:47.100" v="17904"/>
          <ac:spMkLst>
            <pc:docMk/>
            <pc:sldMk cId="0" sldId="1177"/>
            <ac:spMk id="6" creationId="{5FEA34E3-F492-4416-AB09-AB8AE26B6CF5}"/>
          </ac:spMkLst>
        </pc:spChg>
        <pc:spChg chg="add mod">
          <ac:chgData name="张 智" userId="36bdf691fd3510be" providerId="LiveId" clId="{60D4F08A-1EBA-4F14-89F4-32FE0C142F72}" dt="2023-07-21T07:26:06.227" v="17908" actId="21"/>
          <ac:spMkLst>
            <pc:docMk/>
            <pc:sldMk cId="0" sldId="1177"/>
            <ac:spMk id="8" creationId="{50C89F08-FAC9-44FF-B794-F4D58942DE45}"/>
          </ac:spMkLst>
        </pc:spChg>
      </pc:sldChg>
      <pc:sldChg chg="del">
        <pc:chgData name="张 智" userId="36bdf691fd3510be" providerId="LiveId" clId="{60D4F08A-1EBA-4F14-89F4-32FE0C142F72}" dt="2023-07-19T03:46:42.642" v="8775" actId="2696"/>
        <pc:sldMkLst>
          <pc:docMk/>
          <pc:sldMk cId="0" sldId="1252"/>
        </pc:sldMkLst>
      </pc:sldChg>
      <pc:sldChg chg="del">
        <pc:chgData name="张 智" userId="36bdf691fd3510be" providerId="LiveId" clId="{60D4F08A-1EBA-4F14-89F4-32FE0C142F72}" dt="2023-07-19T02:07:17.794" v="7225" actId="47"/>
        <pc:sldMkLst>
          <pc:docMk/>
          <pc:sldMk cId="0" sldId="1253"/>
        </pc:sldMkLst>
      </pc:sldChg>
      <pc:sldChg chg="add del">
        <pc:chgData name="张 智" userId="36bdf691fd3510be" providerId="LiveId" clId="{60D4F08A-1EBA-4F14-89F4-32FE0C142F72}" dt="2023-07-19T02:29:35.404" v="7432" actId="2696"/>
        <pc:sldMkLst>
          <pc:docMk/>
          <pc:sldMk cId="0" sldId="1257"/>
        </pc:sldMkLst>
      </pc:sldChg>
      <pc:sldChg chg="add del">
        <pc:chgData name="张 智" userId="36bdf691fd3510be" providerId="LiveId" clId="{60D4F08A-1EBA-4F14-89F4-32FE0C142F72}" dt="2023-07-19T02:39:55.636" v="7894" actId="47"/>
        <pc:sldMkLst>
          <pc:docMk/>
          <pc:sldMk cId="104843650" sldId="1257"/>
        </pc:sldMkLst>
      </pc:sldChg>
      <pc:sldChg chg="del">
        <pc:chgData name="张 智" userId="36bdf691fd3510be" providerId="LiveId" clId="{60D4F08A-1EBA-4F14-89F4-32FE0C142F72}" dt="2023-07-19T02:07:19.431" v="7226" actId="47"/>
        <pc:sldMkLst>
          <pc:docMk/>
          <pc:sldMk cId="0" sldId="1258"/>
        </pc:sldMkLst>
      </pc:sldChg>
      <pc:sldChg chg="del">
        <pc:chgData name="张 智" userId="36bdf691fd3510be" providerId="LiveId" clId="{60D4F08A-1EBA-4F14-89F4-32FE0C142F72}" dt="2023-07-19T03:46:42.642" v="8775" actId="2696"/>
        <pc:sldMkLst>
          <pc:docMk/>
          <pc:sldMk cId="0" sldId="1260"/>
        </pc:sldMkLst>
      </pc:sldChg>
      <pc:sldChg chg="delSp modSp add del mod delAnim modNotesTx">
        <pc:chgData name="张 智" userId="36bdf691fd3510be" providerId="LiveId" clId="{60D4F08A-1EBA-4F14-89F4-32FE0C142F72}" dt="2023-07-19T02:29:35.404" v="7432" actId="2696"/>
        <pc:sldMkLst>
          <pc:docMk/>
          <pc:sldMk cId="440253117" sldId="1295"/>
        </pc:sldMkLst>
        <pc:spChg chg="mod">
          <ac:chgData name="张 智" userId="36bdf691fd3510be" providerId="LiveId" clId="{60D4F08A-1EBA-4F14-89F4-32FE0C142F72}" dt="2023-07-19T02:43:57.265" v="7908" actId="1076"/>
          <ac:spMkLst>
            <pc:docMk/>
            <pc:sldMk cId="440253117" sldId="1295"/>
            <ac:spMk id="2" creationId="{00000000-0000-0000-0000-000000000000}"/>
          </ac:spMkLst>
        </pc:spChg>
        <pc:spChg chg="add mod">
          <ac:chgData name="张 智" userId="36bdf691fd3510be" providerId="LiveId" clId="{60D4F08A-1EBA-4F14-89F4-32FE0C142F72}" dt="2023-07-19T02:33:21.390" v="7454" actId="1076"/>
          <ac:spMkLst>
            <pc:docMk/>
            <pc:sldMk cId="440253117" sldId="1295"/>
            <ac:spMk id="3" creationId="{2B3787E9-BBE0-44A8-9B40-AC03058BBABD}"/>
          </ac:spMkLst>
        </pc:spChg>
        <pc:spChg chg="del">
          <ac:chgData name="张 智" userId="36bdf691fd3510be" providerId="LiveId" clId="{60D4F08A-1EBA-4F14-89F4-32FE0C142F72}" dt="2023-07-19T07:23:28.810" v="9656" actId="478"/>
          <ac:spMkLst>
            <pc:docMk/>
            <pc:sldMk cId="440253117" sldId="1295"/>
            <ac:spMk id="4" creationId="{00000000-0000-0000-0000-000000000000}"/>
          </ac:spMkLst>
        </pc:spChg>
        <pc:spChg chg="del">
          <ac:chgData name="张 智" userId="36bdf691fd3510be" providerId="LiveId" clId="{60D4F08A-1EBA-4F14-89F4-32FE0C142F72}" dt="2023-07-19T02:30:36.946" v="7449" actId="478"/>
          <ac:spMkLst>
            <pc:docMk/>
            <pc:sldMk cId="440253117" sldId="1295"/>
            <ac:spMk id="5" creationId="{00000000-0000-0000-0000-000000000000}"/>
          </ac:spMkLst>
        </pc:spChg>
        <pc:picChg chg="mod">
          <ac:chgData name="张 智" userId="36bdf691fd3510be" providerId="LiveId" clId="{60D4F08A-1EBA-4F14-89F4-32FE0C142F72}" dt="2023-07-18T07:31:15.653" v="6681" actId="1076"/>
          <ac:picMkLst>
            <pc:docMk/>
            <pc:sldMk cId="440253117" sldId="1295"/>
            <ac:picMk id="7" creationId="{96EB42F0-A539-C547-AED4-93805EC78C83}"/>
          </ac:picMkLst>
        </pc:picChg>
        <pc:picChg chg="add mod ord">
          <ac:chgData name="张 智" userId="36bdf691fd3510be" providerId="LiveId" clId="{60D4F08A-1EBA-4F14-89F4-32FE0C142F72}" dt="2023-07-19T02:44:23.401" v="7918" actId="14100"/>
          <ac:picMkLst>
            <pc:docMk/>
            <pc:sldMk cId="440253117" sldId="1295"/>
            <ac:picMk id="8" creationId="{17882529-B2A3-4E73-BA56-A90E29A4CAEE}"/>
          </ac:picMkLst>
        </pc:picChg>
        <pc:picChg chg="add mod ord">
          <ac:chgData name="张 智" userId="36bdf691fd3510be" providerId="LiveId" clId="{60D4F08A-1EBA-4F14-89F4-32FE0C142F72}" dt="2023-07-19T02:44:03.585" v="7910" actId="14100"/>
          <ac:picMkLst>
            <pc:docMk/>
            <pc:sldMk cId="440253117" sldId="1295"/>
            <ac:picMk id="10" creationId="{011F22B7-546E-4A9B-9D8B-0B01990D33CA}"/>
          </ac:picMkLst>
        </pc:picChg>
        <pc:picChg chg="del">
          <ac:chgData name="张 智" userId="36bdf691fd3510be" providerId="LiveId" clId="{60D4F08A-1EBA-4F14-89F4-32FE0C142F72}" dt="2023-07-18T07:31:10.686" v="6679" actId="478"/>
          <ac:picMkLst>
            <pc:docMk/>
            <pc:sldMk cId="440253117" sldId="1295"/>
            <ac:picMk id="14" creationId="{D1DFA86F-96DA-CE44-BCAE-61EE34ECA3F3}"/>
          </ac:picMkLst>
        </pc:picChg>
        <pc:picChg chg="del">
          <ac:chgData name="张 智" userId="36bdf691fd3510be" providerId="LiveId" clId="{60D4F08A-1EBA-4F14-89F4-32FE0C142F72}" dt="2023-07-18T07:31:10.002" v="6678" actId="478"/>
          <ac:picMkLst>
            <pc:docMk/>
            <pc:sldMk cId="440253117" sldId="1295"/>
            <ac:picMk id="16" creationId="{DCE0B1C3-0D58-F146-90AC-89F4DD2FA575}"/>
          </ac:picMkLst>
        </pc:picChg>
        <pc:picChg chg="del">
          <ac:chgData name="张 智" userId="36bdf691fd3510be" providerId="LiveId" clId="{60D4F08A-1EBA-4F14-89F4-32FE0C142F72}" dt="2023-07-18T07:31:09.435" v="6677" actId="478"/>
          <ac:picMkLst>
            <pc:docMk/>
            <pc:sldMk cId="440253117" sldId="1295"/>
            <ac:picMk id="18" creationId="{41B32AE6-F238-3345-B886-71A1FB6286A8}"/>
          </ac:picMkLst>
        </pc:picChg>
        <pc:picChg chg="del">
          <ac:chgData name="张 智" userId="36bdf691fd3510be" providerId="LiveId" clId="{60D4F08A-1EBA-4F14-89F4-32FE0C142F72}" dt="2023-07-18T07:31:07.424" v="6676" actId="478"/>
          <ac:picMkLst>
            <pc:docMk/>
            <pc:sldMk cId="440253117" sldId="1295"/>
            <ac:picMk id="20" creationId="{75EAF0FD-3943-2B47-94F2-1002D1EDB4B7}"/>
          </ac:picMkLst>
        </pc:picChg>
      </pc:sldChg>
      <pc:sldChg chg="delSp add del mod">
        <pc:chgData name="张 智" userId="36bdf691fd3510be" providerId="LiveId" clId="{60D4F08A-1EBA-4F14-89F4-32FE0C142F72}" dt="2023-07-19T02:29:35.404" v="7432" actId="2696"/>
        <pc:sldMkLst>
          <pc:docMk/>
          <pc:sldMk cId="0" sldId="1306"/>
        </pc:sldMkLst>
        <pc:spChg chg="del">
          <ac:chgData name="张 智" userId="36bdf691fd3510be" providerId="LiveId" clId="{60D4F08A-1EBA-4F14-89F4-32FE0C142F72}" dt="2023-07-19T02:13:13.665" v="7230" actId="478"/>
          <ac:spMkLst>
            <pc:docMk/>
            <pc:sldMk cId="0" sldId="1306"/>
            <ac:spMk id="11" creationId="{00000000-0000-0000-0000-000000000000}"/>
          </ac:spMkLst>
        </pc:spChg>
        <pc:picChg chg="del">
          <ac:chgData name="张 智" userId="36bdf691fd3510be" providerId="LiveId" clId="{60D4F08A-1EBA-4F14-89F4-32FE0C142F72}" dt="2023-07-19T02:13:11.910" v="7229" actId="478"/>
          <ac:picMkLst>
            <pc:docMk/>
            <pc:sldMk cId="0" sldId="1306"/>
            <ac:picMk id="10" creationId="{EDC17A2E-378A-AD46-B010-96ADBAEF4D8C}"/>
          </ac:picMkLst>
        </pc:picChg>
      </pc:sldChg>
      <pc:sldChg chg="add del">
        <pc:chgData name="张 智" userId="36bdf691fd3510be" providerId="LiveId" clId="{60D4F08A-1EBA-4F14-89F4-32FE0C142F72}" dt="2023-07-19T02:39:59.915" v="7896" actId="47"/>
        <pc:sldMkLst>
          <pc:docMk/>
          <pc:sldMk cId="3833479877" sldId="1306"/>
        </pc:sldMkLst>
      </pc:sldChg>
      <pc:sldChg chg="del">
        <pc:chgData name="张 智" userId="36bdf691fd3510be" providerId="LiveId" clId="{60D4F08A-1EBA-4F14-89F4-32FE0C142F72}" dt="2023-07-19T02:08:23.885" v="7228" actId="2696"/>
        <pc:sldMkLst>
          <pc:docMk/>
          <pc:sldMk cId="1447135431" sldId="1326"/>
        </pc:sldMkLst>
      </pc:sldChg>
      <pc:sldChg chg="addSp delSp modSp del mod modNotesTx">
        <pc:chgData name="张 智" userId="36bdf691fd3510be" providerId="LiveId" clId="{60D4F08A-1EBA-4F14-89F4-32FE0C142F72}" dt="2023-07-04T06:59:44.244" v="2290" actId="2696"/>
        <pc:sldMkLst>
          <pc:docMk/>
          <pc:sldMk cId="1100718066" sldId="1334"/>
        </pc:sldMkLst>
        <pc:spChg chg="del">
          <ac:chgData name="张 智" userId="36bdf691fd3510be" providerId="LiveId" clId="{60D4F08A-1EBA-4F14-89F4-32FE0C142F72}" dt="2023-07-04T02:51:36.702" v="158" actId="478"/>
          <ac:spMkLst>
            <pc:docMk/>
            <pc:sldMk cId="1100718066" sldId="1334"/>
            <ac:spMk id="2" creationId="{00000000-0000-0000-0000-000000000000}"/>
          </ac:spMkLst>
        </pc:spChg>
        <pc:spChg chg="del">
          <ac:chgData name="张 智" userId="36bdf691fd3510be" providerId="LiveId" clId="{60D4F08A-1EBA-4F14-89F4-32FE0C142F72}" dt="2023-07-04T02:51:32.112" v="156" actId="478"/>
          <ac:spMkLst>
            <pc:docMk/>
            <pc:sldMk cId="1100718066" sldId="1334"/>
            <ac:spMk id="3" creationId="{00000000-0000-0000-0000-000000000000}"/>
          </ac:spMkLst>
        </pc:spChg>
        <pc:spChg chg="add del mod">
          <ac:chgData name="张 智" userId="36bdf691fd3510be" providerId="LiveId" clId="{60D4F08A-1EBA-4F14-89F4-32FE0C142F72}" dt="2023-07-04T02:51:34.391" v="157" actId="478"/>
          <ac:spMkLst>
            <pc:docMk/>
            <pc:sldMk cId="1100718066" sldId="1334"/>
            <ac:spMk id="6" creationId="{9063C4F5-7465-43B9-AD87-AF4BAB8B805E}"/>
          </ac:spMkLst>
        </pc:spChg>
        <pc:spChg chg="add del mod">
          <ac:chgData name="张 智" userId="36bdf691fd3510be" providerId="LiveId" clId="{60D4F08A-1EBA-4F14-89F4-32FE0C142F72}" dt="2023-07-04T02:51:39.529" v="159" actId="478"/>
          <ac:spMkLst>
            <pc:docMk/>
            <pc:sldMk cId="1100718066" sldId="1334"/>
            <ac:spMk id="8" creationId="{9A27F71F-E00C-4D3B-BDA9-0C190FFB5125}"/>
          </ac:spMkLst>
        </pc:spChg>
        <pc:picChg chg="add mod">
          <ac:chgData name="张 智" userId="36bdf691fd3510be" providerId="LiveId" clId="{60D4F08A-1EBA-4F14-89F4-32FE0C142F72}" dt="2023-07-04T02:51:51.090" v="162" actId="14100"/>
          <ac:picMkLst>
            <pc:docMk/>
            <pc:sldMk cId="1100718066" sldId="1334"/>
            <ac:picMk id="10" creationId="{3C238D04-A5D7-492D-883F-ABC326AACF05}"/>
          </ac:picMkLst>
        </pc:picChg>
      </pc:sldChg>
      <pc:sldChg chg="del">
        <pc:chgData name="张 智" userId="36bdf691fd3510be" providerId="LiveId" clId="{60D4F08A-1EBA-4F14-89F4-32FE0C142F72}" dt="2023-07-18T07:38:35.697" v="6795" actId="2696"/>
        <pc:sldMkLst>
          <pc:docMk/>
          <pc:sldMk cId="2102964271" sldId="1335"/>
        </pc:sldMkLst>
      </pc:sldChg>
      <pc:sldChg chg="del">
        <pc:chgData name="张 智" userId="36bdf691fd3510be" providerId="LiveId" clId="{60D4F08A-1EBA-4F14-89F4-32FE0C142F72}" dt="2023-07-18T07:38:37.723" v="6796" actId="2696"/>
        <pc:sldMkLst>
          <pc:docMk/>
          <pc:sldMk cId="2940158502" sldId="1336"/>
        </pc:sldMkLst>
      </pc:sldChg>
      <pc:sldChg chg="del">
        <pc:chgData name="张 智" userId="36bdf691fd3510be" providerId="LiveId" clId="{60D4F08A-1EBA-4F14-89F4-32FE0C142F72}" dt="2023-07-19T02:13:27.395" v="7234" actId="2696"/>
        <pc:sldMkLst>
          <pc:docMk/>
          <pc:sldMk cId="3685924179" sldId="1337"/>
        </pc:sldMkLst>
      </pc:sldChg>
      <pc:sldChg chg="del">
        <pc:chgData name="张 智" userId="36bdf691fd3510be" providerId="LiveId" clId="{60D4F08A-1EBA-4F14-89F4-32FE0C142F72}" dt="2023-07-18T07:34:17.170" v="6727" actId="2696"/>
        <pc:sldMkLst>
          <pc:docMk/>
          <pc:sldMk cId="3267429184" sldId="1338"/>
        </pc:sldMkLst>
      </pc:sldChg>
      <pc:sldChg chg="del">
        <pc:chgData name="张 智" userId="36bdf691fd3510be" providerId="LiveId" clId="{60D4F08A-1EBA-4F14-89F4-32FE0C142F72}" dt="2023-07-18T07:32:33.745" v="6723" actId="2696"/>
        <pc:sldMkLst>
          <pc:docMk/>
          <pc:sldMk cId="1790862628" sldId="1339"/>
        </pc:sldMkLst>
      </pc:sldChg>
      <pc:sldChg chg="modSp del mod">
        <pc:chgData name="张 智" userId="36bdf691fd3510be" providerId="LiveId" clId="{60D4F08A-1EBA-4F14-89F4-32FE0C142F72}" dt="2023-07-19T02:14:45.062" v="7248" actId="2696"/>
        <pc:sldMkLst>
          <pc:docMk/>
          <pc:sldMk cId="1379187917" sldId="1340"/>
        </pc:sldMkLst>
        <pc:spChg chg="mod">
          <ac:chgData name="张 智" userId="36bdf691fd3510be" providerId="LiveId" clId="{60D4F08A-1EBA-4F14-89F4-32FE0C142F72}" dt="2023-07-04T07:00:12.730" v="2307" actId="20577"/>
          <ac:spMkLst>
            <pc:docMk/>
            <pc:sldMk cId="1379187917" sldId="1340"/>
            <ac:spMk id="2" creationId="{00000000-0000-0000-0000-000000000000}"/>
          </ac:spMkLst>
        </pc:spChg>
      </pc:sldChg>
      <pc:sldChg chg="add del">
        <pc:chgData name="张 智" userId="36bdf691fd3510be" providerId="LiveId" clId="{60D4F08A-1EBA-4F14-89F4-32FE0C142F72}" dt="2023-07-19T02:39:59.170" v="7895" actId="47"/>
        <pc:sldMkLst>
          <pc:docMk/>
          <pc:sldMk cId="1641093917" sldId="1341"/>
        </pc:sldMkLst>
      </pc:sldChg>
      <pc:sldChg chg="add del">
        <pc:chgData name="张 智" userId="36bdf691fd3510be" providerId="LiveId" clId="{60D4F08A-1EBA-4F14-89F4-32FE0C142F72}" dt="2023-07-19T02:29:35.404" v="7432" actId="2696"/>
        <pc:sldMkLst>
          <pc:docMk/>
          <pc:sldMk cId="4026037698" sldId="1341"/>
        </pc:sldMkLst>
      </pc:sldChg>
      <pc:sldChg chg="delSp add del mod">
        <pc:chgData name="张 智" userId="36bdf691fd3510be" providerId="LiveId" clId="{60D4F08A-1EBA-4F14-89F4-32FE0C142F72}" dt="2023-07-19T02:29:35.404" v="7432" actId="2696"/>
        <pc:sldMkLst>
          <pc:docMk/>
          <pc:sldMk cId="103622453" sldId="1342"/>
        </pc:sldMkLst>
        <pc:spChg chg="del">
          <ac:chgData name="张 智" userId="36bdf691fd3510be" providerId="LiveId" clId="{60D4F08A-1EBA-4F14-89F4-32FE0C142F72}" dt="2023-07-19T02:13:22.922" v="7233" actId="478"/>
          <ac:spMkLst>
            <pc:docMk/>
            <pc:sldMk cId="103622453" sldId="1342"/>
            <ac:spMk id="3" creationId="{C4D4C252-C010-2341-AC88-140C4D189498}"/>
          </ac:spMkLst>
        </pc:spChg>
        <pc:spChg chg="del">
          <ac:chgData name="张 智" userId="36bdf691fd3510be" providerId="LiveId" clId="{60D4F08A-1EBA-4F14-89F4-32FE0C142F72}" dt="2023-07-19T02:13:19.961" v="7232" actId="478"/>
          <ac:spMkLst>
            <pc:docMk/>
            <pc:sldMk cId="103622453" sldId="1342"/>
            <ac:spMk id="6" creationId="{0A821DAA-E54B-BF4B-9F7C-80FDCB9E481E}"/>
          </ac:spMkLst>
        </pc:spChg>
        <pc:picChg chg="del">
          <ac:chgData name="张 智" userId="36bdf691fd3510be" providerId="LiveId" clId="{60D4F08A-1EBA-4F14-89F4-32FE0C142F72}" dt="2023-07-19T02:13:16.090" v="7231" actId="478"/>
          <ac:picMkLst>
            <pc:docMk/>
            <pc:sldMk cId="103622453" sldId="1342"/>
            <ac:picMk id="5" creationId="{35085AB4-14E2-5B4D-AB88-A21C65114F48}"/>
          </ac:picMkLst>
        </pc:picChg>
      </pc:sldChg>
      <pc:sldChg chg="add del">
        <pc:chgData name="张 智" userId="36bdf691fd3510be" providerId="LiveId" clId="{60D4F08A-1EBA-4F14-89F4-32FE0C142F72}" dt="2023-07-19T02:40:00.546" v="7897" actId="47"/>
        <pc:sldMkLst>
          <pc:docMk/>
          <pc:sldMk cId="2672659768" sldId="1342"/>
        </pc:sldMkLst>
      </pc:sldChg>
      <pc:sldChg chg="del">
        <pc:chgData name="张 智" userId="36bdf691fd3510be" providerId="LiveId" clId="{60D4F08A-1EBA-4F14-89F4-32FE0C142F72}" dt="2023-07-19T02:07:20.594" v="7227" actId="47"/>
        <pc:sldMkLst>
          <pc:docMk/>
          <pc:sldMk cId="1786369009" sldId="1343"/>
        </pc:sldMkLst>
      </pc:sldChg>
      <pc:sldChg chg="addSp delSp modSp mod ord modNotesTx">
        <pc:chgData name="张 智" userId="36bdf691fd3510be" providerId="LiveId" clId="{60D4F08A-1EBA-4F14-89F4-32FE0C142F72}" dt="2023-07-25T02:02:24.885" v="18344"/>
        <pc:sldMkLst>
          <pc:docMk/>
          <pc:sldMk cId="811633724" sldId="1344"/>
        </pc:sldMkLst>
        <pc:spChg chg="del">
          <ac:chgData name="张 智" userId="36bdf691fd3510be" providerId="LiveId" clId="{60D4F08A-1EBA-4F14-89F4-32FE0C142F72}" dt="2023-07-04T02:42:03.866" v="2" actId="478"/>
          <ac:spMkLst>
            <pc:docMk/>
            <pc:sldMk cId="811633724" sldId="1344"/>
            <ac:spMk id="2" creationId="{DC71AB4C-DDCD-0B45-8713-9CBB9DF1DD50}"/>
          </ac:spMkLst>
        </pc:spChg>
        <pc:spChg chg="mod">
          <ac:chgData name="张 智" userId="36bdf691fd3510be" providerId="LiveId" clId="{60D4F08A-1EBA-4F14-89F4-32FE0C142F72}" dt="2023-07-04T02:42:46.302" v="42" actId="255"/>
          <ac:spMkLst>
            <pc:docMk/>
            <pc:sldMk cId="811633724" sldId="1344"/>
            <ac:spMk id="3" creationId="{62EA9A19-EA4A-3140-9F24-20270B76E6C0}"/>
          </ac:spMkLst>
        </pc:spChg>
        <pc:spChg chg="del">
          <ac:chgData name="张 智" userId="36bdf691fd3510be" providerId="LiveId" clId="{60D4F08A-1EBA-4F14-89F4-32FE0C142F72}" dt="2023-07-04T03:02:14.322" v="692" actId="478"/>
          <ac:spMkLst>
            <pc:docMk/>
            <pc:sldMk cId="811633724" sldId="1344"/>
            <ac:spMk id="4" creationId="{F316AA64-4D2B-5446-8AED-61F753B33FDD}"/>
          </ac:spMkLst>
        </pc:spChg>
        <pc:spChg chg="del">
          <ac:chgData name="张 智" userId="36bdf691fd3510be" providerId="LiveId" clId="{60D4F08A-1EBA-4F14-89F4-32FE0C142F72}" dt="2023-07-19T07:20:06.066" v="9609" actId="478"/>
          <ac:spMkLst>
            <pc:docMk/>
            <pc:sldMk cId="811633724" sldId="1344"/>
            <ac:spMk id="5" creationId="{A177E002-136F-ED48-B145-BF8026B2A430}"/>
          </ac:spMkLst>
        </pc:spChg>
        <pc:spChg chg="add del mod">
          <ac:chgData name="张 智" userId="36bdf691fd3510be" providerId="LiveId" clId="{60D4F08A-1EBA-4F14-89F4-32FE0C142F72}" dt="2023-07-04T02:42:06.443" v="4" actId="478"/>
          <ac:spMkLst>
            <pc:docMk/>
            <pc:sldMk cId="811633724" sldId="1344"/>
            <ac:spMk id="7" creationId="{6220F7A9-3E60-4536-BEA9-CE070C37CFC0}"/>
          </ac:spMkLst>
        </pc:spChg>
        <pc:spChg chg="add mod">
          <ac:chgData name="张 智" userId="36bdf691fd3510be" providerId="LiveId" clId="{60D4F08A-1EBA-4F14-89F4-32FE0C142F72}" dt="2023-07-21T07:39:55.214" v="18011" actId="20577"/>
          <ac:spMkLst>
            <pc:docMk/>
            <pc:sldMk cId="811633724" sldId="1344"/>
            <ac:spMk id="14" creationId="{A9600650-6680-49D3-9469-763C5995063D}"/>
          </ac:spMkLst>
        </pc:spChg>
      </pc:sldChg>
      <pc:sldChg chg="del">
        <pc:chgData name="张 智" userId="36bdf691fd3510be" providerId="LiveId" clId="{60D4F08A-1EBA-4F14-89F4-32FE0C142F72}" dt="2023-07-04T07:55:58.087" v="3198" actId="2696"/>
        <pc:sldMkLst>
          <pc:docMk/>
          <pc:sldMk cId="3345818830" sldId="1345"/>
        </pc:sldMkLst>
      </pc:sldChg>
      <pc:sldChg chg="add del">
        <pc:chgData name="张 智" userId="36bdf691fd3510be" providerId="LiveId" clId="{60D4F08A-1EBA-4F14-89F4-32FE0C142F72}" dt="2023-07-18T06:10:50.132" v="4341" actId="2696"/>
        <pc:sldMkLst>
          <pc:docMk/>
          <pc:sldMk cId="3262821202" sldId="1346"/>
        </pc:sldMkLst>
      </pc:sldChg>
      <pc:sldChg chg="addSp delSp modSp new mod modNotesTx">
        <pc:chgData name="张 智" userId="36bdf691fd3510be" providerId="LiveId" clId="{60D4F08A-1EBA-4F14-89F4-32FE0C142F72}" dt="2023-07-25T02:07:01.097" v="18643" actId="20577"/>
        <pc:sldMkLst>
          <pc:docMk/>
          <pc:sldMk cId="4094185884" sldId="1347"/>
        </pc:sldMkLst>
        <pc:spChg chg="del">
          <ac:chgData name="张 智" userId="36bdf691fd3510be" providerId="LiveId" clId="{60D4F08A-1EBA-4F14-89F4-32FE0C142F72}" dt="2023-07-04T03:01:53.148" v="690" actId="478"/>
          <ac:spMkLst>
            <pc:docMk/>
            <pc:sldMk cId="4094185884" sldId="1347"/>
            <ac:spMk id="2" creationId="{D6CDEE03-A941-4A8E-9A20-59EE05DE8C09}"/>
          </ac:spMkLst>
        </pc:spChg>
        <pc:spChg chg="del">
          <ac:chgData name="张 智" userId="36bdf691fd3510be" providerId="LiveId" clId="{60D4F08A-1EBA-4F14-89F4-32FE0C142F72}" dt="2023-07-04T03:01:52.593" v="689" actId="478"/>
          <ac:spMkLst>
            <pc:docMk/>
            <pc:sldMk cId="4094185884" sldId="1347"/>
            <ac:spMk id="3" creationId="{225BA25F-9446-4917-8D3B-757A48552815}"/>
          </ac:spMkLst>
        </pc:spChg>
        <pc:spChg chg="del">
          <ac:chgData name="张 智" userId="36bdf691fd3510be" providerId="LiveId" clId="{60D4F08A-1EBA-4F14-89F4-32FE0C142F72}" dt="2023-07-04T03:02:07.741" v="691" actId="478"/>
          <ac:spMkLst>
            <pc:docMk/>
            <pc:sldMk cId="4094185884" sldId="1347"/>
            <ac:spMk id="4" creationId="{461F7154-66AA-4300-A94A-E1325F6CA01F}"/>
          </ac:spMkLst>
        </pc:spChg>
        <pc:spChg chg="del">
          <ac:chgData name="张 智" userId="36bdf691fd3510be" providerId="LiveId" clId="{60D4F08A-1EBA-4F14-89F4-32FE0C142F72}" dt="2023-07-19T07:22:57.281" v="9649" actId="478"/>
          <ac:spMkLst>
            <pc:docMk/>
            <pc:sldMk cId="4094185884" sldId="1347"/>
            <ac:spMk id="5" creationId="{CF8AEAB8-BDB2-415D-A335-1CB2AD5DEE8C}"/>
          </ac:spMkLst>
        </pc:spChg>
        <pc:spChg chg="add del mod">
          <ac:chgData name="张 智" userId="36bdf691fd3510be" providerId="LiveId" clId="{60D4F08A-1EBA-4F14-89F4-32FE0C142F72}" dt="2023-07-04T03:02:31.414" v="695"/>
          <ac:spMkLst>
            <pc:docMk/>
            <pc:sldMk cId="4094185884" sldId="1347"/>
            <ac:spMk id="6" creationId="{F1A54EB7-2E20-4470-B465-C4F931E2E9BA}"/>
          </ac:spMkLst>
        </pc:spChg>
        <pc:spChg chg="add del mod">
          <ac:chgData name="张 智" userId="36bdf691fd3510be" providerId="LiveId" clId="{60D4F08A-1EBA-4F14-89F4-32FE0C142F72}" dt="2023-07-04T03:02:56.954" v="703" actId="478"/>
          <ac:spMkLst>
            <pc:docMk/>
            <pc:sldMk cId="4094185884" sldId="1347"/>
            <ac:spMk id="8" creationId="{0F117A71-5A98-44B8-968A-CB75CEAE2D79}"/>
          </ac:spMkLst>
        </pc:spChg>
        <pc:spChg chg="add mod">
          <ac:chgData name="张 智" userId="36bdf691fd3510be" providerId="LiveId" clId="{60D4F08A-1EBA-4F14-89F4-32FE0C142F72}" dt="2023-07-04T03:03:43.054" v="718" actId="113"/>
          <ac:spMkLst>
            <pc:docMk/>
            <pc:sldMk cId="4094185884" sldId="1347"/>
            <ac:spMk id="9" creationId="{0AA98B0F-BCB1-4D0E-BFC2-7BD21A32DA3F}"/>
          </ac:spMkLst>
        </pc:spChg>
        <pc:spChg chg="add del mod">
          <ac:chgData name="张 智" userId="36bdf691fd3510be" providerId="LiveId" clId="{60D4F08A-1EBA-4F14-89F4-32FE0C142F72}" dt="2023-07-04T03:08:23.502" v="797" actId="478"/>
          <ac:spMkLst>
            <pc:docMk/>
            <pc:sldMk cId="4094185884" sldId="1347"/>
            <ac:spMk id="11" creationId="{EE8B0537-C98C-4E24-B23E-F1536DAA4273}"/>
          </ac:spMkLst>
        </pc:spChg>
        <pc:spChg chg="add del mod">
          <ac:chgData name="张 智" userId="36bdf691fd3510be" providerId="LiveId" clId="{60D4F08A-1EBA-4F14-89F4-32FE0C142F72}" dt="2023-07-04T03:08:27.360" v="799" actId="478"/>
          <ac:spMkLst>
            <pc:docMk/>
            <pc:sldMk cId="4094185884" sldId="1347"/>
            <ac:spMk id="12" creationId="{8F78BA30-56F5-426C-AD86-2EE776197FD7}"/>
          </ac:spMkLst>
        </pc:spChg>
        <pc:spChg chg="add del mod">
          <ac:chgData name="张 智" userId="36bdf691fd3510be" providerId="LiveId" clId="{60D4F08A-1EBA-4F14-89F4-32FE0C142F72}" dt="2023-07-04T03:08:24.993" v="798" actId="478"/>
          <ac:spMkLst>
            <pc:docMk/>
            <pc:sldMk cId="4094185884" sldId="1347"/>
            <ac:spMk id="13" creationId="{2077B6BA-78B0-4F43-B561-BD3500DE887D}"/>
          </ac:spMkLst>
        </pc:spChg>
        <pc:picChg chg="add mod">
          <ac:chgData name="张 智" userId="36bdf691fd3510be" providerId="LiveId" clId="{60D4F08A-1EBA-4F14-89F4-32FE0C142F72}" dt="2023-07-04T03:08:04.181" v="792"/>
          <ac:picMkLst>
            <pc:docMk/>
            <pc:sldMk cId="4094185884" sldId="1347"/>
            <ac:picMk id="10" creationId="{728F7903-AC98-46D6-A94A-3113EFD48B7C}"/>
          </ac:picMkLst>
        </pc:picChg>
        <pc:picChg chg="add mod">
          <ac:chgData name="张 智" userId="36bdf691fd3510be" providerId="LiveId" clId="{60D4F08A-1EBA-4F14-89F4-32FE0C142F72}" dt="2023-07-04T03:02:54.050" v="702" actId="1076"/>
          <ac:picMkLst>
            <pc:docMk/>
            <pc:sldMk cId="4094185884" sldId="1347"/>
            <ac:picMk id="1026" creationId="{E3A7937E-3A3D-4D6B-9156-5D6118002B89}"/>
          </ac:picMkLst>
        </pc:picChg>
      </pc:sldChg>
      <pc:sldChg chg="addSp delSp modSp add mod modNotesTx">
        <pc:chgData name="张 智" userId="36bdf691fd3510be" providerId="LiveId" clId="{60D4F08A-1EBA-4F14-89F4-32FE0C142F72}" dt="2023-07-25T02:20:05.824" v="19499" actId="20577"/>
        <pc:sldMkLst>
          <pc:docMk/>
          <pc:sldMk cId="3908369038" sldId="1348"/>
        </pc:sldMkLst>
        <pc:spChg chg="add mod">
          <ac:chgData name="张 智" userId="36bdf691fd3510be" providerId="LiveId" clId="{60D4F08A-1EBA-4F14-89F4-32FE0C142F72}" dt="2023-07-04T03:07:37.354" v="781" actId="1076"/>
          <ac:spMkLst>
            <pc:docMk/>
            <pc:sldMk cId="3908369038" sldId="1348"/>
            <ac:spMk id="2" creationId="{DA61CC5B-FF2D-4DB8-8D31-E666649BFCFE}"/>
          </ac:spMkLst>
        </pc:spChg>
        <pc:spChg chg="add del mod">
          <ac:chgData name="张 智" userId="36bdf691fd3510be" providerId="LiveId" clId="{60D4F08A-1EBA-4F14-89F4-32FE0C142F72}" dt="2023-07-25T02:09:58.128" v="18892" actId="478"/>
          <ac:spMkLst>
            <pc:docMk/>
            <pc:sldMk cId="3908369038" sldId="1348"/>
            <ac:spMk id="4" creationId="{A34294EF-BE2C-40E8-ACEF-3E74262C991D}"/>
          </ac:spMkLst>
        </pc:spChg>
        <pc:spChg chg="del">
          <ac:chgData name="张 智" userId="36bdf691fd3510be" providerId="LiveId" clId="{60D4F08A-1EBA-4F14-89F4-32FE0C142F72}" dt="2023-07-19T07:23:05.007" v="9652" actId="478"/>
          <ac:spMkLst>
            <pc:docMk/>
            <pc:sldMk cId="3908369038" sldId="1348"/>
            <ac:spMk id="5" creationId="{CF8AEAB8-BDB2-415D-A335-1CB2AD5DEE8C}"/>
          </ac:spMkLst>
        </pc:spChg>
        <pc:spChg chg="add mod">
          <ac:chgData name="张 智" userId="36bdf691fd3510be" providerId="LiveId" clId="{60D4F08A-1EBA-4F14-89F4-32FE0C142F72}" dt="2023-07-25T02:12:15.387" v="19190" actId="20577"/>
          <ac:spMkLst>
            <pc:docMk/>
            <pc:sldMk cId="3908369038" sldId="1348"/>
            <ac:spMk id="6" creationId="{A4E18829-FA6B-43A9-B2FD-E69B4820CFD9}"/>
          </ac:spMkLst>
        </pc:spChg>
        <pc:spChg chg="add mod">
          <ac:chgData name="张 智" userId="36bdf691fd3510be" providerId="LiveId" clId="{60D4F08A-1EBA-4F14-89F4-32FE0C142F72}" dt="2023-07-04T03:07:51.081" v="791" actId="20577"/>
          <ac:spMkLst>
            <pc:docMk/>
            <pc:sldMk cId="3908369038" sldId="1348"/>
            <ac:spMk id="7" creationId="{7883793A-E389-44D9-A38A-8A1577FB2A99}"/>
          </ac:spMkLst>
        </pc:spChg>
        <pc:spChg chg="del mod">
          <ac:chgData name="张 智" userId="36bdf691fd3510be" providerId="LiveId" clId="{60D4F08A-1EBA-4F14-89F4-32FE0C142F72}" dt="2023-07-25T02:09:56.684" v="18891" actId="478"/>
          <ac:spMkLst>
            <pc:docMk/>
            <pc:sldMk cId="3908369038" sldId="1348"/>
            <ac:spMk id="9" creationId="{0AA98B0F-BCB1-4D0E-BFC2-7BD21A32DA3F}"/>
          </ac:spMkLst>
        </pc:spChg>
        <pc:spChg chg="add mod">
          <ac:chgData name="张 智" userId="36bdf691fd3510be" providerId="LiveId" clId="{60D4F08A-1EBA-4F14-89F4-32FE0C142F72}" dt="2023-07-25T02:09:58.444" v="18893"/>
          <ac:spMkLst>
            <pc:docMk/>
            <pc:sldMk cId="3908369038" sldId="1348"/>
            <ac:spMk id="10" creationId="{76747A1D-B757-4440-BAE5-2BA9E37A19F2}"/>
          </ac:spMkLst>
        </pc:spChg>
        <pc:spChg chg="add mod">
          <ac:chgData name="张 智" userId="36bdf691fd3510be" providerId="LiveId" clId="{60D4F08A-1EBA-4F14-89F4-32FE0C142F72}" dt="2023-07-25T02:18:31.180" v="19424" actId="1076"/>
          <ac:spMkLst>
            <pc:docMk/>
            <pc:sldMk cId="3908369038" sldId="1348"/>
            <ac:spMk id="11" creationId="{59644879-68F3-4A14-BA12-B23CDC42A4E5}"/>
          </ac:spMkLst>
        </pc:spChg>
        <pc:spChg chg="add mod">
          <ac:chgData name="张 智" userId="36bdf691fd3510be" providerId="LiveId" clId="{60D4F08A-1EBA-4F14-89F4-32FE0C142F72}" dt="2023-07-25T02:18:48.165" v="19435" actId="20577"/>
          <ac:spMkLst>
            <pc:docMk/>
            <pc:sldMk cId="3908369038" sldId="1348"/>
            <ac:spMk id="12" creationId="{D1779E7D-BB31-449E-873C-6CF719FE7A3E}"/>
          </ac:spMkLst>
        </pc:spChg>
        <pc:spChg chg="add mod">
          <ac:chgData name="张 智" userId="36bdf691fd3510be" providerId="LiveId" clId="{60D4F08A-1EBA-4F14-89F4-32FE0C142F72}" dt="2023-07-25T02:19:17.896" v="19465" actId="313"/>
          <ac:spMkLst>
            <pc:docMk/>
            <pc:sldMk cId="3908369038" sldId="1348"/>
            <ac:spMk id="13" creationId="{DC01BCDF-652B-4682-B4CD-CACE40A6DAA2}"/>
          </ac:spMkLst>
        </pc:spChg>
        <pc:picChg chg="mod">
          <ac:chgData name="张 智" userId="36bdf691fd3510be" providerId="LiveId" clId="{60D4F08A-1EBA-4F14-89F4-32FE0C142F72}" dt="2023-07-04T03:05:17.290" v="747" actId="1076"/>
          <ac:picMkLst>
            <pc:docMk/>
            <pc:sldMk cId="3908369038" sldId="1348"/>
            <ac:picMk id="1026" creationId="{E3A7937E-3A3D-4D6B-9156-5D6118002B89}"/>
          </ac:picMkLst>
        </pc:picChg>
      </pc:sldChg>
      <pc:sldChg chg="addSp delSp modSp add mod modNotesTx">
        <pc:chgData name="张 智" userId="36bdf691fd3510be" providerId="LiveId" clId="{60D4F08A-1EBA-4F14-89F4-32FE0C142F72}" dt="2023-07-25T02:11:30.420" v="19128" actId="20577"/>
        <pc:sldMkLst>
          <pc:docMk/>
          <pc:sldMk cId="772099927" sldId="1349"/>
        </pc:sldMkLst>
        <pc:spChg chg="add del mod">
          <ac:chgData name="张 智" userId="36bdf691fd3510be" providerId="LiveId" clId="{60D4F08A-1EBA-4F14-89F4-32FE0C142F72}" dt="2023-07-04T03:08:37.555" v="802" actId="478"/>
          <ac:spMkLst>
            <pc:docMk/>
            <pc:sldMk cId="772099927" sldId="1349"/>
            <ac:spMk id="3" creationId="{89946EB7-322A-473B-9C45-430848D00948}"/>
          </ac:spMkLst>
        </pc:spChg>
        <pc:spChg chg="del">
          <ac:chgData name="张 智" userId="36bdf691fd3510be" providerId="LiveId" clId="{60D4F08A-1EBA-4F14-89F4-32FE0C142F72}" dt="2023-07-19T07:23:02.735" v="9651" actId="478"/>
          <ac:spMkLst>
            <pc:docMk/>
            <pc:sldMk cId="772099927" sldId="1349"/>
            <ac:spMk id="5" creationId="{CF8AEAB8-BDB2-415D-A335-1CB2AD5DEE8C}"/>
          </ac:spMkLst>
        </pc:spChg>
        <pc:spChg chg="del">
          <ac:chgData name="张 智" userId="36bdf691fd3510be" providerId="LiveId" clId="{60D4F08A-1EBA-4F14-89F4-32FE0C142F72}" dt="2023-07-04T03:08:35.410" v="801" actId="478"/>
          <ac:spMkLst>
            <pc:docMk/>
            <pc:sldMk cId="772099927" sldId="1349"/>
            <ac:spMk id="9" creationId="{0AA98B0F-BCB1-4D0E-BFC2-7BD21A32DA3F}"/>
          </ac:spMkLst>
        </pc:spChg>
        <pc:spChg chg="mod">
          <ac:chgData name="张 智" userId="36bdf691fd3510be" providerId="LiveId" clId="{60D4F08A-1EBA-4F14-89F4-32FE0C142F72}" dt="2023-07-25T02:07:32.211" v="18649" actId="207"/>
          <ac:spMkLst>
            <pc:docMk/>
            <pc:sldMk cId="772099927" sldId="1349"/>
            <ac:spMk id="11" creationId="{EE8B0537-C98C-4E24-B23E-F1536DAA4273}"/>
          </ac:spMkLst>
        </pc:spChg>
        <pc:spChg chg="mod">
          <ac:chgData name="张 智" userId="36bdf691fd3510be" providerId="LiveId" clId="{60D4F08A-1EBA-4F14-89F4-32FE0C142F72}" dt="2023-07-25T02:07:29.314" v="18647" actId="207"/>
          <ac:spMkLst>
            <pc:docMk/>
            <pc:sldMk cId="772099927" sldId="1349"/>
            <ac:spMk id="12" creationId="{8F78BA30-56F5-426C-AD86-2EE776197FD7}"/>
          </ac:spMkLst>
        </pc:spChg>
        <pc:spChg chg="mod">
          <ac:chgData name="张 智" userId="36bdf691fd3510be" providerId="LiveId" clId="{60D4F08A-1EBA-4F14-89F4-32FE0C142F72}" dt="2023-07-25T02:07:26.854" v="18646" actId="207"/>
          <ac:spMkLst>
            <pc:docMk/>
            <pc:sldMk cId="772099927" sldId="1349"/>
            <ac:spMk id="13" creationId="{2077B6BA-78B0-4F43-B561-BD3500DE887D}"/>
          </ac:spMkLst>
        </pc:spChg>
        <pc:spChg chg="add mod">
          <ac:chgData name="张 智" userId="36bdf691fd3510be" providerId="LiveId" clId="{60D4F08A-1EBA-4F14-89F4-32FE0C142F72}" dt="2023-07-25T02:09:17.765" v="18841" actId="20577"/>
          <ac:spMkLst>
            <pc:docMk/>
            <pc:sldMk cId="772099927" sldId="1349"/>
            <ac:spMk id="14" creationId="{EDF0BF9D-39B5-498F-94D9-95F6EC4173B8}"/>
          </ac:spMkLst>
        </pc:spChg>
      </pc:sldChg>
      <pc:sldChg chg="addSp delSp modSp new mod ord modNotesTx">
        <pc:chgData name="张 智" userId="36bdf691fd3510be" providerId="LiveId" clId="{60D4F08A-1EBA-4F14-89F4-32FE0C142F72}" dt="2023-07-25T02:23:31.675" v="19508" actId="20577"/>
        <pc:sldMkLst>
          <pc:docMk/>
          <pc:sldMk cId="1863882152" sldId="1350"/>
        </pc:sldMkLst>
        <pc:spChg chg="del">
          <ac:chgData name="张 智" userId="36bdf691fd3510be" providerId="LiveId" clId="{60D4F08A-1EBA-4F14-89F4-32FE0C142F72}" dt="2023-07-04T06:39:27.959" v="1398" actId="478"/>
          <ac:spMkLst>
            <pc:docMk/>
            <pc:sldMk cId="1863882152" sldId="1350"/>
            <ac:spMk id="2" creationId="{608B8B9D-35DF-4567-9C73-9CA33EE7659D}"/>
          </ac:spMkLst>
        </pc:spChg>
        <pc:spChg chg="del">
          <ac:chgData name="张 智" userId="36bdf691fd3510be" providerId="LiveId" clId="{60D4F08A-1EBA-4F14-89F4-32FE0C142F72}" dt="2023-07-04T06:39:27.163" v="1397" actId="478"/>
          <ac:spMkLst>
            <pc:docMk/>
            <pc:sldMk cId="1863882152" sldId="1350"/>
            <ac:spMk id="3" creationId="{DD0B81D5-61F8-4A6E-9CD6-9304BC78703F}"/>
          </ac:spMkLst>
        </pc:spChg>
        <pc:spChg chg="del">
          <ac:chgData name="张 智" userId="36bdf691fd3510be" providerId="LiveId" clId="{60D4F08A-1EBA-4F14-89F4-32FE0C142F72}" dt="2023-07-04T06:39:37.713" v="1401" actId="478"/>
          <ac:spMkLst>
            <pc:docMk/>
            <pc:sldMk cId="1863882152" sldId="1350"/>
            <ac:spMk id="4" creationId="{54B5A9D1-2308-4C64-8CB3-CD3798FC2682}"/>
          </ac:spMkLst>
        </pc:spChg>
        <pc:spChg chg="del">
          <ac:chgData name="张 智" userId="36bdf691fd3510be" providerId="LiveId" clId="{60D4F08A-1EBA-4F14-89F4-32FE0C142F72}" dt="2023-07-19T07:23:06.990" v="9653" actId="478"/>
          <ac:spMkLst>
            <pc:docMk/>
            <pc:sldMk cId="1863882152" sldId="1350"/>
            <ac:spMk id="5" creationId="{8BC996D4-3C81-42DC-8E28-BC1E33D62016}"/>
          </ac:spMkLst>
        </pc:spChg>
        <pc:picChg chg="add mod">
          <ac:chgData name="张 智" userId="36bdf691fd3510be" providerId="LiveId" clId="{60D4F08A-1EBA-4F14-89F4-32FE0C142F72}" dt="2023-07-04T06:39:44.912" v="1402" actId="14100"/>
          <ac:picMkLst>
            <pc:docMk/>
            <pc:sldMk cId="1863882152" sldId="1350"/>
            <ac:picMk id="7" creationId="{FC6F38AB-26CB-429B-BC1A-B6CB9A6452BF}"/>
          </ac:picMkLst>
        </pc:picChg>
      </pc:sldChg>
      <pc:sldChg chg="addSp delSp new mod modNotesTx">
        <pc:chgData name="张 智" userId="36bdf691fd3510be" providerId="LiveId" clId="{60D4F08A-1EBA-4F14-89F4-32FE0C142F72}" dt="2023-07-19T07:23:08.778" v="9654" actId="478"/>
        <pc:sldMkLst>
          <pc:docMk/>
          <pc:sldMk cId="2158305654" sldId="1351"/>
        </pc:sldMkLst>
        <pc:spChg chg="del">
          <ac:chgData name="张 智" userId="36bdf691fd3510be" providerId="LiveId" clId="{60D4F08A-1EBA-4F14-89F4-32FE0C142F72}" dt="2023-07-04T06:43:50.929" v="1878" actId="478"/>
          <ac:spMkLst>
            <pc:docMk/>
            <pc:sldMk cId="2158305654" sldId="1351"/>
            <ac:spMk id="2" creationId="{914F08D0-7964-45D0-8973-AB68DBBA1401}"/>
          </ac:spMkLst>
        </pc:spChg>
        <pc:spChg chg="del">
          <ac:chgData name="张 智" userId="36bdf691fd3510be" providerId="LiveId" clId="{60D4F08A-1EBA-4F14-89F4-32FE0C142F72}" dt="2023-07-04T06:43:49.989" v="1877" actId="478"/>
          <ac:spMkLst>
            <pc:docMk/>
            <pc:sldMk cId="2158305654" sldId="1351"/>
            <ac:spMk id="3" creationId="{F18F5E04-28D0-46CE-A78F-D33A6446D22F}"/>
          </ac:spMkLst>
        </pc:spChg>
        <pc:spChg chg="del">
          <ac:chgData name="张 智" userId="36bdf691fd3510be" providerId="LiveId" clId="{60D4F08A-1EBA-4F14-89F4-32FE0C142F72}" dt="2023-07-04T06:44:33.230" v="1882" actId="478"/>
          <ac:spMkLst>
            <pc:docMk/>
            <pc:sldMk cId="2158305654" sldId="1351"/>
            <ac:spMk id="4" creationId="{0FBC7272-79BB-41D1-8E78-21C19F9AC5DB}"/>
          </ac:spMkLst>
        </pc:spChg>
        <pc:spChg chg="del">
          <ac:chgData name="张 智" userId="36bdf691fd3510be" providerId="LiveId" clId="{60D4F08A-1EBA-4F14-89F4-32FE0C142F72}" dt="2023-07-19T07:23:08.778" v="9654" actId="478"/>
          <ac:spMkLst>
            <pc:docMk/>
            <pc:sldMk cId="2158305654" sldId="1351"/>
            <ac:spMk id="5" creationId="{2860AF2C-A956-4390-9728-EA87B54EAB8C}"/>
          </ac:spMkLst>
        </pc:spChg>
        <pc:picChg chg="add del">
          <ac:chgData name="张 智" userId="36bdf691fd3510be" providerId="LiveId" clId="{60D4F08A-1EBA-4F14-89F4-32FE0C142F72}" dt="2023-07-04T06:45:40.753" v="1883" actId="478"/>
          <ac:picMkLst>
            <pc:docMk/>
            <pc:sldMk cId="2158305654" sldId="1351"/>
            <ac:picMk id="7" creationId="{8315676F-44F3-4F0B-9E9F-723A549E6B82}"/>
          </ac:picMkLst>
        </pc:picChg>
        <pc:picChg chg="add">
          <ac:chgData name="张 智" userId="36bdf691fd3510be" providerId="LiveId" clId="{60D4F08A-1EBA-4F14-89F4-32FE0C142F72}" dt="2023-07-04T06:45:41.278" v="1884" actId="22"/>
          <ac:picMkLst>
            <pc:docMk/>
            <pc:sldMk cId="2158305654" sldId="1351"/>
            <ac:picMk id="9" creationId="{A320D89A-5E39-472B-B631-69A6C8E764AE}"/>
          </ac:picMkLst>
        </pc:picChg>
      </pc:sldChg>
      <pc:sldChg chg="delSp add mod modNotesTx">
        <pc:chgData name="张 智" userId="36bdf691fd3510be" providerId="LiveId" clId="{60D4F08A-1EBA-4F14-89F4-32FE0C142F72}" dt="2023-07-25T02:27:06.311" v="19816" actId="20577"/>
        <pc:sldMkLst>
          <pc:docMk/>
          <pc:sldMk cId="923056585" sldId="1352"/>
        </pc:sldMkLst>
        <pc:spChg chg="del">
          <ac:chgData name="张 智" userId="36bdf691fd3510be" providerId="LiveId" clId="{60D4F08A-1EBA-4F14-89F4-32FE0C142F72}" dt="2023-07-04T06:44:27.592" v="1881" actId="478"/>
          <ac:spMkLst>
            <pc:docMk/>
            <pc:sldMk cId="923056585" sldId="1352"/>
            <ac:spMk id="4" creationId="{0FBC7272-79BB-41D1-8E78-21C19F9AC5DB}"/>
          </ac:spMkLst>
        </pc:spChg>
        <pc:spChg chg="del">
          <ac:chgData name="张 智" userId="36bdf691fd3510be" providerId="LiveId" clId="{60D4F08A-1EBA-4F14-89F4-32FE0C142F72}" dt="2023-07-19T07:23:10.455" v="9655" actId="478"/>
          <ac:spMkLst>
            <pc:docMk/>
            <pc:sldMk cId="923056585" sldId="1352"/>
            <ac:spMk id="5" creationId="{2860AF2C-A956-4390-9728-EA87B54EAB8C}"/>
          </ac:spMkLst>
        </pc:spChg>
      </pc:sldChg>
      <pc:sldChg chg="delSp modSp add mod ord modNotesTx">
        <pc:chgData name="张 智" userId="36bdf691fd3510be" providerId="LiveId" clId="{60D4F08A-1EBA-4F14-89F4-32FE0C142F72}" dt="2023-07-25T02:57:48.390" v="20431" actId="20577"/>
        <pc:sldMkLst>
          <pc:docMk/>
          <pc:sldMk cId="4126946887" sldId="1353"/>
        </pc:sldMkLst>
        <pc:spChg chg="mod">
          <ac:chgData name="张 智" userId="36bdf691fd3510be" providerId="LiveId" clId="{60D4F08A-1EBA-4F14-89F4-32FE0C142F72}" dt="2023-07-25T02:55:45.541" v="20427" actId="20577"/>
          <ac:spMkLst>
            <pc:docMk/>
            <pc:sldMk cId="4126946887" sldId="1353"/>
            <ac:spMk id="3" creationId="{56279952-E4DB-7445-83D2-1C8ADC55F074}"/>
          </ac:spMkLst>
        </pc:spChg>
        <pc:spChg chg="del mod">
          <ac:chgData name="张 智" userId="36bdf691fd3510be" providerId="LiveId" clId="{60D4F08A-1EBA-4F14-89F4-32FE0C142F72}" dt="2023-07-06T07:45:14.820" v="3707" actId="478"/>
          <ac:spMkLst>
            <pc:docMk/>
            <pc:sldMk cId="4126946887" sldId="1353"/>
            <ac:spMk id="5" creationId="{413A361C-E552-42B7-86BC-3136457D9392}"/>
          </ac:spMkLst>
        </pc:spChg>
      </pc:sldChg>
      <pc:sldChg chg="modSp add mod ord modNotesTx">
        <pc:chgData name="张 智" userId="36bdf691fd3510be" providerId="LiveId" clId="{60D4F08A-1EBA-4F14-89F4-32FE0C142F72}" dt="2023-07-25T02:59:27.482" v="20487" actId="20577"/>
        <pc:sldMkLst>
          <pc:docMk/>
          <pc:sldMk cId="146581613" sldId="1354"/>
        </pc:sldMkLst>
        <pc:spChg chg="mod">
          <ac:chgData name="张 智" userId="36bdf691fd3510be" providerId="LiveId" clId="{60D4F08A-1EBA-4F14-89F4-32FE0C142F72}" dt="2023-07-17T15:08:35.355" v="4117" actId="1076"/>
          <ac:spMkLst>
            <pc:docMk/>
            <pc:sldMk cId="146581613" sldId="1354"/>
            <ac:spMk id="2" creationId="{AF12F404-5848-8D4C-8FB6-3349BDEB8F75}"/>
          </ac:spMkLst>
        </pc:spChg>
        <pc:spChg chg="mod">
          <ac:chgData name="张 智" userId="36bdf691fd3510be" providerId="LiveId" clId="{60D4F08A-1EBA-4F14-89F4-32FE0C142F72}" dt="2023-07-24T13:57:50.020" v="18342" actId="207"/>
          <ac:spMkLst>
            <pc:docMk/>
            <pc:sldMk cId="146581613" sldId="1354"/>
            <ac:spMk id="3" creationId="{56279952-E4DB-7445-83D2-1C8ADC55F074}"/>
          </ac:spMkLst>
        </pc:spChg>
      </pc:sldChg>
      <pc:sldChg chg="add del">
        <pc:chgData name="张 智" userId="36bdf691fd3510be" providerId="LiveId" clId="{60D4F08A-1EBA-4F14-89F4-32FE0C142F72}" dt="2023-07-06T07:45:24.850" v="3708" actId="2696"/>
        <pc:sldMkLst>
          <pc:docMk/>
          <pc:sldMk cId="2894990783" sldId="1354"/>
        </pc:sldMkLst>
      </pc:sldChg>
      <pc:sldChg chg="modSp add mod ord modNotesTx">
        <pc:chgData name="张 智" userId="36bdf691fd3510be" providerId="LiveId" clId="{60D4F08A-1EBA-4F14-89F4-32FE0C142F72}" dt="2023-07-25T02:53:23.581" v="20370" actId="20577"/>
        <pc:sldMkLst>
          <pc:docMk/>
          <pc:sldMk cId="1217580951" sldId="1355"/>
        </pc:sldMkLst>
        <pc:spChg chg="mod">
          <ac:chgData name="张 智" userId="36bdf691fd3510be" providerId="LiveId" clId="{60D4F08A-1EBA-4F14-89F4-32FE0C142F72}" dt="2023-07-25T02:53:23.581" v="20370" actId="20577"/>
          <ac:spMkLst>
            <pc:docMk/>
            <pc:sldMk cId="1217580951" sldId="1355"/>
            <ac:spMk id="3" creationId="{56279952-E4DB-7445-83D2-1C8ADC55F074}"/>
          </ac:spMkLst>
        </pc:spChg>
      </pc:sldChg>
      <pc:sldChg chg="add del">
        <pc:chgData name="张 智" userId="36bdf691fd3510be" providerId="LiveId" clId="{60D4F08A-1EBA-4F14-89F4-32FE0C142F72}" dt="2023-07-06T07:42:46.764" v="3676"/>
        <pc:sldMkLst>
          <pc:docMk/>
          <pc:sldMk cId="3554778460" sldId="1355"/>
        </pc:sldMkLst>
      </pc:sldChg>
      <pc:sldChg chg="addSp modSp add mod ord modAnim modNotesTx">
        <pc:chgData name="张 智" userId="36bdf691fd3510be" providerId="LiveId" clId="{60D4F08A-1EBA-4F14-89F4-32FE0C142F72}" dt="2023-07-20T08:47:28.088" v="17227" actId="20577"/>
        <pc:sldMkLst>
          <pc:docMk/>
          <pc:sldMk cId="1127121704" sldId="1356"/>
        </pc:sldMkLst>
        <pc:spChg chg="mod">
          <ac:chgData name="张 智" userId="36bdf691fd3510be" providerId="LiveId" clId="{60D4F08A-1EBA-4F14-89F4-32FE0C142F72}" dt="2023-07-20T08:47:28.088" v="17227" actId="20577"/>
          <ac:spMkLst>
            <pc:docMk/>
            <pc:sldMk cId="1127121704" sldId="1356"/>
            <ac:spMk id="3" creationId="{56279952-E4DB-7445-83D2-1C8ADC55F074}"/>
          </ac:spMkLst>
        </pc:spChg>
        <pc:picChg chg="add mod">
          <ac:chgData name="张 智" userId="36bdf691fd3510be" providerId="LiveId" clId="{60D4F08A-1EBA-4F14-89F4-32FE0C142F72}" dt="2023-07-18T06:52:07.793" v="5342" actId="1035"/>
          <ac:picMkLst>
            <pc:docMk/>
            <pc:sldMk cId="1127121704" sldId="1356"/>
            <ac:picMk id="5" creationId="{5630D9FE-C2FD-4BC4-A94C-4CF4484B4546}"/>
          </ac:picMkLst>
        </pc:picChg>
        <pc:picChg chg="add mod">
          <ac:chgData name="张 智" userId="36bdf691fd3510be" providerId="LiveId" clId="{60D4F08A-1EBA-4F14-89F4-32FE0C142F72}" dt="2023-07-18T06:52:07.793" v="5342" actId="1035"/>
          <ac:picMkLst>
            <pc:docMk/>
            <pc:sldMk cId="1127121704" sldId="1356"/>
            <ac:picMk id="7" creationId="{D83EF22A-4C53-486E-979E-B2316E166363}"/>
          </ac:picMkLst>
        </pc:picChg>
      </pc:sldChg>
      <pc:sldChg chg="addSp delSp modSp add del mod">
        <pc:chgData name="张 智" userId="36bdf691fd3510be" providerId="LiveId" clId="{60D4F08A-1EBA-4F14-89F4-32FE0C142F72}" dt="2023-07-21T07:12:59.543" v="17751" actId="2696"/>
        <pc:sldMkLst>
          <pc:docMk/>
          <pc:sldMk cId="89569967" sldId="1357"/>
        </pc:sldMkLst>
        <pc:spChg chg="del">
          <ac:chgData name="张 智" userId="36bdf691fd3510be" providerId="LiveId" clId="{60D4F08A-1EBA-4F14-89F4-32FE0C142F72}" dt="2023-07-19T14:51:01.831" v="12791" actId="478"/>
          <ac:spMkLst>
            <pc:docMk/>
            <pc:sldMk cId="89569967" sldId="1357"/>
            <ac:spMk id="2" creationId="{00000000-0000-0000-0000-000000000000}"/>
          </ac:spMkLst>
        </pc:spChg>
        <pc:spChg chg="add del mod">
          <ac:chgData name="张 智" userId="36bdf691fd3510be" providerId="LiveId" clId="{60D4F08A-1EBA-4F14-89F4-32FE0C142F72}" dt="2023-07-19T14:51:03.400" v="12792" actId="478"/>
          <ac:spMkLst>
            <pc:docMk/>
            <pc:sldMk cId="89569967" sldId="1357"/>
            <ac:spMk id="5" creationId="{F5182AEA-D76F-4AFB-A367-5043B28F219A}"/>
          </ac:spMkLst>
        </pc:spChg>
        <pc:spChg chg="mod">
          <ac:chgData name="张 智" userId="36bdf691fd3510be" providerId="LiveId" clId="{60D4F08A-1EBA-4F14-89F4-32FE0C142F72}" dt="2023-07-19T15:00:26.917" v="13115" actId="108"/>
          <ac:spMkLst>
            <pc:docMk/>
            <pc:sldMk cId="89569967" sldId="1357"/>
            <ac:spMk id="7" creationId="{85F180D1-C7EF-4A34-96CA-73A86A26F467}"/>
          </ac:spMkLst>
        </pc:spChg>
      </pc:sldChg>
      <pc:sldChg chg="modSp add mod">
        <pc:chgData name="张 智" userId="36bdf691fd3510be" providerId="LiveId" clId="{60D4F08A-1EBA-4F14-89F4-32FE0C142F72}" dt="2023-07-25T05:59:06.273" v="22887" actId="20577"/>
        <pc:sldMkLst>
          <pc:docMk/>
          <pc:sldMk cId="2983260673" sldId="1358"/>
        </pc:sldMkLst>
        <pc:spChg chg="mod">
          <ac:chgData name="张 智" userId="36bdf691fd3510be" providerId="LiveId" clId="{60D4F08A-1EBA-4F14-89F4-32FE0C142F72}" dt="2023-07-25T05:59:06.273" v="22887" actId="20577"/>
          <ac:spMkLst>
            <pc:docMk/>
            <pc:sldMk cId="2983260673" sldId="1358"/>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3131777775" sldId="1358"/>
        </pc:sldMkLst>
        <pc:spChg chg="mod">
          <ac:chgData name="张 智" userId="36bdf691fd3510be" providerId="LiveId" clId="{60D4F08A-1EBA-4F14-89F4-32FE0C142F72}" dt="2023-07-21T07:33:12.739" v="18002" actId="20577"/>
          <ac:spMkLst>
            <pc:docMk/>
            <pc:sldMk cId="3131777775" sldId="1358"/>
            <ac:spMk id="7" creationId="{85F180D1-C7EF-4A34-96CA-73A86A26F467}"/>
          </ac:spMkLst>
        </pc:spChg>
      </pc:sldChg>
      <pc:sldChg chg="modSp add del mod">
        <pc:chgData name="张 智" userId="36bdf691fd3510be" providerId="LiveId" clId="{60D4F08A-1EBA-4F14-89F4-32FE0C142F72}" dt="2023-07-25T06:02:40.283" v="22910" actId="2696"/>
        <pc:sldMkLst>
          <pc:docMk/>
          <pc:sldMk cId="381063393" sldId="1359"/>
        </pc:sldMkLst>
        <pc:spChg chg="mod">
          <ac:chgData name="张 智" userId="36bdf691fd3510be" providerId="LiveId" clId="{60D4F08A-1EBA-4F14-89F4-32FE0C142F72}" dt="2023-07-25T06:00:44.940" v="22908" actId="20577"/>
          <ac:spMkLst>
            <pc:docMk/>
            <pc:sldMk cId="381063393" sldId="1359"/>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2133322379" sldId="1359"/>
        </pc:sldMkLst>
        <pc:spChg chg="mod">
          <ac:chgData name="张 智" userId="36bdf691fd3510be" providerId="LiveId" clId="{60D4F08A-1EBA-4F14-89F4-32FE0C142F72}" dt="2023-07-19T15:12:30.073" v="13653"/>
          <ac:spMkLst>
            <pc:docMk/>
            <pc:sldMk cId="2133322379" sldId="1359"/>
            <ac:spMk id="7" creationId="{85F180D1-C7EF-4A34-96CA-73A86A26F467}"/>
          </ac:spMkLst>
        </pc:spChg>
      </pc:sldChg>
      <pc:sldChg chg="modSp add del mod">
        <pc:chgData name="张 智" userId="36bdf691fd3510be" providerId="LiveId" clId="{60D4F08A-1EBA-4F14-89F4-32FE0C142F72}" dt="2023-07-25T05:58:57.595" v="22885" actId="2696"/>
        <pc:sldMkLst>
          <pc:docMk/>
          <pc:sldMk cId="1949095929" sldId="1360"/>
        </pc:sldMkLst>
        <pc:spChg chg="mod">
          <ac:chgData name="张 智" userId="36bdf691fd3510be" providerId="LiveId" clId="{60D4F08A-1EBA-4F14-89F4-32FE0C142F72}" dt="2023-07-19T15:16:40.518" v="13782" actId="1076"/>
          <ac:spMkLst>
            <pc:docMk/>
            <pc:sldMk cId="1949095929" sldId="1360"/>
            <ac:spMk id="4" creationId="{00000000-0000-0000-0000-000000000000}"/>
          </ac:spMkLst>
        </pc:spChg>
        <pc:spChg chg="mod">
          <ac:chgData name="张 智" userId="36bdf691fd3510be" providerId="LiveId" clId="{60D4F08A-1EBA-4F14-89F4-32FE0C142F72}" dt="2023-07-19T15:19:27.406" v="13947" actId="20577"/>
          <ac:spMkLst>
            <pc:docMk/>
            <pc:sldMk cId="1949095929" sldId="1360"/>
            <ac:spMk id="7" creationId="{85F180D1-C7EF-4A34-96CA-73A86A26F467}"/>
          </ac:spMkLst>
        </pc:spChg>
      </pc:sldChg>
      <pc:sldChg chg="modSp add mod modNotesTx">
        <pc:chgData name="张 智" userId="36bdf691fd3510be" providerId="LiveId" clId="{60D4F08A-1EBA-4F14-89F4-32FE0C142F72}" dt="2023-07-25T06:07:42.007" v="23103" actId="20577"/>
        <pc:sldMkLst>
          <pc:docMk/>
          <pc:sldMk cId="2933324296" sldId="1360"/>
        </pc:sldMkLst>
        <pc:spChg chg="mod">
          <ac:chgData name="张 智" userId="36bdf691fd3510be" providerId="LiveId" clId="{60D4F08A-1EBA-4F14-89F4-32FE0C142F72}" dt="2023-07-25T06:07:42.007" v="23103" actId="20577"/>
          <ac:spMkLst>
            <pc:docMk/>
            <pc:sldMk cId="2933324296" sldId="1360"/>
            <ac:spMk id="7" creationId="{85F180D1-C7EF-4A34-96CA-73A86A26F467}"/>
          </ac:spMkLst>
        </pc:spChg>
      </pc:sldChg>
      <pc:sldChg chg="addSp delSp modSp add mod modTransition modAnim modNotesTx">
        <pc:chgData name="张 智" userId="36bdf691fd3510be" providerId="LiveId" clId="{60D4F08A-1EBA-4F14-89F4-32FE0C142F72}" dt="2023-07-20T02:40:15.139" v="16336" actId="478"/>
        <pc:sldMkLst>
          <pc:docMk/>
          <pc:sldMk cId="0" sldId="1361"/>
        </pc:sldMkLst>
        <pc:spChg chg="add del mod">
          <ac:chgData name="张 智" userId="36bdf691fd3510be" providerId="LiveId" clId="{60D4F08A-1EBA-4F14-89F4-32FE0C142F72}" dt="2023-07-20T02:17:38.122" v="15288" actId="478"/>
          <ac:spMkLst>
            <pc:docMk/>
            <pc:sldMk cId="0" sldId="1361"/>
            <ac:spMk id="3" creationId="{6A39D0FB-FEE5-4ECB-82B3-94C222554FA3}"/>
          </ac:spMkLst>
        </pc:spChg>
        <pc:spChg chg="add mod">
          <ac:chgData name="张 智" userId="36bdf691fd3510be" providerId="LiveId" clId="{60D4F08A-1EBA-4F14-89F4-32FE0C142F72}" dt="2023-07-20T02:15:56.554" v="15278" actId="14100"/>
          <ac:spMkLst>
            <pc:docMk/>
            <pc:sldMk cId="0" sldId="1361"/>
            <ac:spMk id="13" creationId="{7EF3743E-FBE9-4A51-80DD-5B450A10F2B5}"/>
          </ac:spMkLst>
        </pc:spChg>
        <pc:spChg chg="mod">
          <ac:chgData name="张 智" userId="36bdf691fd3510be" providerId="LiveId" clId="{60D4F08A-1EBA-4F14-89F4-32FE0C142F72}" dt="2023-07-20T02:13:27.435" v="15187" actId="14100"/>
          <ac:spMkLst>
            <pc:docMk/>
            <pc:sldMk cId="0" sldId="1361"/>
            <ac:spMk id="238" creationId="{00000000-0000-0000-0000-000000000000}"/>
          </ac:spMkLst>
        </pc:spChg>
        <pc:spChg chg="del mod">
          <ac:chgData name="张 智" userId="36bdf691fd3510be" providerId="LiveId" clId="{60D4F08A-1EBA-4F14-89F4-32FE0C142F72}" dt="2023-07-20T02:17:36.244" v="15287" actId="21"/>
          <ac:spMkLst>
            <pc:docMk/>
            <pc:sldMk cId="0" sldId="1361"/>
            <ac:spMk id="239" creationId="{00000000-0000-0000-0000-000000000000}"/>
          </ac:spMkLst>
        </pc:spChg>
        <pc:spChg chg="del mod">
          <ac:chgData name="张 智" userId="36bdf691fd3510be" providerId="LiveId" clId="{60D4F08A-1EBA-4F14-89F4-32FE0C142F72}" dt="2023-07-20T02:40:15.139" v="16336" actId="478"/>
          <ac:spMkLst>
            <pc:docMk/>
            <pc:sldMk cId="0" sldId="1361"/>
            <ac:spMk id="240" creationId="{00000000-0000-0000-0000-000000000000}"/>
          </ac:spMkLst>
        </pc:spChg>
        <pc:spChg chg="mod">
          <ac:chgData name="张 智" userId="36bdf691fd3510be" providerId="LiveId" clId="{60D4F08A-1EBA-4F14-89F4-32FE0C142F72}" dt="2023-07-20T02:16:16.601" v="15281" actId="1076"/>
          <ac:spMkLst>
            <pc:docMk/>
            <pc:sldMk cId="0" sldId="1361"/>
            <ac:spMk id="243" creationId="{00000000-0000-0000-0000-000000000000}"/>
          </ac:spMkLst>
        </pc:spChg>
        <pc:picChg chg="add del mod">
          <ac:chgData name="张 智" userId="36bdf691fd3510be" providerId="LiveId" clId="{60D4F08A-1EBA-4F14-89F4-32FE0C142F72}" dt="2023-07-20T02:15:44.465" v="15273" actId="1076"/>
          <ac:picMkLst>
            <pc:docMk/>
            <pc:sldMk cId="0" sldId="1361"/>
            <ac:picMk id="248" creationId="{00000000-0000-0000-0000-000000000000}"/>
          </ac:picMkLst>
        </pc:picChg>
      </pc:sldChg>
      <pc:sldChg chg="addSp delSp modSp add mod modTransition modAnim modNotesTx">
        <pc:chgData name="张 智" userId="36bdf691fd3510be" providerId="LiveId" clId="{60D4F08A-1EBA-4F14-89F4-32FE0C142F72}" dt="2023-07-25T04:04:20.416" v="21765" actId="20577"/>
        <pc:sldMkLst>
          <pc:docMk/>
          <pc:sldMk cId="0" sldId="1362"/>
        </pc:sldMkLst>
        <pc:spChg chg="add mod">
          <ac:chgData name="张 智" userId="36bdf691fd3510be" providerId="LiveId" clId="{60D4F08A-1EBA-4F14-89F4-32FE0C142F72}" dt="2023-07-25T04:02:09.146" v="21689" actId="1035"/>
          <ac:spMkLst>
            <pc:docMk/>
            <pc:sldMk cId="0" sldId="1362"/>
            <ac:spMk id="7" creationId="{EB5B7D89-3596-45A9-976D-7F445E1A5274}"/>
          </ac:spMkLst>
        </pc:spChg>
        <pc:spChg chg="mod">
          <ac:chgData name="张 智" userId="36bdf691fd3510be" providerId="LiveId" clId="{60D4F08A-1EBA-4F14-89F4-32FE0C142F72}" dt="2023-07-20T02:30:03.391" v="15780" actId="113"/>
          <ac:spMkLst>
            <pc:docMk/>
            <pc:sldMk cId="0" sldId="1362"/>
            <ac:spMk id="315" creationId="{00000000-0000-0000-0000-000000000000}"/>
          </ac:spMkLst>
        </pc:spChg>
        <pc:spChg chg="mod">
          <ac:chgData name="张 智" userId="36bdf691fd3510be" providerId="LiveId" clId="{60D4F08A-1EBA-4F14-89F4-32FE0C142F72}" dt="2023-07-25T04:04:20.416" v="21765" actId="20577"/>
          <ac:spMkLst>
            <pc:docMk/>
            <pc:sldMk cId="0" sldId="1362"/>
            <ac:spMk id="316" creationId="{00000000-0000-0000-0000-000000000000}"/>
          </ac:spMkLst>
        </pc:spChg>
        <pc:spChg chg="del mod">
          <ac:chgData name="张 智" userId="36bdf691fd3510be" providerId="LiveId" clId="{60D4F08A-1EBA-4F14-89F4-32FE0C142F72}" dt="2023-07-20T02:39:52.797" v="16328" actId="478"/>
          <ac:spMkLst>
            <pc:docMk/>
            <pc:sldMk cId="0" sldId="1362"/>
            <ac:spMk id="317" creationId="{00000000-0000-0000-0000-000000000000}"/>
          </ac:spMkLst>
        </pc:spChg>
        <pc:picChg chg="mod">
          <ac:chgData name="张 智" userId="36bdf691fd3510be" providerId="LiveId" clId="{60D4F08A-1EBA-4F14-89F4-32FE0C142F72}" dt="2023-07-25T04:02:09.146" v="21689" actId="1035"/>
          <ac:picMkLst>
            <pc:docMk/>
            <pc:sldMk cId="0" sldId="1362"/>
            <ac:picMk id="318" creationId="{00000000-0000-0000-0000-000000000000}"/>
          </ac:picMkLst>
        </pc:picChg>
        <pc:picChg chg="mod">
          <ac:chgData name="张 智" userId="36bdf691fd3510be" providerId="LiveId" clId="{60D4F08A-1EBA-4F14-89F4-32FE0C142F72}" dt="2023-07-25T04:02:09.146" v="21689" actId="1035"/>
          <ac:picMkLst>
            <pc:docMk/>
            <pc:sldMk cId="0" sldId="1362"/>
            <ac:picMk id="319" creationId="{00000000-0000-0000-0000-000000000000}"/>
          </ac:picMkLst>
        </pc:picChg>
      </pc:sldChg>
      <pc:sldChg chg="modSp add del mod ord modAnim">
        <pc:chgData name="张 智" userId="36bdf691fd3510be" providerId="LiveId" clId="{60D4F08A-1EBA-4F14-89F4-32FE0C142F72}" dt="2023-07-20T02:33:07.317" v="15864" actId="2696"/>
        <pc:sldMkLst>
          <pc:docMk/>
          <pc:sldMk cId="458787610" sldId="1363"/>
        </pc:sldMkLst>
        <pc:spChg chg="mod">
          <ac:chgData name="张 智" userId="36bdf691fd3510be" providerId="LiveId" clId="{60D4F08A-1EBA-4F14-89F4-32FE0C142F72}" dt="2023-07-20T02:32:57.157" v="15861" actId="20577"/>
          <ac:spMkLst>
            <pc:docMk/>
            <pc:sldMk cId="458787610" sldId="1363"/>
            <ac:spMk id="316" creationId="{00000000-0000-0000-0000-000000000000}"/>
          </ac:spMkLst>
        </pc:spChg>
      </pc:sldChg>
      <pc:sldChg chg="delSp modSp add mod modNotesTx">
        <pc:chgData name="张 智" userId="36bdf691fd3510be" providerId="LiveId" clId="{60D4F08A-1EBA-4F14-89F4-32FE0C142F72}" dt="2023-07-25T03:59:55.704" v="21660" actId="20577"/>
        <pc:sldMkLst>
          <pc:docMk/>
          <pc:sldMk cId="1544810827" sldId="1363"/>
        </pc:sldMkLst>
        <pc:spChg chg="mod">
          <ac:chgData name="张 智" userId="36bdf691fd3510be" providerId="LiveId" clId="{60D4F08A-1EBA-4F14-89F4-32FE0C142F72}" dt="2023-07-20T02:33:27.316" v="15884" actId="1076"/>
          <ac:spMkLst>
            <pc:docMk/>
            <pc:sldMk cId="1544810827" sldId="1363"/>
            <ac:spMk id="7" creationId="{EB5B7D89-3596-45A9-976D-7F445E1A5274}"/>
          </ac:spMkLst>
        </pc:spChg>
        <pc:spChg chg="mod">
          <ac:chgData name="张 智" userId="36bdf691fd3510be" providerId="LiveId" clId="{60D4F08A-1EBA-4F14-89F4-32FE0C142F72}" dt="2023-07-25T03:59:32.835" v="21644" actId="14100"/>
          <ac:spMkLst>
            <pc:docMk/>
            <pc:sldMk cId="1544810827" sldId="1363"/>
            <ac:spMk id="316" creationId="{00000000-0000-0000-0000-000000000000}"/>
          </ac:spMkLst>
        </pc:spChg>
        <pc:spChg chg="del">
          <ac:chgData name="张 智" userId="36bdf691fd3510be" providerId="LiveId" clId="{60D4F08A-1EBA-4F14-89F4-32FE0C142F72}" dt="2023-07-20T02:39:55.197" v="16329" actId="478"/>
          <ac:spMkLst>
            <pc:docMk/>
            <pc:sldMk cId="1544810827" sldId="1363"/>
            <ac:spMk id="317" creationId="{00000000-0000-0000-0000-000000000000}"/>
          </ac:spMkLst>
        </pc:spChg>
      </pc:sldChg>
      <pc:sldChg chg="modSp add mod modNotesTx">
        <pc:chgData name="张 智" userId="36bdf691fd3510be" providerId="LiveId" clId="{60D4F08A-1EBA-4F14-89F4-32FE0C142F72}" dt="2023-07-25T06:11:24.628" v="23173" actId="20577"/>
        <pc:sldMkLst>
          <pc:docMk/>
          <pc:sldMk cId="323792292" sldId="1364"/>
        </pc:sldMkLst>
        <pc:spChg chg="mod">
          <ac:chgData name="张 智" userId="36bdf691fd3510be" providerId="LiveId" clId="{60D4F08A-1EBA-4F14-89F4-32FE0C142F72}" dt="2023-07-25T06:11:24.628" v="23173" actId="20577"/>
          <ac:spMkLst>
            <pc:docMk/>
            <pc:sldMk cId="323792292" sldId="1364"/>
            <ac:spMk id="7" creationId="{85F180D1-C7EF-4A34-96CA-73A86A26F467}"/>
          </ac:spMkLst>
        </pc:spChg>
      </pc:sldChg>
      <pc:sldChg chg="addSp delSp modSp add mod modNotesTx">
        <pc:chgData name="张 智" userId="36bdf691fd3510be" providerId="LiveId" clId="{60D4F08A-1EBA-4F14-89F4-32FE0C142F72}" dt="2023-07-25T03:47:34.302" v="21100" actId="478"/>
        <pc:sldMkLst>
          <pc:docMk/>
          <pc:sldMk cId="1485512427" sldId="1365"/>
        </pc:sldMkLst>
        <pc:spChg chg="mod">
          <ac:chgData name="张 智" userId="36bdf691fd3510be" providerId="LiveId" clId="{60D4F08A-1EBA-4F14-89F4-32FE0C142F72}" dt="2023-07-25T03:45:31.930" v="21061" actId="20577"/>
          <ac:spMkLst>
            <pc:docMk/>
            <pc:sldMk cId="1485512427" sldId="1365"/>
            <ac:spMk id="418" creationId="{00000000-0000-0000-0000-000000000000}"/>
          </ac:spMkLst>
        </pc:spChg>
        <pc:spChg chg="add del">
          <ac:chgData name="张 智" userId="36bdf691fd3510be" providerId="LiveId" clId="{60D4F08A-1EBA-4F14-89F4-32FE0C142F72}" dt="2023-07-25T03:47:34.302" v="21100" actId="478"/>
          <ac:spMkLst>
            <pc:docMk/>
            <pc:sldMk cId="1485512427" sldId="1365"/>
            <ac:spMk id="420" creationId="{00000000-0000-0000-0000-000000000000}"/>
          </ac:spMkLst>
        </pc:spChg>
      </pc:sldChg>
      <pc:sldChg chg="add del">
        <pc:chgData name="张 智" userId="36bdf691fd3510be" providerId="LiveId" clId="{60D4F08A-1EBA-4F14-89F4-32FE0C142F72}" dt="2023-07-25T03:37:33.801" v="20910" actId="47"/>
        <pc:sldMkLst>
          <pc:docMk/>
          <pc:sldMk cId="3545368835" sldId="1365"/>
        </pc:sldMkLst>
      </pc:sldChg>
      <pc:sldChg chg="modSp add mod modNotesTx">
        <pc:chgData name="张 智" userId="36bdf691fd3510be" providerId="LiveId" clId="{60D4F08A-1EBA-4F14-89F4-32FE0C142F72}" dt="2023-07-25T03:47:12.310" v="21098" actId="20577"/>
        <pc:sldMkLst>
          <pc:docMk/>
          <pc:sldMk cId="2576467602" sldId="1366"/>
        </pc:sldMkLst>
        <pc:spChg chg="mod">
          <ac:chgData name="张 智" userId="36bdf691fd3510be" providerId="LiveId" clId="{60D4F08A-1EBA-4F14-89F4-32FE0C142F72}" dt="2023-07-25T03:46:54.897" v="21093" actId="108"/>
          <ac:spMkLst>
            <pc:docMk/>
            <pc:sldMk cId="2576467602" sldId="1366"/>
            <ac:spMk id="418" creationId="{00000000-0000-0000-0000-000000000000}"/>
          </ac:spMkLst>
        </pc:spChg>
        <pc:spChg chg="mod">
          <ac:chgData name="张 智" userId="36bdf691fd3510be" providerId="LiveId" clId="{60D4F08A-1EBA-4F14-89F4-32FE0C142F72}" dt="2023-07-25T03:47:12.310" v="21098" actId="20577"/>
          <ac:spMkLst>
            <pc:docMk/>
            <pc:sldMk cId="2576467602" sldId="1366"/>
            <ac:spMk id="420" creationId="{00000000-0000-0000-0000-000000000000}"/>
          </ac:spMkLst>
        </pc:spChg>
      </pc:sldChg>
      <pc:sldChg chg="modSp add mod modNotesTx">
        <pc:chgData name="张 智" userId="36bdf691fd3510be" providerId="LiveId" clId="{60D4F08A-1EBA-4F14-89F4-32FE0C142F72}" dt="2023-07-25T03:50:06.556" v="21129" actId="20577"/>
        <pc:sldMkLst>
          <pc:docMk/>
          <pc:sldMk cId="600696832" sldId="1367"/>
        </pc:sldMkLst>
        <pc:spChg chg="mod">
          <ac:chgData name="张 智" userId="36bdf691fd3510be" providerId="LiveId" clId="{60D4F08A-1EBA-4F14-89F4-32FE0C142F72}" dt="2023-07-25T03:47:53.016" v="21104" actId="108"/>
          <ac:spMkLst>
            <pc:docMk/>
            <pc:sldMk cId="600696832" sldId="1367"/>
            <ac:spMk id="418" creationId="{00000000-0000-0000-0000-000000000000}"/>
          </ac:spMkLst>
        </pc:spChg>
      </pc:sldChg>
      <pc:sldChg chg="add del">
        <pc:chgData name="张 智" userId="36bdf691fd3510be" providerId="LiveId" clId="{60D4F08A-1EBA-4F14-89F4-32FE0C142F72}" dt="2023-07-25T05:55:01.338" v="22757" actId="47"/>
        <pc:sldMkLst>
          <pc:docMk/>
          <pc:sldMk cId="916686875" sldId="1368"/>
        </pc:sldMkLst>
      </pc:sldChg>
      <pc:sldChg chg="add del">
        <pc:chgData name="张 智" userId="36bdf691fd3510be" providerId="LiveId" clId="{60D4F08A-1EBA-4F14-89F4-32FE0C142F72}" dt="2023-07-25T05:41:53.798" v="22391"/>
        <pc:sldMkLst>
          <pc:docMk/>
          <pc:sldMk cId="2508416290" sldId="1369"/>
        </pc:sldMkLst>
      </pc:sldChg>
      <pc:sldChg chg="addSp delSp modSp add mod modNotesTx">
        <pc:chgData name="张 智" userId="36bdf691fd3510be" providerId="LiveId" clId="{60D4F08A-1EBA-4F14-89F4-32FE0C142F72}" dt="2023-07-25T06:11:21.376" v="23172" actId="20577"/>
        <pc:sldMkLst>
          <pc:docMk/>
          <pc:sldMk cId="3968889836" sldId="1369"/>
        </pc:sldMkLst>
        <pc:spChg chg="del">
          <ac:chgData name="张 智" userId="36bdf691fd3510be" providerId="LiveId" clId="{60D4F08A-1EBA-4F14-89F4-32FE0C142F72}" dt="2023-07-25T05:47:49.341" v="22539" actId="478"/>
          <ac:spMkLst>
            <pc:docMk/>
            <pc:sldMk cId="3968889836" sldId="1369"/>
            <ac:spMk id="2" creationId="{00000000-0000-0000-0000-000000000000}"/>
          </ac:spMkLst>
        </pc:spChg>
        <pc:spChg chg="add del mod">
          <ac:chgData name="张 智" userId="36bdf691fd3510be" providerId="LiveId" clId="{60D4F08A-1EBA-4F14-89F4-32FE0C142F72}" dt="2023-07-25T05:47:51.453" v="22540" actId="478"/>
          <ac:spMkLst>
            <pc:docMk/>
            <pc:sldMk cId="3968889836" sldId="1369"/>
            <ac:spMk id="5" creationId="{0BF85AFB-626C-4DCE-8D85-E72520B066A7}"/>
          </ac:spMkLst>
        </pc:spChg>
        <pc:spChg chg="del">
          <ac:chgData name="张 智" userId="36bdf691fd3510be" providerId="LiveId" clId="{60D4F08A-1EBA-4F14-89F4-32FE0C142F72}" dt="2023-07-25T05:47:55.358" v="22541" actId="478"/>
          <ac:spMkLst>
            <pc:docMk/>
            <pc:sldMk cId="3968889836" sldId="1369"/>
            <ac:spMk id="7" creationId="{85F180D1-C7EF-4A34-96CA-73A86A26F467}"/>
          </ac:spMkLst>
        </pc:spChg>
        <pc:spChg chg="add mod">
          <ac:chgData name="张 智" userId="36bdf691fd3510be" providerId="LiveId" clId="{60D4F08A-1EBA-4F14-89F4-32FE0C142F72}" dt="2023-07-25T06:11:21.376" v="23172" actId="20577"/>
          <ac:spMkLst>
            <pc:docMk/>
            <pc:sldMk cId="3968889836" sldId="1369"/>
            <ac:spMk id="8" creationId="{7793FE86-13DC-485F-B66A-E099BF96026E}"/>
          </ac:spMkLst>
        </pc:spChg>
      </pc:sldChg>
      <pc:sldChg chg="add del">
        <pc:chgData name="张 智" userId="36bdf691fd3510be" providerId="LiveId" clId="{60D4F08A-1EBA-4F14-89F4-32FE0C142F72}" dt="2023-07-25T05:41:47.651" v="22387"/>
        <pc:sldMkLst>
          <pc:docMk/>
          <pc:sldMk cId="4293816377" sldId="1369"/>
        </pc:sldMkLst>
      </pc:sldChg>
      <pc:sldChg chg="modSp add mod">
        <pc:chgData name="张 智" userId="36bdf691fd3510be" providerId="LiveId" clId="{60D4F08A-1EBA-4F14-89F4-32FE0C142F72}" dt="2023-07-25T06:12:09.513" v="23188" actId="20577"/>
        <pc:sldMkLst>
          <pc:docMk/>
          <pc:sldMk cId="3540487448" sldId="1370"/>
        </pc:sldMkLst>
        <pc:spChg chg="mod">
          <ac:chgData name="张 智" userId="36bdf691fd3510be" providerId="LiveId" clId="{60D4F08A-1EBA-4F14-89F4-32FE0C142F72}" dt="2023-07-25T06:12:09.513" v="23188" actId="20577"/>
          <ac:spMkLst>
            <pc:docMk/>
            <pc:sldMk cId="3540487448" sldId="1370"/>
            <ac:spMk id="7" creationId="{85F180D1-C7EF-4A34-96CA-73A86A26F467}"/>
          </ac:spMkLst>
        </pc:spChg>
      </pc:sldChg>
      <pc:sldChg chg="add del">
        <pc:chgData name="张 智" userId="36bdf691fd3510be" providerId="LiveId" clId="{60D4F08A-1EBA-4F14-89F4-32FE0C142F72}" dt="2023-07-25T05:51:47.092" v="22693"/>
        <pc:sldMkLst>
          <pc:docMk/>
          <pc:sldMk cId="2493713219" sldId="1371"/>
        </pc:sldMkLst>
      </pc:sldChg>
      <pc:sldChg chg="modSp add mod modNotesTx">
        <pc:chgData name="张 智" userId="36bdf691fd3510be" providerId="LiveId" clId="{60D4F08A-1EBA-4F14-89F4-32FE0C142F72}" dt="2023-07-25T06:12:17.366" v="23190" actId="20577"/>
        <pc:sldMkLst>
          <pc:docMk/>
          <pc:sldMk cId="3650811177" sldId="1371"/>
        </pc:sldMkLst>
        <pc:spChg chg="mod">
          <ac:chgData name="张 智" userId="36bdf691fd3510be" providerId="LiveId" clId="{60D4F08A-1EBA-4F14-89F4-32FE0C142F72}" dt="2023-07-25T06:12:17.366" v="23190" actId="20577"/>
          <ac:spMkLst>
            <pc:docMk/>
            <pc:sldMk cId="3650811177" sldId="1371"/>
            <ac:spMk id="7" creationId="{85F180D1-C7EF-4A34-96CA-73A86A26F467}"/>
          </ac:spMkLst>
        </pc:spChg>
      </pc:sldChg>
      <pc:sldChg chg="modSp add mod">
        <pc:chgData name="张 智" userId="36bdf691fd3510be" providerId="LiveId" clId="{60D4F08A-1EBA-4F14-89F4-32FE0C142F72}" dt="2023-07-25T06:08:35.173" v="23168" actId="20577"/>
        <pc:sldMkLst>
          <pc:docMk/>
          <pc:sldMk cId="625279543" sldId="1372"/>
        </pc:sldMkLst>
        <pc:spChg chg="mod">
          <ac:chgData name="张 智" userId="36bdf691fd3510be" providerId="LiveId" clId="{60D4F08A-1EBA-4F14-89F4-32FE0C142F72}" dt="2023-07-25T06:08:35.173" v="23168" actId="20577"/>
          <ac:spMkLst>
            <pc:docMk/>
            <pc:sldMk cId="625279543" sldId="1372"/>
            <ac:spMk id="7" creationId="{85F180D1-C7EF-4A34-96CA-73A86A26F467}"/>
          </ac:spMkLst>
        </pc:spChg>
      </pc:sldChg>
      <pc:sldChg chg="modSp add mod">
        <pc:chgData name="张 智" userId="36bdf691fd3510be" providerId="LiveId" clId="{60D4F08A-1EBA-4F14-89F4-32FE0C142F72}" dt="2023-07-25T06:09:26.982" v="23169" actId="113"/>
        <pc:sldMkLst>
          <pc:docMk/>
          <pc:sldMk cId="892066738" sldId="1373"/>
        </pc:sldMkLst>
        <pc:spChg chg="mod">
          <ac:chgData name="张 智" userId="36bdf691fd3510be" providerId="LiveId" clId="{60D4F08A-1EBA-4F14-89F4-32FE0C142F72}" dt="2023-07-25T06:09:26.982" v="23169" actId="113"/>
          <ac:spMkLst>
            <pc:docMk/>
            <pc:sldMk cId="892066738" sldId="1373"/>
            <ac:spMk id="7" creationId="{85F180D1-C7EF-4A34-96CA-73A86A26F467}"/>
          </ac:spMkLst>
        </pc:spChg>
      </pc:sldChg>
      <pc:sldMasterChg chg="delSp mod modSldLayout">
        <pc:chgData name="张 智" userId="36bdf691fd3510be" providerId="LiveId" clId="{60D4F08A-1EBA-4F14-89F4-32FE0C142F72}" dt="2023-07-19T07:22:37.274" v="9648" actId="478"/>
        <pc:sldMasterMkLst>
          <pc:docMk/>
          <pc:sldMasterMk cId="3650452161" sldId="2147483749"/>
        </pc:sldMasterMkLst>
        <pc:spChg chg="del">
          <ac:chgData name="张 智" userId="36bdf691fd3510be" providerId="LiveId" clId="{60D4F08A-1EBA-4F14-89F4-32FE0C142F72}" dt="2023-07-19T07:21:44.583" v="9612" actId="478"/>
          <ac:spMkLst>
            <pc:docMk/>
            <pc:sldMasterMk cId="3650452161" sldId="2147483749"/>
            <ac:spMk id="4" creationId="{E0F097AC-23F3-534A-8D1C-AF129137CF80}"/>
          </ac:spMkLst>
        </pc:spChg>
        <pc:spChg chg="del">
          <ac:chgData name="张 智" userId="36bdf691fd3510be" providerId="LiveId" clId="{60D4F08A-1EBA-4F14-89F4-32FE0C142F72}" dt="2023-07-19T07:21:43.951" v="9611" actId="478"/>
          <ac:spMkLst>
            <pc:docMk/>
            <pc:sldMasterMk cId="3650452161" sldId="2147483749"/>
            <ac:spMk id="5" creationId="{6C68DFE2-5989-D347-BB6E-893E65157B75}"/>
          </ac:spMkLst>
        </pc:spChg>
        <pc:spChg chg="del">
          <ac:chgData name="张 智" userId="36bdf691fd3510be" providerId="LiveId" clId="{60D4F08A-1EBA-4F14-89F4-32FE0C142F72}" dt="2023-07-19T07:21:42.780" v="9610" actId="478"/>
          <ac:spMkLst>
            <pc:docMk/>
            <pc:sldMasterMk cId="3650452161" sldId="2147483749"/>
            <ac:spMk id="6" creationId="{D21D1A7C-7C54-D945-8119-DD47BCE739E2}"/>
          </ac:spMkLst>
        </pc:spChg>
        <pc:sldLayoutChg chg="delSp mod">
          <pc:chgData name="张 智" userId="36bdf691fd3510be" providerId="LiveId" clId="{60D4F08A-1EBA-4F14-89F4-32FE0C142F72}" dt="2023-07-19T07:22:37.274" v="9648" actId="478"/>
          <pc:sldLayoutMkLst>
            <pc:docMk/>
            <pc:sldMasterMk cId="3650452161" sldId="2147483749"/>
            <pc:sldLayoutMk cId="0" sldId="2147483658"/>
          </pc:sldLayoutMkLst>
          <pc:spChg chg="del">
            <ac:chgData name="张 智" userId="36bdf691fd3510be" providerId="LiveId" clId="{60D4F08A-1EBA-4F14-89F4-32FE0C142F72}" dt="2023-07-19T07:22:35.319" v="9647" actId="478"/>
            <ac:spMkLst>
              <pc:docMk/>
              <pc:sldMasterMk cId="3650452161" sldId="2147483749"/>
              <pc:sldLayoutMk cId="0" sldId="2147483658"/>
              <ac:spMk id="3" creationId="{00000000-0000-0000-0000-000000000000}"/>
            </ac:spMkLst>
          </pc:spChg>
          <pc:spChg chg="del">
            <ac:chgData name="张 智" userId="36bdf691fd3510be" providerId="LiveId" clId="{60D4F08A-1EBA-4F14-89F4-32FE0C142F72}" dt="2023-07-19T07:22:34.493" v="9646" actId="478"/>
            <ac:spMkLst>
              <pc:docMk/>
              <pc:sldMasterMk cId="3650452161" sldId="2147483749"/>
              <pc:sldLayoutMk cId="0" sldId="2147483658"/>
              <ac:spMk id="4" creationId="{00000000-0000-0000-0000-000000000000}"/>
            </ac:spMkLst>
          </pc:spChg>
          <pc:spChg chg="del">
            <ac:chgData name="张 智" userId="36bdf691fd3510be" providerId="LiveId" clId="{60D4F08A-1EBA-4F14-89F4-32FE0C142F72}" dt="2023-07-19T07:22:37.274" v="9648" actId="478"/>
            <ac:spMkLst>
              <pc:docMk/>
              <pc:sldMasterMk cId="3650452161" sldId="2147483749"/>
              <pc:sldLayoutMk cId="0" sldId="2147483658"/>
              <ac:spMk id="12" creationId="{00000000-0000-0000-0000-000000000000}"/>
            </ac:spMkLst>
          </pc:spChg>
        </pc:sldLayoutChg>
        <pc:sldLayoutChg chg="delSp mod">
          <pc:chgData name="张 智" userId="36bdf691fd3510be" providerId="LiveId" clId="{60D4F08A-1EBA-4F14-89F4-32FE0C142F72}" dt="2023-07-19T07:21:48.912" v="9615" actId="478"/>
          <pc:sldLayoutMkLst>
            <pc:docMk/>
            <pc:sldMasterMk cId="3650452161" sldId="2147483749"/>
            <pc:sldLayoutMk cId="824355887" sldId="2147483750"/>
          </pc:sldLayoutMkLst>
          <pc:spChg chg="del">
            <ac:chgData name="张 智" userId="36bdf691fd3510be" providerId="LiveId" clId="{60D4F08A-1EBA-4F14-89F4-32FE0C142F72}" dt="2023-07-19T07:21:46.988" v="9613" actId="478"/>
            <ac:spMkLst>
              <pc:docMk/>
              <pc:sldMasterMk cId="3650452161" sldId="2147483749"/>
              <pc:sldLayoutMk cId="824355887" sldId="2147483750"/>
              <ac:spMk id="4" creationId="{CC630100-E8DE-344F-BD22-FCDE393625FE}"/>
            </ac:spMkLst>
          </pc:spChg>
          <pc:spChg chg="del">
            <ac:chgData name="张 智" userId="36bdf691fd3510be" providerId="LiveId" clId="{60D4F08A-1EBA-4F14-89F4-32FE0C142F72}" dt="2023-07-19T07:21:48.160" v="9614" actId="478"/>
            <ac:spMkLst>
              <pc:docMk/>
              <pc:sldMasterMk cId="3650452161" sldId="2147483749"/>
              <pc:sldLayoutMk cId="824355887" sldId="2147483750"/>
              <ac:spMk id="5" creationId="{7D557205-D3E3-0342-A7AA-7196C06F9026}"/>
            </ac:spMkLst>
          </pc:spChg>
          <pc:spChg chg="del">
            <ac:chgData name="张 智" userId="36bdf691fd3510be" providerId="LiveId" clId="{60D4F08A-1EBA-4F14-89F4-32FE0C142F72}" dt="2023-07-19T07:21:48.912" v="9615" actId="478"/>
            <ac:spMkLst>
              <pc:docMk/>
              <pc:sldMasterMk cId="3650452161" sldId="2147483749"/>
              <pc:sldLayoutMk cId="824355887" sldId="2147483750"/>
              <ac:spMk id="6" creationId="{85D80EF3-64A7-994A-93CF-F47BEC0004A5}"/>
            </ac:spMkLst>
          </pc:spChg>
        </pc:sldLayoutChg>
        <pc:sldLayoutChg chg="delSp mod">
          <pc:chgData name="张 智" userId="36bdf691fd3510be" providerId="LiveId" clId="{60D4F08A-1EBA-4F14-89F4-32FE0C142F72}" dt="2023-07-19T07:21:53.184" v="9618" actId="478"/>
          <pc:sldLayoutMkLst>
            <pc:docMk/>
            <pc:sldMasterMk cId="3650452161" sldId="2147483749"/>
            <pc:sldLayoutMk cId="3283771779" sldId="2147483751"/>
          </pc:sldLayoutMkLst>
          <pc:spChg chg="del">
            <ac:chgData name="张 智" userId="36bdf691fd3510be" providerId="LiveId" clId="{60D4F08A-1EBA-4F14-89F4-32FE0C142F72}" dt="2023-07-19T07:21:51.490" v="9616" actId="478"/>
            <ac:spMkLst>
              <pc:docMk/>
              <pc:sldMasterMk cId="3650452161" sldId="2147483749"/>
              <pc:sldLayoutMk cId="3283771779" sldId="2147483751"/>
              <ac:spMk id="4" creationId="{9F61F02A-D336-704B-97DE-2EF57C708FC9}"/>
            </ac:spMkLst>
          </pc:spChg>
          <pc:spChg chg="del">
            <ac:chgData name="张 智" userId="36bdf691fd3510be" providerId="LiveId" clId="{60D4F08A-1EBA-4F14-89F4-32FE0C142F72}" dt="2023-07-19T07:21:52.337" v="9617" actId="478"/>
            <ac:spMkLst>
              <pc:docMk/>
              <pc:sldMasterMk cId="3650452161" sldId="2147483749"/>
              <pc:sldLayoutMk cId="3283771779" sldId="2147483751"/>
              <ac:spMk id="5" creationId="{9847DBCB-1660-B04C-963C-C5CA566D72B2}"/>
            </ac:spMkLst>
          </pc:spChg>
          <pc:spChg chg="del">
            <ac:chgData name="张 智" userId="36bdf691fd3510be" providerId="LiveId" clId="{60D4F08A-1EBA-4F14-89F4-32FE0C142F72}" dt="2023-07-19T07:21:53.184" v="9618" actId="478"/>
            <ac:spMkLst>
              <pc:docMk/>
              <pc:sldMasterMk cId="3650452161" sldId="2147483749"/>
              <pc:sldLayoutMk cId="3283771779" sldId="2147483751"/>
              <ac:spMk id="6" creationId="{C807CB68-F41B-7F45-8F9C-31526CAD90C9}"/>
            </ac:spMkLst>
          </pc:spChg>
        </pc:sldLayoutChg>
        <pc:sldLayoutChg chg="delSp mod">
          <pc:chgData name="张 智" userId="36bdf691fd3510be" providerId="LiveId" clId="{60D4F08A-1EBA-4F14-89F4-32FE0C142F72}" dt="2023-07-19T07:21:56.985" v="9621" actId="478"/>
          <pc:sldLayoutMkLst>
            <pc:docMk/>
            <pc:sldMasterMk cId="3650452161" sldId="2147483749"/>
            <pc:sldLayoutMk cId="1169176196" sldId="2147483752"/>
          </pc:sldLayoutMkLst>
          <pc:spChg chg="del">
            <ac:chgData name="张 智" userId="36bdf691fd3510be" providerId="LiveId" clId="{60D4F08A-1EBA-4F14-89F4-32FE0C142F72}" dt="2023-07-19T07:21:55.393" v="9619" actId="478"/>
            <ac:spMkLst>
              <pc:docMk/>
              <pc:sldMasterMk cId="3650452161" sldId="2147483749"/>
              <pc:sldLayoutMk cId="1169176196" sldId="2147483752"/>
              <ac:spMk id="4" creationId="{520ACC20-00B6-B94A-9110-D6FCE946F96C}"/>
            </ac:spMkLst>
          </pc:spChg>
          <pc:spChg chg="del">
            <ac:chgData name="张 智" userId="36bdf691fd3510be" providerId="LiveId" clId="{60D4F08A-1EBA-4F14-89F4-32FE0C142F72}" dt="2023-07-19T07:21:56.190" v="9620" actId="478"/>
            <ac:spMkLst>
              <pc:docMk/>
              <pc:sldMasterMk cId="3650452161" sldId="2147483749"/>
              <pc:sldLayoutMk cId="1169176196" sldId="2147483752"/>
              <ac:spMk id="5" creationId="{76725B20-465C-4241-9982-23ADE3CCAAB4}"/>
            </ac:spMkLst>
          </pc:spChg>
          <pc:spChg chg="del">
            <ac:chgData name="张 智" userId="36bdf691fd3510be" providerId="LiveId" clId="{60D4F08A-1EBA-4F14-89F4-32FE0C142F72}" dt="2023-07-19T07:21:56.985" v="9621" actId="478"/>
            <ac:spMkLst>
              <pc:docMk/>
              <pc:sldMasterMk cId="3650452161" sldId="2147483749"/>
              <pc:sldLayoutMk cId="1169176196" sldId="2147483752"/>
              <ac:spMk id="6" creationId="{2E016430-9E20-F34E-BCF2-120D75D6F0F9}"/>
            </ac:spMkLst>
          </pc:spChg>
        </pc:sldLayoutChg>
        <pc:sldLayoutChg chg="delSp mod">
          <pc:chgData name="张 智" userId="36bdf691fd3510be" providerId="LiveId" clId="{60D4F08A-1EBA-4F14-89F4-32FE0C142F72}" dt="2023-07-19T07:22:01.378" v="9624" actId="478"/>
          <pc:sldLayoutMkLst>
            <pc:docMk/>
            <pc:sldMasterMk cId="3650452161" sldId="2147483749"/>
            <pc:sldLayoutMk cId="2321519119" sldId="2147483753"/>
          </pc:sldLayoutMkLst>
          <pc:spChg chg="del">
            <ac:chgData name="张 智" userId="36bdf691fd3510be" providerId="LiveId" clId="{60D4F08A-1EBA-4F14-89F4-32FE0C142F72}" dt="2023-07-19T07:21:59.561" v="9622" actId="478"/>
            <ac:spMkLst>
              <pc:docMk/>
              <pc:sldMasterMk cId="3650452161" sldId="2147483749"/>
              <pc:sldLayoutMk cId="2321519119" sldId="2147483753"/>
              <ac:spMk id="5" creationId="{AC3E8F3D-87C7-B544-A4D3-10BA85905F27}"/>
            </ac:spMkLst>
          </pc:spChg>
          <pc:spChg chg="del">
            <ac:chgData name="张 智" userId="36bdf691fd3510be" providerId="LiveId" clId="{60D4F08A-1EBA-4F14-89F4-32FE0C142F72}" dt="2023-07-19T07:22:00.305" v="9623" actId="478"/>
            <ac:spMkLst>
              <pc:docMk/>
              <pc:sldMasterMk cId="3650452161" sldId="2147483749"/>
              <pc:sldLayoutMk cId="2321519119" sldId="2147483753"/>
              <ac:spMk id="6" creationId="{2A890F50-A8D3-B340-922B-0FE676E21F19}"/>
            </ac:spMkLst>
          </pc:spChg>
          <pc:spChg chg="del">
            <ac:chgData name="张 智" userId="36bdf691fd3510be" providerId="LiveId" clId="{60D4F08A-1EBA-4F14-89F4-32FE0C142F72}" dt="2023-07-19T07:22:01.378" v="9624" actId="478"/>
            <ac:spMkLst>
              <pc:docMk/>
              <pc:sldMasterMk cId="3650452161" sldId="2147483749"/>
              <pc:sldLayoutMk cId="2321519119" sldId="2147483753"/>
              <ac:spMk id="7" creationId="{19720628-570B-B140-89D0-D4AE7B81C3D6}"/>
            </ac:spMkLst>
          </pc:spChg>
        </pc:sldLayoutChg>
        <pc:sldLayoutChg chg="delSp mod">
          <pc:chgData name="张 智" userId="36bdf691fd3510be" providerId="LiveId" clId="{60D4F08A-1EBA-4F14-89F4-32FE0C142F72}" dt="2023-07-19T07:22:06.016" v="9627" actId="478"/>
          <pc:sldLayoutMkLst>
            <pc:docMk/>
            <pc:sldMasterMk cId="3650452161" sldId="2147483749"/>
            <pc:sldLayoutMk cId="3628255482" sldId="2147483754"/>
          </pc:sldLayoutMkLst>
          <pc:spChg chg="del">
            <ac:chgData name="张 智" userId="36bdf691fd3510be" providerId="LiveId" clId="{60D4F08A-1EBA-4F14-89F4-32FE0C142F72}" dt="2023-07-19T07:22:04.709" v="9625" actId="478"/>
            <ac:spMkLst>
              <pc:docMk/>
              <pc:sldMasterMk cId="3650452161" sldId="2147483749"/>
              <pc:sldLayoutMk cId="3628255482" sldId="2147483754"/>
              <ac:spMk id="7" creationId="{78FAB81B-7D00-2F4F-898B-9D3F12DBC540}"/>
            </ac:spMkLst>
          </pc:spChg>
          <pc:spChg chg="del">
            <ac:chgData name="张 智" userId="36bdf691fd3510be" providerId="LiveId" clId="{60D4F08A-1EBA-4F14-89F4-32FE0C142F72}" dt="2023-07-19T07:22:05.302" v="9626" actId="478"/>
            <ac:spMkLst>
              <pc:docMk/>
              <pc:sldMasterMk cId="3650452161" sldId="2147483749"/>
              <pc:sldLayoutMk cId="3628255482" sldId="2147483754"/>
              <ac:spMk id="8" creationId="{F72678CF-96CB-E74D-8DA1-864970528A4C}"/>
            </ac:spMkLst>
          </pc:spChg>
          <pc:spChg chg="del">
            <ac:chgData name="张 智" userId="36bdf691fd3510be" providerId="LiveId" clId="{60D4F08A-1EBA-4F14-89F4-32FE0C142F72}" dt="2023-07-19T07:22:06.016" v="9627" actId="478"/>
            <ac:spMkLst>
              <pc:docMk/>
              <pc:sldMasterMk cId="3650452161" sldId="2147483749"/>
              <pc:sldLayoutMk cId="3628255482" sldId="2147483754"/>
              <ac:spMk id="9" creationId="{F3E7FC0C-2999-BF4D-AE91-5A415D39CE46}"/>
            </ac:spMkLst>
          </pc:spChg>
        </pc:sldLayoutChg>
        <pc:sldLayoutChg chg="delSp mod">
          <pc:chgData name="张 智" userId="36bdf691fd3510be" providerId="LiveId" clId="{60D4F08A-1EBA-4F14-89F4-32FE0C142F72}" dt="2023-07-19T07:22:08.943" v="9630" actId="478"/>
          <pc:sldLayoutMkLst>
            <pc:docMk/>
            <pc:sldMasterMk cId="3650452161" sldId="2147483749"/>
            <pc:sldLayoutMk cId="1362308706" sldId="2147483755"/>
          </pc:sldLayoutMkLst>
          <pc:spChg chg="del">
            <ac:chgData name="张 智" userId="36bdf691fd3510be" providerId="LiveId" clId="{60D4F08A-1EBA-4F14-89F4-32FE0C142F72}" dt="2023-07-19T07:22:07.687" v="9628" actId="478"/>
            <ac:spMkLst>
              <pc:docMk/>
              <pc:sldMasterMk cId="3650452161" sldId="2147483749"/>
              <pc:sldLayoutMk cId="1362308706" sldId="2147483755"/>
              <ac:spMk id="3" creationId="{707E1EB1-7F04-924C-811A-DF11E5CD64F6}"/>
            </ac:spMkLst>
          </pc:spChg>
          <pc:spChg chg="del">
            <ac:chgData name="张 智" userId="36bdf691fd3510be" providerId="LiveId" clId="{60D4F08A-1EBA-4F14-89F4-32FE0C142F72}" dt="2023-07-19T07:22:08.217" v="9629" actId="478"/>
            <ac:spMkLst>
              <pc:docMk/>
              <pc:sldMasterMk cId="3650452161" sldId="2147483749"/>
              <pc:sldLayoutMk cId="1362308706" sldId="2147483755"/>
              <ac:spMk id="4" creationId="{172DB3A4-16D5-184C-B3EB-EA32995DF657}"/>
            </ac:spMkLst>
          </pc:spChg>
          <pc:spChg chg="del">
            <ac:chgData name="张 智" userId="36bdf691fd3510be" providerId="LiveId" clId="{60D4F08A-1EBA-4F14-89F4-32FE0C142F72}" dt="2023-07-19T07:22:08.943" v="9630" actId="478"/>
            <ac:spMkLst>
              <pc:docMk/>
              <pc:sldMasterMk cId="3650452161" sldId="2147483749"/>
              <pc:sldLayoutMk cId="1362308706" sldId="2147483755"/>
              <ac:spMk id="5" creationId="{B8544ABB-BCC9-7A4D-93DE-604B0E7C9D2B}"/>
            </ac:spMkLst>
          </pc:spChg>
        </pc:sldLayoutChg>
        <pc:sldLayoutChg chg="delSp mod">
          <pc:chgData name="张 智" userId="36bdf691fd3510be" providerId="LiveId" clId="{60D4F08A-1EBA-4F14-89F4-32FE0C142F72}" dt="2023-07-19T07:22:13.344" v="9633" actId="478"/>
          <pc:sldLayoutMkLst>
            <pc:docMk/>
            <pc:sldMasterMk cId="3650452161" sldId="2147483749"/>
            <pc:sldLayoutMk cId="3444259792" sldId="2147483756"/>
          </pc:sldLayoutMkLst>
          <pc:spChg chg="del">
            <ac:chgData name="张 智" userId="36bdf691fd3510be" providerId="LiveId" clId="{60D4F08A-1EBA-4F14-89F4-32FE0C142F72}" dt="2023-07-19T07:22:11.182" v="9631" actId="478"/>
            <ac:spMkLst>
              <pc:docMk/>
              <pc:sldMasterMk cId="3650452161" sldId="2147483749"/>
              <pc:sldLayoutMk cId="3444259792" sldId="2147483756"/>
              <ac:spMk id="2" creationId="{DAEBE71F-FBEB-E94B-B6E1-A5918E7F50E3}"/>
            </ac:spMkLst>
          </pc:spChg>
          <pc:spChg chg="del">
            <ac:chgData name="张 智" userId="36bdf691fd3510be" providerId="LiveId" clId="{60D4F08A-1EBA-4F14-89F4-32FE0C142F72}" dt="2023-07-19T07:22:12.165" v="9632" actId="478"/>
            <ac:spMkLst>
              <pc:docMk/>
              <pc:sldMasterMk cId="3650452161" sldId="2147483749"/>
              <pc:sldLayoutMk cId="3444259792" sldId="2147483756"/>
              <ac:spMk id="3" creationId="{55CDA98F-39BF-0D43-898B-4E5704C3123C}"/>
            </ac:spMkLst>
          </pc:spChg>
          <pc:spChg chg="del">
            <ac:chgData name="张 智" userId="36bdf691fd3510be" providerId="LiveId" clId="{60D4F08A-1EBA-4F14-89F4-32FE0C142F72}" dt="2023-07-19T07:22:13.344" v="9633" actId="478"/>
            <ac:spMkLst>
              <pc:docMk/>
              <pc:sldMasterMk cId="3650452161" sldId="2147483749"/>
              <pc:sldLayoutMk cId="3444259792" sldId="2147483756"/>
              <ac:spMk id="4" creationId="{3F0C0072-FCAC-994A-846A-2C60133F077A}"/>
            </ac:spMkLst>
          </pc:spChg>
        </pc:sldLayoutChg>
        <pc:sldLayoutChg chg="delSp mod">
          <pc:chgData name="张 智" userId="36bdf691fd3510be" providerId="LiveId" clId="{60D4F08A-1EBA-4F14-89F4-32FE0C142F72}" dt="2023-07-19T07:22:17.348" v="9636" actId="478"/>
          <pc:sldLayoutMkLst>
            <pc:docMk/>
            <pc:sldMasterMk cId="3650452161" sldId="2147483749"/>
            <pc:sldLayoutMk cId="4107872391" sldId="2147483757"/>
          </pc:sldLayoutMkLst>
          <pc:spChg chg="del">
            <ac:chgData name="张 智" userId="36bdf691fd3510be" providerId="LiveId" clId="{60D4F08A-1EBA-4F14-89F4-32FE0C142F72}" dt="2023-07-19T07:22:15.931" v="9634" actId="478"/>
            <ac:spMkLst>
              <pc:docMk/>
              <pc:sldMasterMk cId="3650452161" sldId="2147483749"/>
              <pc:sldLayoutMk cId="4107872391" sldId="2147483757"/>
              <ac:spMk id="5" creationId="{4A3BB282-F60C-8F4B-8F0F-A617B44DCE20}"/>
            </ac:spMkLst>
          </pc:spChg>
          <pc:spChg chg="del">
            <ac:chgData name="张 智" userId="36bdf691fd3510be" providerId="LiveId" clId="{60D4F08A-1EBA-4F14-89F4-32FE0C142F72}" dt="2023-07-19T07:22:16.529" v="9635" actId="478"/>
            <ac:spMkLst>
              <pc:docMk/>
              <pc:sldMasterMk cId="3650452161" sldId="2147483749"/>
              <pc:sldLayoutMk cId="4107872391" sldId="2147483757"/>
              <ac:spMk id="6" creationId="{021018CF-3422-B440-97B8-22DAB5C950F6}"/>
            </ac:spMkLst>
          </pc:spChg>
          <pc:spChg chg="del">
            <ac:chgData name="张 智" userId="36bdf691fd3510be" providerId="LiveId" clId="{60D4F08A-1EBA-4F14-89F4-32FE0C142F72}" dt="2023-07-19T07:22:17.348" v="9636" actId="478"/>
            <ac:spMkLst>
              <pc:docMk/>
              <pc:sldMasterMk cId="3650452161" sldId="2147483749"/>
              <pc:sldLayoutMk cId="4107872391" sldId="2147483757"/>
              <ac:spMk id="7" creationId="{0C45705F-2491-E24A-82E5-D1515269CCF9}"/>
            </ac:spMkLst>
          </pc:spChg>
        </pc:sldLayoutChg>
        <pc:sldLayoutChg chg="delSp mod">
          <pc:chgData name="张 智" userId="36bdf691fd3510be" providerId="LiveId" clId="{60D4F08A-1EBA-4F14-89F4-32FE0C142F72}" dt="2023-07-19T07:22:21.763" v="9639" actId="478"/>
          <pc:sldLayoutMkLst>
            <pc:docMk/>
            <pc:sldMasterMk cId="3650452161" sldId="2147483749"/>
            <pc:sldLayoutMk cId="4050115166" sldId="2147483758"/>
          </pc:sldLayoutMkLst>
          <pc:spChg chg="del">
            <ac:chgData name="张 智" userId="36bdf691fd3510be" providerId="LiveId" clId="{60D4F08A-1EBA-4F14-89F4-32FE0C142F72}" dt="2023-07-19T07:22:19.944" v="9637" actId="478"/>
            <ac:spMkLst>
              <pc:docMk/>
              <pc:sldMasterMk cId="3650452161" sldId="2147483749"/>
              <pc:sldLayoutMk cId="4050115166" sldId="2147483758"/>
              <ac:spMk id="5" creationId="{3D9BA84C-FC8F-7741-A076-566ABAC00C99}"/>
            </ac:spMkLst>
          </pc:spChg>
          <pc:spChg chg="del">
            <ac:chgData name="张 智" userId="36bdf691fd3510be" providerId="LiveId" clId="{60D4F08A-1EBA-4F14-89F4-32FE0C142F72}" dt="2023-07-19T07:22:20.943" v="9638" actId="478"/>
            <ac:spMkLst>
              <pc:docMk/>
              <pc:sldMasterMk cId="3650452161" sldId="2147483749"/>
              <pc:sldLayoutMk cId="4050115166" sldId="2147483758"/>
              <ac:spMk id="6" creationId="{EE7CCC83-89C5-7549-B93E-BED00BA66368}"/>
            </ac:spMkLst>
          </pc:spChg>
          <pc:spChg chg="del">
            <ac:chgData name="张 智" userId="36bdf691fd3510be" providerId="LiveId" clId="{60D4F08A-1EBA-4F14-89F4-32FE0C142F72}" dt="2023-07-19T07:22:21.763" v="9639" actId="478"/>
            <ac:spMkLst>
              <pc:docMk/>
              <pc:sldMasterMk cId="3650452161" sldId="2147483749"/>
              <pc:sldLayoutMk cId="4050115166" sldId="2147483758"/>
              <ac:spMk id="7" creationId="{183A8234-63AA-D749-A9B5-EBE3E59F5645}"/>
            </ac:spMkLst>
          </pc:spChg>
        </pc:sldLayoutChg>
        <pc:sldLayoutChg chg="delSp mod">
          <pc:chgData name="张 智" userId="36bdf691fd3510be" providerId="LiveId" clId="{60D4F08A-1EBA-4F14-89F4-32FE0C142F72}" dt="2023-07-19T07:22:25.852" v="9642" actId="478"/>
          <pc:sldLayoutMkLst>
            <pc:docMk/>
            <pc:sldMasterMk cId="3650452161" sldId="2147483749"/>
            <pc:sldLayoutMk cId="1085153594" sldId="2147483759"/>
          </pc:sldLayoutMkLst>
          <pc:spChg chg="del">
            <ac:chgData name="张 智" userId="36bdf691fd3510be" providerId="LiveId" clId="{60D4F08A-1EBA-4F14-89F4-32FE0C142F72}" dt="2023-07-19T07:22:24.556" v="9640" actId="478"/>
            <ac:spMkLst>
              <pc:docMk/>
              <pc:sldMasterMk cId="3650452161" sldId="2147483749"/>
              <pc:sldLayoutMk cId="1085153594" sldId="2147483759"/>
              <ac:spMk id="4" creationId="{7F73C3B5-137F-3645-B54C-830A0D113796}"/>
            </ac:spMkLst>
          </pc:spChg>
          <pc:spChg chg="del">
            <ac:chgData name="张 智" userId="36bdf691fd3510be" providerId="LiveId" clId="{60D4F08A-1EBA-4F14-89F4-32FE0C142F72}" dt="2023-07-19T07:22:25.087" v="9641" actId="478"/>
            <ac:spMkLst>
              <pc:docMk/>
              <pc:sldMasterMk cId="3650452161" sldId="2147483749"/>
              <pc:sldLayoutMk cId="1085153594" sldId="2147483759"/>
              <ac:spMk id="5" creationId="{722120A1-DA5C-604C-8390-C028E63B2923}"/>
            </ac:spMkLst>
          </pc:spChg>
          <pc:spChg chg="del">
            <ac:chgData name="张 智" userId="36bdf691fd3510be" providerId="LiveId" clId="{60D4F08A-1EBA-4F14-89F4-32FE0C142F72}" dt="2023-07-19T07:22:25.852" v="9642" actId="478"/>
            <ac:spMkLst>
              <pc:docMk/>
              <pc:sldMasterMk cId="3650452161" sldId="2147483749"/>
              <pc:sldLayoutMk cId="1085153594" sldId="2147483759"/>
              <ac:spMk id="6" creationId="{E0F88CC2-1B4B-1848-B767-E09C932C2BFB}"/>
            </ac:spMkLst>
          </pc:spChg>
        </pc:sldLayoutChg>
        <pc:sldLayoutChg chg="delSp mod">
          <pc:chgData name="张 智" userId="36bdf691fd3510be" providerId="LiveId" clId="{60D4F08A-1EBA-4F14-89F4-32FE0C142F72}" dt="2023-07-19T07:22:30.919" v="9645" actId="478"/>
          <pc:sldLayoutMkLst>
            <pc:docMk/>
            <pc:sldMasterMk cId="3650452161" sldId="2147483749"/>
            <pc:sldLayoutMk cId="1197725532" sldId="2147483760"/>
          </pc:sldLayoutMkLst>
          <pc:spChg chg="del">
            <ac:chgData name="张 智" userId="36bdf691fd3510be" providerId="LiveId" clId="{60D4F08A-1EBA-4F14-89F4-32FE0C142F72}" dt="2023-07-19T07:22:29.183" v="9643" actId="478"/>
            <ac:spMkLst>
              <pc:docMk/>
              <pc:sldMasterMk cId="3650452161" sldId="2147483749"/>
              <pc:sldLayoutMk cId="1197725532" sldId="2147483760"/>
              <ac:spMk id="4" creationId="{3EDCAF8C-0C60-BD4E-8218-2A4B52886B24}"/>
            </ac:spMkLst>
          </pc:spChg>
          <pc:spChg chg="del">
            <ac:chgData name="张 智" userId="36bdf691fd3510be" providerId="LiveId" clId="{60D4F08A-1EBA-4F14-89F4-32FE0C142F72}" dt="2023-07-19T07:22:29.962" v="9644" actId="478"/>
            <ac:spMkLst>
              <pc:docMk/>
              <pc:sldMasterMk cId="3650452161" sldId="2147483749"/>
              <pc:sldLayoutMk cId="1197725532" sldId="2147483760"/>
              <ac:spMk id="5" creationId="{E5F967C7-47C5-2241-BDCC-49AACDD06AD0}"/>
            </ac:spMkLst>
          </pc:spChg>
          <pc:spChg chg="del">
            <ac:chgData name="张 智" userId="36bdf691fd3510be" providerId="LiveId" clId="{60D4F08A-1EBA-4F14-89F4-32FE0C142F72}" dt="2023-07-19T07:22:30.919" v="9645" actId="478"/>
            <ac:spMkLst>
              <pc:docMk/>
              <pc:sldMasterMk cId="3650452161" sldId="2147483749"/>
              <pc:sldLayoutMk cId="1197725532" sldId="2147483760"/>
              <ac:spMk id="6" creationId="{6369F25A-C5F2-C74A-8B44-1A0A883B031C}"/>
            </ac:spMkLst>
          </pc:spChg>
        </pc:sldLayoutChg>
      </pc:sldMasterChg>
    </pc:docChg>
  </pc:docChgLst>
  <pc:docChgLst>
    <pc:chgData name="zhi zhang" userId="36bdf691fd3510be" providerId="LiveId" clId="{AE11FFF5-589E-114A-81B6-A0F488281AF4}"/>
    <pc:docChg chg="modSld">
      <pc:chgData name="zhi zhang" userId="36bdf691fd3510be" providerId="LiveId" clId="{AE11FFF5-589E-114A-81B6-A0F488281AF4}" dt="2024-07-12T05:50:59.849" v="15" actId="20577"/>
      <pc:docMkLst>
        <pc:docMk/>
      </pc:docMkLst>
      <pc:sldChg chg="modSp mod">
        <pc:chgData name="zhi zhang" userId="36bdf691fd3510be" providerId="LiveId" clId="{AE11FFF5-589E-114A-81B6-A0F488281AF4}" dt="2024-07-12T05:50:59.849" v="15" actId="20577"/>
        <pc:sldMkLst>
          <pc:docMk/>
          <pc:sldMk cId="146581613" sldId="1354"/>
        </pc:sldMkLst>
        <pc:spChg chg="mod">
          <ac:chgData name="zhi zhang" userId="36bdf691fd3510be" providerId="LiveId" clId="{AE11FFF5-589E-114A-81B6-A0F488281AF4}" dt="2024-07-12T05:50:59.849" v="15" actId="20577"/>
          <ac:spMkLst>
            <pc:docMk/>
            <pc:sldMk cId="146581613" sldId="1354"/>
            <ac:spMk id="3" creationId="{56279952-E4DB-7445-83D2-1C8ADC55F074}"/>
          </ac:spMkLst>
        </pc:spChg>
      </pc:sldChg>
    </pc:docChg>
  </pc:docChgLst>
  <pc:docChgLst>
    <pc:chgData name="张 智" userId="36bdf691fd3510be" providerId="LiveId" clId="{622A2CED-0CCA-48E8-A41F-018D487BFDBA}"/>
    <pc:docChg chg="modSld">
      <pc:chgData name="张 智" userId="36bdf691fd3510be" providerId="LiveId" clId="{622A2CED-0CCA-48E8-A41F-018D487BFDBA}" dt="2024-07-15T05:23:15.726" v="91" actId="207"/>
      <pc:docMkLst>
        <pc:docMk/>
      </pc:docMkLst>
      <pc:sldChg chg="modSp mod">
        <pc:chgData name="张 智" userId="36bdf691fd3510be" providerId="LiveId" clId="{622A2CED-0CCA-48E8-A41F-018D487BFDBA}" dt="2024-07-15T05:23:15.726" v="91" actId="207"/>
        <pc:sldMkLst>
          <pc:docMk/>
          <pc:sldMk cId="2037980646" sldId="539"/>
        </pc:sldMkLst>
        <pc:spChg chg="mod">
          <ac:chgData name="张 智" userId="36bdf691fd3510be" providerId="LiveId" clId="{622A2CED-0CCA-48E8-A41F-018D487BFDBA}" dt="2024-07-15T05:23:15.726" v="91" actId="207"/>
          <ac:spMkLst>
            <pc:docMk/>
            <pc:sldMk cId="2037980646" sldId="539"/>
            <ac:spMk id="3" creationId="{56279952-E4DB-7445-83D2-1C8ADC55F0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cloud computing. Hope you had a relaxed holiday and get ready for this semester. </a:t>
            </a:r>
            <a:r>
              <a:rPr lang="en-AU" dirty="0"/>
              <a:t>Today I am </a:t>
            </a:r>
            <a:r>
              <a:rPr lang="en-AU" dirty="0" err="1"/>
              <a:t>gonna</a:t>
            </a:r>
            <a:r>
              <a:rPr lang="en-AU" dirty="0"/>
              <a:t> present the overview of this unit. My name is </a:t>
            </a:r>
            <a:r>
              <a:rPr lang="en-AU" dirty="0" err="1"/>
              <a:t>Zhi</a:t>
            </a:r>
            <a:r>
              <a:rPr lang="en-AU" dirty="0"/>
              <a:t> Zhang and I will be your unit coordinator. Prior to that, let me briefly introduce myself. </a:t>
            </a: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get started, </a:t>
            </a:r>
            <a:r>
              <a:rPr lang="en-US" dirty="0"/>
              <a:t>I will introduce some basic items, including teaching staffs, emergency, items of assessments, etc.</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AU" sz="1800" dirty="0">
                <a:effectLst/>
                <a:latin typeface="Calibri" panose="020F0502020204030204" pitchFamily="34" charset="0"/>
                <a:ea typeface="DengXian" panose="02010600030101010101" pitchFamily="2" charset="-122"/>
                <a:cs typeface="Times New Roman" panose="02020603050405020304" pitchFamily="18" charset="0"/>
              </a:rPr>
              <a:t>So these are the teaching staffs. I am in the top left corner. You can find me in G10, which is located in the ground floor of the computer science building. Of course you can always reach me by email, probably the easiest way.</a:t>
            </a:r>
          </a:p>
          <a:p>
            <a:pPr algn="just">
              <a:lnSpc>
                <a:spcPct val="107000"/>
              </a:lnSpc>
              <a:spcAft>
                <a:spcPts val="800"/>
              </a:spcAft>
            </a:pPr>
            <a:endParaRPr lang="en-AU"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just" defTabSz="914400" rtl="0" eaLnBrk="0" fontAlgn="base" latinLnBrk="0" hangingPunct="0">
              <a:lnSpc>
                <a:spcPct val="107000"/>
              </a:lnSpc>
              <a:spcBef>
                <a:spcPct val="30000"/>
              </a:spcBef>
              <a:spcAft>
                <a:spcPts val="800"/>
              </a:spcAft>
              <a:buClrTx/>
              <a:buSzTx/>
              <a:buFontTx/>
              <a:buNone/>
              <a:tabLst/>
              <a:defRPr/>
            </a:pPr>
            <a:r>
              <a:rPr lang="en-AU" sz="1800" dirty="0">
                <a:effectLst/>
                <a:latin typeface="Calibri" panose="020F0502020204030204" pitchFamily="34" charset="0"/>
                <a:ea typeface="DengXian" panose="02010600030101010101" pitchFamily="2" charset="-122"/>
                <a:cs typeface="Times New Roman" panose="02020603050405020304" pitchFamily="18" charset="0"/>
              </a:rPr>
              <a:t>Ok, </a:t>
            </a:r>
            <a:r>
              <a:rPr lang="en-AU" sz="2800" dirty="0" err="1">
                <a:effectLst/>
                <a:latin typeface="Calibri" panose="020F0502020204030204" pitchFamily="34" charset="0"/>
                <a:ea typeface="DengXian" panose="02010600030101010101" pitchFamily="2" charset="-122"/>
                <a:cs typeface="Times New Roman" panose="02020603050405020304" pitchFamily="18" charset="0"/>
              </a:rPr>
              <a:t>jichunyang</a:t>
            </a:r>
            <a:r>
              <a:rPr lang="en-AU" sz="2800" dirty="0">
                <a:effectLst/>
                <a:latin typeface="Calibri" panose="020F0502020204030204" pitchFamily="34" charset="0"/>
                <a:ea typeface="DengXian" panose="02010600030101010101" pitchFamily="2" charset="-122"/>
                <a:cs typeface="Times New Roman" panose="02020603050405020304" pitchFamily="18" charset="0"/>
              </a:rPr>
              <a:t> and </a:t>
            </a:r>
            <a:r>
              <a:rPr lang="en-AU" sz="2800" b="0" i="0" dirty="0">
                <a:solidFill>
                  <a:srgbClr val="000000"/>
                </a:solidFill>
                <a:effectLst/>
                <a:latin typeface="Calibri" panose="020F0502020204030204" pitchFamily="34" charset="0"/>
              </a:rPr>
              <a:t>Abdullah are</a:t>
            </a:r>
            <a:r>
              <a:rPr lang="en-AU" sz="1800" dirty="0">
                <a:effectLst/>
                <a:latin typeface="Calibri" panose="020F0502020204030204" pitchFamily="34" charset="0"/>
                <a:ea typeface="DengXian" panose="02010600030101010101" pitchFamily="2" charset="-122"/>
                <a:cs typeface="Times New Roman" panose="02020603050405020304" pitchFamily="18" charset="0"/>
              </a:rPr>
              <a:t> our lab facilitators and you can reach them by email, MS teams or face2face when you attend labs in person. Both of </a:t>
            </a:r>
            <a:r>
              <a:rPr lang="en-US" sz="1800" dirty="0">
                <a:latin typeface="Arial" panose="020B0604020202020204" pitchFamily="34" charset="0"/>
                <a:cs typeface="Arial" panose="020B0604020202020204" pitchFamily="34" charset="0"/>
              </a:rPr>
              <a:t>our lab facilitators have served this unit last year and thus they are quite familiar with our labs. </a:t>
            </a:r>
            <a:r>
              <a:rPr lang="en-AU" sz="1800" dirty="0">
                <a:effectLst/>
                <a:latin typeface="Calibri" panose="020F0502020204030204" pitchFamily="34" charset="0"/>
                <a:ea typeface="DengXian" panose="02010600030101010101" pitchFamily="2" charset="-122"/>
                <a:cs typeface="Times New Roman" panose="02020603050405020304" pitchFamily="18" charset="0"/>
              </a:rPr>
              <a:t>Hass is our staff in the admin team and you can find him in the reception area in the first floor of our computer science building. </a:t>
            </a:r>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Ok, we continue to cover the emergency part. So it is quite important for us to be aware of the emergency details. So for </a:t>
            </a:r>
            <a:r>
              <a:rPr lang="en-AU" dirty="0">
                <a:latin typeface="Arial" panose="020B0604020202020204" pitchFamily="34" charset="0"/>
                <a:cs typeface="Arial" panose="020B0604020202020204" pitchFamily="34" charset="0"/>
              </a:rPr>
              <a:t>general emergency, we call campus security by 6488 2222. For super emergency, we should always call emergency 000. </a:t>
            </a:r>
            <a:r>
              <a:rPr lang="en-US" dirty="0">
                <a:latin typeface="Arial" panose="020B0604020202020204" pitchFamily="34" charset="0"/>
                <a:cs typeface="Arial" panose="020B0604020202020204" pitchFamily="34" charset="0"/>
              </a:rPr>
              <a:t>For more details about various scenarios, we can go to this website. For more student services, please visit this link. Particularly, for </a:t>
            </a:r>
            <a:r>
              <a:rPr lang="en-US" dirty="0" err="1">
                <a:latin typeface="Arial" panose="020B0604020202020204" pitchFamily="34" charset="0"/>
                <a:cs typeface="Arial" panose="020B0604020202020204" pitchFamily="34" charset="0"/>
              </a:rPr>
              <a:t>uniaccess</a:t>
            </a:r>
            <a:r>
              <a:rPr lang="en-US" dirty="0">
                <a:latin typeface="Arial" panose="020B0604020202020204" pitchFamily="34" charset="0"/>
                <a:cs typeface="Arial" panose="020B0604020202020204" pitchFamily="34" charset="0"/>
              </a:rPr>
              <a:t> support, we can visit this link. So if you have </a:t>
            </a:r>
            <a:r>
              <a:rPr lang="en-US" dirty="0" err="1">
                <a:latin typeface="Arial" panose="020B0604020202020204" pitchFamily="34" charset="0"/>
                <a:cs typeface="Arial" panose="020B0604020202020204" pitchFamily="34" charset="0"/>
              </a:rPr>
              <a:t>uniaccess</a:t>
            </a:r>
            <a:r>
              <a:rPr lang="en-US" dirty="0">
                <a:latin typeface="Arial" panose="020B0604020202020204" pitchFamily="34" charset="0"/>
                <a:cs typeface="Arial" panose="020B0604020202020204" pitchFamily="34" charset="0"/>
              </a:rPr>
              <a:t> letters, please </a:t>
            </a:r>
            <a:r>
              <a:rPr lang="en-AU" dirty="0">
                <a:latin typeface="Arial" panose="020B0604020202020204" pitchFamily="34" charset="0"/>
                <a:cs typeface="Arial" panose="020B0604020202020204" pitchFamily="34" charset="0"/>
              </a:rPr>
              <a:t>send to me. </a:t>
            </a:r>
          </a:p>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3 items of assessments for this semester. Labs, mid-semester test and final exam. We will introduce them one by one. </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lectures, they </a:t>
            </a:r>
            <a:r>
              <a:rPr lang="en-AU" dirty="0">
                <a:solidFill>
                  <a:schemeClr val="tx1"/>
                </a:solidFill>
                <a:latin typeface="Arial" panose="020B0604020202020204" pitchFamily="34" charset="0"/>
                <a:cs typeface="Arial" panose="020B0604020202020204" pitchFamily="34" charset="0"/>
              </a:rPr>
              <a:t>will be recorded and uploaded into LMS. </a:t>
            </a:r>
            <a:r>
              <a:rPr lang="en-US" dirty="0"/>
              <a:t>So what is a lecture about? In a lecture, we will touch different aspects of cloud computing. During this time, I will also prepare some questions for interactive discussions. These questions are exam style questions. Okay, so that's what will be covered in the lectures. The lectures are expected to run for 60 to 90 minutes.</a:t>
            </a:r>
          </a:p>
          <a:p>
            <a:endParaRPr lang="en-US" dirty="0"/>
          </a:p>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lab materials, they are available at this </a:t>
            </a:r>
            <a:r>
              <a:rPr lang="en-US" dirty="0" err="1"/>
              <a:t>github</a:t>
            </a:r>
            <a:r>
              <a:rPr lang="en-US" dirty="0"/>
              <a:t> repo. When you are doing labs, please read through these pages carefully and they will give clear guidance on how you can complete the labs. </a:t>
            </a:r>
          </a:p>
          <a:p>
            <a:endParaRPr lang="en-US" dirty="0"/>
          </a:p>
          <a:p>
            <a:r>
              <a:rPr lang="en-US" dirty="0"/>
              <a:t>Okay, let’s go to this repo. As you can see, we have 9 labs in total. For each lab, we have instructions and guidance to help you complete the lab. Discussions and help are encouraged about labs but not copy and paste. This will be regarded as cheating. I will highlight it later. </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the location of labs, it is in the math computer lab and </a:t>
            </a:r>
            <a:r>
              <a:rPr lang="en-AU" dirty="0">
                <a:latin typeface="Arial" panose="020B0604020202020204" pitchFamily="34" charset="0"/>
                <a:cs typeface="Arial" panose="020B0604020202020204" pitchFamily="34" charset="0"/>
              </a:rPr>
              <a:t>South Civil Computer Room</a:t>
            </a:r>
            <a:r>
              <a:rPr lang="en-AU" dirty="0"/>
              <a:t>. </a:t>
            </a:r>
          </a:p>
          <a:p>
            <a:endParaRPr lang="en-US" dirty="0"/>
          </a:p>
          <a:p>
            <a:r>
              <a:rPr lang="en-US" dirty="0"/>
              <a:t>Please check your timetable and attend the labs you are enrolled.  You can also attend other scheduled labs. Based on past experience, normally, there are spaces per lab, and we're not going to, keep you outside if you are not in the lab you are allocated to. </a:t>
            </a:r>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if you haven't downloaded MS teams, please do so as quickly as possible. You should be able to log in using your student account so don't use other Microsoft accounts. Use your UWA student account to log in. You should be able to see our unit. It has been added automatically.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also created a channel for lab discussions. So for all the discussions and help for the labs, please use this channel. </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0" fontAlgn="base" latinLnBrk="0" hangingPunct="0">
              <a:lnSpc>
                <a:spcPct val="107000"/>
              </a:lnSpc>
              <a:spcBef>
                <a:spcPct val="30000"/>
              </a:spcBef>
              <a:spcAft>
                <a:spcPts val="80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For labs, </a:t>
            </a:r>
            <a:r>
              <a:rPr lang="en-AU" sz="3600" dirty="0">
                <a:cs typeface="Arial" panose="020B0604020202020204" pitchFamily="34" charset="0"/>
              </a:rPr>
              <a:t>The labs are related to docker, </a:t>
            </a:r>
            <a:r>
              <a:rPr lang="en-US" sz="3600" dirty="0">
                <a:cs typeface="Arial" panose="020B0604020202020204" pitchFamily="34" charset="0"/>
              </a:rPr>
              <a:t>VirtualBox, Ubuntu OS, etc</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AU" sz="3600" dirty="0">
                <a:cs typeface="Arial" panose="020B0604020202020204" pitchFamily="34" charset="0"/>
              </a:rPr>
              <a:t>As docker is NOT available on UWA lab machines, it must be run on your laptops</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lvl="0" indent="0" algn="just" defTabSz="914400" rtl="0" eaLnBrk="0" fontAlgn="base" latinLnBrk="0" hangingPunct="0">
              <a:lnSpc>
                <a:spcPct val="107000"/>
              </a:lnSpc>
              <a:spcBef>
                <a:spcPct val="30000"/>
              </a:spcBef>
              <a:spcAft>
                <a:spcPts val="800"/>
              </a:spcAft>
              <a:buClrTx/>
              <a:buSzTx/>
              <a:buFontTx/>
              <a:buNone/>
              <a:tabLst/>
              <a:defRPr/>
            </a:pPr>
            <a:endParaRPr lang="en-US" dirty="0"/>
          </a:p>
          <a:p>
            <a:r>
              <a:rPr lang="en-US" dirty="0"/>
              <a:t>So if you do not have a laptop or computer that is capable of running the labs, you can arrange to borrow one. This URL provided here contains more details. Alternatively it's a good idea to invest in a decent laptop. It's going to make your study at university much easier. All right, if none of these options work, please come and talk with me, and we'll see what we can do about it. </a:t>
            </a:r>
          </a:p>
          <a:p>
            <a:endParaRPr lang="en-US" dirty="0"/>
          </a:p>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AU" altLang="zh-CN" dirty="0"/>
              <a:t>I joined UWA this year. Prior to that, I graduated from UNSW as a </a:t>
            </a:r>
            <a:r>
              <a:rPr kumimoji="1" lang="en-AU" altLang="zh-CN" dirty="0" err="1"/>
              <a:t>phd</a:t>
            </a:r>
            <a:r>
              <a:rPr kumimoji="1" lang="en-AU" altLang="zh-CN" dirty="0"/>
              <a:t> and worked for CSIRO’s data61 as a research scientist. </a:t>
            </a:r>
          </a:p>
          <a:p>
            <a:endParaRPr kumimoji="1" lang="en-AU" altLang="zh-CN" dirty="0"/>
          </a:p>
          <a:p>
            <a:r>
              <a:rPr kumimoji="1" lang="en-AU" altLang="zh-CN" dirty="0"/>
              <a:t>My research interests are virtualization security and OS security. If you want to pursue an honours degree and do a project about virtualization or cloud-based security </a:t>
            </a:r>
            <a:r>
              <a:rPr kumimoji="1" lang="en-US" altLang="zh-CN" dirty="0"/>
              <a:t>in the future</a:t>
            </a:r>
            <a:r>
              <a:rPr kumimoji="1" lang="en-AU" altLang="zh-CN" dirty="0"/>
              <a:t>, welcome to email me. For more about me, welcome to visit my website. Alright, let’s move on.</a:t>
            </a:r>
            <a:endParaRPr kumimoji="1"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labs are worth 20% of the unit grade, so we have 20 points in total. Since we have 9 labs, </a:t>
            </a:r>
            <a:r>
              <a:rPr lang="en-AU" sz="1200" dirty="0">
                <a:cs typeface="Arial" panose="020B0604020202020204" pitchFamily="34" charset="0"/>
              </a:rPr>
              <a:t>each lab in labs 1-7 is worth of 2 points and each lab in labs 8-9 is worth of 3 points. </a:t>
            </a:r>
          </a:p>
          <a:p>
            <a:endParaRPr lang="en-AU" sz="1200" dirty="0">
              <a:cs typeface="Arial" panose="020B0604020202020204" pitchFamily="34" charset="0"/>
            </a:endParaRPr>
          </a:p>
          <a:p>
            <a:r>
              <a:rPr lang="en-US" b="0" i="0" dirty="0">
                <a:solidFill>
                  <a:srgbClr val="374151"/>
                </a:solidFill>
                <a:effectLst/>
                <a:latin typeface="Söhne"/>
              </a:rPr>
              <a:t>Considering we use Amazon Web Services in this unit, so </a:t>
            </a:r>
            <a:r>
              <a:rPr lang="en-US" b="0" i="0" dirty="0">
                <a:solidFill>
                  <a:srgbClr val="1F2328"/>
                </a:solidFill>
                <a:effectLst/>
                <a:latin typeface="-apple-system"/>
              </a:rPr>
              <a:t>please remember to terminate your virtual-machine instances </a:t>
            </a:r>
            <a:r>
              <a:rPr lang="en-US" sz="1200" dirty="0"/>
              <a:t>after completing your lab</a:t>
            </a:r>
            <a:r>
              <a:rPr lang="en-US" b="0" i="0" dirty="0">
                <a:solidFill>
                  <a:srgbClr val="1F2328"/>
                </a:solidFill>
                <a:effectLst/>
                <a:latin typeface="-apple-system"/>
              </a:rPr>
              <a:t>. I will talk more about this next week.</a:t>
            </a: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277819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dirty="0">
                <a:solidFill>
                  <a:srgbClr val="000000"/>
                </a:solidFill>
                <a:effectLst/>
              </a:rPr>
              <a:t>For each lab, it is marked based on two criteria. The first is a structured description worth of 15% of a lab’s points. This is to make sure a report’s readability good. We don’t provide any template. Instead, you are encouraged to use a markdown editor to present your reports.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dirty="0">
              <a:solidFill>
                <a:srgbClr val="000000"/>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dirty="0">
                <a:solidFill>
                  <a:srgbClr val="000000"/>
                </a:solidFill>
                <a:effectLst/>
              </a:rPr>
              <a:t>The second is a clear step-by-step description, worth of 85%. In each step, screenshots and their descriptions are needed. By doing so, our markers can follow the steps as described to get the answers.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dirty="0">
              <a:solidFill>
                <a:srgbClr val="000000"/>
              </a:solidFill>
              <a:effectLst/>
            </a:endParaRPr>
          </a:p>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dirty="0">
                <a:solidFill>
                  <a:srgbClr val="000000"/>
                </a:solidFill>
                <a:effectLst/>
              </a:rPr>
              <a:t>Here is an example I took from another different unit. This is done by a markdown editor. As you can see, this report has a clear structure. The commands are highlighted using special symbols, steps and the result for each step look quite clear. </a:t>
            </a:r>
          </a:p>
          <a:p>
            <a:endParaRPr lang="en-US" sz="1200" b="0" i="0" u="none" strike="noStrike" dirty="0">
              <a:solidFill>
                <a:srgbClr val="000000"/>
              </a:solidFill>
              <a:effectLst/>
            </a:endParaRPr>
          </a:p>
          <a:p>
            <a:r>
              <a:rPr lang="en-US" sz="1200" b="0" i="0" u="none" strike="noStrike" dirty="0">
                <a:solidFill>
                  <a:srgbClr val="000000"/>
                </a:solidFill>
                <a:effectLst/>
              </a:rPr>
              <a:t>Also for the screenshots, some descriptions or comments are needed so that we can follow your thought process. </a:t>
            </a: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700537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different labs, we have different due dates. </a:t>
            </a:r>
            <a:r>
              <a:rPr lang="en-AU" dirty="0">
                <a:latin typeface="Arial" panose="020B0604020202020204" pitchFamily="34" charset="0"/>
                <a:cs typeface="Arial" panose="020B0604020202020204" pitchFamily="34" charset="0"/>
              </a:rPr>
              <a:t>For labs1-4, its due date is </a:t>
            </a:r>
            <a:r>
              <a:rPr lang="en-US" dirty="0">
                <a:latin typeface="Arial" panose="020B0604020202020204" pitchFamily="34" charset="0"/>
                <a:cs typeface="Arial" panose="020B0604020202020204" pitchFamily="34" charset="0"/>
              </a:rPr>
              <a:t>5pm 1 September</a:t>
            </a:r>
            <a:r>
              <a:rPr lang="en-AU" dirty="0">
                <a:latin typeface="Arial" panose="020B0604020202020204" pitchFamily="34" charset="0"/>
                <a:cs typeface="Arial" panose="020B0604020202020204" pitchFamily="34" charset="0"/>
              </a:rPr>
              <a:t>. For labs 5-9, its due date is </a:t>
            </a:r>
            <a:r>
              <a:rPr lang="en-US" dirty="0">
                <a:latin typeface="Arial" panose="020B0604020202020204" pitchFamily="34" charset="0"/>
                <a:cs typeface="Arial" panose="020B0604020202020204" pitchFamily="34" charset="0"/>
              </a:rPr>
              <a:t>5pm 20 October</a:t>
            </a:r>
            <a:r>
              <a:rPr lang="en-AU" dirty="0">
                <a:latin typeface="Arial" panose="020B0604020202020204" pitchFamily="34" charset="0"/>
                <a:cs typeface="Arial" panose="020B0604020202020204" pitchFamily="34" charset="0"/>
              </a:rPr>
              <a:t>. For the report name, it should follow this format.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Again, no labs are scheduled on week 1, 5 and 12 so you have plenty of time to prepare your lab reports. All the lab reports are submitted via LMS. LMS provides Turnitin. So the similarity detection against the reports will be applied. </a:t>
            </a: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For labs, </a:t>
            </a:r>
            <a:r>
              <a:rPr lang="en-US" sz="1200" dirty="0">
                <a:cs typeface="Arial" panose="020B0604020202020204" pitchFamily="34" charset="0"/>
              </a:rPr>
              <a:t>one facilitator hosts one lab session. </a:t>
            </a:r>
            <a:r>
              <a:rPr lang="en-US" dirty="0">
                <a:latin typeface="Arial" panose="020B0604020202020204" pitchFamily="34" charset="0"/>
                <a:cs typeface="Arial" panose="020B0604020202020204" pitchFamily="34" charset="0"/>
              </a:rPr>
              <a:t>whoever put their hands up first will be served first</a:t>
            </a:r>
            <a:r>
              <a:rPr lang="en-US" dirty="0"/>
              <a:t>. Please remember that outside the lab time, you should leave messages via MS teams or emails.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thing is to set up a virtual machine manager on your laptop. So if you have done the CITS1003 unit, you should already have a </a:t>
            </a:r>
            <a:r>
              <a:rPr lang="en-US" dirty="0" err="1"/>
              <a:t>virtualbox</a:t>
            </a:r>
            <a:r>
              <a:rPr lang="en-US" dirty="0"/>
              <a:t> on your computer. If you haven’t, you can get help in our lab session.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basically virtual machine manager like virtual box or </a:t>
            </a:r>
            <a:r>
              <a:rPr lang="en-US" dirty="0" err="1"/>
              <a:t>vmware</a:t>
            </a:r>
            <a:r>
              <a:rPr lang="en-US" dirty="0"/>
              <a:t>. They are just applications running on your operating system. so it should be quite straightforward to use virtual box on your machine. After that, you can install ubuntu inside the </a:t>
            </a:r>
            <a:r>
              <a:rPr lang="en-US" dirty="0" err="1"/>
              <a:t>virtualbox</a:t>
            </a:r>
            <a:r>
              <a:rPr lang="en-US" dirty="0"/>
              <a:t>. If you have set-up issues, we try to help address them in the lab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pretty much of lectures and labs. For other assessments. One is the mid-semester test. It is worth of 30% of your unit. It is going to be scheduled in week 6 during our live lecture. I will talk about this more later on.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other one is the final exam. It takes 50% of the unit. I will present an </a:t>
            </a:r>
            <a:r>
              <a:rPr lang="en-AU" sz="1200" dirty="0">
                <a:cs typeface="Arial" panose="020B0604020202020204" pitchFamily="34" charset="0"/>
              </a:rPr>
              <a:t>exam overview in week 11 or 12.</a:t>
            </a:r>
            <a:endParaRPr lang="en-AU" dirty="0">
              <a:cs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office hours, I am just throwing some available time slots and other time can be booked as well. Just send me an email.</a:t>
            </a:r>
          </a:p>
          <a:p>
            <a:endParaRPr lang="en-US" dirty="0"/>
          </a:p>
          <a:p>
            <a:r>
              <a:rPr lang="en-US" dirty="0"/>
              <a:t>For lab inquiries, when you do the labs and have questions, in general these are three recommended ways. So first, you can ask on teams, because people may have similar questions as you have. So it will be great to share it on teams. But do remember not to share answers that you have got  because that's not going to help other people learn. If this way does not work in solving your problem, we can try to ping the facilitators. When it is outside the lab session, you can leave messages to the lab facilitators. If that does not work either, you can contact me via email.</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don’t cheat on any of the assessment items. don't copy your friends code or answers or report. Don't share your code with your friends. But you can share ideas or tips. The consequences of cheating are dire. I hope we don't have to get into detail for this.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Alright, now let’s introduce cloud computing. </a:t>
            </a:r>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this unit, we are talking about cloud computing. In real-world, we have three mainstream cloud providers. One is azure, from Microsoft, one is </a:t>
            </a:r>
            <a:r>
              <a:rPr lang="en-AU" dirty="0" err="1"/>
              <a:t>aws</a:t>
            </a:r>
            <a:r>
              <a:rPr lang="en-AU" dirty="0"/>
              <a:t> from amazon. The last one is google compute engine. </a:t>
            </a:r>
          </a:p>
        </p:txBody>
      </p:sp>
      <p:sp>
        <p:nvSpPr>
          <p:cNvPr id="4" name="Slide Number Placeholder 3"/>
          <p:cNvSpPr>
            <a:spLocks noGrp="1"/>
          </p:cNvSpPr>
          <p:nvPr>
            <p:ph type="sldNum" sz="quarter" idx="5"/>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Obviously the cloud in the sky is not what we are talking about. So Is there any real-world cloud service you have in mind?</a:t>
            </a: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b="0" i="0" dirty="0">
                <a:solidFill>
                  <a:srgbClr val="BDC1C6"/>
                </a:solidFill>
                <a:effectLst/>
                <a:latin typeface="arial" panose="020B0604020202020204" pitchFamily="34" charset="0"/>
              </a:rPr>
              <a:t>Dropbox is a file hosting service and all users’ files are stored in the cloud. </a:t>
            </a:r>
            <a:endParaRPr lang="en-US" dirty="0"/>
          </a:p>
          <a:p>
            <a:endParaRPr lang="en-US" dirty="0"/>
          </a:p>
          <a:p>
            <a:r>
              <a:rPr lang="en-US" b="0" i="0" dirty="0">
                <a:solidFill>
                  <a:srgbClr val="BDC1C6"/>
                </a:solidFill>
                <a:effectLst/>
                <a:latin typeface="arial" panose="020B0604020202020204" pitchFamily="34" charset="0"/>
              </a:rPr>
              <a:t>Some of you might use Google Assistant, this is primarily available on mobile and home automation devices. Actually all your voice data will be stored in google-based clouds. </a:t>
            </a:r>
          </a:p>
          <a:p>
            <a:endParaRPr lang="en-US" b="0" i="0" dirty="0">
              <a:solidFill>
                <a:srgbClr val="BDC1C6"/>
              </a:solidFill>
              <a:effectLst/>
              <a:latin typeface="arial" panose="020B0604020202020204" pitchFamily="34" charset="0"/>
            </a:endParaRPr>
          </a:p>
          <a:p>
            <a:r>
              <a:rPr lang="en-US" b="0" i="0" dirty="0">
                <a:solidFill>
                  <a:srgbClr val="BDC1C6"/>
                </a:solidFill>
                <a:effectLst/>
                <a:latin typeface="arial" panose="020B0604020202020204" pitchFamily="34" charset="0"/>
              </a:rPr>
              <a:t>Almost all the big tech companies have used cloud to store and process their user data. Does anyone know what alphabet is? Yes, it is the parent company of google. </a:t>
            </a: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latin typeface="Roboto" panose="02000000000000000000" pitchFamily="2" charset="0"/>
              </a:rPr>
              <a:t>Alright, so here is the formal definition of cloud computing. </a:t>
            </a:r>
          </a:p>
          <a:p>
            <a:endParaRPr lang="en-US" b="0" dirty="0">
              <a:effectLst/>
              <a:latin typeface="Roboto" panose="02000000000000000000" pitchFamily="2" charset="0"/>
            </a:endParaRPr>
          </a:p>
          <a:p>
            <a:r>
              <a:rPr lang="en-US" b="0" dirty="0">
                <a:effectLst/>
                <a:latin typeface="Roboto" panose="02000000000000000000" pitchFamily="2" charset="0"/>
              </a:rPr>
              <a:t>It has some essential characteristics.</a:t>
            </a:r>
          </a:p>
          <a:p>
            <a:endParaRPr lang="en-US" b="0" dirty="0">
              <a:effectLst/>
              <a:latin typeface="Roboto" panose="02000000000000000000" pitchFamily="2" charset="0"/>
            </a:endParaRP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latin typeface="Roboto" panose="02000000000000000000" pitchFamily="2" charset="0"/>
              </a:rPr>
              <a:t>The first is </a:t>
            </a:r>
            <a:r>
              <a:rPr lang="en-US" b="1" dirty="0">
                <a:effectLst/>
                <a:latin typeface="Roboto" panose="02000000000000000000" pitchFamily="2" charset="0"/>
              </a:rPr>
              <a:t>on-demand self service</a:t>
            </a:r>
            <a:r>
              <a:rPr lang="en-US" b="0" dirty="0">
                <a:effectLst/>
                <a:latin typeface="Roboto" panose="02000000000000000000" pitchFamily="2" charset="0"/>
              </a:rPr>
              <a:t>, this means that: </a:t>
            </a:r>
            <a:r>
              <a:rPr lang="en-US" b="0" i="0" dirty="0">
                <a:solidFill>
                  <a:srgbClr val="374151"/>
                </a:solidFill>
                <a:effectLst/>
                <a:latin typeface="Söhne"/>
              </a:rPr>
              <a:t>Cloud providers such as amazon, Microsoft or google allows us to independently provision computing resources, such as virtual machines, without requiring interaction with them. </a:t>
            </a:r>
          </a:p>
          <a:p>
            <a:endParaRPr lang="en-US" b="0" i="0" dirty="0">
              <a:solidFill>
                <a:srgbClr val="374151"/>
              </a:solidFill>
              <a:effectLst/>
              <a:latin typeface="Söhne"/>
            </a:endParaRPr>
          </a:p>
          <a:p>
            <a:r>
              <a:rPr lang="en-US" b="0" i="0" dirty="0">
                <a:effectLst/>
                <a:latin typeface="Söhne"/>
              </a:rPr>
              <a:t>The second is </a:t>
            </a:r>
            <a:r>
              <a:rPr lang="en-US" b="1" i="0" dirty="0">
                <a:effectLst/>
                <a:latin typeface="Söhne"/>
              </a:rPr>
              <a:t>Broad network access</a:t>
            </a:r>
            <a:r>
              <a:rPr lang="en-US" b="0" i="0" dirty="0">
                <a:solidFill>
                  <a:srgbClr val="374151"/>
                </a:solidFill>
                <a:effectLst/>
                <a:latin typeface="Söhne"/>
              </a:rPr>
              <a:t>: so cloud services are accessible over a network in various ways. We can access cloud resources using browsers, mobile apps, or other networked devices.  </a:t>
            </a: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374151"/>
                </a:solidFill>
                <a:effectLst/>
                <a:latin typeface="Söhne"/>
              </a:rPr>
              <a:t>The third is </a:t>
            </a:r>
            <a:r>
              <a:rPr lang="en-US" b="1" i="0" dirty="0">
                <a:effectLst/>
                <a:latin typeface="Söhne"/>
              </a:rPr>
              <a:t>Resource pooling</a:t>
            </a:r>
            <a:r>
              <a:rPr lang="en-US" b="0" i="0" dirty="0">
                <a:solidFill>
                  <a:srgbClr val="374151"/>
                </a:solidFill>
                <a:effectLst/>
                <a:latin typeface="Söhne"/>
              </a:rPr>
              <a:t>: Cloud providers consolidate and share computing resources among many users. The underlying physical resources, such as processors, storage, and network bandwidth. They are dynamically assigned based on user demand.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374151"/>
              </a:solidFill>
              <a:effectLst/>
              <a:latin typeface="Söhne"/>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374151"/>
                </a:solidFill>
                <a:effectLst/>
                <a:latin typeface="Söhne"/>
              </a:rPr>
              <a:t>The fourth one is </a:t>
            </a:r>
            <a:r>
              <a:rPr lang="en-US" b="1" i="0" dirty="0">
                <a:effectLst/>
                <a:latin typeface="Söhne"/>
              </a:rPr>
              <a:t>Rapid elasticity</a:t>
            </a:r>
            <a:r>
              <a:rPr lang="en-US" b="0" i="0" dirty="0">
                <a:solidFill>
                  <a:srgbClr val="374151"/>
                </a:solidFill>
                <a:effectLst/>
                <a:latin typeface="Söhne"/>
              </a:rPr>
              <a:t>: Cloud providers enables the quick and automatic scaling of underlying hardware resources based on workload demands. We can scale up or down our computing resources to match our needs. </a:t>
            </a: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374151"/>
                </a:solidFill>
                <a:effectLst/>
                <a:latin typeface="Söhne"/>
              </a:rPr>
              <a:t>The last one is </a:t>
            </a:r>
            <a:r>
              <a:rPr lang="en-US" b="1" i="0" dirty="0">
                <a:effectLst/>
                <a:latin typeface="Söhne"/>
              </a:rPr>
              <a:t>Measured service</a:t>
            </a:r>
            <a:r>
              <a:rPr lang="en-US" b="0" i="0" dirty="0">
                <a:solidFill>
                  <a:srgbClr val="374151"/>
                </a:solidFill>
                <a:effectLst/>
                <a:latin typeface="Söhne"/>
              </a:rPr>
              <a:t>: Cloud providers allow users to pay as they go. They are billed based on how long they are using the resources. In the following, I will explain how cloud computing is motivated. </a:t>
            </a: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In this AI society, we have a large amount of data to process and manage. So what if </a:t>
            </a:r>
            <a:r>
              <a:rPr lang="en-US" sz="1200" dirty="0"/>
              <a:t>one computer is not enough? Intuitively, we can </a:t>
            </a:r>
            <a:r>
              <a:rPr lang="en-US" sz="2000" dirty="0"/>
              <a:t>buy a bigger server-class computer. But what if the best server is still not enough? We can buy many servers to form a cluster. </a:t>
            </a:r>
            <a:endParaRPr lang="en-US" sz="1200" dirty="0"/>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2500"/>
            </a:pPr>
            <a:r>
              <a:rPr lang="en-AU" dirty="0"/>
              <a:t>So this is what a cluster looks like. This is called a rack. Inside a rack, we have storage devices to store our data. We have many nodes or blade servers. These blade servers are connected by network switch. Also, these racks are also connected by network switches. </a:t>
            </a:r>
          </a:p>
          <a:p>
            <a:pPr>
              <a:defRPr sz="2500"/>
            </a:pPr>
            <a:endParaRPr lang="en-AU" dirty="0"/>
          </a:p>
          <a:p>
            <a:pPr>
              <a:defRPr sz="2500"/>
            </a:pPr>
            <a:r>
              <a:rPr lang="en-AU" dirty="0"/>
              <a:t>So a </a:t>
            </a:r>
            <a:r>
              <a:rPr lang="en-US" sz="2000" dirty="0"/>
              <a:t>cluster has many similar machines with close interconnection. They are actually special and standardized hardware.</a:t>
            </a: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Obviously, a cluster needs lots of power and most power is converted into heat when the cluster is working. So a large cluster needs massive cooling. </a:t>
            </a:r>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4591" indent="-164591" defTabSz="658367">
              <a:lnSpc>
                <a:spcPct val="81000"/>
              </a:lnSpc>
              <a:spcBef>
                <a:spcPts val="675"/>
              </a:spcBef>
              <a:defRPr sz="2400"/>
            </a:pPr>
            <a:r>
              <a:rPr lang="en-US" sz="2400" dirty="0"/>
              <a:t>What if a cluster is not enough? We can buy many clusters and network them together, thus forming </a:t>
            </a:r>
            <a:r>
              <a:rPr lang="en-AU" sz="1200" dirty="0"/>
              <a:t>a data </a:t>
            </a:r>
            <a:r>
              <a:rPr lang="en-AU" sz="1200" dirty="0" err="1"/>
              <a:t>center</a:t>
            </a:r>
            <a:endParaRPr lang="en-AU" sz="1200" dirty="0"/>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Alright, does anyone know virtual machine monitors that support these three public clouds? VMM can be interpreted as the underlying software infrastructure that manages the whole cloud. </a:t>
            </a:r>
          </a:p>
        </p:txBody>
      </p:sp>
      <p:sp>
        <p:nvSpPr>
          <p:cNvPr id="4" name="Slide Number Placeholder 3"/>
          <p:cNvSpPr>
            <a:spLocks noGrp="1"/>
          </p:cNvSpPr>
          <p:nvPr>
            <p:ph type="sldNum" sz="quarter" idx="5"/>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floor plan for google </a:t>
            </a:r>
            <a:r>
              <a:rPr lang="en-AU" dirty="0" err="1"/>
              <a:t>datacenter</a:t>
            </a:r>
            <a:r>
              <a:rPr lang="en-AU" dirty="0"/>
              <a:t> in the state of </a:t>
            </a:r>
            <a:r>
              <a:rPr lang="en-AU" dirty="0" err="1"/>
              <a:t>Oregan</a:t>
            </a:r>
            <a:r>
              <a:rPr lang="en-AU" dirty="0"/>
              <a:t>.  </a:t>
            </a:r>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So what’s inside a data </a:t>
            </a:r>
            <a:r>
              <a:rPr lang="en-AU" dirty="0" err="1"/>
              <a:t>center</a:t>
            </a:r>
            <a:r>
              <a:rPr lang="en-AU" dirty="0"/>
              <a:t>? It is essentially a much bigger cluster. So it has </a:t>
            </a:r>
            <a:r>
              <a:rPr lang="en-US" dirty="0"/>
              <a:t>hundreds or thousands of racks</a:t>
            </a: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networking everywhere. </a:t>
            </a:r>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Lots of power supplies</a:t>
            </a:r>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What if a data center is not big enough? We can build many data centers and network them together.</a:t>
            </a: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normally, we don’t put all our data </a:t>
            </a:r>
            <a:r>
              <a:rPr lang="en-AU" dirty="0" err="1"/>
              <a:t>centers</a:t>
            </a:r>
            <a:r>
              <a:rPr lang="en-AU" dirty="0"/>
              <a:t> in one place. Instead, these </a:t>
            </a:r>
            <a:r>
              <a:rPr lang="en-AU" dirty="0" err="1"/>
              <a:t>datacenters</a:t>
            </a:r>
            <a:r>
              <a:rPr lang="en-AU" dirty="0"/>
              <a:t> are distributed globally. </a:t>
            </a:r>
          </a:p>
          <a:p>
            <a:r>
              <a:rPr lang="en-AU" dirty="0"/>
              <a:t>As you can see from this picture, google distributes its data </a:t>
            </a:r>
            <a:r>
              <a:rPr lang="en-AU" dirty="0" err="1"/>
              <a:t>centers</a:t>
            </a:r>
            <a:r>
              <a:rPr lang="en-AU" dirty="0"/>
              <a:t> across different continents. we can see it google many data </a:t>
            </a:r>
            <a:r>
              <a:rPr lang="en-AU" dirty="0" err="1"/>
              <a:t>centers</a:t>
            </a:r>
            <a:r>
              <a:rPr lang="en-AU" dirty="0"/>
              <a:t> in north America and Europe. When we zoom in the data </a:t>
            </a:r>
            <a:r>
              <a:rPr lang="en-AU" dirty="0" err="1"/>
              <a:t>centers</a:t>
            </a:r>
            <a:r>
              <a:rPr lang="en-AU" dirty="0"/>
              <a:t> here, it is this picture. </a:t>
            </a:r>
          </a:p>
          <a:p>
            <a:endParaRPr lang="en-AU" dirty="0"/>
          </a:p>
          <a:p>
            <a:r>
              <a:rPr lang="en-AU" dirty="0"/>
              <a:t>So my question is why do we need to distribute the data </a:t>
            </a:r>
            <a:r>
              <a:rPr lang="en-AU" dirty="0" err="1"/>
              <a:t>centers</a:t>
            </a:r>
            <a:r>
              <a:rPr lang="en-AU" dirty="0"/>
              <a:t> globally?</a:t>
            </a:r>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first is </a:t>
            </a:r>
            <a:r>
              <a:rPr lang="en-US" b="1" i="0" dirty="0">
                <a:effectLst/>
                <a:latin typeface="Söhne"/>
              </a:rPr>
              <a:t>Reduced Latency</a:t>
            </a:r>
            <a:r>
              <a:rPr lang="en-US" b="0" i="0" dirty="0">
                <a:solidFill>
                  <a:srgbClr val="374151"/>
                </a:solidFill>
                <a:effectLst/>
                <a:latin typeface="Söhne"/>
              </a:rPr>
              <a:t>. We can bring our cloud services closer to users. This reduces the network latency, achieving better user experiences. </a:t>
            </a:r>
          </a:p>
          <a:p>
            <a:endParaRPr lang="en-US" b="0" i="0" dirty="0">
              <a:solidFill>
                <a:srgbClr val="374151"/>
              </a:solidFill>
              <a:effectLst/>
              <a:latin typeface="Söhne"/>
            </a:endParaRPr>
          </a:p>
          <a:p>
            <a:r>
              <a:rPr lang="en-US" b="0" i="0" dirty="0">
                <a:solidFill>
                  <a:srgbClr val="374151"/>
                </a:solidFill>
                <a:effectLst/>
                <a:latin typeface="Söhne"/>
              </a:rPr>
              <a:t>The second is </a:t>
            </a:r>
            <a:r>
              <a:rPr lang="en-US" b="1" i="0" dirty="0">
                <a:solidFill>
                  <a:srgbClr val="374151"/>
                </a:solidFill>
                <a:effectLst/>
                <a:latin typeface="Söhne"/>
              </a:rPr>
              <a:t>disaster recovery</a:t>
            </a:r>
            <a:r>
              <a:rPr lang="en-US" b="0" i="0" dirty="0">
                <a:solidFill>
                  <a:srgbClr val="374151"/>
                </a:solidFill>
                <a:effectLst/>
                <a:latin typeface="Söhne"/>
              </a:rPr>
              <a:t>.</a:t>
            </a:r>
            <a:r>
              <a:rPr lang="en-US" b="1" i="0" dirty="0">
                <a:effectLst/>
                <a:latin typeface="Söhne"/>
              </a:rPr>
              <a:t> </a:t>
            </a:r>
            <a:r>
              <a:rPr lang="en-US" b="0" i="0" dirty="0">
                <a:solidFill>
                  <a:srgbClr val="374151"/>
                </a:solidFill>
                <a:effectLst/>
                <a:latin typeface="Söhne"/>
              </a:rPr>
              <a:t>If a data center goes down due to natural disasters, or other unforeseen events, other data centers can replicate the data to enhance the disaster recovery. </a:t>
            </a:r>
          </a:p>
          <a:p>
            <a:endParaRPr lang="en-US" b="0" i="0" dirty="0">
              <a:solidFill>
                <a:srgbClr val="374151"/>
              </a:solidFill>
              <a:effectLst/>
              <a:latin typeface="Söhne"/>
            </a:endParaRPr>
          </a:p>
          <a:p>
            <a:r>
              <a:rPr lang="en-US" b="0" i="0" dirty="0">
                <a:solidFill>
                  <a:srgbClr val="374151"/>
                </a:solidFill>
                <a:effectLst/>
                <a:latin typeface="Söhne"/>
              </a:rPr>
              <a:t>The third is </a:t>
            </a:r>
            <a:r>
              <a:rPr lang="en-US" b="1" i="0" dirty="0">
                <a:solidFill>
                  <a:srgbClr val="374151"/>
                </a:solidFill>
                <a:effectLst/>
                <a:latin typeface="Söhne"/>
              </a:rPr>
              <a:t>regional markets</a:t>
            </a:r>
            <a:r>
              <a:rPr lang="en-US" b="0" i="0" dirty="0">
                <a:solidFill>
                  <a:srgbClr val="374151"/>
                </a:solidFill>
                <a:effectLst/>
                <a:latin typeface="Söhne"/>
              </a:rPr>
              <a:t>. </a:t>
            </a:r>
            <a:r>
              <a:rPr lang="en-US" sz="1200" b="0" i="0" kern="1200" dirty="0">
                <a:solidFill>
                  <a:srgbClr val="374151"/>
                </a:solidFill>
                <a:effectLst/>
                <a:latin typeface="Söhne"/>
                <a:ea typeface="+mn-ea"/>
                <a:cs typeface="+mn-cs"/>
              </a:rPr>
              <a:t>we can deliver our services </a:t>
            </a:r>
            <a:r>
              <a:rPr lang="en-US" b="0" i="0" dirty="0">
                <a:solidFill>
                  <a:srgbClr val="374151"/>
                </a:solidFill>
                <a:effectLst/>
                <a:latin typeface="Söhne"/>
              </a:rPr>
              <a:t>that are optimized for specific regional markets.</a:t>
            </a:r>
            <a:r>
              <a:rPr lang="en-AU" b="0" i="0" dirty="0">
                <a:solidFill>
                  <a:srgbClr val="374151"/>
                </a:solidFill>
                <a:effectLst/>
                <a:latin typeface="Söhne"/>
              </a:rPr>
              <a:t> Clearly, we have a lot more other reasons. </a:t>
            </a: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cloud computing brings lots of benefits. </a:t>
            </a:r>
          </a:p>
          <a:p>
            <a:endParaRPr lang="en-AU" dirty="0"/>
          </a:p>
          <a:p>
            <a:pPr>
              <a:lnSpc>
                <a:spcPct val="81000"/>
              </a:lnSpc>
            </a:pPr>
            <a:r>
              <a:rPr lang="en-AU" dirty="0"/>
              <a:t>For example, </a:t>
            </a:r>
            <a:r>
              <a:rPr lang="en-US" sz="2000" dirty="0"/>
              <a:t>Economies of scale. It is cheaper to run big data centers than many small ones</a:t>
            </a:r>
          </a:p>
          <a:p>
            <a:pPr>
              <a:lnSpc>
                <a:spcPct val="81000"/>
              </a:lnSpc>
            </a:pPr>
            <a:r>
              <a:rPr lang="en-US" sz="2000" dirty="0"/>
              <a:t>We can multiplex our computing resources. We don’t have to invest in data centers, instead, we pay for the resources we use. Besides, the cloud computing can offer thousands of servers on demand and can offer more within seconds.</a:t>
            </a: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AU" sz="1800" dirty="0">
                <a:effectLst/>
                <a:latin typeface="Arial" panose="020B0604020202020204" pitchFamily="34" charset="0"/>
                <a:ea typeface="Times New Roman" panose="02020603050405020304" pitchFamily="18" charset="0"/>
                <a:cs typeface="Times New Roman" panose="02020603050405020304" pitchFamily="18" charset="0"/>
              </a:rPr>
              <a:t>so other terms that have come into effect is utility computing and this refers to the services being provided by a cloud and it focuses on the business model so this is why it's called utility computing</a:t>
            </a:r>
          </a:p>
          <a:p>
            <a:pPr>
              <a:lnSpc>
                <a:spcPct val="107000"/>
              </a:lnSpc>
              <a:spcAft>
                <a:spcPts val="800"/>
              </a:spcAft>
            </a:pPr>
            <a:endParaRPr lang="en-AU"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800"/>
              </a:spcAft>
            </a:pPr>
            <a:r>
              <a:rPr lang="en-AU" sz="1800" dirty="0">
                <a:effectLst/>
                <a:latin typeface="Arial" panose="020B0604020202020204" pitchFamily="34" charset="0"/>
                <a:ea typeface="Times New Roman" panose="02020603050405020304" pitchFamily="18" charset="0"/>
                <a:cs typeface="Times New Roman" panose="02020603050405020304" pitchFamily="18" charset="0"/>
              </a:rPr>
              <a:t>so the web has been redefined as a cloud, most of the time, it is drawn as a cloud. so anything that's on the web, anything that's on the Internet, is potentially a cloud service.</a:t>
            </a:r>
          </a:p>
          <a:p>
            <a:pPr>
              <a:lnSpc>
                <a:spcPct val="107000"/>
              </a:lnSpc>
              <a:spcAft>
                <a:spcPts val="800"/>
              </a:spcAft>
            </a:pPr>
            <a:endParaRPr lang="en-AU" sz="1800" dirty="0">
              <a:effectLst/>
              <a:latin typeface="Arial" panose="020B0604020202020204" pitchFamily="34" charset="0"/>
              <a:ea typeface="DengXian" panose="02010600030101010101" pitchFamily="2" charset="-122"/>
              <a:cs typeface="Times New Roman" panose="02020603050405020304" pitchFamily="18" charset="0"/>
            </a:endParaRPr>
          </a:p>
          <a:p>
            <a:pPr>
              <a:lnSpc>
                <a:spcPct val="107000"/>
              </a:lnSpc>
              <a:spcAft>
                <a:spcPts val="800"/>
              </a:spcAft>
            </a:pPr>
            <a:endParaRPr lang="en-AU"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Alright, for azure, its </a:t>
            </a:r>
            <a:r>
              <a:rPr lang="en-US" b="0" i="0" dirty="0" err="1">
                <a:solidFill>
                  <a:srgbClr val="374151"/>
                </a:solidFill>
                <a:effectLst/>
                <a:latin typeface="Söhne"/>
              </a:rPr>
              <a:t>vmm</a:t>
            </a:r>
            <a:r>
              <a:rPr lang="en-US" b="0" i="0" dirty="0">
                <a:solidFill>
                  <a:srgbClr val="374151"/>
                </a:solidFill>
                <a:effectLst/>
                <a:latin typeface="Söhne"/>
              </a:rPr>
              <a:t> is </a:t>
            </a:r>
            <a:r>
              <a:rPr lang="en-US" b="0" i="0" dirty="0" err="1">
                <a:solidFill>
                  <a:srgbClr val="374151"/>
                </a:solidFill>
                <a:effectLst/>
                <a:latin typeface="Söhne"/>
              </a:rPr>
              <a:t>hyper-v</a:t>
            </a:r>
            <a:r>
              <a:rPr lang="en-US" b="0" i="0" dirty="0">
                <a:solidFill>
                  <a:srgbClr val="374151"/>
                </a:solidFill>
                <a:effectLst/>
                <a:latin typeface="Söhne"/>
              </a:rPr>
              <a:t>. for </a:t>
            </a:r>
            <a:r>
              <a:rPr lang="en-US" b="0" i="0" dirty="0" err="1">
                <a:solidFill>
                  <a:srgbClr val="374151"/>
                </a:solidFill>
                <a:effectLst/>
                <a:latin typeface="Söhne"/>
              </a:rPr>
              <a:t>aws</a:t>
            </a:r>
            <a:r>
              <a:rPr lang="en-US" b="0" i="0" dirty="0">
                <a:solidFill>
                  <a:srgbClr val="374151"/>
                </a:solidFill>
                <a:effectLst/>
                <a:latin typeface="Söhne"/>
              </a:rPr>
              <a:t>, its </a:t>
            </a:r>
            <a:r>
              <a:rPr lang="en-US" b="0" i="0" dirty="0" err="1">
                <a:solidFill>
                  <a:srgbClr val="374151"/>
                </a:solidFill>
                <a:effectLst/>
                <a:latin typeface="Söhne"/>
              </a:rPr>
              <a:t>vmm</a:t>
            </a:r>
            <a:r>
              <a:rPr lang="en-US" b="0" i="0" dirty="0">
                <a:solidFill>
                  <a:srgbClr val="374151"/>
                </a:solidFill>
                <a:effectLst/>
                <a:latin typeface="Söhne"/>
              </a:rPr>
              <a:t> is xen and </a:t>
            </a:r>
            <a:r>
              <a:rPr lang="en-US" b="0" i="0" dirty="0" err="1">
                <a:solidFill>
                  <a:srgbClr val="374151"/>
                </a:solidFill>
                <a:effectLst/>
                <a:latin typeface="Söhne"/>
              </a:rPr>
              <a:t>kvm</a:t>
            </a:r>
            <a:r>
              <a:rPr lang="en-US" b="0" i="0" dirty="0">
                <a:solidFill>
                  <a:srgbClr val="374151"/>
                </a:solidFill>
                <a:effectLst/>
                <a:latin typeface="Söhne"/>
              </a:rPr>
              <a:t>. This means that some data centers in </a:t>
            </a:r>
            <a:r>
              <a:rPr lang="en-US" b="0" i="0" dirty="0" err="1">
                <a:solidFill>
                  <a:srgbClr val="374151"/>
                </a:solidFill>
                <a:effectLst/>
                <a:latin typeface="Söhne"/>
              </a:rPr>
              <a:t>aws</a:t>
            </a:r>
            <a:r>
              <a:rPr lang="en-US" b="0" i="0" dirty="0">
                <a:solidFill>
                  <a:srgbClr val="374151"/>
                </a:solidFill>
                <a:effectLst/>
                <a:latin typeface="Söhne"/>
              </a:rPr>
              <a:t> use xen. Some data centers use </a:t>
            </a:r>
            <a:r>
              <a:rPr lang="en-US" b="0" i="0" dirty="0" err="1">
                <a:solidFill>
                  <a:srgbClr val="374151"/>
                </a:solidFill>
                <a:effectLst/>
                <a:latin typeface="Söhne"/>
              </a:rPr>
              <a:t>kvm</a:t>
            </a:r>
            <a:r>
              <a:rPr lang="en-US" b="0" i="0" dirty="0">
                <a:solidFill>
                  <a:srgbClr val="374151"/>
                </a:solidFill>
                <a:effectLst/>
                <a:latin typeface="Söhne"/>
              </a:rPr>
              <a:t>. For google compute engine, its </a:t>
            </a:r>
            <a:r>
              <a:rPr lang="en-US" b="0" i="0" dirty="0" err="1">
                <a:solidFill>
                  <a:srgbClr val="374151"/>
                </a:solidFill>
                <a:effectLst/>
                <a:latin typeface="Söhne"/>
              </a:rPr>
              <a:t>vmm</a:t>
            </a:r>
            <a:r>
              <a:rPr lang="en-US" b="0" i="0" dirty="0">
                <a:solidFill>
                  <a:srgbClr val="374151"/>
                </a:solidFill>
                <a:effectLst/>
                <a:latin typeface="Söhne"/>
              </a:rPr>
              <a:t> is </a:t>
            </a:r>
            <a:r>
              <a:rPr lang="en-US" b="0" i="0" dirty="0" err="1">
                <a:solidFill>
                  <a:srgbClr val="374151"/>
                </a:solidFill>
                <a:effectLst/>
                <a:latin typeface="Söhne"/>
              </a:rPr>
              <a:t>kvm</a:t>
            </a:r>
            <a:r>
              <a:rPr lang="en-US" b="0" i="0" dirty="0">
                <a:solidFill>
                  <a:srgbClr val="374151"/>
                </a:solidFill>
                <a:effectLst/>
                <a:latin typeface="Söhne"/>
              </a:rPr>
              <a:t>. Both Xen and KVM are open-source VMM. KVM works as a Linux kernel module. Xen is different. It is built from scratch without Linux’s help. </a:t>
            </a:r>
            <a:r>
              <a:rPr lang="en-US" b="0" i="0" dirty="0" err="1">
                <a:solidFill>
                  <a:srgbClr val="374151"/>
                </a:solidFill>
                <a:effectLst/>
                <a:latin typeface="Söhne"/>
              </a:rPr>
              <a:t>Hyper-v</a:t>
            </a:r>
            <a:r>
              <a:rPr lang="en-US" b="0" i="0" dirty="0">
                <a:solidFill>
                  <a:srgbClr val="374151"/>
                </a:solidFill>
                <a:effectLst/>
                <a:latin typeface="Söhne"/>
              </a:rPr>
              <a:t> is closed-source and a Microsoft kernel module.</a:t>
            </a: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is a list of cloud applications. </a:t>
            </a:r>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Here are some examples. </a:t>
            </a:r>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000" dirty="0"/>
              <a:t>Some questions in mid-semester test are picked from the link below.</a:t>
            </a:r>
          </a:p>
          <a:p>
            <a:endParaRPr lang="en-AU" sz="2000" dirty="0"/>
          </a:p>
          <a:p>
            <a:r>
              <a:rPr lang="en-AU" sz="2000" dirty="0"/>
              <a:t>To easy the difficulty, I will also use some questions from the link for the practice  purpose in our live lecture. So I will provide answers to these practice questions. But you have to work out the </a:t>
            </a:r>
            <a:r>
              <a:rPr lang="en-AU" sz="1800" dirty="0"/>
              <a:t>answers to other questions that have not been discussed. </a:t>
            </a:r>
            <a:r>
              <a:rPr lang="en-AU" sz="1800" dirty="0" err="1"/>
              <a:t>Chatgpt</a:t>
            </a:r>
            <a:r>
              <a:rPr lang="en-AU" sz="1800" dirty="0"/>
              <a:t> can assist you but please keep in mind that </a:t>
            </a:r>
            <a:r>
              <a:rPr lang="en-AU" sz="1800" dirty="0" err="1"/>
              <a:t>chatgpt</a:t>
            </a:r>
            <a:r>
              <a:rPr lang="en-AU" sz="1800" dirty="0"/>
              <a:t> is not always correct.</a:t>
            </a:r>
          </a:p>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52</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one mark is for the problem description and one mark is for the explanation. </a:t>
            </a:r>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000" dirty="0"/>
              <a:t>Obviously, cl</a:t>
            </a:r>
            <a:r>
              <a:rPr lang="en-US" sz="2000" dirty="0"/>
              <a:t>ouds are good for many things... but not for everything. So any idea?</a:t>
            </a:r>
          </a:p>
          <a:p>
            <a:endParaRPr lang="en-AU" sz="2000" dirty="0"/>
          </a:p>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when I was doing a cloud security course like 10 years ago, I was motivated to read some source code of Xen and found a vulnerability and a couple of bugs. This is the email screenshot where we communicated with xen security’s team. we also submitted a patch to fix the vulnerability. </a:t>
            </a:r>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Alright, these are just example answers and you can also present other solutions, as long as they sound reasonable, you will get full marks. </a:t>
            </a:r>
          </a:p>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learning outcomes of this unit? </a:t>
            </a:r>
            <a:r>
              <a:rPr lang="en-GB" dirty="0">
                <a:effectLst/>
                <a:latin typeface="Arial" panose="020B0604020202020204" pitchFamily="34" charset="0"/>
                <a:cs typeface="Arial" panose="020B0604020202020204" pitchFamily="34" charset="0"/>
              </a:rPr>
              <a:t>For this unit, we will gain an understanding of various </a:t>
            </a:r>
            <a:r>
              <a:rPr lang="en-US" sz="1200" b="0" i="0" dirty="0">
                <a:solidFill>
                  <a:srgbClr val="1F2328"/>
                </a:solidFill>
                <a:effectLst/>
              </a:rPr>
              <a:t>cloud services, the basics of virtualization, cloud-based web architectures and how to achieve scalability and security in a cloud-based architecture. </a:t>
            </a:r>
          </a:p>
          <a:p>
            <a:endParaRPr lang="en-US" sz="1200" b="0" i="0" dirty="0">
              <a:solidFill>
                <a:srgbClr val="1F2328"/>
              </a:solidFill>
              <a:effectLst/>
            </a:endParaRPr>
          </a:p>
          <a:p>
            <a:r>
              <a:rPr lang="en-US" sz="1200" b="0" i="0" dirty="0">
                <a:solidFill>
                  <a:srgbClr val="1F2328"/>
                </a:solidFill>
                <a:effectLst/>
              </a:rPr>
              <a:t>For hands-on skills,</a:t>
            </a:r>
          </a:p>
          <a:p>
            <a:endParaRPr lang="en-US" sz="1200" b="0" i="0" dirty="0">
              <a:solidFill>
                <a:srgbClr val="1F2328"/>
              </a:solidFill>
              <a:effectLst/>
            </a:endParaRPr>
          </a:p>
          <a:p>
            <a:r>
              <a:rPr lang="en-US" sz="1200" b="0" i="0" dirty="0">
                <a:solidFill>
                  <a:srgbClr val="1F2328"/>
                </a:solidFill>
                <a:effectLst/>
              </a:rPr>
              <a:t>We will learn how to use DevOps, apply cloud services to carry out specific use cases. So all these need you to have the background of python programming </a:t>
            </a:r>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slide today. this copyright notice. Basically, it’s telling you not to copy the materials and sell for profits. But as you see, all of our materials are already freely available online anyway. So if you want to, for example, refer your friends to learn about cloud computing. You can always provide those materials for them by giving the link instead of giving the copies of the materials. Okay, I will stop here in the live lecture. See you again next week.</a:t>
            </a: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the bug we reported in 2014. we also provided a solution to fix the bug. </a:t>
            </a:r>
          </a:p>
        </p:txBody>
      </p:sp>
      <p:sp>
        <p:nvSpPr>
          <p:cNvPr id="4" name="Slide Number Placeholder 3"/>
          <p:cNvSpPr>
            <a:spLocks noGrp="1"/>
          </p:cNvSpPr>
          <p:nvPr>
            <p:ph type="sldNum" sz="quarter" idx="5"/>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61315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This is the bug I found on my own in 2015. </a:t>
            </a:r>
            <a:r>
              <a:rPr lang="en-US" b="0" i="0" dirty="0">
                <a:solidFill>
                  <a:srgbClr val="1F2328"/>
                </a:solidFill>
                <a:effectLst/>
                <a:latin typeface="-apple-system"/>
              </a:rPr>
              <a:t>Since you already have some programming experience, </a:t>
            </a:r>
            <a:r>
              <a:rPr lang="en-AU" dirty="0"/>
              <a:t>if some of you are also interested in analysing open-source virtual machine monitor,</a:t>
            </a:r>
            <a:r>
              <a:rPr lang="en-US" b="0" i="0" dirty="0">
                <a:solidFill>
                  <a:srgbClr val="1F2328"/>
                </a:solidFill>
                <a:effectLst/>
                <a:latin typeface="-apple-system"/>
              </a:rPr>
              <a:t> I suggest you take a look at the source code of one VMM and you will get a better idea of how a cloud is implemented. I will talk more about the technical details of virtual machine monitor in week 3.  Alright, let’s go back to our unit overview. </a:t>
            </a: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1290149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Pre-Requisites and Target Audience of this unit. </a:t>
            </a:r>
            <a:r>
              <a:rPr lang="en-AU" sz="1200" dirty="0">
                <a:latin typeface="+mj-lt"/>
                <a:cs typeface="Arial" panose="020B0604020202020204" pitchFamily="34" charset="0"/>
              </a:rPr>
              <a:t>There will be some coding in this unit and we require 12 points of programming-based units. Most of you are from MIT and so should have some computer-science background. However, not all of you. So I will try to make everyone get familiar with the terms, concepts and practical aspects of cloud computing.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46279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8" Type="http://schemas.openxmlformats.org/officeDocument/2006/relationships/hyperlink" Target="mailto:jichunyang.li@uwa.edu.au" TargetMode="External"/><Relationship Id="rId3" Type="http://schemas.openxmlformats.org/officeDocument/2006/relationships/hyperlink" Target="mailto:zhi.zhang@uwa.edu.au" TargetMode="External"/><Relationship Id="rId7" Type="http://schemas.openxmlformats.org/officeDocument/2006/relationships/hyperlink" Target="mailto:abdullah.alelyani@uwa.edu.a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mailto:schoolops-pmc@uwa.edu.au"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uwa.edu.au/students/Support-services/Disability-and-accessibility" TargetMode="External"/><Relationship Id="rId4" Type="http://schemas.openxmlformats.org/officeDocument/2006/relationships/hyperlink" Target="https://www.uwa.edu.au/students/Support-servic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wacyber.gitbook.io/cits1003/cits1003-labs/introduction-to-lab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19.jpe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jpeg"/></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19.jpeg"/><Relationship Id="rId4" Type="http://schemas.openxmlformats.org/officeDocument/2006/relationships/image" Target="../media/image18.jpeg"/></Relationships>
</file>

<file path=ppt/slides/_rels/slide46.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4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a:t>
            </a:r>
            <a:r>
              <a:rPr lang="en-US" sz="3500">
                <a:solidFill>
                  <a:schemeClr val="bg2"/>
                </a:solidFill>
              </a:rPr>
              <a:t>Computing 2023 </a:t>
            </a:r>
            <a:r>
              <a:rPr lang="en-US" sz="3500" dirty="0">
                <a:solidFill>
                  <a:schemeClr val="bg2"/>
                </a:solidFill>
              </a:rPr>
              <a:t>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46680" y="188814"/>
            <a:ext cx="5454586"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632857" y="1547547"/>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latin typeface="+mn-lt"/>
                <a:ea typeface="Times New Roman"/>
                <a:cs typeface="Times New Roman"/>
                <a:sym typeface="Times New Roman"/>
              </a:rPr>
              <a:t>Zhi</a:t>
            </a:r>
            <a:r>
              <a:rPr lang="en-US" sz="1800" dirty="0">
                <a:latin typeface="+mn-lt"/>
                <a:ea typeface="Times New Roman"/>
                <a:cs typeface="Times New Roman"/>
                <a:sym typeface="Times New Roman"/>
              </a:rPr>
              <a:t> Zhang</a:t>
            </a:r>
          </a:p>
          <a:p>
            <a:pPr>
              <a:spcBef>
                <a:spcPts val="0"/>
              </a:spcBef>
              <a:buClr>
                <a:schemeClr val="dk1"/>
              </a:buClr>
              <a:buSzPct val="61111"/>
            </a:pPr>
            <a:r>
              <a:rPr lang="en-US" sz="1800" dirty="0">
                <a:latin typeface="+mn-lt"/>
                <a:ea typeface="Times New Roman"/>
                <a:cs typeface="Times New Roman"/>
                <a:sym typeface="Times New Roman"/>
              </a:rPr>
              <a:t>Unit coordinator</a:t>
            </a:r>
          </a:p>
          <a:p>
            <a:pPr>
              <a:spcBef>
                <a:spcPts val="0"/>
              </a:spcBef>
              <a:buClr>
                <a:schemeClr val="dk1"/>
              </a:buClr>
              <a:buSzPct val="61111"/>
            </a:pPr>
            <a:r>
              <a:rPr lang="en-US" sz="1800" dirty="0">
                <a:latin typeface="+mn-lt"/>
                <a:ea typeface="Times New Roman"/>
                <a:cs typeface="Times New Roman"/>
                <a:sym typeface="Times New Roman"/>
              </a:rPr>
              <a:t>Room G.10</a:t>
            </a:r>
          </a:p>
          <a:p>
            <a:pPr>
              <a:spcBef>
                <a:spcPts val="0"/>
              </a:spcBef>
              <a:buClr>
                <a:schemeClr val="dk1"/>
              </a:buClr>
            </a:pPr>
            <a:r>
              <a:rPr lang="en-US" sz="1800" dirty="0">
                <a:solidFill>
                  <a:schemeClr val="dk1"/>
                </a:solidFill>
                <a:latin typeface="+mn-lt"/>
                <a:ea typeface="Times New Roman"/>
                <a:cs typeface="Times New Roman"/>
                <a:sym typeface="Times New Roman"/>
                <a:hlinkClick r:id="rId3"/>
              </a:rPr>
              <a:t>zhi.zhang@uwa.edu.au</a:t>
            </a:r>
            <a:endParaRPr lang="en-US" sz="1800" dirty="0">
              <a:solidFill>
                <a:schemeClr val="dk1"/>
              </a:solidFill>
              <a:latin typeface="+mn-lt"/>
              <a:ea typeface="Times New Roman"/>
              <a:cs typeface="Times New Roman"/>
              <a:sym typeface="Times New Roman"/>
            </a:endParaRPr>
          </a:p>
          <a:p>
            <a:pPr>
              <a:spcBef>
                <a:spcPts val="0"/>
              </a:spcBef>
              <a:buClr>
                <a:schemeClr val="dk1"/>
              </a:buClr>
            </a:pPr>
            <a:endParaRPr lang="en-US" dirty="0">
              <a:solidFill>
                <a:schemeClr val="dk1"/>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
        <p:nvSpPr>
          <p:cNvPr id="7" name="Shape 76">
            <a:extLst>
              <a:ext uri="{FF2B5EF4-FFF2-40B4-BE49-F238E27FC236}">
                <a16:creationId xmlns:a16="http://schemas.microsoft.com/office/drawing/2014/main" id="{0B403A3E-5FF0-4752-8688-39CA304628D9}"/>
              </a:ext>
            </a:extLst>
          </p:cNvPr>
          <p:cNvSpPr txBox="1"/>
          <p:nvPr/>
        </p:nvSpPr>
        <p:spPr>
          <a:xfrm>
            <a:off x="6006551" y="1546896"/>
            <a:ext cx="3009184" cy="1633622"/>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latin typeface="+mn-lt"/>
                <a:ea typeface="Times New Roman"/>
                <a:cs typeface="Times New Roman"/>
                <a:sym typeface="Times New Roman"/>
              </a:rPr>
              <a:t>Hass</a:t>
            </a:r>
          </a:p>
          <a:p>
            <a:pPr>
              <a:spcBef>
                <a:spcPts val="0"/>
              </a:spcBef>
              <a:buClr>
                <a:schemeClr val="dk1"/>
              </a:buClr>
              <a:buSzPct val="61111"/>
            </a:pPr>
            <a:r>
              <a:rPr lang="en-AU" sz="1800" dirty="0">
                <a:latin typeface="+mn-lt"/>
                <a:ea typeface="Times New Roman"/>
                <a:cs typeface="Times New Roman"/>
                <a:sym typeface="Times New Roman"/>
              </a:rPr>
              <a:t>School operations team</a:t>
            </a:r>
          </a:p>
          <a:p>
            <a:pPr>
              <a:spcBef>
                <a:spcPts val="0"/>
              </a:spcBef>
              <a:buClr>
                <a:schemeClr val="dk1"/>
              </a:buClr>
              <a:buSzPct val="61111"/>
            </a:pPr>
            <a:r>
              <a:rPr lang="en-AU" sz="1800" dirty="0">
                <a:latin typeface="+mn-lt"/>
                <a:ea typeface="Times New Roman"/>
                <a:cs typeface="Times New Roman"/>
                <a:sym typeface="Times New Roman"/>
              </a:rPr>
              <a:t>Room: Main reception</a:t>
            </a:r>
          </a:p>
          <a:p>
            <a:pPr>
              <a:spcBef>
                <a:spcPts val="0"/>
              </a:spcBef>
              <a:buClr>
                <a:schemeClr val="dk1"/>
              </a:buClr>
              <a:buSzPct val="61111"/>
            </a:pPr>
            <a:r>
              <a:rPr lang="en-US" sz="1800" dirty="0">
                <a:latin typeface="+mn-lt"/>
                <a:ea typeface="Times New Roman"/>
                <a:cs typeface="Times New Roman"/>
                <a:sym typeface="Times New Roman"/>
                <a:hlinkClick r:id="rId4"/>
              </a:rPr>
              <a:t>schoolops-pmc@uwa.edu.au</a:t>
            </a:r>
            <a:r>
              <a:rPr lang="en-US" sz="1800" dirty="0">
                <a:latin typeface="+mn-lt"/>
                <a:ea typeface="Times New Roman"/>
                <a:cs typeface="Times New Roman"/>
                <a:sym typeface="Times New Roman"/>
              </a:rPr>
              <a:t> </a:t>
            </a:r>
            <a:endParaRPr lang="en-US" sz="1050" dirty="0">
              <a:latin typeface="+mn-lt"/>
              <a:ea typeface="Times New Roman"/>
              <a:cs typeface="Times New Roman"/>
              <a:sym typeface="Times New Roman"/>
            </a:endParaRPr>
          </a:p>
          <a:p>
            <a:pPr>
              <a:spcBef>
                <a:spcPts val="0"/>
              </a:spcBef>
              <a:buClr>
                <a:schemeClr val="dk1"/>
              </a:buClr>
            </a:pPr>
            <a:endParaRPr lang="en-AU" sz="1050" dirty="0">
              <a:latin typeface="Times New Roman"/>
              <a:ea typeface="Times New Roman"/>
              <a:cs typeface="Times New Roman"/>
              <a:sym typeface="Times New Roman"/>
            </a:endParaRPr>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5"/>
          <a:stretch>
            <a:fillRect/>
          </a:stretch>
        </p:blipFill>
        <p:spPr>
          <a:xfrm>
            <a:off x="656495" y="1547547"/>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2754" y="1546896"/>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descr="No photo of Hass Sadeghi-Barzani">
            <a:extLst>
              <a:ext uri="{FF2B5EF4-FFF2-40B4-BE49-F238E27FC236}">
                <a16:creationId xmlns:a16="http://schemas.microsoft.com/office/drawing/2014/main" id="{50BADE94-329D-43E5-AB76-040A1E95DA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494" y="2877076"/>
            <a:ext cx="920921" cy="1489678"/>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2" descr="No photo of Hass Sadeghi-Barzani">
            <a:extLst>
              <a:ext uri="{FF2B5EF4-FFF2-40B4-BE49-F238E27FC236}">
                <a16:creationId xmlns:a16="http://schemas.microsoft.com/office/drawing/2014/main" id="{FBB93BFE-115B-470A-9D2C-2ACF686B9C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5" y="4483386"/>
            <a:ext cx="920921" cy="1489678"/>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390502" y="5087245"/>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Abdullah </a:t>
            </a:r>
            <a:r>
              <a:rPr lang="en-AU" sz="1800" dirty="0" err="1">
                <a:solidFill>
                  <a:srgbClr val="424242"/>
                </a:solidFill>
                <a:latin typeface="+mn-lt"/>
              </a:rPr>
              <a:t>Alelyani</a:t>
            </a:r>
            <a:r>
              <a:rPr lang="en-AU" sz="1800" dirty="0">
                <a:solidFill>
                  <a:srgbClr val="424242"/>
                </a:solidFill>
                <a:latin typeface="+mn-lt"/>
              </a:rPr>
              <a:t> </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buClr>
                <a:schemeClr val="dk1"/>
              </a:buClr>
              <a:buSzPct val="61111"/>
            </a:pPr>
            <a:r>
              <a:rPr lang="en-US" sz="1800" dirty="0">
                <a:latin typeface="+mn-lt"/>
                <a:ea typeface="Times New Roman"/>
                <a:cs typeface="Times New Roman"/>
                <a:sym typeface="Times New Roman"/>
                <a:hlinkClick r:id="rId7"/>
              </a:rPr>
              <a:t>abdullah.alelyani@uwa.edu.au</a:t>
            </a:r>
            <a:endParaRPr lang="en-US" dirty="0">
              <a:latin typeface="+mn-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605136" y="3403081"/>
            <a:ext cx="3396343" cy="1091448"/>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buClr>
                <a:schemeClr val="dk1"/>
              </a:buClr>
              <a:buSzPct val="61111"/>
            </a:pPr>
            <a:r>
              <a:rPr lang="en-US" sz="1800" dirty="0">
                <a:solidFill>
                  <a:schemeClr val="dk1"/>
                </a:solidFill>
                <a:latin typeface="+mn-lt"/>
                <a:cs typeface="Times New Roman"/>
                <a:sym typeface="Times New Roman"/>
                <a:hlinkClick r:id="rId8"/>
              </a:rPr>
              <a:t>jichunyang.li@uwa.edu.au</a:t>
            </a:r>
            <a:endParaRPr lang="en-US" sz="1800" dirty="0">
              <a:solidFill>
                <a:schemeClr val="dk1"/>
              </a:solidFill>
              <a:latin typeface="+mn-lt"/>
              <a:cs typeface="Times New Roman"/>
              <a:sym typeface="Times New Roman"/>
            </a:endParaRPr>
          </a:p>
          <a:p>
            <a:pPr>
              <a:spcBef>
                <a:spcPts val="0"/>
              </a:spcBef>
              <a:buClr>
                <a:schemeClr val="dk1"/>
              </a:buClr>
              <a:buSzPct val="61111"/>
            </a:pPr>
            <a:endParaRPr lang="en-US" dirty="0">
              <a:latin typeface="+mn-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Tree>
    <p:extLst>
      <p:ext uri="{BB962C8B-B14F-4D97-AF65-F5344CB8AC3E}">
        <p14:creationId xmlns:p14="http://schemas.microsoft.com/office/powerpoint/2010/main" val="421569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82" y="0"/>
            <a:ext cx="3160090" cy="759415"/>
          </a:xfrm>
        </p:spPr>
        <p:txBody>
          <a:bodyPr/>
          <a:lstStyle/>
          <a:p>
            <a:r>
              <a:rPr lang="en-AU" b="1" dirty="0"/>
              <a:t>Emergency</a:t>
            </a:r>
          </a:p>
        </p:txBody>
      </p:sp>
      <p:sp>
        <p:nvSpPr>
          <p:cNvPr id="3" name="Content Placeholder 2"/>
          <p:cNvSpPr>
            <a:spLocks noGrp="1"/>
          </p:cNvSpPr>
          <p:nvPr>
            <p:ph idx="1"/>
          </p:nvPr>
        </p:nvSpPr>
        <p:spPr>
          <a:xfrm>
            <a:off x="252182" y="7594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cs typeface="Arial" panose="020B0604020202020204" pitchFamily="34" charset="0"/>
                <a:hlinkClick r:id="rId3">
                  <a:extLst>
                    <a:ext uri="{A12FA001-AC4F-418D-AE19-62706E023703}">
                      <ahyp:hlinkClr xmlns:ahyp="http://schemas.microsoft.com/office/drawing/2018/hyperlinkcolor" val="tx"/>
                    </a:ext>
                  </a:extLst>
                </a:hlinkClick>
              </a:rPr>
              <a:t>http://www.safety.uwa.edu.au/incidents-injuries-emergency/procedures</a:t>
            </a:r>
            <a:endParaRPr lang="en-AU" sz="2100" dirty="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279570" y="34975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effectLst/>
                <a:cs typeface="Arial" panose="020B0604020202020204" pitchFamily="34" charset="0"/>
                <a:hlinkClick r:id="rId4">
                  <a:extLst>
                    <a:ext uri="{A12FA001-AC4F-418D-AE19-62706E023703}">
                      <ahyp:hlinkClr xmlns:ahyp="http://schemas.microsoft.com/office/drawing/2018/hyperlinkcolor" val="tx"/>
                    </a:ext>
                  </a:extLst>
                </a:hlinkClick>
              </a:rPr>
              <a:t>https://www.uwa.edu.au/students/Support-services</a:t>
            </a:r>
            <a:endParaRPr lang="en-AU" sz="2100" dirty="0">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effectLst/>
                <a:cs typeface="Arial" panose="020B0604020202020204" pitchFamily="34" charset="0"/>
                <a:hlinkClick r:id="rId5">
                  <a:extLst>
                    <a:ext uri="{A12FA001-AC4F-418D-AE19-62706E023703}">
                      <ahyp:hlinkClr xmlns:ahyp="http://schemas.microsoft.com/office/drawing/2018/hyperlinkcolor" val="tx"/>
                    </a:ext>
                  </a:extLst>
                </a:hlinkClick>
              </a:rPr>
              <a:t>https://www.uwa.edu.au/students/Support-services/Disability-and-accessibility</a:t>
            </a:r>
            <a:r>
              <a:rPr lang="en-AU" sz="2100" dirty="0">
                <a:effectLst/>
                <a:cs typeface="Arial" panose="020B0604020202020204" pitchFamily="34" charset="0"/>
              </a:rPr>
              <a:t> (send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7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523017" y="607091"/>
            <a:ext cx="7612672" cy="643812"/>
          </a:xfrm>
        </p:spPr>
        <p:txBody>
          <a:bodyPr>
            <a:normAutofit/>
          </a:bodyPr>
          <a:lstStyle/>
          <a:p>
            <a:pPr algn="l"/>
            <a:r>
              <a:rPr lang="en-AU" b="1" dirty="0"/>
              <a:t>Lab</a:t>
            </a:r>
            <a:r>
              <a:rPr lang="en-AU" sz="1650" dirty="0"/>
              <a:t> </a:t>
            </a:r>
            <a:r>
              <a:rPr lang="en-AU" b="1" dirty="0"/>
              <a:t>materials</a:t>
            </a:r>
          </a:p>
        </p:txBody>
      </p:sp>
      <p:pic>
        <p:nvPicPr>
          <p:cNvPr id="3" name="Picture 2">
            <a:extLst>
              <a:ext uri="{FF2B5EF4-FFF2-40B4-BE49-F238E27FC236}">
                <a16:creationId xmlns:a16="http://schemas.microsoft.com/office/drawing/2014/main" id="{664A0CF0-6330-4ECF-B3FD-2FA14CBE3BB8}"/>
              </a:ext>
            </a:extLst>
          </p:cNvPr>
          <p:cNvPicPr>
            <a:picLocks noChangeAspect="1"/>
          </p:cNvPicPr>
          <p:nvPr/>
        </p:nvPicPr>
        <p:blipFill>
          <a:blip r:embed="rId3"/>
          <a:stretch>
            <a:fillRect/>
          </a:stretch>
        </p:blipFill>
        <p:spPr>
          <a:xfrm>
            <a:off x="990600" y="1828801"/>
            <a:ext cx="6677507" cy="1600199"/>
          </a:xfrm>
          <a:prstGeom prst="rect">
            <a:avLst/>
          </a:prstGeom>
        </p:spPr>
      </p:pic>
      <p:sp>
        <p:nvSpPr>
          <p:cNvPr id="5" name="Title 1">
            <a:extLst>
              <a:ext uri="{FF2B5EF4-FFF2-40B4-BE49-F238E27FC236}">
                <a16:creationId xmlns:a16="http://schemas.microsoft.com/office/drawing/2014/main" id="{8C414C9B-5D67-4DB4-B514-F2DA9173DF31}"/>
              </a:ext>
            </a:extLst>
          </p:cNvPr>
          <p:cNvSpPr txBox="1">
            <a:spLocks/>
          </p:cNvSpPr>
          <p:nvPr/>
        </p:nvSpPr>
        <p:spPr>
          <a:xfrm>
            <a:off x="990600" y="3684992"/>
            <a:ext cx="7612672" cy="64381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en-AU" sz="2000" b="1" dirty="0"/>
              <a:t>https://github.com/zhangzhics/CITS5503_Sem2_2023</a:t>
            </a:r>
          </a:p>
        </p:txBody>
      </p:sp>
    </p:spTree>
    <p:extLst>
      <p:ext uri="{BB962C8B-B14F-4D97-AF65-F5344CB8AC3E}">
        <p14:creationId xmlns:p14="http://schemas.microsoft.com/office/powerpoint/2010/main" val="3921763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Labs are in MATH computer lab (Net A and D) and South Civil Computer Room B</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689339" y="347865"/>
            <a:ext cx="7765322" cy="643812"/>
          </a:xfrm>
        </p:spPr>
        <p:txBody>
          <a:bodyPr/>
          <a:lstStyle/>
          <a:p>
            <a:r>
              <a:rPr lang="en-AU" b="1" dirty="0"/>
              <a:t>MS Teams</a:t>
            </a:r>
          </a:p>
        </p:txBody>
      </p:sp>
      <p:pic>
        <p:nvPicPr>
          <p:cNvPr id="6" name="Picture 5">
            <a:extLst>
              <a:ext uri="{FF2B5EF4-FFF2-40B4-BE49-F238E27FC236}">
                <a16:creationId xmlns:a16="http://schemas.microsoft.com/office/drawing/2014/main" id="{96988128-CDE4-42C3-AE31-E03714BE418A}"/>
              </a:ext>
            </a:extLst>
          </p:cNvPr>
          <p:cNvPicPr>
            <a:picLocks noChangeAspect="1"/>
          </p:cNvPicPr>
          <p:nvPr/>
        </p:nvPicPr>
        <p:blipFill>
          <a:blip r:embed="rId3"/>
          <a:stretch>
            <a:fillRect/>
          </a:stretch>
        </p:blipFill>
        <p:spPr>
          <a:xfrm>
            <a:off x="944339" y="1192206"/>
            <a:ext cx="6961411" cy="4615811"/>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docker, </a:t>
            </a:r>
            <a:r>
              <a:rPr lang="en-US" dirty="0">
                <a:cs typeface="Arial" panose="020B0604020202020204" pitchFamily="34" charset="0"/>
              </a:rPr>
              <a:t>VirtualBox, Ubuntu OS, etc.</a:t>
            </a:r>
            <a:endParaRPr lang="en-AU" dirty="0">
              <a:cs typeface="Arial" panose="020B0604020202020204" pitchFamily="34" charset="0"/>
            </a:endParaRPr>
          </a:p>
          <a:p>
            <a:r>
              <a:rPr lang="en-AU" dirty="0">
                <a:cs typeface="Arial" panose="020B0604020202020204" pitchFamily="34" charset="0"/>
              </a:rPr>
              <a:t>As docker is NOT available on UWA lab machines, it must be run on your laptops</a:t>
            </a:r>
          </a:p>
          <a:p>
            <a:r>
              <a:rPr lang="en-AU" dirty="0">
                <a:cs typeface="Arial" panose="020B0604020202020204" pitchFamily="34" charset="0"/>
              </a:rPr>
              <a:t>If you do not have a laptop that is capable of running the labs, you can arrange to borrow one: </a:t>
            </a:r>
            <a:r>
              <a:rPr lang="en-AU" dirty="0">
                <a:cs typeface="Arial" panose="020B0604020202020204" pitchFamily="34" charset="0"/>
                <a:hlinkClick r:id="rId3"/>
              </a:rPr>
              <a:t>https://uwacyber.gitbook.io/cits1003/cits1003-labs/introduction-to-labs</a:t>
            </a:r>
            <a:endParaRPr lang="en-AU" dirty="0">
              <a:cs typeface="Arial" panose="020B0604020202020204" pitchFamily="34" charset="0"/>
            </a:endParaRPr>
          </a:p>
          <a:p>
            <a:r>
              <a:rPr lang="en-AU" dirty="0">
                <a:cs typeface="Arial" panose="020B0604020202020204" pitchFamily="34" charset="0"/>
              </a:rPr>
              <a:t>Else – invest in a decent laptop – it will make a big difference to your University life.</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466930" y="951195"/>
            <a:ext cx="6360996" cy="1420030"/>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Prior to Joining UWA</a:t>
            </a:r>
          </a:p>
          <a:p>
            <a:pPr marL="483564" lvl="1" indent="-140739" algn="l">
              <a:lnSpc>
                <a:spcPct val="200000"/>
              </a:lnSpc>
              <a:spcBef>
                <a:spcPts val="164"/>
              </a:spcBef>
              <a:buFont typeface="Wingdings" panose="05000000000000000000" pitchFamily="2" charset="2"/>
              <a:buChar char="Ø"/>
            </a:pPr>
            <a:r>
              <a:rPr lang="en-US" altLang="zh-CN" sz="1500" dirty="0">
                <a:ea typeface="+mj-ea"/>
                <a:cs typeface="+mj-cs"/>
              </a:rPr>
              <a:t> </a:t>
            </a:r>
            <a:r>
              <a:rPr lang="en-US" altLang="zh-CN" sz="1800" dirty="0">
                <a:latin typeface="Calibri (Body)"/>
                <a:ea typeface="+mj-ea"/>
                <a:cs typeface="+mj-cs"/>
              </a:rPr>
              <a:t>Ph.D.   at UNSW </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5956068" y="951195"/>
            <a:ext cx="2246930" cy="1059873"/>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466930" y="2968631"/>
            <a:ext cx="6360996" cy="1420030"/>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Research Interests</a:t>
            </a:r>
          </a:p>
          <a:p>
            <a:pPr marL="483564" lvl="1" indent="-140739" algn="l">
              <a:lnSpc>
                <a:spcPct val="200000"/>
              </a:lnSpc>
              <a:spcBef>
                <a:spcPts val="164"/>
              </a:spcBef>
              <a:buFont typeface="Wingdings" panose="05000000000000000000" pitchFamily="2" charset="2"/>
              <a:buChar char="Ø"/>
            </a:pPr>
            <a:r>
              <a:rPr lang="en-US" altLang="zh-CN" sz="1500" dirty="0">
                <a:ea typeface="+mj-ea"/>
                <a:cs typeface="+mj-cs"/>
              </a:rPr>
              <a:t> </a:t>
            </a:r>
            <a:r>
              <a:rPr lang="en-US" altLang="zh-CN" sz="1800" dirty="0">
                <a:latin typeface="Calibri (Body)"/>
                <a:ea typeface="+mj-ea"/>
                <a:cs typeface="+mj-cs"/>
              </a:rPr>
              <a:t>Virtualization Security and Operating System Security</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https://zhangzhics.github.io</a:t>
            </a:r>
            <a:endParaRPr kumimoji="1" lang="en-US" altLang="zh-CN" sz="1800" dirty="0">
              <a:latin typeface="Calibri (Body)"/>
            </a:endParaRPr>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of 2 points and each lab in labs 8-9 is worth of 3 points. </a:t>
            </a:r>
          </a:p>
          <a:p>
            <a:r>
              <a:rPr lang="en-AU" sz="2400" dirty="0">
                <a:cs typeface="Arial" panose="020B0604020202020204" pitchFamily="34" charset="0"/>
              </a:rPr>
              <a:t>One lab for each study week Except </a:t>
            </a:r>
            <a:r>
              <a:rPr lang="en-AU" sz="2400" dirty="0">
                <a:latin typeface="Calibri" panose="020F0502020204030204" pitchFamily="34" charset="0"/>
                <a:ea typeface="DengXian" panose="02010600030101010101" pitchFamily="2" charset="-122"/>
                <a:cs typeface="Times New Roman" panose="02020603050405020304" pitchFamily="18" charset="0"/>
              </a:rPr>
              <a:t>W</a:t>
            </a:r>
            <a:r>
              <a:rPr lang="en-AU" sz="2400" dirty="0">
                <a:effectLst/>
                <a:latin typeface="Calibri" panose="020F0502020204030204" pitchFamily="34" charset="0"/>
                <a:ea typeface="DengXian" panose="02010600030101010101" pitchFamily="2" charset="-122"/>
                <a:cs typeface="Times New Roman" panose="02020603050405020304" pitchFamily="18" charset="0"/>
              </a:rPr>
              <a:t>eek 1,5 and 12.</a:t>
            </a:r>
          </a:p>
          <a:p>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a:p>
            <a:endParaRPr lang="en-AU" sz="2000" dirty="0">
              <a:solidFill>
                <a:srgbClr val="1F2328"/>
              </a:solidFill>
              <a:effectLst/>
              <a:latin typeface="Calibri" panose="020F0502020204030204" pitchFamily="34" charset="0"/>
              <a:ea typeface="DengXian" panose="02010600030101010101" pitchFamily="2" charset="-122"/>
              <a:cs typeface="Times New Roman" panose="02020603050405020304" pitchFamily="18" charset="0"/>
            </a:endParaRPr>
          </a:p>
          <a:p>
            <a:r>
              <a:rPr lang="en-AU" sz="2400" b="0" i="0" dirty="0">
                <a:solidFill>
                  <a:srgbClr val="FF0000"/>
                </a:solidFill>
                <a:latin typeface="Calibri" panose="020F0502020204030204" pitchFamily="34" charset="0"/>
                <a:ea typeface="DengXian" panose="02010600030101010101" pitchFamily="2" charset="-122"/>
                <a:cs typeface="Times New Roman" panose="02020603050405020304" pitchFamily="18" charset="0"/>
              </a:rPr>
              <a:t>N</a:t>
            </a:r>
            <a:r>
              <a:rPr lang="en-US" altLang="zh-CN" sz="2400" dirty="0" err="1">
                <a:solidFill>
                  <a:srgbClr val="FF0000"/>
                </a:solidFill>
                <a:cs typeface="Arial" panose="020B0604020202020204" pitchFamily="34" charset="0"/>
              </a:rPr>
              <a:t>ote</a:t>
            </a:r>
            <a:r>
              <a:rPr lang="en-US" altLang="zh-CN" sz="2400" dirty="0">
                <a:solidFill>
                  <a:srgbClr val="FF0000"/>
                </a:solidFill>
                <a:cs typeface="Arial" panose="020B0604020202020204" pitchFamily="34" charset="0"/>
              </a:rPr>
              <a:t>: All </a:t>
            </a:r>
            <a:r>
              <a:rPr lang="en-US" sz="2400" dirty="0">
                <a:solidFill>
                  <a:srgbClr val="FF0000"/>
                </a:solidFill>
                <a:cs typeface="Arial" panose="020B0604020202020204" pitchFamily="34" charset="0"/>
              </a:rPr>
              <a:t>AWS (Amazon Web Services) resources will be terminated at 11:59pm every Friday. </a:t>
            </a:r>
            <a:endParaRPr lang="en-AU" sz="2400" dirty="0">
              <a:solidFill>
                <a:srgbClr val="FF0000"/>
              </a:solidFill>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5876929"/>
          </a:xfrm>
        </p:spPr>
        <p:txBody>
          <a:bodyPr>
            <a:noAutofit/>
          </a:bodyPr>
          <a:lstStyle/>
          <a:p>
            <a:pPr>
              <a:lnSpc>
                <a:spcPct val="100000"/>
              </a:lnSpc>
            </a:pPr>
            <a:r>
              <a:rPr lang="en-US" sz="2000" dirty="0"/>
              <a:t>For every lab, prepare</a:t>
            </a:r>
            <a:r>
              <a:rPr lang="en-AU" sz="2000" dirty="0">
                <a:cs typeface="Arial" panose="020B0604020202020204" pitchFamily="34" charset="0"/>
              </a:rPr>
              <a:t> a lab report.</a:t>
            </a:r>
          </a:p>
          <a:p>
            <a:pPr>
              <a:lnSpc>
                <a:spcPct val="100000"/>
              </a:lnSpc>
            </a:pPr>
            <a:r>
              <a:rPr lang="en-AU" sz="2000" b="0" i="0" dirty="0">
                <a:solidFill>
                  <a:srgbClr val="1F2328"/>
                </a:solidFill>
                <a:effectLst/>
                <a:cs typeface="Arial" panose="020B0604020202020204" pitchFamily="34" charset="0"/>
              </a:rPr>
              <a:t>For each lab report,</a:t>
            </a:r>
          </a:p>
          <a:p>
            <a:pPr lvl="1">
              <a:lnSpc>
                <a:spcPct val="100000"/>
              </a:lnSpc>
              <a:spcBef>
                <a:spcPts val="600"/>
              </a:spcBef>
              <a:spcAft>
                <a:spcPts val="600"/>
              </a:spcAft>
              <a:buFont typeface="Wingdings" panose="05000000000000000000" pitchFamily="2" charset="2"/>
              <a:buChar char="Ø"/>
            </a:pPr>
            <a:r>
              <a:rPr lang="en-US" sz="2000" b="0" i="0" dirty="0">
                <a:solidFill>
                  <a:srgbClr val="1F2328"/>
                </a:solidFill>
                <a:effectLst/>
                <a:cs typeface="Arial" panose="020B0604020202020204" pitchFamily="34" charset="0"/>
              </a:rPr>
              <a:t>Y</a:t>
            </a:r>
            <a:r>
              <a:rPr lang="en-US" sz="2000" b="0" i="0" dirty="0">
                <a:solidFill>
                  <a:srgbClr val="1F2328"/>
                </a:solidFill>
                <a:effectLst/>
              </a:rPr>
              <a:t>ou should follow all steps in the </a:t>
            </a:r>
            <a:r>
              <a:rPr lang="en-US" sz="2000" b="0" i="0" dirty="0" err="1">
                <a:solidFill>
                  <a:srgbClr val="1F2328"/>
                </a:solidFill>
                <a:effectLst/>
              </a:rPr>
              <a:t>github</a:t>
            </a:r>
            <a:r>
              <a:rPr lang="en-US" sz="2000" b="0" i="0" dirty="0">
                <a:solidFill>
                  <a:srgbClr val="1F2328"/>
                </a:solidFill>
                <a:effectLst/>
              </a:rPr>
              <a:t> </a:t>
            </a:r>
            <a:r>
              <a:rPr lang="en-US" sz="2000" b="0" i="0" dirty="0">
                <a:solidFill>
                  <a:srgbClr val="FF0000"/>
                </a:solidFill>
                <a:effectLst/>
              </a:rPr>
              <a:t>(https://github.com/zhangzhics/CITS5503_Sem2_2023)</a:t>
            </a:r>
          </a:p>
          <a:p>
            <a:pPr lvl="1">
              <a:lnSpc>
                <a:spcPct val="100000"/>
              </a:lnSpc>
              <a:spcBef>
                <a:spcPts val="600"/>
              </a:spcBef>
              <a:spcAft>
                <a:spcPts val="600"/>
              </a:spcAft>
              <a:buFont typeface="Wingdings" panose="05000000000000000000" pitchFamily="2" charset="2"/>
              <a:buChar char="Ø"/>
            </a:pPr>
            <a:r>
              <a:rPr lang="en-US" sz="2000" dirty="0">
                <a:solidFill>
                  <a:srgbClr val="1F2328"/>
                </a:solidFill>
              </a:rPr>
              <a:t>You should </a:t>
            </a:r>
            <a:r>
              <a:rPr lang="en-US" sz="2000" b="0" i="0" dirty="0">
                <a:solidFill>
                  <a:srgbClr val="1F2328"/>
                </a:solidFill>
                <a:effectLst/>
              </a:rPr>
              <a:t>include screenshots showing the output for every command line instruction that you execute in the terminal and any other relevant screenshots that demonstrate you followed the steps. </a:t>
            </a:r>
          </a:p>
          <a:p>
            <a:pPr lvl="1">
              <a:lnSpc>
                <a:spcPct val="100000"/>
              </a:lnSpc>
              <a:spcBef>
                <a:spcPts val="600"/>
              </a:spcBef>
              <a:spcAft>
                <a:spcPts val="600"/>
              </a:spcAft>
              <a:buFont typeface="Wingdings" panose="05000000000000000000" pitchFamily="2" charset="2"/>
              <a:buChar char="Ø"/>
            </a:pPr>
            <a:r>
              <a:rPr lang="en-US" sz="2000" dirty="0">
                <a:solidFill>
                  <a:srgbClr val="1F2328"/>
                </a:solidFill>
              </a:rPr>
              <a:t>You should i</a:t>
            </a:r>
            <a:r>
              <a:rPr lang="en-US" sz="2000" b="0" i="0" dirty="0">
                <a:solidFill>
                  <a:srgbClr val="1F2328"/>
                </a:solidFill>
                <a:effectLst/>
              </a:rPr>
              <a:t>nclude your own descriptions about the screenshots.</a:t>
            </a:r>
          </a:p>
          <a:p>
            <a:pPr lvl="1">
              <a:lnSpc>
                <a:spcPct val="100000"/>
              </a:lnSpc>
              <a:spcBef>
                <a:spcPts val="600"/>
              </a:spcBef>
              <a:spcAft>
                <a:spcPts val="600"/>
              </a:spcAft>
              <a:buFont typeface="Wingdings" panose="05000000000000000000" pitchFamily="2" charset="2"/>
              <a:buChar char="Ø"/>
            </a:pPr>
            <a:r>
              <a:rPr lang="en-US" sz="2000" b="0" i="0" dirty="0">
                <a:solidFill>
                  <a:srgbClr val="1F2328"/>
                </a:solidFill>
                <a:effectLst/>
              </a:rPr>
              <a:t>You should include scripts with comments that you create and the corresponding output you get when executed. </a:t>
            </a:r>
          </a:p>
        </p:txBody>
      </p:sp>
    </p:spTree>
    <p:extLst>
      <p:ext uri="{BB962C8B-B14F-4D97-AF65-F5344CB8AC3E}">
        <p14:creationId xmlns:p14="http://schemas.microsoft.com/office/powerpoint/2010/main" val="1217580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description (15%). This is to make sure a report’s readability good. We don’t provide any template. Instead, you are encouraged to use </a:t>
            </a:r>
            <a:r>
              <a:rPr lang="en-US" sz="2200" dirty="0">
                <a:solidFill>
                  <a:srgbClr val="000000"/>
                </a:solidFill>
              </a:rPr>
              <a:t>a </a:t>
            </a:r>
            <a:r>
              <a:rPr lang="en-US" sz="2200" b="0" i="0" u="none" strike="noStrike" dirty="0">
                <a:solidFill>
                  <a:srgbClr val="000000"/>
                </a:solidFill>
                <a:effectLst/>
              </a:rPr>
              <a:t>markdown editor to organize your reports.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 In each step, screenshots and their descriptions are needed. By doing so, our markers can follow the steps as described to get the answers.  </a:t>
            </a:r>
          </a:p>
          <a:p>
            <a:pPr marL="342900" lvl="1" indent="0">
              <a:lnSpc>
                <a:spcPct val="100000"/>
              </a:lnSpc>
              <a:buNone/>
            </a:pPr>
            <a:endParaRPr lang="en-US" sz="2200" b="0" i="0" u="none" strike="noStrike" dirty="0">
              <a:solidFill>
                <a:srgbClr val="000000"/>
              </a:solidFill>
              <a:effectLst/>
            </a:endParaRPr>
          </a:p>
          <a:p>
            <a:pPr>
              <a:lnSpc>
                <a:spcPct val="100000"/>
              </a:lnSpc>
            </a:pPr>
            <a:endParaRPr lang="en-AU" sz="2000" dirty="0">
              <a:cs typeface="Arial" panose="020B0604020202020204" pitchFamily="34" charset="0"/>
            </a:endParaRPr>
          </a:p>
        </p:txBody>
      </p:sp>
    </p:spTree>
    <p:extLst>
      <p:ext uri="{BB962C8B-B14F-4D97-AF65-F5344CB8AC3E}">
        <p14:creationId xmlns:p14="http://schemas.microsoft.com/office/powerpoint/2010/main" val="4126946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5" name="Picture 4">
            <a:extLst>
              <a:ext uri="{FF2B5EF4-FFF2-40B4-BE49-F238E27FC236}">
                <a16:creationId xmlns:a16="http://schemas.microsoft.com/office/drawing/2014/main" id="{5630D9FE-C2FD-4BC4-A94C-4CF4484B4546}"/>
              </a:ext>
            </a:extLst>
          </p:cNvPr>
          <p:cNvPicPr>
            <a:picLocks noChangeAspect="1"/>
          </p:cNvPicPr>
          <p:nvPr/>
        </p:nvPicPr>
        <p:blipFill>
          <a:blip r:embed="rId3"/>
          <a:stretch>
            <a:fillRect/>
          </a:stretch>
        </p:blipFill>
        <p:spPr>
          <a:xfrm>
            <a:off x="1958686" y="2330825"/>
            <a:ext cx="5670836" cy="3901576"/>
          </a:xfrm>
          <a:prstGeom prst="rect">
            <a:avLst/>
          </a:prstGeom>
        </p:spPr>
      </p:pic>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6582" y="2178015"/>
            <a:ext cx="5892940" cy="4054386"/>
          </a:xfrm>
          <a:prstGeom prst="rect">
            <a:avLst/>
          </a:prstGeom>
        </p:spPr>
      </p:pic>
    </p:spTree>
    <p:extLst>
      <p:ext uri="{BB962C8B-B14F-4D97-AF65-F5344CB8AC3E}">
        <p14:creationId xmlns:p14="http://schemas.microsoft.com/office/powerpoint/2010/main" val="11271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445860" y="355518"/>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553176" y="1304214"/>
            <a:ext cx="7765322" cy="5198268"/>
          </a:xfrm>
        </p:spPr>
        <p:txBody>
          <a:bodyPr>
            <a:normAutofit/>
          </a:bodyPr>
          <a:lstStyle/>
          <a:p>
            <a:pPr rtl="0"/>
            <a:r>
              <a:rPr lang="en-US" sz="2000" dirty="0">
                <a:cs typeface="Arial" panose="020B0604020202020204" pitchFamily="34" charset="0"/>
              </a:rPr>
              <a:t>For labs 1-4, due date:  11:59pm 1 September (week 6)</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studentid_firstname_labs1_4</a:t>
            </a:r>
            <a:endParaRPr lang="en-US" sz="2000" dirty="0">
              <a:cs typeface="Arial" panose="020B0604020202020204" pitchFamily="34" charset="0"/>
            </a:endParaRPr>
          </a:p>
          <a:p>
            <a:pPr rtl="0"/>
            <a:r>
              <a:rPr lang="en-US" sz="2000" dirty="0">
                <a:cs typeface="Arial" panose="020B0604020202020204" pitchFamily="34" charset="0"/>
              </a:rPr>
              <a:t>For labs 5-9, due date:  </a:t>
            </a:r>
            <a:r>
              <a:rPr lang="en-US" sz="2000">
                <a:cs typeface="Arial" panose="020B0604020202020204" pitchFamily="34" charset="0"/>
              </a:rPr>
              <a:t>11:59pm 18 </a:t>
            </a:r>
            <a:r>
              <a:rPr lang="en-US" sz="2000" dirty="0">
                <a:cs typeface="Arial" panose="020B0604020202020204" pitchFamily="34" charset="0"/>
              </a:rPr>
              <a:t>October (week 12)</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name_labs5_9</a:t>
            </a:r>
            <a:endParaRPr lang="en-US" sz="2000" dirty="0">
              <a:cs typeface="Arial" panose="020B0604020202020204" pitchFamily="34" charset="0"/>
            </a:endParaRPr>
          </a:p>
          <a:p>
            <a:r>
              <a:rPr lang="en-US" sz="2000" dirty="0">
                <a:cs typeface="Arial" panose="020B0604020202020204" pitchFamily="34" charset="0"/>
              </a:rPr>
              <a:t>Again, no labs on </a:t>
            </a:r>
            <a:r>
              <a:rPr lang="en-AU" sz="2000" dirty="0">
                <a:latin typeface="Calibri" panose="020F0502020204030204" pitchFamily="34" charset="0"/>
                <a:ea typeface="DengXian" panose="02010600030101010101" pitchFamily="2" charset="-122"/>
                <a:cs typeface="Times New Roman" panose="02020603050405020304" pitchFamily="18" charset="0"/>
              </a:rPr>
              <a:t>W</a:t>
            </a:r>
            <a:r>
              <a:rPr lang="en-AU" sz="2000" dirty="0">
                <a:effectLst/>
                <a:latin typeface="Calibri" panose="020F0502020204030204" pitchFamily="34" charset="0"/>
                <a:ea typeface="DengXian" panose="02010600030101010101" pitchFamily="2" charset="-122"/>
                <a:cs typeface="Times New Roman" panose="02020603050405020304" pitchFamily="18" charset="0"/>
              </a:rPr>
              <a:t>eek 1,5 and 12.</a:t>
            </a:r>
            <a:endParaRPr lang="en-US" sz="2000" dirty="0">
              <a:cs typeface="Arial" panose="020B0604020202020204" pitchFamily="34" charset="0"/>
            </a:endParaRPr>
          </a:p>
          <a:p>
            <a:pPr rtl="0"/>
            <a:r>
              <a:rPr lang="en-US" sz="2000" dirty="0">
                <a:cs typeface="Arial" panose="020B0604020202020204" pitchFamily="34" charset="0"/>
              </a:rPr>
              <a:t>Report submissions are via LMS (Similarity detection will be applied)</a:t>
            </a:r>
          </a:p>
          <a:p>
            <a:pPr rtl="0"/>
            <a:r>
              <a:rPr lang="en-US" sz="2000" dirty="0">
                <a:solidFill>
                  <a:srgbClr val="FF0000"/>
                </a:solidFill>
                <a:cs typeface="Arial" panose="020B0604020202020204" pitchFamily="34" charset="0"/>
              </a:rPr>
              <a:t>T</a:t>
            </a:r>
            <a:r>
              <a:rPr lang="en-AU" sz="2000" dirty="0">
                <a:solidFill>
                  <a:srgbClr val="FF0000"/>
                </a:solidFill>
                <a:cs typeface="Arial" panose="020B0604020202020204" pitchFamily="34" charset="0"/>
              </a:rPr>
              <a:t>he</a:t>
            </a:r>
            <a:r>
              <a:rPr lang="zh-CN" altLang="en-US" sz="2000" dirty="0">
                <a:solidFill>
                  <a:srgbClr val="FF0000"/>
                </a:solidFill>
                <a:cs typeface="Arial" panose="020B0604020202020204" pitchFamily="34" charset="0"/>
              </a:rPr>
              <a:t> </a:t>
            </a:r>
            <a:r>
              <a:rPr lang="en-AU" altLang="zh-CN" sz="2000" dirty="0">
                <a:solidFill>
                  <a:srgbClr val="FF0000"/>
                </a:solidFill>
                <a:cs typeface="Arial" panose="020B0604020202020204" pitchFamily="34" charset="0"/>
              </a:rPr>
              <a:t>submission</a:t>
            </a:r>
            <a:r>
              <a:rPr lang="en-US" sz="2000" dirty="0">
                <a:solidFill>
                  <a:srgbClr val="FF0000"/>
                </a:solidFill>
                <a:cs typeface="Arial" panose="020B0604020202020204" pitchFamily="34" charset="0"/>
              </a:rPr>
              <a:t> must be a single PDF file </a:t>
            </a:r>
            <a:r>
              <a:rPr lang="en-US" sz="2000" dirty="0">
                <a:cs typeface="Arial" panose="020B0604020202020204" pitchFamily="34" charset="0"/>
              </a:rPr>
              <a:t>- all other submissions will be IGNORED. Please note that you can submit multiple times before the due date and only the latest submission will be marked. </a:t>
            </a:r>
          </a:p>
          <a:p>
            <a:pPr algn="l"/>
            <a:r>
              <a:rPr lang="en-US" sz="2000" dirty="0">
                <a:solidFill>
                  <a:srgbClr val="FF0000"/>
                </a:solidFill>
                <a:cs typeface="Arial" panose="020B0604020202020204" pitchFamily="34" charset="0"/>
              </a:rPr>
              <a:t>Late submission is allowed but penalty will be applied: </a:t>
            </a:r>
            <a:r>
              <a:rPr lang="en-US" sz="2000" dirty="0">
                <a:cs typeface="Arial" panose="020B0604020202020204" pitchFamily="34" charset="0"/>
              </a:rPr>
              <a:t>a penalty of 5% of the marks allocated for labs1-4 or labs5-9 is deducted per day for the first 7 days after which the submission is not accepted. Each 24-hour block is recorded from the time the assignment is due.</a:t>
            </a:r>
          </a:p>
          <a:p>
            <a:pPr rtl="0"/>
            <a:endParaRPr lang="en-US" sz="2000" dirty="0">
              <a:cs typeface="Arial" panose="020B0604020202020204" pitchFamily="34" charset="0"/>
            </a:endParaRPr>
          </a:p>
        </p:txBody>
      </p:sp>
    </p:spTree>
    <p:extLst>
      <p:ext uri="{BB962C8B-B14F-4D97-AF65-F5344CB8AC3E}">
        <p14:creationId xmlns:p14="http://schemas.microsoft.com/office/powerpoint/2010/main" val="14658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facilitator hosts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364467" y="1489887"/>
            <a:ext cx="8291853" cy="2884175"/>
          </a:xfrm>
        </p:spPr>
        <p:txBody>
          <a:bodyPr>
            <a:normAutofit/>
          </a:bodyPr>
          <a:lstStyle/>
          <a:p>
            <a:pPr marL="214313" indent="-214313">
              <a:buFont typeface="Arial" panose="020B0604020202020204" pitchFamily="34" charset="0"/>
              <a:buChar char="•"/>
            </a:pPr>
            <a:r>
              <a:rPr lang="en-AU" sz="2000" dirty="0">
                <a:solidFill>
                  <a:schemeClr val="tx1"/>
                </a:solidFill>
                <a:cs typeface="Arial" panose="020B0604020202020204" pitchFamily="34" charset="0"/>
              </a:rPr>
              <a:t>Virtual Machine Manager: </a:t>
            </a:r>
            <a:r>
              <a:rPr lang="en-AU" sz="2000" dirty="0" err="1">
                <a:solidFill>
                  <a:schemeClr val="tx1"/>
                </a:solidFill>
                <a:cs typeface="Arial" panose="020B0604020202020204" pitchFamily="34" charset="0"/>
              </a:rPr>
              <a:t>Virtualbox</a:t>
            </a:r>
            <a:r>
              <a:rPr lang="en-AU" sz="2000" dirty="0">
                <a:solidFill>
                  <a:schemeClr val="tx1"/>
                </a:solidFill>
                <a:cs typeface="Arial" panose="020B0604020202020204" pitchFamily="34" charset="0"/>
              </a:rPr>
              <a:t> or VMware</a:t>
            </a:r>
          </a:p>
          <a:p>
            <a:pPr marL="214313" indent="-214313">
              <a:buFont typeface="Arial" panose="020B0604020202020204" pitchFamily="34" charset="0"/>
              <a:buChar char="•"/>
            </a:pPr>
            <a:r>
              <a:rPr lang="en-AU" sz="2000" dirty="0">
                <a:solidFill>
                  <a:schemeClr val="tx1"/>
                </a:solidFill>
                <a:cs typeface="Arial" panose="020B0604020202020204" pitchFamily="34" charset="0"/>
              </a:rPr>
              <a:t>Setup VM and install Ubuntu</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364467" y="0"/>
            <a:ext cx="3536973" cy="942975"/>
          </a:xfrm>
        </p:spPr>
        <p:txBody>
          <a:bodyPr/>
          <a:lstStyle/>
          <a:p>
            <a:r>
              <a:rPr lang="en-US" sz="3000" b="1" dirty="0"/>
              <a:t>Lab Setup</a:t>
            </a:r>
            <a:endParaRPr lang="en-AU" sz="3000" b="1" dirty="0"/>
          </a:p>
        </p:txBody>
      </p:sp>
    </p:spTree>
    <p:extLst>
      <p:ext uri="{BB962C8B-B14F-4D97-AF65-F5344CB8AC3E}">
        <p14:creationId xmlns:p14="http://schemas.microsoft.com/office/powerpoint/2010/main" val="616269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week 11 or 12.</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 -&gt; this is just an arbitrary slot</a:t>
            </a:r>
          </a:p>
          <a:p>
            <a:pPr lvl="1"/>
            <a:r>
              <a:rPr lang="en-AU" sz="2000" dirty="0">
                <a:cs typeface="Arial" panose="020B0604020202020204" pitchFamily="34" charset="0"/>
              </a:rPr>
              <a:t>Other times can be arranged too (send an email)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Ping lab facilitators (you can contact any one of them)!</a:t>
            </a:r>
          </a:p>
          <a:p>
            <a:pPr lvl="2"/>
            <a:r>
              <a:rPr lang="en-AU" sz="2000" dirty="0">
                <a:cs typeface="Arial" panose="020B0604020202020204" pitchFamily="34" charset="0"/>
              </a:rPr>
              <a:t>If all fails, email me</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endParaRPr lang="en-AU" sz="2000" dirty="0"/>
          </a:p>
          <a:p>
            <a:pPr lvl="2">
              <a:lnSpc>
                <a:spcPct val="81000"/>
              </a:lnSpc>
              <a:defRPr sz="2200"/>
            </a:pPr>
            <a:r>
              <a:rPr lang="en-US" sz="2000" dirty="0"/>
              <a:t>Cloud providers allows us to provision computing resources, such as virtual machines, without interacting with them. </a:t>
            </a:r>
            <a:endParaRPr sz="2000" dirty="0"/>
          </a:p>
          <a:p>
            <a:pPr lvl="1">
              <a:lnSpc>
                <a:spcPct val="81000"/>
              </a:lnSpc>
              <a:defRPr sz="2200"/>
            </a:pPr>
            <a:r>
              <a:rPr sz="2000" dirty="0"/>
              <a:t>Broad network access</a:t>
            </a:r>
            <a:endParaRPr lang="en-AU" sz="2000"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endParaRPr lang="en-AU" sz="2000"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dirty="0"/>
              <a:t>Measured service</a:t>
            </a:r>
            <a:endParaRPr lang="en-AU" sz="2000"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AU" dirty="0"/>
              <a:t>Lots of p</a:t>
            </a:r>
            <a:r>
              <a:rPr dirty="0" err="1"/>
              <a:t>ower</a:t>
            </a:r>
            <a:r>
              <a:rPr dirty="0"/>
              <a:t> supplies</a:t>
            </a:r>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dirty="0"/>
              <a:t>Regional Markets</a:t>
            </a:r>
          </a:p>
          <a:p>
            <a:pPr lvl="2">
              <a:lnSpc>
                <a:spcPct val="81000"/>
              </a:lnSpc>
              <a:defRPr sz="2400"/>
            </a:pPr>
            <a:r>
              <a:rPr lang="en-US" sz="2000" dirty="0"/>
              <a:t>We can deliver our cloud services that are optimized for specific regional markets.</a:t>
            </a:r>
          </a:p>
          <a:p>
            <a:pPr lvl="1">
              <a:lnSpc>
                <a:spcPct val="81000"/>
              </a:lnSpc>
              <a:defRPr sz="2400"/>
            </a:pPr>
            <a:r>
              <a:rPr lang="en-US" sz="2000" dirty="0"/>
              <a:t>…</a:t>
            </a:r>
            <a:endParaRPr sz="2000" dirty="0"/>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No up-front commitment</a:t>
            </a:r>
          </a:p>
          <a:p>
            <a:pPr lvl="1">
              <a:lnSpc>
                <a:spcPct val="81000"/>
              </a:lnSpc>
              <a:defRPr sz="2400"/>
            </a:pPr>
            <a:r>
              <a:rPr sz="2000" dirty="0"/>
              <a:t>No investment in </a:t>
            </a:r>
            <a:r>
              <a:rPr lang="en-AU" sz="2000" dirty="0"/>
              <a:t>data </a:t>
            </a:r>
            <a:r>
              <a:rPr lang="en-AU" sz="2000" dirty="0" err="1"/>
              <a:t>centers</a:t>
            </a:r>
            <a:r>
              <a:rPr lang="en-AU" sz="2000" dirty="0"/>
              <a:t>, enabling </a:t>
            </a:r>
            <a:r>
              <a:rPr sz="2000" dirty="0"/>
              <a:t>pay-as-you-go</a:t>
            </a:r>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sz="2000" dirty="0"/>
              <a:t>Some web services run on clouds, but not all</a:t>
            </a:r>
          </a:p>
          <a:p>
            <a:pPr lvl="1">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51</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are picked from the link below:</a:t>
            </a:r>
          </a:p>
          <a:p>
            <a:pPr lvl="1"/>
            <a:r>
              <a:rPr lang="en-AU" sz="2000" dirty="0">
                <a:solidFill>
                  <a:srgbClr val="FF0000"/>
                </a:solidFill>
                <a:latin typeface="+mn-lt"/>
              </a:rPr>
              <a:t>github.com/zhangzhics/CITS5503_Sem2_2023/blob/master/assignments.md</a:t>
            </a:r>
            <a:endParaRPr lang="en-AU" dirty="0">
              <a:solidFill>
                <a:srgbClr val="FF0000"/>
              </a:solidFill>
            </a:endParaRPr>
          </a:p>
          <a:p>
            <a:r>
              <a:rPr lang="en-AU" sz="2200" dirty="0"/>
              <a:t>Some practice questions are also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execution environments. </a:t>
            </a:r>
          </a:p>
        </p:txBody>
      </p:sp>
    </p:spTree>
    <p:extLst>
      <p:ext uri="{BB962C8B-B14F-4D97-AF65-F5344CB8AC3E}">
        <p14:creationId xmlns:p14="http://schemas.microsoft.com/office/powerpoint/2010/main" val="625279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computing resources.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000" b="1" i="0" dirty="0">
                <a:effectLst/>
                <a:latin typeface="Söhne"/>
              </a:rPr>
              <a:t>Sovereignty: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47" y="589280"/>
            <a:ext cx="6839905" cy="5547360"/>
          </a:xfrm>
          <a:prstGeom prst="rect">
            <a:avLst/>
          </a:prstGeom>
        </p:spPr>
      </p:pic>
    </p:spTree>
    <p:extLst>
      <p:ext uri="{BB962C8B-B14F-4D97-AF65-F5344CB8AC3E}">
        <p14:creationId xmlns:p14="http://schemas.microsoft.com/office/powerpoint/2010/main" val="18638821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628650" y="365127"/>
            <a:ext cx="7886700" cy="1118234"/>
          </a:xfrm>
        </p:spPr>
        <p:txBody>
          <a:bodyPr/>
          <a:lstStyle/>
          <a:p>
            <a:r>
              <a:rPr lang="en-AU" b="1"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628650" y="1638058"/>
            <a:ext cx="8271510" cy="4254742"/>
          </a:xfrm>
        </p:spPr>
        <p:txBody>
          <a:bodyPr>
            <a:normAutofit/>
          </a:bodyPr>
          <a:lstStyle/>
          <a:p>
            <a:r>
              <a:rPr lang="en-AU" sz="2400" dirty="0">
                <a:cs typeface="Arial" panose="020B0604020202020204" pitchFamily="34" charset="0"/>
              </a:rPr>
              <a:t>There will be some coding in this unit and 12 points of programming-based units are required. </a:t>
            </a:r>
          </a:p>
          <a:p>
            <a:endParaRPr lang="en-AU" sz="2400" dirty="0">
              <a:cs typeface="Arial" panose="020B0604020202020204" pitchFamily="34" charset="0"/>
            </a:endParaRPr>
          </a:p>
          <a:p>
            <a:r>
              <a:rPr lang="en-AU" sz="2400" dirty="0">
                <a:cs typeface="Arial" panose="020B0604020202020204" pitchFamily="34" charset="0"/>
              </a:rPr>
              <a:t>Most students enrolled in the unit are from MIT and should have some computer-science background. </a:t>
            </a: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36045</TotalTime>
  <Words>6243</Words>
  <Application>Microsoft Office PowerPoint</Application>
  <PresentationFormat>On-screen Show (4:3)</PresentationFormat>
  <Paragraphs>557</Paragraphs>
  <Slides>62</Slides>
  <Notes>62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-apple-system</vt:lpstr>
      <vt:lpstr>Calibri (Body)</vt:lpstr>
      <vt:lpstr>Calibri Light (Headings)</vt:lpstr>
      <vt:lpstr>Söhne</vt:lpstr>
      <vt:lpstr>arial</vt:lpstr>
      <vt:lpstr>arial</vt:lpstr>
      <vt:lpstr>Calibri</vt:lpstr>
      <vt:lpstr>Calibri Light</vt:lpstr>
      <vt:lpstr>Roboto</vt:lpstr>
      <vt:lpstr>Tahoma</vt:lpstr>
      <vt:lpstr>Times New Roman</vt:lpstr>
      <vt:lpstr>Wingdings</vt:lpstr>
      <vt:lpstr>Office Theme</vt:lpstr>
      <vt:lpstr>PowerPoint Presentation</vt:lpstr>
      <vt:lpstr>PowerPoint Presentation</vt:lpstr>
      <vt:lpstr>Three main cloud providers</vt:lpstr>
      <vt:lpstr>Three main virtual machine monitors (VMM)</vt:lpstr>
      <vt:lpstr>Three main virtual machine monitors (VMM)</vt:lpstr>
      <vt:lpstr>PowerPoint Presentation</vt:lpstr>
      <vt:lpstr>PowerPoint Presentation</vt:lpstr>
      <vt:lpstr>PowerPoint Presentation</vt:lpstr>
      <vt:lpstr>Pre-Requisites and Target Audience</vt:lpstr>
      <vt:lpstr>To Get Started</vt:lpstr>
      <vt:lpstr>People</vt:lpstr>
      <vt:lpstr>Emergency</vt:lpstr>
      <vt:lpstr>Assessments</vt:lpstr>
      <vt:lpstr>Lectures</vt:lpstr>
      <vt:lpstr>Labs start in week 2 </vt:lpstr>
      <vt:lpstr>Lab materials</vt:lpstr>
      <vt:lpstr>Lab Location</vt:lpstr>
      <vt:lpstr>MS Teams</vt:lpstr>
      <vt:lpstr>Lab Computer</vt:lpstr>
      <vt:lpstr>Lab Assessment</vt:lpstr>
      <vt:lpstr>Lab Assessment</vt:lpstr>
      <vt:lpstr>Lab Assessment</vt:lpstr>
      <vt:lpstr>Lab Assessment</vt:lpstr>
      <vt:lpstr>Lab Due Dates</vt:lpstr>
      <vt:lpstr>Lab Help</vt:lpstr>
      <vt:lpstr>Lab Setup</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Scalable and Cloud Computing</dc:subject>
  <dc:creator>Andreas Haeberlen</dc:creator>
  <cp:keywords>NETS 212</cp:keywords>
  <dc:description>http://www.cis.upenn.edu/~nets212/</dc:description>
  <cp:lastModifiedBy>张 智</cp:lastModifiedBy>
  <cp:revision>4297</cp:revision>
  <cp:lastPrinted>2014-08-27T18:50:12Z</cp:lastPrinted>
  <dcterms:created xsi:type="dcterms:W3CDTF">1999-05-23T11:18:07Z</dcterms:created>
  <dcterms:modified xsi:type="dcterms:W3CDTF">2024-07-15T05:23:16Z</dcterms:modified>
  <cp:category>Lecture</cp:category>
</cp:coreProperties>
</file>