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9" r:id="rId1"/>
  </p:sldMasterIdLst>
  <p:notesMasterIdLst>
    <p:notesMasterId r:id="rId61"/>
  </p:notesMasterIdLst>
  <p:handoutMasterIdLst>
    <p:handoutMasterId r:id="rId62"/>
  </p:handoutMasterIdLst>
  <p:sldIdLst>
    <p:sldId id="1344" r:id="rId2"/>
    <p:sldId id="343" r:id="rId3"/>
    <p:sldId id="307" r:id="rId4"/>
    <p:sldId id="308" r:id="rId5"/>
    <p:sldId id="311" r:id="rId6"/>
    <p:sldId id="310" r:id="rId7"/>
    <p:sldId id="312" r:id="rId8"/>
    <p:sldId id="313" r:id="rId9"/>
    <p:sldId id="309" r:id="rId10"/>
    <p:sldId id="1174" r:id="rId11"/>
    <p:sldId id="1404" r:id="rId12"/>
    <p:sldId id="293" r:id="rId13"/>
    <p:sldId id="294" r:id="rId14"/>
    <p:sldId id="295" r:id="rId15"/>
    <p:sldId id="296" r:id="rId16"/>
    <p:sldId id="297" r:id="rId17"/>
    <p:sldId id="1357" r:id="rId18"/>
    <p:sldId id="1361" r:id="rId19"/>
    <p:sldId id="1134" r:id="rId20"/>
    <p:sldId id="1362" r:id="rId21"/>
    <p:sldId id="1156" r:id="rId22"/>
    <p:sldId id="1364" r:id="rId23"/>
    <p:sldId id="1366" r:id="rId24"/>
    <p:sldId id="1363" r:id="rId25"/>
    <p:sldId id="1367" r:id="rId26"/>
    <p:sldId id="1368" r:id="rId27"/>
    <p:sldId id="1369" r:id="rId28"/>
    <p:sldId id="1370" r:id="rId29"/>
    <p:sldId id="1190" r:id="rId30"/>
    <p:sldId id="1328" r:id="rId31"/>
    <p:sldId id="1375" r:id="rId32"/>
    <p:sldId id="1376" r:id="rId33"/>
    <p:sldId id="1379" r:id="rId34"/>
    <p:sldId id="1377" r:id="rId35"/>
    <p:sldId id="1378" r:id="rId36"/>
    <p:sldId id="1380" r:id="rId37"/>
    <p:sldId id="1381" r:id="rId38"/>
    <p:sldId id="1382" r:id="rId39"/>
    <p:sldId id="1384" r:id="rId40"/>
    <p:sldId id="1386" r:id="rId41"/>
    <p:sldId id="1383" r:id="rId42"/>
    <p:sldId id="1389" r:id="rId43"/>
    <p:sldId id="1402" r:id="rId44"/>
    <p:sldId id="1400" r:id="rId45"/>
    <p:sldId id="1401" r:id="rId46"/>
    <p:sldId id="1390" r:id="rId47"/>
    <p:sldId id="1398" r:id="rId48"/>
    <p:sldId id="1399" r:id="rId49"/>
    <p:sldId id="1403" r:id="rId50"/>
    <p:sldId id="1391" r:id="rId51"/>
    <p:sldId id="1392" r:id="rId52"/>
    <p:sldId id="1394" r:id="rId53"/>
    <p:sldId id="1395" r:id="rId54"/>
    <p:sldId id="1396" r:id="rId55"/>
    <p:sldId id="1374" r:id="rId56"/>
    <p:sldId id="1226" r:id="rId57"/>
    <p:sldId id="1373" r:id="rId58"/>
    <p:sldId id="1359" r:id="rId59"/>
    <p:sldId id="1397" r:id="rId6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8B00"/>
    <a:srgbClr val="FF9900"/>
    <a:srgbClr val="00CC00"/>
    <a:srgbClr val="33CC33"/>
    <a:srgbClr val="FF3399"/>
    <a:srgbClr val="66FF33"/>
    <a:srgbClr val="FFCC99"/>
    <a:srgbClr val="FF33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74953" autoAdjust="0"/>
  </p:normalViewPr>
  <p:slideViewPr>
    <p:cSldViewPr snapToGrid="0">
      <p:cViewPr varScale="1">
        <p:scale>
          <a:sx n="53" d="100"/>
          <a:sy n="53" d="100"/>
        </p:scale>
        <p:origin x="1230" y="3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3492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30ADC5A2-7EE1-42A0-8328-CF0923DC0A09}"/>
    <pc:docChg chg="undo redo custSel addSld delSld modSld sldOrd">
      <pc:chgData name="张 智" userId="36bdf691fd3510be" providerId="LiveId" clId="{30ADC5A2-7EE1-42A0-8328-CF0923DC0A09}" dt="2023-08-01T05:57:19.997" v="25346" actId="14100"/>
      <pc:docMkLst>
        <pc:docMk/>
      </pc:docMkLst>
      <pc:sldChg chg="add del">
        <pc:chgData name="张 智" userId="36bdf691fd3510be" providerId="LiveId" clId="{30ADC5A2-7EE1-42A0-8328-CF0923DC0A09}" dt="2023-07-21T07:40:48.506" v="42" actId="47"/>
        <pc:sldMkLst>
          <pc:docMk/>
          <pc:sldMk cId="3503711615" sldId="260"/>
        </pc:sldMkLst>
      </pc:sldChg>
      <pc:sldChg chg="del">
        <pc:chgData name="张 智" userId="36bdf691fd3510be" providerId="LiveId" clId="{30ADC5A2-7EE1-42A0-8328-CF0923DC0A09}" dt="2023-07-21T07:41:03.562" v="66" actId="47"/>
        <pc:sldMkLst>
          <pc:docMk/>
          <pc:sldMk cId="0" sldId="264"/>
        </pc:sldMkLst>
      </pc:sldChg>
      <pc:sldChg chg="del">
        <pc:chgData name="张 智" userId="36bdf691fd3510be" providerId="LiveId" clId="{30ADC5A2-7EE1-42A0-8328-CF0923DC0A09}" dt="2023-07-21T07:41:04.145" v="67" actId="47"/>
        <pc:sldMkLst>
          <pc:docMk/>
          <pc:sldMk cId="0" sldId="265"/>
        </pc:sldMkLst>
      </pc:sldChg>
      <pc:sldChg chg="del">
        <pc:chgData name="张 智" userId="36bdf691fd3510be" providerId="LiveId" clId="{30ADC5A2-7EE1-42A0-8328-CF0923DC0A09}" dt="2023-07-21T07:41:04.759" v="68" actId="47"/>
        <pc:sldMkLst>
          <pc:docMk/>
          <pc:sldMk cId="0" sldId="266"/>
        </pc:sldMkLst>
      </pc:sldChg>
      <pc:sldChg chg="del">
        <pc:chgData name="张 智" userId="36bdf691fd3510be" providerId="LiveId" clId="{30ADC5A2-7EE1-42A0-8328-CF0923DC0A09}" dt="2023-07-21T07:41:05.340" v="69" actId="47"/>
        <pc:sldMkLst>
          <pc:docMk/>
          <pc:sldMk cId="0" sldId="267"/>
        </pc:sldMkLst>
      </pc:sldChg>
      <pc:sldChg chg="del">
        <pc:chgData name="张 智" userId="36bdf691fd3510be" providerId="LiveId" clId="{30ADC5A2-7EE1-42A0-8328-CF0923DC0A09}" dt="2023-07-21T07:41:24.621" v="89" actId="47"/>
        <pc:sldMkLst>
          <pc:docMk/>
          <pc:sldMk cId="1068746973" sldId="268"/>
        </pc:sldMkLst>
      </pc:sldChg>
      <pc:sldChg chg="del">
        <pc:chgData name="张 智" userId="36bdf691fd3510be" providerId="LiveId" clId="{30ADC5A2-7EE1-42A0-8328-CF0923DC0A09}" dt="2023-07-21T07:41:06.569" v="71" actId="47"/>
        <pc:sldMkLst>
          <pc:docMk/>
          <pc:sldMk cId="0" sldId="269"/>
        </pc:sldMkLst>
      </pc:sldChg>
      <pc:sldChg chg="del">
        <pc:chgData name="张 智" userId="36bdf691fd3510be" providerId="LiveId" clId="{30ADC5A2-7EE1-42A0-8328-CF0923DC0A09}" dt="2023-07-21T07:41:07.214" v="72" actId="47"/>
        <pc:sldMkLst>
          <pc:docMk/>
          <pc:sldMk cId="0" sldId="270"/>
        </pc:sldMkLst>
      </pc:sldChg>
      <pc:sldChg chg="del">
        <pc:chgData name="张 智" userId="36bdf691fd3510be" providerId="LiveId" clId="{30ADC5A2-7EE1-42A0-8328-CF0923DC0A09}" dt="2023-07-21T07:41:07.857" v="73" actId="47"/>
        <pc:sldMkLst>
          <pc:docMk/>
          <pc:sldMk cId="0" sldId="271"/>
        </pc:sldMkLst>
      </pc:sldChg>
      <pc:sldChg chg="del">
        <pc:chgData name="张 智" userId="36bdf691fd3510be" providerId="LiveId" clId="{30ADC5A2-7EE1-42A0-8328-CF0923DC0A09}" dt="2023-07-21T07:41:08.450" v="74" actId="47"/>
        <pc:sldMkLst>
          <pc:docMk/>
          <pc:sldMk cId="0" sldId="272"/>
        </pc:sldMkLst>
      </pc:sldChg>
      <pc:sldChg chg="del">
        <pc:chgData name="张 智" userId="36bdf691fd3510be" providerId="LiveId" clId="{30ADC5A2-7EE1-42A0-8328-CF0923DC0A09}" dt="2023-07-21T07:40:55.283" v="52" actId="47"/>
        <pc:sldMkLst>
          <pc:docMk/>
          <pc:sldMk cId="1469224897" sldId="273"/>
        </pc:sldMkLst>
      </pc:sldChg>
      <pc:sldChg chg="del">
        <pc:chgData name="张 智" userId="36bdf691fd3510be" providerId="LiveId" clId="{30ADC5A2-7EE1-42A0-8328-CF0923DC0A09}" dt="2023-07-21T07:41:00.322" v="60" actId="47"/>
        <pc:sldMkLst>
          <pc:docMk/>
          <pc:sldMk cId="1892611882" sldId="274"/>
        </pc:sldMkLst>
      </pc:sldChg>
      <pc:sldChg chg="del">
        <pc:chgData name="张 智" userId="36bdf691fd3510be" providerId="LiveId" clId="{30ADC5A2-7EE1-42A0-8328-CF0923DC0A09}" dt="2023-07-21T07:41:08.984" v="75" actId="47"/>
        <pc:sldMkLst>
          <pc:docMk/>
          <pc:sldMk cId="0" sldId="275"/>
        </pc:sldMkLst>
      </pc:sldChg>
      <pc:sldChg chg="add del">
        <pc:chgData name="张 智" userId="36bdf691fd3510be" providerId="LiveId" clId="{30ADC5A2-7EE1-42A0-8328-CF0923DC0A09}" dt="2023-07-21T07:40:49.879" v="44" actId="47"/>
        <pc:sldMkLst>
          <pc:docMk/>
          <pc:sldMk cId="4215697357" sldId="276"/>
        </pc:sldMkLst>
      </pc:sldChg>
      <pc:sldChg chg="del">
        <pc:chgData name="张 智" userId="36bdf691fd3510be" providerId="LiveId" clId="{30ADC5A2-7EE1-42A0-8328-CF0923DC0A09}" dt="2023-07-21T07:41:11.849" v="79" actId="47"/>
        <pc:sldMkLst>
          <pc:docMk/>
          <pc:sldMk cId="0" sldId="287"/>
        </pc:sldMkLst>
      </pc:sldChg>
      <pc:sldChg chg="del">
        <pc:chgData name="张 智" userId="36bdf691fd3510be" providerId="LiveId" clId="{30ADC5A2-7EE1-42A0-8328-CF0923DC0A09}" dt="2023-07-21T07:41:01.934" v="63" actId="47"/>
        <pc:sldMkLst>
          <pc:docMk/>
          <pc:sldMk cId="2725329858" sldId="288"/>
        </pc:sldMkLst>
      </pc:sldChg>
      <pc:sldChg chg="del">
        <pc:chgData name="张 智" userId="36bdf691fd3510be" providerId="LiveId" clId="{30ADC5A2-7EE1-42A0-8328-CF0923DC0A09}" dt="2023-07-21T07:41:03.003" v="65" actId="47"/>
        <pc:sldMkLst>
          <pc:docMk/>
          <pc:sldMk cId="23196158" sldId="290"/>
        </pc:sldMkLst>
      </pc:sldChg>
      <pc:sldChg chg="del">
        <pc:chgData name="张 智" userId="36bdf691fd3510be" providerId="LiveId" clId="{30ADC5A2-7EE1-42A0-8328-CF0923DC0A09}" dt="2023-07-21T07:41:12.627" v="80" actId="47"/>
        <pc:sldMkLst>
          <pc:docMk/>
          <pc:sldMk cId="1580396754" sldId="291"/>
        </pc:sldMkLst>
      </pc:sldChg>
      <pc:sldChg chg="addSp modSp add mod modAnim modNotesTx">
        <pc:chgData name="张 智" userId="36bdf691fd3510be" providerId="LiveId" clId="{30ADC5A2-7EE1-42A0-8328-CF0923DC0A09}" dt="2023-08-01T02:16:59.088" v="18613" actId="20577"/>
        <pc:sldMkLst>
          <pc:docMk/>
          <pc:sldMk cId="0" sldId="293"/>
        </pc:sldMkLst>
        <pc:spChg chg="add mod">
          <ac:chgData name="张 智" userId="36bdf691fd3510be" providerId="LiveId" clId="{30ADC5A2-7EE1-42A0-8328-CF0923DC0A09}" dt="2023-07-31T15:08:34" v="16607" actId="404"/>
          <ac:spMkLst>
            <pc:docMk/>
            <pc:sldMk cId="0" sldId="293"/>
            <ac:spMk id="4" creationId="{08701540-0442-49CC-9047-3B1E21EDEF37}"/>
          </ac:spMkLst>
        </pc:spChg>
        <pc:spChg chg="mod">
          <ac:chgData name="张 智" userId="36bdf691fd3510be" providerId="LiveId" clId="{30ADC5A2-7EE1-42A0-8328-CF0923DC0A09}" dt="2023-07-31T15:03:28.297" v="16340" actId="20577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30ADC5A2-7EE1-42A0-8328-CF0923DC0A09}" dt="2023-07-31T15:05:14.750" v="16363" actId="255"/>
          <ac:spMkLst>
            <pc:docMk/>
            <pc:sldMk cId="0" sldId="293"/>
            <ac:spMk id="431" creationId="{00000000-0000-0000-0000-000000000000}"/>
          </ac:spMkLst>
        </pc:spChg>
      </pc:sldChg>
      <pc:sldChg chg="add">
        <pc:chgData name="张 智" userId="36bdf691fd3510be" providerId="LiveId" clId="{30ADC5A2-7EE1-42A0-8328-CF0923DC0A09}" dt="2023-07-21T07:42:29.843" v="92"/>
        <pc:sldMkLst>
          <pc:docMk/>
          <pc:sldMk cId="0" sldId="294"/>
        </pc:sldMkLst>
      </pc:sldChg>
      <pc:sldChg chg="modSp add mod modNotesTx">
        <pc:chgData name="张 智" userId="36bdf691fd3510be" providerId="LiveId" clId="{30ADC5A2-7EE1-42A0-8328-CF0923DC0A09}" dt="2023-08-01T02:18:28.877" v="18614" actId="20577"/>
        <pc:sldMkLst>
          <pc:docMk/>
          <pc:sldMk cId="0" sldId="295"/>
        </pc:sldMkLst>
        <pc:spChg chg="mod">
          <ac:chgData name="张 智" userId="36bdf691fd3510be" providerId="LiveId" clId="{30ADC5A2-7EE1-42A0-8328-CF0923DC0A09}" dt="2023-07-21T07:42:29.888" v="94" actId="27636"/>
          <ac:spMkLst>
            <pc:docMk/>
            <pc:sldMk cId="0" sldId="295"/>
            <ac:spMk id="466" creationId="{00000000-0000-0000-0000-000000000000}"/>
          </ac:spMkLst>
        </pc:spChg>
      </pc:sldChg>
      <pc:sldChg chg="modSp add mod">
        <pc:chgData name="张 智" userId="36bdf691fd3510be" providerId="LiveId" clId="{30ADC5A2-7EE1-42A0-8328-CF0923DC0A09}" dt="2023-07-21T07:42:29.891" v="95" actId="27636"/>
        <pc:sldMkLst>
          <pc:docMk/>
          <pc:sldMk cId="0" sldId="296"/>
        </pc:sldMkLst>
        <pc:spChg chg="mod">
          <ac:chgData name="张 智" userId="36bdf691fd3510be" providerId="LiveId" clId="{30ADC5A2-7EE1-42A0-8328-CF0923DC0A09}" dt="2023-07-21T07:42:29.891" v="95" actId="27636"/>
          <ac:spMkLst>
            <pc:docMk/>
            <pc:sldMk cId="0" sldId="296"/>
            <ac:spMk id="505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21:01.245" v="18615" actId="20577"/>
        <pc:sldMkLst>
          <pc:docMk/>
          <pc:sldMk cId="0" sldId="297"/>
        </pc:sldMkLst>
        <pc:spChg chg="mod">
          <ac:chgData name="张 智" userId="36bdf691fd3510be" providerId="LiveId" clId="{30ADC5A2-7EE1-42A0-8328-CF0923DC0A09}" dt="2023-08-01T02:21:01.245" v="18615" actId="20577"/>
          <ac:spMkLst>
            <pc:docMk/>
            <pc:sldMk cId="0" sldId="297"/>
            <ac:spMk id="545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13.245" v="81" actId="47"/>
        <pc:sldMkLst>
          <pc:docMk/>
          <pc:sldMk cId="0" sldId="299"/>
        </pc:sldMkLst>
      </pc:sldChg>
      <pc:sldChg chg="del">
        <pc:chgData name="张 智" userId="36bdf691fd3510be" providerId="LiveId" clId="{30ADC5A2-7EE1-42A0-8328-CF0923DC0A09}" dt="2023-07-21T07:41:13.854" v="82" actId="47"/>
        <pc:sldMkLst>
          <pc:docMk/>
          <pc:sldMk cId="0" sldId="302"/>
        </pc:sldMkLst>
      </pc:sldChg>
      <pc:sldChg chg="addSp delSp modSp add mod modTransition modAnim modNotesTx">
        <pc:chgData name="张 智" userId="36bdf691fd3510be" providerId="LiveId" clId="{30ADC5A2-7EE1-42A0-8328-CF0923DC0A09}" dt="2023-08-01T01:55:53.115" v="17652" actId="20577"/>
        <pc:sldMkLst>
          <pc:docMk/>
          <pc:sldMk cId="0" sldId="307"/>
        </pc:sldMkLst>
        <pc:spChg chg="add mod">
          <ac:chgData name="张 智" userId="36bdf691fd3510be" providerId="LiveId" clId="{30ADC5A2-7EE1-42A0-8328-CF0923DC0A09}" dt="2023-07-21T08:31:31.204" v="1083" actId="1076"/>
          <ac:spMkLst>
            <pc:docMk/>
            <pc:sldMk cId="0" sldId="307"/>
            <ac:spMk id="57" creationId="{B20EBB34-6A03-481E-8D5B-8EF6000EF263}"/>
          </ac:spMkLst>
        </pc:spChg>
        <pc:spChg chg="mod">
          <ac:chgData name="张 智" userId="36bdf691fd3510be" providerId="LiveId" clId="{30ADC5A2-7EE1-42A0-8328-CF0923DC0A09}" dt="2023-07-31T08:35:06.259" v="14691" actId="14100"/>
          <ac:spMkLst>
            <pc:docMk/>
            <pc:sldMk cId="0" sldId="307"/>
            <ac:spMk id="664" creationId="{00000000-0000-0000-0000-000000000000}"/>
          </ac:spMkLst>
        </pc:spChg>
        <pc:spChg chg="mod">
          <ac:chgData name="张 智" userId="36bdf691fd3510be" providerId="LiveId" clId="{30ADC5A2-7EE1-42A0-8328-CF0923DC0A09}" dt="2023-07-21T08:31:12.612" v="1078" actId="1076"/>
          <ac:spMkLst>
            <pc:docMk/>
            <pc:sldMk cId="0" sldId="307"/>
            <ac:spMk id="66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2:43.427" v="218" actId="478"/>
          <ac:spMkLst>
            <pc:docMk/>
            <pc:sldMk cId="0" sldId="307"/>
            <ac:spMk id="666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71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5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6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687" creationId="{00000000-0000-0000-0000-000000000000}"/>
          </ac:spMkLst>
        </pc:spChg>
        <pc:spChg chg="mod">
          <ac:chgData name="张 智" userId="36bdf691fd3510be" providerId="LiveId" clId="{30ADC5A2-7EE1-42A0-8328-CF0923DC0A09}" dt="2023-07-21T08:31:36.357" v="1085" actId="1035"/>
          <ac:spMkLst>
            <pc:docMk/>
            <pc:sldMk cId="0" sldId="307"/>
            <ac:spMk id="718" creationId="{00000000-0000-0000-0000-000000000000}"/>
          </ac:spMkLst>
        </pc:s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693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69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31:36.357" v="1085" actId="1035"/>
          <ac:grpSpMkLst>
            <pc:docMk/>
            <pc:sldMk cId="0" sldId="307"/>
            <ac:grpSpMk id="705" creationId="{00000000-0000-0000-0000-000000000000}"/>
          </ac:grpSpMkLst>
        </pc:grp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6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7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68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0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31:36.357" v="1085" actId="1035"/>
          <ac:picMkLst>
            <pc:docMk/>
            <pc:sldMk cId="0" sldId="307"/>
            <ac:picMk id="717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1:58:58.240" v="17848" actId="20577"/>
        <pc:sldMkLst>
          <pc:docMk/>
          <pc:sldMk cId="0" sldId="308"/>
        </pc:sldMkLst>
        <pc:spChg chg="add del mod">
          <ac:chgData name="张 智" userId="36bdf691fd3510be" providerId="LiveId" clId="{30ADC5A2-7EE1-42A0-8328-CF0923DC0A09}" dt="2023-07-21T08:05:13.923" v="277" actId="478"/>
          <ac:spMkLst>
            <pc:docMk/>
            <pc:sldMk cId="0" sldId="308"/>
            <ac:spMk id="3" creationId="{4EDC3490-8505-40A0-9E04-F4D5176AC3E0}"/>
          </ac:spMkLst>
        </pc:spChg>
        <pc:spChg chg="add mod">
          <ac:chgData name="张 智" userId="36bdf691fd3510be" providerId="LiveId" clId="{30ADC5A2-7EE1-42A0-8328-CF0923DC0A09}" dt="2023-07-31T08:35:11.611" v="14692" actId="14100"/>
          <ac:spMkLst>
            <pc:docMk/>
            <pc:sldMk cId="0" sldId="308"/>
            <ac:spMk id="74" creationId="{92E55797-DCEF-4021-886B-EEB8F18BD80B}"/>
          </ac:spMkLst>
        </pc:spChg>
        <pc:spChg chg="add mod">
          <ac:chgData name="张 智" userId="36bdf691fd3510be" providerId="LiveId" clId="{30ADC5A2-7EE1-42A0-8328-CF0923DC0A09}" dt="2023-07-21T08:27:30.606" v="923" actId="21"/>
          <ac:spMkLst>
            <pc:docMk/>
            <pc:sldMk cId="0" sldId="308"/>
            <ac:spMk id="75" creationId="{76F54E32-6B9E-4C8C-ADC2-B6B214C4E533}"/>
          </ac:spMkLst>
        </pc:spChg>
        <pc:spChg chg="add mod">
          <ac:chgData name="张 智" userId="36bdf691fd3510be" providerId="LiveId" clId="{30ADC5A2-7EE1-42A0-8328-CF0923DC0A09}" dt="2023-08-01T01:58:35.444" v="17798" actId="20577"/>
          <ac:spMkLst>
            <pc:docMk/>
            <pc:sldMk cId="0" sldId="308"/>
            <ac:spMk id="76" creationId="{ACA60F7A-DBB3-4E70-AAB3-C57493D73375}"/>
          </ac:spMkLst>
        </pc:spChg>
        <pc:spChg chg="del mod">
          <ac:chgData name="张 智" userId="36bdf691fd3510be" providerId="LiveId" clId="{30ADC5A2-7EE1-42A0-8328-CF0923DC0A09}" dt="2023-07-21T08:05:11.844" v="276" actId="478"/>
          <ac:spMkLst>
            <pc:docMk/>
            <pc:sldMk cId="0" sldId="308"/>
            <ac:spMk id="721" creationId="{00000000-0000-0000-0000-000000000000}"/>
          </ac:spMkLst>
        </pc:spChg>
        <pc:spChg chg="mod">
          <ac:chgData name="张 智" userId="36bdf691fd3510be" providerId="LiveId" clId="{30ADC5A2-7EE1-42A0-8328-CF0923DC0A09}" dt="2023-08-01T01:56:51.317" v="17730" actId="20577"/>
          <ac:spMkLst>
            <pc:docMk/>
            <pc:sldMk cId="0" sldId="308"/>
            <ac:spMk id="722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5:49.245" v="312" actId="478"/>
          <ac:spMkLst>
            <pc:docMk/>
            <pc:sldMk cId="0" sldId="308"/>
            <ac:spMk id="72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28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2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44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52" creationId="{00000000-0000-0000-0000-000000000000}"/>
          </ac:spMkLst>
        </pc:spChg>
        <pc:spChg chg="mod">
          <ac:chgData name="张 智" userId="36bdf691fd3510be" providerId="LiveId" clId="{30ADC5A2-7EE1-42A0-8328-CF0923DC0A09}" dt="2023-07-31T08:38:43.915" v="14870" actId="1035"/>
          <ac:spMkLst>
            <pc:docMk/>
            <pc:sldMk cId="0" sldId="308"/>
            <ac:spMk id="753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4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5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6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7" creationId="{00000000-0000-0000-0000-000000000000}"/>
          </ac:spMkLst>
        </pc:spChg>
        <pc:spChg chg="mod">
          <ac:chgData name="张 智" userId="36bdf691fd3510be" providerId="LiveId" clId="{30ADC5A2-7EE1-42A0-8328-CF0923DC0A09}" dt="2023-07-31T08:38:39.640" v="14864" actId="1035"/>
          <ac:spMkLst>
            <pc:docMk/>
            <pc:sldMk cId="0" sldId="308"/>
            <ac:spMk id="768" creationId="{00000000-0000-0000-0000-000000000000}"/>
          </ac:spMkLst>
        </pc:s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50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57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63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74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80" creationId="{00000000-0000-0000-0000-000000000000}"/>
          </ac:grpSpMkLst>
        </pc:grpChg>
        <pc:grpChg chg="mod">
          <ac:chgData name="张 智" userId="36bdf691fd3510be" providerId="LiveId" clId="{30ADC5A2-7EE1-42A0-8328-CF0923DC0A09}" dt="2023-07-31T08:38:39.640" v="14864" actId="1035"/>
          <ac:grpSpMkLst>
            <pc:docMk/>
            <pc:sldMk cId="0" sldId="308"/>
            <ac:grpSpMk id="786" creationId="{00000000-0000-0000-0000-000000000000}"/>
          </ac:grpSpMkLst>
        </pc:grp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4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6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29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2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3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4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6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39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0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45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51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5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7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8" creationId="{00000000-0000-0000-0000-000000000000}"/>
          </ac:picMkLst>
        </pc:picChg>
        <pc:picChg chg="mod">
          <ac:chgData name="张 智" userId="36bdf691fd3510be" providerId="LiveId" clId="{30ADC5A2-7EE1-42A0-8328-CF0923DC0A09}" dt="2023-07-31T08:38:39.640" v="14864" actId="1035"/>
          <ac:picMkLst>
            <pc:docMk/>
            <pc:sldMk cId="0" sldId="308"/>
            <ac:picMk id="789" creationId="{00000000-0000-0000-0000-000000000000}"/>
          </ac:picMkLst>
        </pc:picChg>
      </pc:sldChg>
      <pc:sldChg chg="delSp modSp add mod modNotesTx">
        <pc:chgData name="张 智" userId="36bdf691fd3510be" providerId="LiveId" clId="{30ADC5A2-7EE1-42A0-8328-CF0923DC0A09}" dt="2023-08-01T02:11:57.767" v="18420" actId="20577"/>
        <pc:sldMkLst>
          <pc:docMk/>
          <pc:sldMk cId="99123418" sldId="309"/>
        </pc:sldMkLst>
        <pc:spChg chg="add del mod">
          <ac:chgData name="张 智" userId="36bdf691fd3510be" providerId="LiveId" clId="{30ADC5A2-7EE1-42A0-8328-CF0923DC0A09}" dt="2023-07-21T14:01:38.281" v="2093" actId="478"/>
          <ac:spMkLst>
            <pc:docMk/>
            <pc:sldMk cId="99123418" sldId="309"/>
            <ac:spMk id="48" creationId="{63D7B5DD-DE78-4F10-849D-4FF83DD3E450}"/>
          </ac:spMkLst>
        </pc:spChg>
        <pc:spChg chg="add 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49" creationId="{6CC25DB8-D25E-484D-9A71-124AF00D3B0C}"/>
          </ac:spMkLst>
        </pc:spChg>
        <pc:spChg chg="mod">
          <ac:chgData name="张 智" userId="36bdf691fd3510be" providerId="LiveId" clId="{30ADC5A2-7EE1-42A0-8328-CF0923DC0A09}" dt="2023-07-31T14:50:58.636" v="15131" actId="14100"/>
          <ac:spMkLst>
            <pc:docMk/>
            <pc:sldMk cId="99123418" sldId="309"/>
            <ac:spMk id="794" creationId="{00000000-0000-0000-0000-000000000000}"/>
          </ac:spMkLst>
        </pc:spChg>
        <pc:spChg chg="mod">
          <ac:chgData name="张 智" userId="36bdf691fd3510be" providerId="LiveId" clId="{30ADC5A2-7EE1-42A0-8328-CF0923DC0A09}" dt="2023-07-31T14:39:16.461" v="15110" actId="20577"/>
          <ac:spMkLst>
            <pc:docMk/>
            <pc:sldMk cId="99123418" sldId="309"/>
            <ac:spMk id="795" creationId="{00000000-0000-0000-0000-000000000000}"/>
          </ac:spMkLst>
        </pc:spChg>
        <pc:spChg chg="del mod">
          <ac:chgData name="张 智" userId="36bdf691fd3510be" providerId="LiveId" clId="{30ADC5A2-7EE1-42A0-8328-CF0923DC0A09}" dt="2023-07-31T14:30:37.868" v="14908" actId="478"/>
          <ac:spMkLst>
            <pc:docMk/>
            <pc:sldMk cId="99123418" sldId="309"/>
            <ac:spMk id="796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7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8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799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00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23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24" creationId="{00000000-0000-0000-0000-000000000000}"/>
          </ac:spMkLst>
        </pc:spChg>
        <pc:spChg chg="mod">
          <ac:chgData name="张 智" userId="36bdf691fd3510be" providerId="LiveId" clId="{30ADC5A2-7EE1-42A0-8328-CF0923DC0A09}" dt="2023-07-21T14:01:55.861" v="2096" actId="14100"/>
          <ac:spMkLst>
            <pc:docMk/>
            <pc:sldMk cId="99123418" sldId="309"/>
            <ac:spMk id="826" creationId="{00000000-0000-0000-0000-000000000000}"/>
          </ac:spMkLst>
        </pc:spChg>
        <pc:spChg chg="mod">
          <ac:chgData name="张 智" userId="36bdf691fd3510be" providerId="LiveId" clId="{30ADC5A2-7EE1-42A0-8328-CF0923DC0A09}" dt="2023-07-21T14:01:28.198" v="2089" actId="14100"/>
          <ac:spMkLst>
            <pc:docMk/>
            <pc:sldMk cId="99123418" sldId="309"/>
            <ac:spMk id="827" creationId="{00000000-0000-0000-0000-000000000000}"/>
          </ac:spMkLst>
        </pc:spChg>
        <pc:spChg chg="mod">
          <ac:chgData name="张 智" userId="36bdf691fd3510be" providerId="LiveId" clId="{30ADC5A2-7EE1-42A0-8328-CF0923DC0A09}" dt="2023-07-21T14:02:00.038" v="2097" actId="14100"/>
          <ac:spMkLst>
            <pc:docMk/>
            <pc:sldMk cId="99123418" sldId="309"/>
            <ac:spMk id="829" creationId="{00000000-0000-0000-0000-000000000000}"/>
          </ac:spMkLst>
        </pc:spChg>
        <pc:spChg chg="mod">
          <ac:chgData name="张 智" userId="36bdf691fd3510be" providerId="LiveId" clId="{30ADC5A2-7EE1-42A0-8328-CF0923DC0A09}" dt="2023-07-31T14:38:52.176" v="15087" actId="20577"/>
          <ac:spMkLst>
            <pc:docMk/>
            <pc:sldMk cId="99123418" sldId="309"/>
            <ac:spMk id="831" creationId="{00000000-0000-0000-0000-000000000000}"/>
          </ac:spMkLst>
        </pc:spChg>
        <pc:spChg chg="mod">
          <ac:chgData name="张 智" userId="36bdf691fd3510be" providerId="LiveId" clId="{30ADC5A2-7EE1-42A0-8328-CF0923DC0A09}" dt="2023-07-31T14:35:47.678" v="14975" actId="1036"/>
          <ac:spMkLst>
            <pc:docMk/>
            <pc:sldMk cId="99123418" sldId="309"/>
            <ac:spMk id="832" creationId="{00000000-0000-0000-0000-000000000000}"/>
          </ac:spMkLst>
        </pc:spChg>
        <pc:spChg chg="mod">
          <ac:chgData name="张 智" userId="36bdf691fd3510be" providerId="LiveId" clId="{30ADC5A2-7EE1-42A0-8328-CF0923DC0A09}" dt="2023-07-31T14:35:55.576" v="14979" actId="1035"/>
          <ac:spMkLst>
            <pc:docMk/>
            <pc:sldMk cId="99123418" sldId="309"/>
            <ac:spMk id="833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34" creationId="{00000000-0000-0000-0000-000000000000}"/>
          </ac:spMkLst>
        </pc:spChg>
        <pc:spChg chg="mod">
          <ac:chgData name="张 智" userId="36bdf691fd3510be" providerId="LiveId" clId="{30ADC5A2-7EE1-42A0-8328-CF0923DC0A09}" dt="2023-07-21T14:03:36.558" v="2114" actId="1076"/>
          <ac:spMkLst>
            <pc:docMk/>
            <pc:sldMk cId="99123418" sldId="309"/>
            <ac:spMk id="836" creationId="{00000000-0000-0000-0000-000000000000}"/>
          </ac:spMkLst>
        </pc:s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3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6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09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2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5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18" creationId="{00000000-0000-0000-0000-000000000000}"/>
          </ac:grpSpMkLst>
        </pc:grpChg>
        <pc:grpChg chg="mod">
          <ac:chgData name="张 智" userId="36bdf691fd3510be" providerId="LiveId" clId="{30ADC5A2-7EE1-42A0-8328-CF0923DC0A09}" dt="2023-07-21T14:03:36.558" v="2114" actId="1076"/>
          <ac:grpSpMkLst>
            <pc:docMk/>
            <pc:sldMk cId="99123418" sldId="309"/>
            <ac:grpSpMk id="830" creationId="{00000000-0000-0000-0000-000000000000}"/>
          </ac:grpSpMkLst>
        </pc:grpChg>
        <pc:graphicFrameChg chg="mod modGraphic">
          <ac:chgData name="张 智" userId="36bdf691fd3510be" providerId="LiveId" clId="{30ADC5A2-7EE1-42A0-8328-CF0923DC0A09}" dt="2023-07-31T14:33:19.681" v="14919" actId="403"/>
          <ac:graphicFrameMkLst>
            <pc:docMk/>
            <pc:sldMk cId="99123418" sldId="309"/>
            <ac:graphicFrameMk id="825" creationId="{00000000-0000-0000-0000-000000000000}"/>
          </ac:graphicFrameMkLst>
        </pc:graphicFrame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1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2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793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19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0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1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22" creationId="{00000000-0000-0000-0000-000000000000}"/>
          </ac:picMkLst>
        </pc:picChg>
        <pc:picChg chg="mod">
          <ac:chgData name="张 智" userId="36bdf691fd3510be" providerId="LiveId" clId="{30ADC5A2-7EE1-42A0-8328-CF0923DC0A09}" dt="2023-07-21T14:03:36.558" v="2114" actId="1076"/>
          <ac:picMkLst>
            <pc:docMk/>
            <pc:sldMk cId="99123418" sldId="309"/>
            <ac:picMk id="835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8-01T02:05:08.714" v="18222" actId="20577"/>
        <pc:sldMkLst>
          <pc:docMk/>
          <pc:sldMk cId="0" sldId="310"/>
        </pc:sldMkLst>
        <pc:spChg chg="mod">
          <ac:chgData name="张 智" userId="36bdf691fd3510be" providerId="LiveId" clId="{30ADC5A2-7EE1-42A0-8328-CF0923DC0A09}" dt="2023-07-31T14:27:46.767" v="14872" actId="20577"/>
          <ac:spMkLst>
            <pc:docMk/>
            <pc:sldMk cId="0" sldId="310"/>
            <ac:spMk id="839" creationId="{00000000-0000-0000-0000-000000000000}"/>
          </ac:spMkLst>
        </pc:spChg>
        <pc:spChg chg="mod">
          <ac:chgData name="张 智" userId="36bdf691fd3510be" providerId="LiveId" clId="{30ADC5A2-7EE1-42A0-8328-CF0923DC0A09}" dt="2023-07-31T14:29:27.178" v="14905" actId="20577"/>
          <ac:spMkLst>
            <pc:docMk/>
            <pc:sldMk cId="0" sldId="310"/>
            <ac:spMk id="840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09:46.832" v="506" actId="478"/>
          <ac:spMkLst>
            <pc:docMk/>
            <pc:sldMk cId="0" sldId="310"/>
            <ac:spMk id="84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47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2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6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71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72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4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5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6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88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6:25.369" v="626" actId="478"/>
          <ac:spMkLst>
            <pc:docMk/>
            <pc:sldMk cId="0" sldId="310"/>
            <ac:spMk id="888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3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4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5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06" creationId="{00000000-0000-0000-0000-000000000000}"/>
          </ac:spMkLst>
        </pc:spChg>
        <pc:spChg chg="mod">
          <ac:chgData name="张 智" userId="36bdf691fd3510be" providerId="LiveId" clId="{30ADC5A2-7EE1-42A0-8328-CF0923DC0A09}" dt="2023-07-21T08:09:40.063" v="502" actId="1037"/>
          <ac:spMkLst>
            <pc:docMk/>
            <pc:sldMk cId="0" sldId="310"/>
            <ac:spMk id="911" creationId="{00000000-0000-0000-0000-000000000000}"/>
          </ac:spMkLst>
        </pc:s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6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76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882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910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09:40.063" v="502" actId="1037"/>
          <ac:grpSpMkLst>
            <pc:docMk/>
            <pc:sldMk cId="0" sldId="310"/>
            <ac:grpSpMk id="915" creationId="{00000000-0000-0000-0000-000000000000}"/>
          </ac:grpSpMkLst>
        </pc:grpChg>
        <pc:picChg chg="add del mod">
          <ac:chgData name="张 智" userId="36bdf691fd3510be" providerId="LiveId" clId="{30ADC5A2-7EE1-42A0-8328-CF0923DC0A09}" dt="2023-07-21T08:33:28.870" v="1157" actId="478"/>
          <ac:picMkLst>
            <pc:docMk/>
            <pc:sldMk cId="0" sldId="310"/>
            <ac:picMk id="83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4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5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6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6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7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7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8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89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09:40.063" v="502" actId="1037"/>
          <ac:picMkLst>
            <pc:docMk/>
            <pc:sldMk cId="0" sldId="310"/>
            <ac:picMk id="902" creationId="{00000000-0000-0000-0000-000000000000}"/>
          </ac:picMkLst>
        </pc:picChg>
      </pc:sldChg>
      <pc:sldChg chg="delSp modSp add del mod modTransition modAnim modNotesTx">
        <pc:chgData name="张 智" userId="36bdf691fd3510be" providerId="LiveId" clId="{30ADC5A2-7EE1-42A0-8328-CF0923DC0A09}" dt="2023-08-01T02:00:23.749" v="17970" actId="20577"/>
        <pc:sldMkLst>
          <pc:docMk/>
          <pc:sldMk cId="609397094" sldId="311"/>
        </pc:sldMkLst>
        <pc:spChg chg="mod">
          <ac:chgData name="张 智" userId="36bdf691fd3510be" providerId="LiveId" clId="{30ADC5A2-7EE1-42A0-8328-CF0923DC0A09}" dt="2023-07-31T14:27:40.390" v="14871" actId="20577"/>
          <ac:spMkLst>
            <pc:docMk/>
            <pc:sldMk cId="609397094" sldId="311"/>
            <ac:spMk id="918" creationId="{00000000-0000-0000-0000-000000000000}"/>
          </ac:spMkLst>
        </pc:spChg>
        <pc:spChg chg="mod">
          <ac:chgData name="张 智" userId="36bdf691fd3510be" providerId="LiveId" clId="{30ADC5A2-7EE1-42A0-8328-CF0923DC0A09}" dt="2023-07-31T14:29:02.430" v="14897" actId="20577"/>
          <ac:spMkLst>
            <pc:docMk/>
            <pc:sldMk cId="609397094" sldId="311"/>
            <ac:spMk id="919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4:58.756" v="623" actId="478"/>
          <ac:spMkLst>
            <pc:docMk/>
            <pc:sldMk cId="609397094" sldId="311"/>
            <ac:spMk id="92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26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42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5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5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2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3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4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5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66" creationId="{00000000-0000-0000-0000-000000000000}"/>
          </ac:spMkLst>
        </pc:spChg>
        <pc:spChg chg="mod">
          <ac:chgData name="张 智" userId="36bdf691fd3510be" providerId="LiveId" clId="{30ADC5A2-7EE1-42A0-8328-CF0923DC0A09}" dt="2023-07-21T08:16:30.678" v="627" actId="20577"/>
          <ac:spMkLst>
            <pc:docMk/>
            <pc:sldMk cId="609397094" sldId="311"/>
            <ac:spMk id="967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6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7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8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79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80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85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91" creationId="{00000000-0000-0000-0000-000000000000}"/>
          </ac:spMkLst>
        </pc:spChg>
        <pc:spChg chg="mod">
          <ac:chgData name="张 智" userId="36bdf691fd3510be" providerId="LiveId" clId="{30ADC5A2-7EE1-42A0-8328-CF0923DC0A09}" dt="2023-07-21T08:14:52.813" v="621" actId="1035"/>
          <ac:spMkLst>
            <pc:docMk/>
            <pc:sldMk cId="609397094" sldId="311"/>
            <ac:spMk id="992" creationId="{00000000-0000-0000-0000-000000000000}"/>
          </ac:spMkLst>
        </pc:s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48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5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61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7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84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8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997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1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5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09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13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17" creationId="{00000000-0000-0000-0000-000000000000}"/>
          </ac:grpSpMkLst>
        </pc:grpChg>
        <pc:grpChg chg="mod">
          <ac:chgData name="张 智" userId="36bdf691fd3510be" providerId="LiveId" clId="{30ADC5A2-7EE1-42A0-8328-CF0923DC0A09}" dt="2023-07-21T08:14:52.813" v="621" actId="1035"/>
          <ac:grpSpMkLst>
            <pc:docMk/>
            <pc:sldMk cId="609397094" sldId="311"/>
            <ac:grpSpMk id="1021" creationId="{00000000-0000-0000-0000-000000000000}"/>
          </ac:grpSpMkLst>
        </pc:grp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1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2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0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1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2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4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5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7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8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3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43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49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56" creationId="{00000000-0000-0000-0000-000000000000}"/>
          </ac:picMkLst>
        </pc:picChg>
        <pc:picChg chg="mod">
          <ac:chgData name="张 智" userId="36bdf691fd3510be" providerId="LiveId" clId="{30ADC5A2-7EE1-42A0-8328-CF0923DC0A09}" dt="2023-07-21T08:14:52.813" v="621" actId="1035"/>
          <ac:picMkLst>
            <pc:docMk/>
            <pc:sldMk cId="609397094" sldId="311"/>
            <ac:picMk id="990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30ADC5A2-7EE1-42A0-8328-CF0923DC0A09}" dt="2023-07-31T14:29:34.765" v="14906" actId="20577"/>
        <pc:sldMkLst>
          <pc:docMk/>
          <pc:sldMk cId="0" sldId="312"/>
        </pc:sldMkLst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69" creationId="{8C77EA31-0137-4700-9B4B-E3A9A421A8B7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3" creationId="{260ECEF9-B059-4A6C-8CC7-D421F280EAC0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4" creationId="{5B93DB0E-D1CF-40C7-BB5A-52BB59ABA54D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85" creationId="{A5357ED2-4627-46A4-A0C2-C23947151AE3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93" creationId="{D605AE4D-817C-4D89-906E-A80ABBED8E6A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94" creationId="{9C980E9A-959E-4378-BB61-09266C369DDC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5" creationId="{A75A045B-D4F6-4896-A0E2-00315C9BDEE2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6" creationId="{FF810035-BFA6-4F18-81E9-E0B93C3EAA6F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7" creationId="{F6E0A7E0-D91F-48A5-B1C1-6B7AE78CBCB9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8" creationId="{9A59FAC3-A8D7-4B0F-97AA-1693EF61C3C4}"/>
          </ac:spMkLst>
        </pc:spChg>
        <pc:spChg chg="add 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09" creationId="{BA2080D8-737F-402E-89BD-AFF50F823265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1" creationId="{FED8D09F-9B7C-44A8-923B-63E08BFF3490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2" creationId="{467AE6B9-42F1-4507-8478-581E8FB3232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3" creationId="{0FBC446B-B4A6-41C4-9EF9-80412997AE39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4" creationId="{0E073E48-9632-4B5D-BF6C-7C871EEA29A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5" creationId="{C7B1819B-B2A9-43DA-A22F-F0602C7D1E0E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7" creationId="{5038C99B-F474-4C20-9B3A-93C27410133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8" creationId="{BBF28F62-A5C3-4211-B58F-ACE236A55209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19" creationId="{9684979B-E91E-43E4-B182-9FCEE8CCACF0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0" creationId="{8C12818E-3AA0-4389-9699-2B802F312C1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1" creationId="{A35E3C12-5E2F-4D58-9D80-3D1274351F1C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3" creationId="{31A24166-8FE1-45CB-8DC1-C0B507EA9BCA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4" creationId="{2A9FE9A3-548A-4BB2-8413-2F7AE43A59FF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5" creationId="{D0755413-0C10-490A-B879-6013E087FD6F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6" creationId="{166379BF-29A7-43ED-8431-2BFB0F743237}"/>
          </ac:spMkLst>
        </pc:spChg>
        <pc:spChg chg="mod">
          <ac:chgData name="张 智" userId="36bdf691fd3510be" providerId="LiveId" clId="{30ADC5A2-7EE1-42A0-8328-CF0923DC0A09}" dt="2023-07-21T08:34:42.010" v="1164"/>
          <ac:spMkLst>
            <pc:docMk/>
            <pc:sldMk cId="0" sldId="312"/>
            <ac:spMk id="127" creationId="{7B344CC1-303D-4B1C-8FF5-93FDC552A8A7}"/>
          </ac:spMkLst>
        </pc:spChg>
        <pc:spChg chg="mod">
          <ac:chgData name="张 智" userId="36bdf691fd3510be" providerId="LiveId" clId="{30ADC5A2-7EE1-42A0-8328-CF0923DC0A09}" dt="2023-07-31T14:29:34.765" v="14906" actId="20577"/>
          <ac:spMkLst>
            <pc:docMk/>
            <pc:sldMk cId="0" sldId="312"/>
            <ac:spMk id="1023" creationId="{00000000-0000-0000-0000-000000000000}"/>
          </ac:spMkLst>
        </pc:spChg>
        <pc:spChg chg="mod">
          <ac:chgData name="张 智" userId="36bdf691fd3510be" providerId="LiveId" clId="{30ADC5A2-7EE1-42A0-8328-CF0923DC0A09}" dt="2023-07-21T08:19:23.673" v="761" actId="14100"/>
          <ac:spMkLst>
            <pc:docMk/>
            <pc:sldMk cId="0" sldId="312"/>
            <ac:spMk id="1024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19:28.874" v="763" actId="478"/>
          <ac:spMkLst>
            <pc:docMk/>
            <pc:sldMk cId="0" sldId="312"/>
            <ac:spMk id="102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31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6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4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55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56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7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8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69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0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1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4:30.083" v="1163" actId="478"/>
          <ac:spMkLst>
            <pc:docMk/>
            <pc:sldMk cId="0" sldId="312"/>
            <ac:spMk id="1072" creationId="{00000000-0000-0000-0000-000000000000}"/>
          </ac:spMkLst>
        </pc:spChg>
        <pc:spChg chg="del mod">
          <ac:chgData name="张 智" userId="36bdf691fd3510be" providerId="LiveId" clId="{30ADC5A2-7EE1-42A0-8328-CF0923DC0A09}" dt="2023-07-21T08:33:57.834" v="1162" actId="478"/>
          <ac:spMkLst>
            <pc:docMk/>
            <pc:sldMk cId="0" sldId="312"/>
            <ac:spMk id="1081" creationId="{00000000-0000-0000-0000-000000000000}"/>
          </ac:spMkLst>
        </pc:s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87" creationId="{F428C869-FAF6-4699-BC0C-8B83ED9E418E}"/>
          </ac:grpSpMkLst>
        </pc:gr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95" creationId="{F1C8EA4F-07DF-4487-9B87-1627615D1802}"/>
          </ac:grpSpMkLst>
        </pc:grpChg>
        <pc:grpChg chg="add mod">
          <ac:chgData name="张 智" userId="36bdf691fd3510be" providerId="LiveId" clId="{30ADC5A2-7EE1-42A0-8328-CF0923DC0A09}" dt="2023-07-21T08:34:42.010" v="1164"/>
          <ac:grpSpMkLst>
            <pc:docMk/>
            <pc:sldMk cId="0" sldId="312"/>
            <ac:grpSpMk id="100" creationId="{B0E260BA-1185-4A17-9F41-0C51DAA9F3E2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10" creationId="{9A651CCB-AE43-43EB-8E09-F638A3CD0CD2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16" creationId="{E3D4A168-5D32-4C20-8DE8-B13335E63A01}"/>
          </ac:grpSpMkLst>
        </pc:grpChg>
        <pc:grpChg chg="add del mod">
          <ac:chgData name="张 智" userId="36bdf691fd3510be" providerId="LiveId" clId="{30ADC5A2-7EE1-42A0-8328-CF0923DC0A09}" dt="2023-07-21T08:34:48.255" v="1165" actId="478"/>
          <ac:grpSpMkLst>
            <pc:docMk/>
            <pc:sldMk cId="0" sldId="312"/>
            <ac:grpSpMk id="122" creationId="{9BC59C1F-6F8C-4574-B4A1-048CEC6C2A49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53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60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4:30.083" v="1163" actId="478"/>
          <ac:grpSpMkLst>
            <pc:docMk/>
            <pc:sldMk cId="0" sldId="312"/>
            <ac:grpSpMk id="1066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3:56.158" v="1160" actId="478"/>
          <ac:grpSpMkLst>
            <pc:docMk/>
            <pc:sldMk cId="0" sldId="312"/>
            <ac:grpSpMk id="1080" creationId="{00000000-0000-0000-0000-000000000000}"/>
          </ac:grpSpMkLst>
        </pc:grpChg>
        <pc:grpChg chg="del mod">
          <ac:chgData name="张 智" userId="36bdf691fd3510be" providerId="LiveId" clId="{30ADC5A2-7EE1-42A0-8328-CF0923DC0A09}" dt="2023-07-21T08:33:57.236" v="1161" actId="478"/>
          <ac:grpSpMkLst>
            <pc:docMk/>
            <pc:sldMk cId="0" sldId="312"/>
            <ac:grpSpMk id="1084" creationId="{00000000-0000-0000-0000-000000000000}"/>
          </ac:grpSpMkLst>
        </pc:grp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4" creationId="{DD39CF09-72BF-4A67-AFC6-C9A3952E1F3D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5" creationId="{1ECA0479-AD15-4390-AB74-2225C194E4E7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6" creationId="{C271B9DD-E15A-45EE-B0E9-39888B7CD811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7" creationId="{0D4F2C3D-7434-497D-8A13-0DDC1A5020A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68" creationId="{F1487354-5CE7-4347-BD0C-ABE656271D0C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0" creationId="{569BAB51-F4DF-435E-B6E6-137B65B0D50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1" creationId="{79EE5A04-6C6B-47E8-910C-76CA05445A1D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2" creationId="{2489CBD3-4A70-4CDD-A744-BDA0EAA6C315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3" creationId="{EF984A20-92C5-488A-990F-2A62435DCEEB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4" creationId="{BF5D1D17-B9D0-40D8-98AE-3201C24A9EAE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5" creationId="{515C4BFC-A859-4A4F-9BC3-E50CD25BE199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6" creationId="{E8CC13B1-6DE0-4A65-B47A-9511B5E872BA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7" creationId="{912B8B30-5FD5-4D91-B6C7-751EA2839491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8" creationId="{B87CA24E-C6FC-42EB-85BB-FE9B0629FD64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79" creationId="{0B45DF36-7194-401E-B35D-701AFC6D3B4B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0" creationId="{D8890AAE-FCFF-4287-9BF1-32E880521324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1" creationId="{6FD7698D-2E58-4668-BA6A-B22AF980DB62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2" creationId="{60CF5626-DAED-476B-8E01-05DC79C0D083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6" creationId="{65F13E53-922C-446B-9D73-DC4370FB493C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8" creationId="{40882C2F-5307-420C-B18B-BFCEA849DDC2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89" creationId="{402781B9-A04F-414A-8AB2-CC59F8A271F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0" creationId="{FAFFCEE5-6066-4AA6-86AB-E2B4A2AAB233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1" creationId="{18BF826A-D900-4ABC-9F96-B963BD057845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2" creationId="{1F4D00BC-B9A8-4DB4-82DB-40FB33FBA184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6" creationId="{1F38B701-5CE6-4F47-81EC-31B213A71F49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7" creationId="{1850AB8E-B70E-4C85-9D25-6CB48C04036E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8" creationId="{215509F1-44C9-443C-A28A-7E11263FA9F0}"/>
          </ac:picMkLst>
        </pc:picChg>
        <pc:picChg chg="add 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99" creationId="{DA601048-A072-49BE-86A6-89F78913645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1" creationId="{9903024D-26E0-496E-B603-3E6D355D5040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2" creationId="{A1E44210-4ED8-447B-908B-E4AC8FCEEB33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3" creationId="{82E69742-7450-48C3-884A-89356DF1307B}"/>
          </ac:picMkLst>
        </pc:picChg>
        <pc:picChg chg="mod">
          <ac:chgData name="张 智" userId="36bdf691fd3510be" providerId="LiveId" clId="{30ADC5A2-7EE1-42A0-8328-CF0923DC0A09}" dt="2023-07-21T08:34:42.010" v="1164"/>
          <ac:picMkLst>
            <pc:docMk/>
            <pc:sldMk cId="0" sldId="312"/>
            <ac:picMk id="104" creationId="{F7563C3F-25A3-4B61-BEA8-938A84593380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28" creationId="{E6764BEF-7059-4C87-A726-326D88B5838A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29" creationId="{D1839A4E-2447-44D9-AD72-BA479E6962FA}"/>
          </ac:picMkLst>
        </pc:picChg>
        <pc:picChg chg="add del mod">
          <ac:chgData name="张 智" userId="36bdf691fd3510be" providerId="LiveId" clId="{30ADC5A2-7EE1-42A0-8328-CF0923DC0A09}" dt="2023-07-21T08:34:48.255" v="1165" actId="478"/>
          <ac:picMkLst>
            <pc:docMk/>
            <pc:sldMk cId="0" sldId="312"/>
            <ac:picMk id="130" creationId="{67CB89A7-D6EF-4936-B509-92996E4D3DD8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6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7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29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0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2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3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5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6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7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39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0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1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2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3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48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54" creationId="{00000000-0000-0000-0000-000000000000}"/>
          </ac:picMkLst>
        </pc:picChg>
        <pc:picChg chg="del mod">
          <ac:chgData name="张 智" userId="36bdf691fd3510be" providerId="LiveId" clId="{30ADC5A2-7EE1-42A0-8328-CF0923DC0A09}" dt="2023-07-21T08:34:30.083" v="1163" actId="478"/>
          <ac:picMkLst>
            <pc:docMk/>
            <pc:sldMk cId="0" sldId="312"/>
            <ac:picMk id="1061" creationId="{00000000-0000-0000-0000-000000000000}"/>
          </ac:picMkLst>
        </pc:picChg>
      </pc:sldChg>
      <pc:sldChg chg="add del">
        <pc:chgData name="张 智" userId="36bdf691fd3510be" providerId="LiveId" clId="{30ADC5A2-7EE1-42A0-8328-CF0923DC0A09}" dt="2023-07-21T07:40:49.227" v="43" actId="47"/>
        <pc:sldMkLst>
          <pc:docMk/>
          <pc:sldMk cId="1786005080" sldId="312"/>
        </pc:sldMkLst>
      </pc:sldChg>
      <pc:sldChg chg="delSp modSp add mod modTransition modAnim modNotesTx">
        <pc:chgData name="张 智" userId="36bdf691fd3510be" providerId="LiveId" clId="{30ADC5A2-7EE1-42A0-8328-CF0923DC0A09}" dt="2023-08-01T02:09:53.178" v="18411" actId="20577"/>
        <pc:sldMkLst>
          <pc:docMk/>
          <pc:sldMk cId="0" sldId="313"/>
        </pc:sldMkLst>
        <pc:spChg chg="mod">
          <ac:chgData name="张 智" userId="36bdf691fd3510be" providerId="LiveId" clId="{30ADC5A2-7EE1-42A0-8328-CF0923DC0A09}" dt="2023-08-01T02:07:25.293" v="18281" actId="404"/>
          <ac:spMkLst>
            <pc:docMk/>
            <pc:sldMk cId="0" sldId="313"/>
            <ac:spMk id="1086" creationId="{00000000-0000-0000-0000-000000000000}"/>
          </ac:spMkLst>
        </pc:spChg>
        <pc:spChg chg="mod">
          <ac:chgData name="张 智" userId="36bdf691fd3510be" providerId="LiveId" clId="{30ADC5A2-7EE1-42A0-8328-CF0923DC0A09}" dt="2023-08-01T02:09:22.673" v="18365" actId="20577"/>
          <ac:spMkLst>
            <pc:docMk/>
            <pc:sldMk cId="0" sldId="313"/>
            <ac:spMk id="1087" creationId="{00000000-0000-0000-0000-000000000000}"/>
          </ac:spMkLst>
        </pc:spChg>
        <pc:spChg chg="del mod">
          <ac:chgData name="张 智" userId="36bdf691fd3510be" providerId="LiveId" clId="{30ADC5A2-7EE1-42A0-8328-CF0923DC0A09}" dt="2023-07-31T14:30:16.776" v="14907" actId="478"/>
          <ac:spMkLst>
            <pc:docMk/>
            <pc:sldMk cId="0" sldId="313"/>
            <ac:spMk id="1088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1T07:40:50.476" v="45" actId="47"/>
        <pc:sldMkLst>
          <pc:docMk/>
          <pc:sldMk cId="1481627793" sldId="319"/>
        </pc:sldMkLst>
      </pc:sldChg>
      <pc:sldChg chg="del">
        <pc:chgData name="张 智" userId="36bdf691fd3510be" providerId="LiveId" clId="{30ADC5A2-7EE1-42A0-8328-CF0923DC0A09}" dt="2023-07-21T07:40:54.020" v="50" actId="47"/>
        <pc:sldMkLst>
          <pc:docMk/>
          <pc:sldMk cId="2700717229" sldId="320"/>
        </pc:sldMkLst>
      </pc:sldChg>
      <pc:sldChg chg="del">
        <pc:chgData name="张 智" userId="36bdf691fd3510be" providerId="LiveId" clId="{30ADC5A2-7EE1-42A0-8328-CF0923DC0A09}" dt="2023-07-21T07:40:53.282" v="49" actId="47"/>
        <pc:sldMkLst>
          <pc:docMk/>
          <pc:sldMk cId="3921763365" sldId="321"/>
        </pc:sldMkLst>
      </pc:sldChg>
      <pc:sldChg chg="del">
        <pc:chgData name="张 智" userId="36bdf691fd3510be" providerId="LiveId" clId="{30ADC5A2-7EE1-42A0-8328-CF0923DC0A09}" dt="2023-07-21T07:40:54.685" v="51" actId="47"/>
        <pc:sldMkLst>
          <pc:docMk/>
          <pc:sldMk cId="462365410" sldId="322"/>
        </pc:sldMkLst>
      </pc:sldChg>
      <pc:sldChg chg="del">
        <pc:chgData name="张 智" userId="36bdf691fd3510be" providerId="LiveId" clId="{30ADC5A2-7EE1-42A0-8328-CF0923DC0A09}" dt="2023-07-21T07:41:23.839" v="88" actId="47"/>
        <pc:sldMkLst>
          <pc:docMk/>
          <pc:sldMk cId="2307588266" sldId="333"/>
        </pc:sldMkLst>
      </pc:sldChg>
      <pc:sldChg chg="del">
        <pc:chgData name="张 智" userId="36bdf691fd3510be" providerId="LiveId" clId="{30ADC5A2-7EE1-42A0-8328-CF0923DC0A09}" dt="2023-07-21T07:41:01.431" v="62" actId="47"/>
        <pc:sldMkLst>
          <pc:docMk/>
          <pc:sldMk cId="2727606522" sldId="342"/>
        </pc:sldMkLst>
      </pc:sldChg>
      <pc:sldChg chg="addSp modSp add mod modNotesTx">
        <pc:chgData name="张 智" userId="36bdf691fd3510be" providerId="LiveId" clId="{30ADC5A2-7EE1-42A0-8328-CF0923DC0A09}" dt="2023-08-01T01:54:12.213" v="17569" actId="20577"/>
        <pc:sldMkLst>
          <pc:docMk/>
          <pc:sldMk cId="3039451630" sldId="343"/>
        </pc:sldMkLst>
        <pc:spChg chg="mod">
          <ac:chgData name="张 智" userId="36bdf691fd3510be" providerId="LiveId" clId="{30ADC5A2-7EE1-42A0-8328-CF0923DC0A09}" dt="2023-07-31T08:31:12.540" v="14242" actId="14100"/>
          <ac:spMkLst>
            <pc:docMk/>
            <pc:sldMk cId="3039451630" sldId="343"/>
            <ac:spMk id="3" creationId="{E9712784-199A-4366-8059-4B353600DEA1}"/>
          </ac:spMkLst>
        </pc:spChg>
        <pc:spChg chg="add mod">
          <ac:chgData name="张 智" userId="36bdf691fd3510be" providerId="LiveId" clId="{30ADC5A2-7EE1-42A0-8328-CF0923DC0A09}" dt="2023-07-31T08:31:30.781" v="14263" actId="403"/>
          <ac:spMkLst>
            <pc:docMk/>
            <pc:sldMk cId="3039451630" sldId="343"/>
            <ac:spMk id="4" creationId="{320ABAFD-759F-44AD-9737-4DC91D283DCB}"/>
          </ac:spMkLst>
        </pc:spChg>
      </pc:sldChg>
      <pc:sldChg chg="del">
        <pc:chgData name="张 智" userId="36bdf691fd3510be" providerId="LiveId" clId="{30ADC5A2-7EE1-42A0-8328-CF0923DC0A09}" dt="2023-07-21T07:40:59.718" v="59" actId="47"/>
        <pc:sldMkLst>
          <pc:docMk/>
          <pc:sldMk cId="616269216" sldId="346"/>
        </pc:sldMkLst>
      </pc:sldChg>
      <pc:sldChg chg="add del">
        <pc:chgData name="张 智" userId="36bdf691fd3510be" providerId="LiveId" clId="{30ADC5A2-7EE1-42A0-8328-CF0923DC0A09}" dt="2023-07-21T07:40:52.014" v="47" actId="47"/>
        <pc:sldMkLst>
          <pc:docMk/>
          <pc:sldMk cId="11172829" sldId="347"/>
        </pc:sldMkLst>
      </pc:sldChg>
      <pc:sldChg chg="add del">
        <pc:chgData name="张 智" userId="36bdf691fd3510be" providerId="LiveId" clId="{30ADC5A2-7EE1-42A0-8328-CF0923DC0A09}" dt="2023-07-21T07:40:44.399" v="35" actId="47"/>
        <pc:sldMkLst>
          <pc:docMk/>
          <pc:sldMk cId="2114466259" sldId="349"/>
        </pc:sldMkLst>
      </pc:sldChg>
      <pc:sldChg chg="del">
        <pc:chgData name="张 智" userId="36bdf691fd3510be" providerId="LiveId" clId="{30ADC5A2-7EE1-42A0-8328-CF0923DC0A09}" dt="2023-07-21T07:41:14.633" v="83" actId="47"/>
        <pc:sldMkLst>
          <pc:docMk/>
          <pc:sldMk cId="1239153211" sldId="490"/>
        </pc:sldMkLst>
      </pc:sldChg>
      <pc:sldChg chg="del">
        <pc:chgData name="张 智" userId="36bdf691fd3510be" providerId="LiveId" clId="{30ADC5A2-7EE1-42A0-8328-CF0923DC0A09}" dt="2023-07-21T07:40:59.202" v="58" actId="47"/>
        <pc:sldMkLst>
          <pc:docMk/>
          <pc:sldMk cId="1757591113" sldId="536"/>
        </pc:sldMkLst>
      </pc:sldChg>
      <pc:sldChg chg="del">
        <pc:chgData name="张 智" userId="36bdf691fd3510be" providerId="LiveId" clId="{30ADC5A2-7EE1-42A0-8328-CF0923DC0A09}" dt="2023-07-21T07:40:55.901" v="53" actId="47"/>
        <pc:sldMkLst>
          <pc:docMk/>
          <pc:sldMk cId="2037980646" sldId="539"/>
        </pc:sldMkLst>
      </pc:sldChg>
      <pc:sldChg chg="add del">
        <pc:chgData name="张 智" userId="36bdf691fd3510be" providerId="LiveId" clId="{30ADC5A2-7EE1-42A0-8328-CF0923DC0A09}" dt="2023-07-21T07:40:51.437" v="46" actId="47"/>
        <pc:sldMkLst>
          <pc:docMk/>
          <pc:sldMk cId="3788011539" sldId="540"/>
        </pc:sldMkLst>
      </pc:sldChg>
      <pc:sldChg chg="del">
        <pc:chgData name="张 智" userId="36bdf691fd3510be" providerId="LiveId" clId="{30ADC5A2-7EE1-42A0-8328-CF0923DC0A09}" dt="2023-07-21T07:41:00.857" v="61" actId="47"/>
        <pc:sldMkLst>
          <pc:docMk/>
          <pc:sldMk cId="2115377926" sldId="541"/>
        </pc:sldMkLst>
      </pc:sldChg>
      <pc:sldChg chg="del">
        <pc:chgData name="张 智" userId="36bdf691fd3510be" providerId="LiveId" clId="{30ADC5A2-7EE1-42A0-8328-CF0923DC0A09}" dt="2023-07-21T07:40:52.603" v="48" actId="47"/>
        <pc:sldMkLst>
          <pc:docMk/>
          <pc:sldMk cId="2447042196" sldId="543"/>
        </pc:sldMkLst>
      </pc:sldChg>
      <pc:sldChg chg="addSp delSp modSp add mod modAnim modNotesTx">
        <pc:chgData name="张 智" userId="36bdf691fd3510be" providerId="LiveId" clId="{30ADC5A2-7EE1-42A0-8328-CF0923DC0A09}" dt="2023-07-23T14:26:32.452" v="3314" actId="20577"/>
        <pc:sldMkLst>
          <pc:docMk/>
          <pc:sldMk cId="0" sldId="1134"/>
        </pc:sldMkLst>
        <pc:spChg chg="mod">
          <ac:chgData name="张 智" userId="36bdf691fd3510be" providerId="LiveId" clId="{30ADC5A2-7EE1-42A0-8328-CF0923DC0A09}" dt="2023-07-23T14:25:09.856" v="3241" actId="14100"/>
          <ac:spMkLst>
            <pc:docMk/>
            <pc:sldMk cId="0" sldId="1134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5:07:50.840" v="2931" actId="478"/>
          <ac:spMkLst>
            <pc:docMk/>
            <pc:sldMk cId="0" sldId="1134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1T15:07:52.923" v="2932" actId="478"/>
          <ac:spMkLst>
            <pc:docMk/>
            <pc:sldMk cId="0" sldId="1134"/>
            <ac:spMk id="5" creationId="{E122002B-5803-491F-A1EB-F82BFB540368}"/>
          </ac:spMkLst>
        </pc:spChg>
        <pc:spChg chg="del">
          <ac:chgData name="张 智" userId="36bdf691fd3510be" providerId="LiveId" clId="{30ADC5A2-7EE1-42A0-8328-CF0923DC0A09}" dt="2023-07-21T14:19:26.459" v="2765" actId="478"/>
          <ac:spMkLst>
            <pc:docMk/>
            <pc:sldMk cId="0" sldId="1134"/>
            <ac:spMk id="6" creationId="{00000000-0000-0000-0000-000000000000}"/>
          </ac:spMkLst>
        </pc:spChg>
        <pc:spChg chg="del">
          <ac:chgData name="张 智" userId="36bdf691fd3510be" providerId="LiveId" clId="{30ADC5A2-7EE1-42A0-8328-CF0923DC0A09}" dt="2023-07-21T14:19:21.895" v="2764" actId="478"/>
          <ac:spMkLst>
            <pc:docMk/>
            <pc:sldMk cId="0" sldId="1134"/>
            <ac:spMk id="7" creationId="{00000000-0000-0000-0000-000000000000}"/>
          </ac:spMkLst>
        </pc:spChg>
        <pc:picChg chg="add mod">
          <ac:chgData name="张 智" userId="36bdf691fd3510be" providerId="LiveId" clId="{30ADC5A2-7EE1-42A0-8328-CF0923DC0A09}" dt="2023-07-23T14:25:43.588" v="3256" actId="14100"/>
          <ac:picMkLst>
            <pc:docMk/>
            <pc:sldMk cId="0" sldId="1134"/>
            <ac:picMk id="4" creationId="{7BBD0770-D98E-42F9-9FD1-4406C91051DE}"/>
          </ac:picMkLst>
        </pc:picChg>
        <pc:picChg chg="add mod">
          <ac:chgData name="张 智" userId="36bdf691fd3510be" providerId="LiveId" clId="{30ADC5A2-7EE1-42A0-8328-CF0923DC0A09}" dt="2023-07-23T14:25:50.437" v="3258" actId="14100"/>
          <ac:picMkLst>
            <pc:docMk/>
            <pc:sldMk cId="0" sldId="1134"/>
            <ac:picMk id="6" creationId="{4CF6EBB7-534D-4911-9083-CAC48B38BE7A}"/>
          </ac:picMkLst>
        </pc:picChg>
        <pc:cxnChg chg="del mod">
          <ac:chgData name="张 智" userId="36bdf691fd3510be" providerId="LiveId" clId="{30ADC5A2-7EE1-42A0-8328-CF0923DC0A09}" dt="2023-07-21T14:19:26.459" v="2765" actId="478"/>
          <ac:cxnSpMkLst>
            <pc:docMk/>
            <pc:sldMk cId="0" sldId="1134"/>
            <ac:cxnSpMk id="9" creationId="{00000000-0000-0000-0000-000000000000}"/>
          </ac:cxnSpMkLst>
        </pc:cxnChg>
      </pc:sldChg>
      <pc:sldChg chg="addSp delSp modSp add del mod">
        <pc:chgData name="张 智" userId="36bdf691fd3510be" providerId="LiveId" clId="{30ADC5A2-7EE1-42A0-8328-CF0923DC0A09}" dt="2023-07-23T14:25:54.222" v="3259" actId="47"/>
        <pc:sldMkLst>
          <pc:docMk/>
          <pc:sldMk cId="0" sldId="1135"/>
        </pc:sldMkLst>
        <pc:spChg chg="mod">
          <ac:chgData name="张 智" userId="36bdf691fd3510be" providerId="LiveId" clId="{30ADC5A2-7EE1-42A0-8328-CF0923DC0A09}" dt="2023-07-21T15:03:44.404" v="2827" actId="113"/>
          <ac:spMkLst>
            <pc:docMk/>
            <pc:sldMk cId="0" sldId="1135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20:40.860" v="2788" actId="478"/>
          <ac:spMkLst>
            <pc:docMk/>
            <pc:sldMk cId="0" sldId="1135"/>
            <ac:spMk id="4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20:38.942" v="2787" actId="478"/>
          <ac:spMkLst>
            <pc:docMk/>
            <pc:sldMk cId="0" sldId="1135"/>
            <ac:spMk id="5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3T13:59:50.977" v="2963" actId="478"/>
          <ac:picMkLst>
            <pc:docMk/>
            <pc:sldMk cId="0" sldId="1135"/>
            <ac:picMk id="6" creationId="{266071EC-E1CD-4E7D-B305-8259C6FE7457}"/>
          </ac:picMkLst>
        </pc:picChg>
        <pc:picChg chg="del mod">
          <ac:chgData name="张 智" userId="36bdf691fd3510be" providerId="LiveId" clId="{30ADC5A2-7EE1-42A0-8328-CF0923DC0A09}" dt="2023-07-21T15:00:33.191" v="2799" actId="478"/>
          <ac:picMkLst>
            <pc:docMk/>
            <pc:sldMk cId="0" sldId="1135"/>
            <ac:picMk id="11" creationId="{3D4E20EE-6B57-CF48-9313-B36E7D5E8594}"/>
          </ac:picMkLst>
        </pc:picChg>
      </pc:sldChg>
      <pc:sldChg chg="modSp add mod modNotesTx">
        <pc:chgData name="张 智" userId="36bdf691fd3510be" providerId="LiveId" clId="{30ADC5A2-7EE1-42A0-8328-CF0923DC0A09}" dt="2023-08-01T02:26:53.336" v="18664"/>
        <pc:sldMkLst>
          <pc:docMk/>
          <pc:sldMk cId="0" sldId="1156"/>
        </pc:sldMkLst>
        <pc:spChg chg="mod">
          <ac:chgData name="张 智" userId="36bdf691fd3510be" providerId="LiveId" clId="{30ADC5A2-7EE1-42A0-8328-CF0923DC0A09}" dt="2023-07-23T14:46:30.380" v="3854" actId="113"/>
          <ac:spMkLst>
            <pc:docMk/>
            <pc:sldMk cId="0" sldId="115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4T02:54:56.754" v="5155" actId="20577"/>
          <ac:spMkLst>
            <pc:docMk/>
            <pc:sldMk cId="0" sldId="1156"/>
            <ac:spMk id="3" creationId="{00000000-0000-0000-0000-000000000000}"/>
          </ac:spMkLst>
        </pc:spChg>
      </pc:sldChg>
      <pc:sldChg chg="addSp modSp add mod modAnim modNotesTx">
        <pc:chgData name="张 智" userId="36bdf691fd3510be" providerId="LiveId" clId="{30ADC5A2-7EE1-42A0-8328-CF0923DC0A09}" dt="2023-08-01T02:14:52.815" v="18586" actId="20577"/>
        <pc:sldMkLst>
          <pc:docMk/>
          <pc:sldMk cId="0" sldId="1174"/>
        </pc:sldMkLst>
        <pc:spChg chg="mod">
          <ac:chgData name="张 智" userId="36bdf691fd3510be" providerId="LiveId" clId="{30ADC5A2-7EE1-42A0-8328-CF0923DC0A09}" dt="2023-07-21T14:08:02.811" v="2228" actId="14100"/>
          <ac:spMkLst>
            <pc:docMk/>
            <pc:sldMk cId="0" sldId="1174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1T14:17:45.727" v="2753" actId="255"/>
          <ac:spMkLst>
            <pc:docMk/>
            <pc:sldMk cId="0" sldId="1174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1T14:17:39.032" v="2752" actId="20577"/>
          <ac:spMkLst>
            <pc:docMk/>
            <pc:sldMk cId="0" sldId="1174"/>
            <ac:spMk id="4" creationId="{993C02F9-0AE7-47D4-BA22-95D3A1AF09E9}"/>
          </ac:spMkLst>
        </pc:spChg>
      </pc:sldChg>
      <pc:sldChg chg="addSp delSp modSp add del mod modNotesTx">
        <pc:chgData name="张 智" userId="36bdf691fd3510be" providerId="LiveId" clId="{30ADC5A2-7EE1-42A0-8328-CF0923DC0A09}" dt="2023-07-21T14:18:02.798" v="2755" actId="47"/>
        <pc:sldMkLst>
          <pc:docMk/>
          <pc:sldMk cId="0" sldId="1175"/>
        </pc:sldMkLst>
        <pc:spChg chg="del mod">
          <ac:chgData name="张 智" userId="36bdf691fd3510be" providerId="LiveId" clId="{30ADC5A2-7EE1-42A0-8328-CF0923DC0A09}" dt="2023-07-21T14:08:06.547" v="2229" actId="478"/>
          <ac:spMkLst>
            <pc:docMk/>
            <pc:sldMk cId="0" sldId="1175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1T14:17:17.057" v="2745" actId="21"/>
          <ac:spMkLst>
            <pc:docMk/>
            <pc:sldMk cId="0" sldId="1175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1T14:08:08.491" v="2230" actId="478"/>
          <ac:spMkLst>
            <pc:docMk/>
            <pc:sldMk cId="0" sldId="1175"/>
            <ac:spMk id="5" creationId="{34B18229-E73D-4E5F-BF0C-A48BB2EC5E65}"/>
          </ac:spMkLst>
        </pc:spChg>
        <pc:spChg chg="add mod">
          <ac:chgData name="张 智" userId="36bdf691fd3510be" providerId="LiveId" clId="{30ADC5A2-7EE1-42A0-8328-CF0923DC0A09}" dt="2023-07-21T14:08:08.784" v="2231"/>
          <ac:spMkLst>
            <pc:docMk/>
            <pc:sldMk cId="0" sldId="1175"/>
            <ac:spMk id="6" creationId="{9AF62001-8C0C-4259-A305-B15B56C7588D}"/>
          </ac:spMkLst>
        </pc:spChg>
        <pc:spChg chg="add mod">
          <ac:chgData name="张 智" userId="36bdf691fd3510be" providerId="LiveId" clId="{30ADC5A2-7EE1-42A0-8328-CF0923DC0A09}" dt="2023-07-21T14:17:17.057" v="2745" actId="21"/>
          <ac:spMkLst>
            <pc:docMk/>
            <pc:sldMk cId="0" sldId="1175"/>
            <ac:spMk id="8" creationId="{70BA1138-85B1-4DBB-B455-E5A469027F68}"/>
          </ac:spMkLst>
        </pc:spChg>
      </pc:sldChg>
      <pc:sldChg chg="del">
        <pc:chgData name="张 智" userId="36bdf691fd3510be" providerId="LiveId" clId="{30ADC5A2-7EE1-42A0-8328-CF0923DC0A09}" dt="2023-07-21T07:41:10.861" v="78" actId="47"/>
        <pc:sldMkLst>
          <pc:docMk/>
          <pc:sldMk cId="0" sldId="1176"/>
        </pc:sldMkLst>
      </pc:sldChg>
      <pc:sldChg chg="modSp add mod modNotesTx">
        <pc:chgData name="张 智" userId="36bdf691fd3510be" providerId="LiveId" clId="{30ADC5A2-7EE1-42A0-8328-CF0923DC0A09}" dt="2023-08-01T02:40:31.508" v="19224" actId="20577"/>
        <pc:sldMkLst>
          <pc:docMk/>
          <pc:sldMk cId="0" sldId="1190"/>
        </pc:sldMkLst>
        <pc:spChg chg="mod">
          <ac:chgData name="张 智" userId="36bdf691fd3510be" providerId="LiveId" clId="{30ADC5A2-7EE1-42A0-8328-CF0923DC0A09}" dt="2023-07-23T14:50:17.877" v="4030" actId="113"/>
          <ac:spMkLst>
            <pc:docMk/>
            <pc:sldMk cId="0" sldId="1190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2:39:37.197" v="19083" actId="20577"/>
          <ac:spMkLst>
            <pc:docMk/>
            <pc:sldMk cId="0" sldId="119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3T14:51:08.232" v="4066" actId="2696"/>
        <pc:sldMkLst>
          <pc:docMk/>
          <pc:sldMk cId="0" sldId="1192"/>
        </pc:sldMkLst>
        <pc:spChg chg="mod">
          <ac:chgData name="张 智" userId="36bdf691fd3510be" providerId="LiveId" clId="{30ADC5A2-7EE1-42A0-8328-CF0923DC0A09}" dt="2023-07-23T13:47:18.388" v="2941" actId="1076"/>
          <ac:spMkLst>
            <pc:docMk/>
            <pc:sldMk cId="0" sldId="1192"/>
            <ac:spMk id="8" creationId="{00000000-0000-0000-0000-000000000000}"/>
          </ac:spMkLst>
        </pc:spChg>
        <pc:picChg chg="mod">
          <ac:chgData name="张 智" userId="36bdf691fd3510be" providerId="LiveId" clId="{30ADC5A2-7EE1-42A0-8328-CF0923DC0A09}" dt="2023-07-23T13:47:22.851" v="2943" actId="1076"/>
          <ac:picMkLst>
            <pc:docMk/>
            <pc:sldMk cId="0" sldId="1192"/>
            <ac:picMk id="6" creationId="{D0137102-FDE9-AA4B-A324-A5A9CE6A7304}"/>
          </ac:picMkLst>
        </pc:picChg>
      </pc:sldChg>
      <pc:sldChg chg="addSp delSp modSp add del mod modAnim">
        <pc:chgData name="张 智" userId="36bdf691fd3510be" providerId="LiveId" clId="{30ADC5A2-7EE1-42A0-8328-CF0923DC0A09}" dt="2023-07-26T08:29:07.270" v="11539" actId="2696"/>
        <pc:sldMkLst>
          <pc:docMk/>
          <pc:sldMk cId="0" sldId="1200"/>
        </pc:sldMkLst>
        <pc:spChg chg="mod">
          <ac:chgData name="张 智" userId="36bdf691fd3510be" providerId="LiveId" clId="{30ADC5A2-7EE1-42A0-8328-CF0923DC0A09}" dt="2023-07-24T07:06:22.720" v="8692" actId="20577"/>
          <ac:spMkLst>
            <pc:docMk/>
            <pc:sldMk cId="0" sldId="1200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4T07:05:52.674" v="8683" actId="478"/>
          <ac:spMkLst>
            <pc:docMk/>
            <pc:sldMk cId="0" sldId="1200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4T07:05:54.944" v="8684" actId="478"/>
          <ac:spMkLst>
            <pc:docMk/>
            <pc:sldMk cId="0" sldId="1200"/>
            <ac:spMk id="5" creationId="{A417EEFE-2D1E-4AA9-A17A-568AF319DE92}"/>
          </ac:spMkLst>
        </pc:spChg>
        <pc:picChg chg="add mod">
          <ac:chgData name="张 智" userId="36bdf691fd3510be" providerId="LiveId" clId="{30ADC5A2-7EE1-42A0-8328-CF0923DC0A09}" dt="2023-07-24T07:06:25.539" v="8693" actId="14100"/>
          <ac:picMkLst>
            <pc:docMk/>
            <pc:sldMk cId="0" sldId="1200"/>
            <ac:picMk id="7" creationId="{79CE3C15-B4B0-4BAC-890F-6B20945EFAF3}"/>
          </ac:picMkLst>
        </pc:picChg>
      </pc:sldChg>
      <pc:sldChg chg="add del">
        <pc:chgData name="张 智" userId="36bdf691fd3510be" providerId="LiveId" clId="{30ADC5A2-7EE1-42A0-8328-CF0923DC0A09}" dt="2023-07-26T09:06:11.900" v="12054" actId="2696"/>
        <pc:sldMkLst>
          <pc:docMk/>
          <pc:sldMk cId="1501976339" sldId="1200"/>
        </pc:sldMkLst>
      </pc:sldChg>
      <pc:sldChg chg="modSp add del mod">
        <pc:chgData name="张 智" userId="36bdf691fd3510be" providerId="LiveId" clId="{30ADC5A2-7EE1-42A0-8328-CF0923DC0A09}" dt="2023-07-26T08:11:21.036" v="11325" actId="2696"/>
        <pc:sldMkLst>
          <pc:docMk/>
          <pc:sldMk cId="4293961190" sldId="1205"/>
        </pc:sldMkLst>
        <pc:spChg chg="mod">
          <ac:chgData name="张 智" userId="36bdf691fd3510be" providerId="LiveId" clId="{30ADC5A2-7EE1-42A0-8328-CF0923DC0A09}" dt="2023-07-21T07:43:28.347" v="98" actId="27636"/>
          <ac:spMkLst>
            <pc:docMk/>
            <pc:sldMk cId="4293961190" sldId="1205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09:10:53.531" v="12152" actId="2696"/>
        <pc:sldMkLst>
          <pc:docMk/>
          <pc:sldMk cId="1832363799" sldId="1224"/>
        </pc:sldMkLst>
        <pc:spChg chg="mod">
          <ac:chgData name="张 智" userId="36bdf691fd3510be" providerId="LiveId" clId="{30ADC5A2-7EE1-42A0-8328-CF0923DC0A09}" dt="2023-07-26T09:06:38.586" v="12062" actId="20577"/>
          <ac:spMkLst>
            <pc:docMk/>
            <pc:sldMk cId="1832363799" sldId="1224"/>
            <ac:spMk id="3" creationId="{00000000-0000-0000-0000-000000000000}"/>
          </ac:spMkLst>
        </pc:spChg>
      </pc:sldChg>
      <pc:sldChg chg="add">
        <pc:chgData name="张 智" userId="36bdf691fd3510be" providerId="LiveId" clId="{30ADC5A2-7EE1-42A0-8328-CF0923DC0A09}" dt="2023-07-26T09:10:58.181" v="12153"/>
        <pc:sldMkLst>
          <pc:docMk/>
          <pc:sldMk cId="3955931942" sldId="1224"/>
        </pc:sldMkLst>
        <pc:spChg chg="del mod">
          <ac:chgData name="张 智" userId="36bdf691fd3510be" providerId="LiveId" clId="{30ADC5A2-7EE1-42A0-8328-CF0923DC0A09}" dt="2023-07-26T14:00:44.941" v="12259" actId="21"/>
          <ac:spMkLst>
            <pc:docMk/>
            <pc:sldMk cId="3955931942" sldId="1224"/>
            <ac:spMk id="2" creationId="{00000000-0000-0000-0000-000000000000}"/>
          </ac:spMkLst>
        </pc:spChg>
        <pc:spChg chg="del mod">
          <ac:chgData name="张 智" userId="36bdf691fd3510be" providerId="LiveId" clId="{30ADC5A2-7EE1-42A0-8328-CF0923DC0A09}" dt="2023-07-26T14:00:04.795" v="12249" actId="21"/>
          <ac:spMkLst>
            <pc:docMk/>
            <pc:sldMk cId="3955931942" sldId="1224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6T14:00:42.360" v="12258" actId="20577"/>
          <ac:spMkLst>
            <pc:docMk/>
            <pc:sldMk cId="3955931942" sldId="1224"/>
            <ac:spMk id="5" creationId="{B757C1A0-06EC-46E4-A0AA-C26F6D8C3ECC}"/>
          </ac:spMkLst>
        </pc:spChg>
        <pc:spChg chg="add mod">
          <ac:chgData name="张 智" userId="36bdf691fd3510be" providerId="LiveId" clId="{30ADC5A2-7EE1-42A0-8328-CF0923DC0A09}" dt="2023-07-26T14:00:44.941" v="12259" actId="21"/>
          <ac:spMkLst>
            <pc:docMk/>
            <pc:sldMk cId="3955931942" sldId="1224"/>
            <ac:spMk id="7" creationId="{D7DD4129-CFDE-4E4E-8CBE-2D70B6F34DE8}"/>
          </ac:spMkLst>
        </pc:spChg>
      </pc:sldChg>
      <pc:sldChg chg="addSp delSp modSp add mod modAnim modNotesTx">
        <pc:chgData name="张 智" userId="36bdf691fd3510be" providerId="LiveId" clId="{30ADC5A2-7EE1-42A0-8328-CF0923DC0A09}" dt="2023-08-01T05:45:49.533" v="25141" actId="20577"/>
        <pc:sldMkLst>
          <pc:docMk/>
          <pc:sldMk cId="0" sldId="1226"/>
        </pc:sldMkLst>
        <pc:spChg chg="mod">
          <ac:chgData name="张 智" userId="36bdf691fd3510be" providerId="LiveId" clId="{30ADC5A2-7EE1-42A0-8328-CF0923DC0A09}" dt="2023-07-24T05:36:46.073" v="7436" actId="20577"/>
          <ac:spMkLst>
            <pc:docMk/>
            <pc:sldMk cId="0" sldId="122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3:05:20.459" v="9257" actId="14100"/>
          <ac:spMkLst>
            <pc:docMk/>
            <pc:sldMk cId="0" sldId="122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3:05:43.938" v="9266" actId="1076"/>
          <ac:picMkLst>
            <pc:docMk/>
            <pc:sldMk cId="0" sldId="1226"/>
            <ac:picMk id="5" creationId="{591529FF-9918-4CDF-9A69-DCDEBD7BFF5B}"/>
          </ac:picMkLst>
        </pc:picChg>
        <pc:picChg chg="del mod ord">
          <ac:chgData name="张 智" userId="36bdf691fd3510be" providerId="LiveId" clId="{30ADC5A2-7EE1-42A0-8328-CF0923DC0A09}" dt="2023-07-24T05:44:16.393" v="7603" actId="478"/>
          <ac:picMkLst>
            <pc:docMk/>
            <pc:sldMk cId="0" sldId="1226"/>
            <ac:picMk id="8" creationId="{4C780C5F-9460-4446-856C-76541FF233CC}"/>
          </ac:picMkLst>
        </pc:picChg>
        <pc:cxnChg chg="add mod">
          <ac:chgData name="张 智" userId="36bdf691fd3510be" providerId="LiveId" clId="{30ADC5A2-7EE1-42A0-8328-CF0923DC0A09}" dt="2023-08-01T05:31:55.697" v="24823" actId="14100"/>
          <ac:cxnSpMkLst>
            <pc:docMk/>
            <pc:sldMk cId="0" sldId="1226"/>
            <ac:cxnSpMk id="6" creationId="{A3248F79-A919-45A5-892C-21BD94F1A07D}"/>
          </ac:cxnSpMkLst>
        </pc:cxnChg>
        <pc:cxnChg chg="add mod">
          <ac:chgData name="张 智" userId="36bdf691fd3510be" providerId="LiveId" clId="{30ADC5A2-7EE1-42A0-8328-CF0923DC0A09}" dt="2023-08-01T05:45:38.240" v="25085" actId="1076"/>
          <ac:cxnSpMkLst>
            <pc:docMk/>
            <pc:sldMk cId="0" sldId="1226"/>
            <ac:cxnSpMk id="8" creationId="{44D7814F-8CDE-4AC8-8614-D42CA4743A09}"/>
          </ac:cxnSpMkLst>
        </pc:cxnChg>
      </pc:sldChg>
      <pc:sldChg chg="delSp modSp add del mod">
        <pc:chgData name="张 智" userId="36bdf691fd3510be" providerId="LiveId" clId="{30ADC5A2-7EE1-42A0-8328-CF0923DC0A09}" dt="2023-07-21T15:04:32.961" v="2836" actId="2696"/>
        <pc:sldMkLst>
          <pc:docMk/>
          <pc:sldMk cId="3221514230" sldId="1269"/>
        </pc:sldMkLst>
        <pc:spChg chg="mod">
          <ac:chgData name="张 智" userId="36bdf691fd3510be" providerId="LiveId" clId="{30ADC5A2-7EE1-42A0-8328-CF0923DC0A09}" dt="2023-07-21T14:18:58.191" v="2760" actId="14100"/>
          <ac:spMkLst>
            <pc:docMk/>
            <pc:sldMk cId="3221514230" sldId="1269"/>
            <ac:spMk id="6" creationId="{00000000-0000-0000-0000-000000000000}"/>
          </ac:spMkLst>
        </pc:spChg>
        <pc:spChg chg="del">
          <ac:chgData name="张 智" userId="36bdf691fd3510be" providerId="LiveId" clId="{30ADC5A2-7EE1-42A0-8328-CF0923DC0A09}" dt="2023-07-21T14:18:48.559" v="2757" actId="478"/>
          <ac:spMkLst>
            <pc:docMk/>
            <pc:sldMk cId="3221514230" sldId="1269"/>
            <ac:spMk id="7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02.389" v="64" actId="47"/>
        <pc:sldMkLst>
          <pc:docMk/>
          <pc:sldMk cId="440253117" sldId="1295"/>
        </pc:sldMkLst>
      </pc:sldChg>
      <pc:sldChg chg="modSp add del mod">
        <pc:chgData name="张 智" userId="36bdf691fd3510be" providerId="LiveId" clId="{30ADC5A2-7EE1-42A0-8328-CF0923DC0A09}" dt="2023-07-23T14:49:35.868" v="3956" actId="2696"/>
        <pc:sldMkLst>
          <pc:docMk/>
          <pc:sldMk cId="73393973" sldId="1327"/>
        </pc:sldMkLst>
        <pc:spChg chg="mod">
          <ac:chgData name="张 智" userId="36bdf691fd3510be" providerId="LiveId" clId="{30ADC5A2-7EE1-42A0-8328-CF0923DC0A09}" dt="2023-07-23T14:49:28.278" v="3950" actId="21"/>
          <ac:spMkLst>
            <pc:docMk/>
            <pc:sldMk cId="73393973" sldId="1327"/>
            <ac:spMk id="3" creationId="{00000000-0000-0000-0000-000000000000}"/>
          </ac:spMkLst>
        </pc:spChg>
      </pc:sldChg>
      <pc:sldChg chg="addSp modSp add mod ord modAnim modNotesTx">
        <pc:chgData name="张 智" userId="36bdf691fd3510be" providerId="LiveId" clId="{30ADC5A2-7EE1-42A0-8328-CF0923DC0A09}" dt="2023-08-01T02:46:40.243" v="19647" actId="20577"/>
        <pc:sldMkLst>
          <pc:docMk/>
          <pc:sldMk cId="3304753649" sldId="1328"/>
        </pc:sldMkLst>
        <pc:spChg chg="mod">
          <ac:chgData name="张 智" userId="36bdf691fd3510be" providerId="LiveId" clId="{30ADC5A2-7EE1-42A0-8328-CF0923DC0A09}" dt="2023-07-26T06:19:20.637" v="9534" actId="14100"/>
          <ac:spMkLst>
            <pc:docMk/>
            <pc:sldMk cId="3304753649" sldId="1328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2:42:33.118" v="19271" actId="207"/>
          <ac:spMkLst>
            <pc:docMk/>
            <pc:sldMk cId="3304753649" sldId="1328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8-01T02:42:37.982" v="19273" actId="14100"/>
          <ac:picMkLst>
            <pc:docMk/>
            <pc:sldMk cId="3304753649" sldId="1328"/>
            <ac:picMk id="5" creationId="{0BEC9040-90C3-4816-9EB3-AB9BDADDCF55}"/>
          </ac:picMkLst>
        </pc:picChg>
      </pc:sldChg>
      <pc:sldChg chg="add del">
        <pc:chgData name="张 智" userId="36bdf691fd3510be" providerId="LiveId" clId="{30ADC5A2-7EE1-42A0-8328-CF0923DC0A09}" dt="2023-07-26T08:58:21.129" v="11797" actId="2696"/>
        <pc:sldMkLst>
          <pc:docMk/>
          <pc:sldMk cId="2006416413" sldId="1329"/>
        </pc:sldMkLst>
      </pc:sldChg>
      <pc:sldChg chg="modSp add del mod ord modAnim">
        <pc:chgData name="张 智" userId="36bdf691fd3510be" providerId="LiveId" clId="{30ADC5A2-7EE1-42A0-8328-CF0923DC0A09}" dt="2023-07-26T08:30:31.569" v="11572" actId="2696"/>
        <pc:sldMkLst>
          <pc:docMk/>
          <pc:sldMk cId="3484197514" sldId="1329"/>
        </pc:sldMkLst>
        <pc:spChg chg="mod">
          <ac:chgData name="张 智" userId="36bdf691fd3510be" providerId="LiveId" clId="{30ADC5A2-7EE1-42A0-8328-CF0923DC0A09}" dt="2023-07-23T13:48:21.312" v="2948" actId="14100"/>
          <ac:spMkLst>
            <pc:docMk/>
            <pc:sldMk cId="3484197514" sldId="1329"/>
            <ac:spMk id="3" creationId="{00000000-0000-0000-0000-000000000000}"/>
          </ac:spMkLst>
        </pc:spChg>
      </pc:sldChg>
      <pc:sldChg chg="modSp add del mod modAnim">
        <pc:chgData name="张 智" userId="36bdf691fd3510be" providerId="LiveId" clId="{30ADC5A2-7EE1-42A0-8328-CF0923DC0A09}" dt="2023-07-24T05:51:34.385" v="7873" actId="2696"/>
        <pc:sldMkLst>
          <pc:docMk/>
          <pc:sldMk cId="3253881369" sldId="1330"/>
        </pc:sldMkLst>
        <pc:spChg chg="mod">
          <ac:chgData name="张 智" userId="36bdf691fd3510be" providerId="LiveId" clId="{30ADC5A2-7EE1-42A0-8328-CF0923DC0A09}" dt="2023-07-24T04:00:44.826" v="7137" actId="14100"/>
          <ac:spMkLst>
            <pc:docMk/>
            <pc:sldMk cId="3253881369" sldId="1330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6" creationId="{14290BF6-7412-F149-B4BE-029C2E5D6CDB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16" creationId="{11D1E6E8-6A4E-2B4E-AD39-BC63A434455E}"/>
          </ac:spMkLst>
        </pc:spChg>
        <pc:spChg chg="mod">
          <ac:chgData name="张 智" userId="36bdf691fd3510be" providerId="LiveId" clId="{30ADC5A2-7EE1-42A0-8328-CF0923DC0A09}" dt="2023-07-24T04:00:39.524" v="7135" actId="1076"/>
          <ac:spMkLst>
            <pc:docMk/>
            <pc:sldMk cId="3253881369" sldId="1330"/>
            <ac:spMk id="33" creationId="{C8BB3961-B516-DA4F-AB9A-856837C4578E}"/>
          </ac:spMkLst>
        </pc:sp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5" creationId="{B3D236F4-9715-4641-BCC9-235D5D8B788C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7" creationId="{FBAFF752-A00C-B642-B51E-604B06DCAD26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8" creationId="{346C1F36-C94E-2048-A0F3-4CF02F042906}"/>
          </ac:picMkLst>
        </pc:picChg>
        <pc:picChg chg="mod">
          <ac:chgData name="张 智" userId="36bdf691fd3510be" providerId="LiveId" clId="{30ADC5A2-7EE1-42A0-8328-CF0923DC0A09}" dt="2023-07-24T04:00:39.524" v="7135" actId="1076"/>
          <ac:picMkLst>
            <pc:docMk/>
            <pc:sldMk cId="3253881369" sldId="1330"/>
            <ac:picMk id="9" creationId="{70DF50BD-4DA5-534C-ACC6-46F3E09DD5F9}"/>
          </ac:picMkLst>
        </pc:picChg>
        <pc:picChg chg="mod">
          <ac:chgData name="张 智" userId="36bdf691fd3510be" providerId="LiveId" clId="{30ADC5A2-7EE1-42A0-8328-CF0923DC0A09}" dt="2023-07-24T04:00:28.737" v="7134" actId="14100"/>
          <ac:picMkLst>
            <pc:docMk/>
            <pc:sldMk cId="3253881369" sldId="1330"/>
            <ac:picMk id="20" creationId="{AA884BA9-6FDD-B341-B2E3-64BB50BF1DD8}"/>
          </ac:picMkLst>
        </pc:picChg>
        <pc:cxnChg chg="mod">
          <ac:chgData name="张 智" userId="36bdf691fd3510be" providerId="LiveId" clId="{30ADC5A2-7EE1-42A0-8328-CF0923DC0A09}" dt="2023-07-24T04:00:39.524" v="7135" actId="1076"/>
          <ac:cxnSpMkLst>
            <pc:docMk/>
            <pc:sldMk cId="3253881369" sldId="1330"/>
            <ac:cxnSpMk id="10" creationId="{6A161968-EA9C-AA46-884A-9A7FD8A11C72}"/>
          </ac:cxnSpMkLst>
        </pc:cxnChg>
        <pc:cxnChg chg="mod">
          <ac:chgData name="张 智" userId="36bdf691fd3510be" providerId="LiveId" clId="{30ADC5A2-7EE1-42A0-8328-CF0923DC0A09}" dt="2023-07-24T04:00:39.524" v="7135" actId="1076"/>
          <ac:cxnSpMkLst>
            <pc:docMk/>
            <pc:sldMk cId="3253881369" sldId="1330"/>
            <ac:cxnSpMk id="14" creationId="{94DF466B-DD83-CE41-BD0F-44F060033151}"/>
          </ac:cxnSpMkLst>
        </pc:cxnChg>
      </pc:sldChg>
      <pc:sldChg chg="add del">
        <pc:chgData name="张 智" userId="36bdf691fd3510be" providerId="LiveId" clId="{30ADC5A2-7EE1-42A0-8328-CF0923DC0A09}" dt="2023-07-26T08:11:03.549" v="11324" actId="2696"/>
        <pc:sldMkLst>
          <pc:docMk/>
          <pc:sldMk cId="3345232348" sldId="1330"/>
        </pc:sldMkLst>
      </pc:sldChg>
      <pc:sldChg chg="modSp add del mod ord modAnim">
        <pc:chgData name="张 智" userId="36bdf691fd3510be" providerId="LiveId" clId="{30ADC5A2-7EE1-42A0-8328-CF0923DC0A09}" dt="2023-07-24T05:51:21.358" v="7871" actId="2696"/>
        <pc:sldMkLst>
          <pc:docMk/>
          <pc:sldMk cId="683873418" sldId="1331"/>
        </pc:sldMkLst>
        <pc:spChg chg="mod">
          <ac:chgData name="张 智" userId="36bdf691fd3510be" providerId="LiveId" clId="{30ADC5A2-7EE1-42A0-8328-CF0923DC0A09}" dt="2023-07-23T13:48:34.957" v="2952" actId="1076"/>
          <ac:spMkLst>
            <pc:docMk/>
            <pc:sldMk cId="683873418" sldId="1331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4T03:59:55.012" v="7130" actId="20577"/>
          <ac:spMkLst>
            <pc:docMk/>
            <pc:sldMk cId="683873418" sldId="1331"/>
            <ac:spMk id="3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08:55:51.206" v="11780" actId="2696"/>
        <pc:sldMkLst>
          <pc:docMk/>
          <pc:sldMk cId="2877260481" sldId="1331"/>
        </pc:sldMkLst>
        <pc:spChg chg="mod">
          <ac:chgData name="张 智" userId="36bdf691fd3510be" providerId="LiveId" clId="{30ADC5A2-7EE1-42A0-8328-CF0923DC0A09}" dt="2023-07-26T08:55:46.210" v="11778" actId="21"/>
          <ac:spMkLst>
            <pc:docMk/>
            <pc:sldMk cId="2877260481" sldId="1331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6T08:30:31.569" v="11572" actId="2696"/>
        <pc:sldMkLst>
          <pc:docMk/>
          <pc:sldMk cId="3963749992" sldId="1331"/>
        </pc:sldMkLst>
      </pc:sldChg>
      <pc:sldChg chg="modSp add del mod">
        <pc:chgData name="张 智" userId="36bdf691fd3510be" providerId="LiveId" clId="{30ADC5A2-7EE1-42A0-8328-CF0923DC0A09}" dt="2023-07-24T05:51:34.385" v="7873" actId="2696"/>
        <pc:sldMkLst>
          <pc:docMk/>
          <pc:sldMk cId="2268624055" sldId="1332"/>
        </pc:sldMkLst>
        <pc:graphicFrameChg chg="mod modGraphic">
          <ac:chgData name="张 智" userId="36bdf691fd3510be" providerId="LiveId" clId="{30ADC5A2-7EE1-42A0-8328-CF0923DC0A09}" dt="2023-07-24T04:04:35.779" v="7250" actId="404"/>
          <ac:graphicFrameMkLst>
            <pc:docMk/>
            <pc:sldMk cId="2268624055" sldId="1332"/>
            <ac:graphicFrameMk id="5" creationId="{4856589E-289C-3949-9E60-7A14C3FC0B6C}"/>
          </ac:graphicFrameMkLst>
        </pc:graphicFrameChg>
      </pc:sldChg>
      <pc:sldChg chg="add del">
        <pc:chgData name="张 智" userId="36bdf691fd3510be" providerId="LiveId" clId="{30ADC5A2-7EE1-42A0-8328-CF0923DC0A09}" dt="2023-07-26T06:31:12.779" v="9859" actId="2696"/>
        <pc:sldMkLst>
          <pc:docMk/>
          <pc:sldMk cId="3697960897" sldId="1332"/>
        </pc:sldMkLst>
      </pc:sldChg>
      <pc:sldChg chg="modSp mod modNotesTx">
        <pc:chgData name="张 智" userId="36bdf691fd3510be" providerId="LiveId" clId="{30ADC5A2-7EE1-42A0-8328-CF0923DC0A09}" dt="2023-08-01T02:56:07.680" v="19958" actId="20577"/>
        <pc:sldMkLst>
          <pc:docMk/>
          <pc:sldMk cId="811633724" sldId="1344"/>
        </pc:sldMkLst>
        <pc:spChg chg="mod">
          <ac:chgData name="张 智" userId="36bdf691fd3510be" providerId="LiveId" clId="{30ADC5A2-7EE1-42A0-8328-CF0923DC0A09}" dt="2023-07-21T07:40:37.848" v="34" actId="20577"/>
          <ac:spMkLst>
            <pc:docMk/>
            <pc:sldMk cId="811633724" sldId="1344"/>
            <ac:spMk id="14" creationId="{A9600650-6680-49D3-9469-763C5995063D}"/>
          </ac:spMkLst>
        </pc:spChg>
      </pc:sldChg>
      <pc:sldChg chg="add del">
        <pc:chgData name="张 智" userId="36bdf691fd3510be" providerId="LiveId" clId="{30ADC5A2-7EE1-42A0-8328-CF0923DC0A09}" dt="2023-07-21T07:40:44.998" v="36" actId="47"/>
        <pc:sldMkLst>
          <pc:docMk/>
          <pc:sldMk cId="4094185884" sldId="1347"/>
        </pc:sldMkLst>
      </pc:sldChg>
      <pc:sldChg chg="add del">
        <pc:chgData name="张 智" userId="36bdf691fd3510be" providerId="LiveId" clId="{30ADC5A2-7EE1-42A0-8328-CF0923DC0A09}" dt="2023-07-21T07:40:46.181" v="38" actId="47"/>
        <pc:sldMkLst>
          <pc:docMk/>
          <pc:sldMk cId="3908369038" sldId="1348"/>
        </pc:sldMkLst>
      </pc:sldChg>
      <pc:sldChg chg="add del">
        <pc:chgData name="张 智" userId="36bdf691fd3510be" providerId="LiveId" clId="{30ADC5A2-7EE1-42A0-8328-CF0923DC0A09}" dt="2023-07-21T07:40:45.560" v="37" actId="47"/>
        <pc:sldMkLst>
          <pc:docMk/>
          <pc:sldMk cId="772099927" sldId="1349"/>
        </pc:sldMkLst>
      </pc:sldChg>
      <pc:sldChg chg="add del">
        <pc:chgData name="张 智" userId="36bdf691fd3510be" providerId="LiveId" clId="{30ADC5A2-7EE1-42A0-8328-CF0923DC0A09}" dt="2023-07-21T07:40:46.757" v="39" actId="47"/>
        <pc:sldMkLst>
          <pc:docMk/>
          <pc:sldMk cId="1863882152" sldId="1350"/>
        </pc:sldMkLst>
      </pc:sldChg>
      <pc:sldChg chg="add del">
        <pc:chgData name="张 智" userId="36bdf691fd3510be" providerId="LiveId" clId="{30ADC5A2-7EE1-42A0-8328-CF0923DC0A09}" dt="2023-07-21T07:40:47.275" v="40" actId="47"/>
        <pc:sldMkLst>
          <pc:docMk/>
          <pc:sldMk cId="2158305654" sldId="1351"/>
        </pc:sldMkLst>
      </pc:sldChg>
      <pc:sldChg chg="add del">
        <pc:chgData name="张 智" userId="36bdf691fd3510be" providerId="LiveId" clId="{30ADC5A2-7EE1-42A0-8328-CF0923DC0A09}" dt="2023-07-21T07:40:47.840" v="41" actId="47"/>
        <pc:sldMkLst>
          <pc:docMk/>
          <pc:sldMk cId="923056585" sldId="1352"/>
        </pc:sldMkLst>
      </pc:sldChg>
      <pc:sldChg chg="del">
        <pc:chgData name="张 智" userId="36bdf691fd3510be" providerId="LiveId" clId="{30ADC5A2-7EE1-42A0-8328-CF0923DC0A09}" dt="2023-07-21T07:40:57.236" v="55" actId="47"/>
        <pc:sldMkLst>
          <pc:docMk/>
          <pc:sldMk cId="4126946887" sldId="1353"/>
        </pc:sldMkLst>
      </pc:sldChg>
      <pc:sldChg chg="del">
        <pc:chgData name="张 智" userId="36bdf691fd3510be" providerId="LiveId" clId="{30ADC5A2-7EE1-42A0-8328-CF0923DC0A09}" dt="2023-07-21T07:40:58.639" v="57" actId="47"/>
        <pc:sldMkLst>
          <pc:docMk/>
          <pc:sldMk cId="146581613" sldId="1354"/>
        </pc:sldMkLst>
      </pc:sldChg>
      <pc:sldChg chg="del">
        <pc:chgData name="张 智" userId="36bdf691fd3510be" providerId="LiveId" clId="{30ADC5A2-7EE1-42A0-8328-CF0923DC0A09}" dt="2023-07-21T07:40:56.522" v="54" actId="47"/>
        <pc:sldMkLst>
          <pc:docMk/>
          <pc:sldMk cId="1217580951" sldId="1355"/>
        </pc:sldMkLst>
      </pc:sldChg>
      <pc:sldChg chg="del">
        <pc:chgData name="张 智" userId="36bdf691fd3510be" providerId="LiveId" clId="{30ADC5A2-7EE1-42A0-8328-CF0923DC0A09}" dt="2023-07-21T07:40:57.977" v="56" actId="47"/>
        <pc:sldMkLst>
          <pc:docMk/>
          <pc:sldMk cId="1127121704" sldId="1356"/>
        </pc:sldMkLst>
      </pc:sldChg>
      <pc:sldChg chg="modSp add mod">
        <pc:chgData name="张 智" userId="36bdf691fd3510be" providerId="LiveId" clId="{30ADC5A2-7EE1-42A0-8328-CF0923DC0A09}" dt="2023-07-21T15:04:26.603" v="2835" actId="14100"/>
        <pc:sldMkLst>
          <pc:docMk/>
          <pc:sldMk cId="89569967" sldId="1357"/>
        </pc:sldMkLst>
        <pc:spChg chg="mod">
          <ac:chgData name="张 智" userId="36bdf691fd3510be" providerId="LiveId" clId="{30ADC5A2-7EE1-42A0-8328-CF0923DC0A09}" dt="2023-07-21T15:04:26.603" v="2835" actId="14100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30ADC5A2-7EE1-42A0-8328-CF0923DC0A09}" dt="2023-07-21T07:41:16.096" v="85" actId="47"/>
        <pc:sldMkLst>
          <pc:docMk/>
          <pc:sldMk cId="3131777775" sldId="1358"/>
        </pc:sldMkLst>
      </pc:sldChg>
      <pc:sldChg chg="modSp add del mod modNotesTx">
        <pc:chgData name="张 智" userId="36bdf691fd3510be" providerId="LiveId" clId="{30ADC5A2-7EE1-42A0-8328-CF0923DC0A09}" dt="2023-07-26T13:54:37.817" v="12184" actId="20577"/>
        <pc:sldMkLst>
          <pc:docMk/>
          <pc:sldMk cId="2133322379" sldId="1359"/>
        </pc:sldMkLst>
        <pc:spChg chg="mod">
          <ac:chgData name="张 智" userId="36bdf691fd3510be" providerId="LiveId" clId="{30ADC5A2-7EE1-42A0-8328-CF0923DC0A09}" dt="2023-07-26T13:54:37.817" v="12184" actId="20577"/>
          <ac:spMkLst>
            <pc:docMk/>
            <pc:sldMk cId="2133322379" sldId="1359"/>
            <ac:spMk id="7" creationId="{85F180D1-C7EF-4A34-96CA-73A86A26F467}"/>
          </ac:spMkLst>
        </pc:spChg>
      </pc:sldChg>
      <pc:sldChg chg="modSp del mod">
        <pc:chgData name="张 智" userId="36bdf691fd3510be" providerId="LiveId" clId="{30ADC5A2-7EE1-42A0-8328-CF0923DC0A09}" dt="2023-07-26T08:38:39.465" v="11656" actId="2696"/>
        <pc:sldMkLst>
          <pc:docMk/>
          <pc:sldMk cId="1949095929" sldId="1360"/>
        </pc:sldMkLst>
        <pc:spChg chg="mod">
          <ac:chgData name="张 智" userId="36bdf691fd3510be" providerId="LiveId" clId="{30ADC5A2-7EE1-42A0-8328-CF0923DC0A09}" dt="2023-07-24T14:56:03.208" v="892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add">
        <pc:chgData name="张 智" userId="36bdf691fd3510be" providerId="LiveId" clId="{30ADC5A2-7EE1-42A0-8328-CF0923DC0A09}" dt="2023-07-21T15:04:12.058" v="2828"/>
        <pc:sldMkLst>
          <pc:docMk/>
          <pc:sldMk cId="2919156200" sldId="1361"/>
        </pc:sldMkLst>
        <pc:spChg chg="add mod">
          <ac:chgData name="张 智" userId="36bdf691fd3510be" providerId="LiveId" clId="{30ADC5A2-7EE1-42A0-8328-CF0923DC0A09}" dt="2023-07-21T08:29:09.983" v="964" actId="21"/>
          <ac:spMkLst>
            <pc:docMk/>
            <pc:sldMk cId="2919156200" sldId="1361"/>
            <ac:spMk id="3" creationId="{1937620C-5E78-4491-8CBF-E4E773E422F9}"/>
          </ac:spMkLst>
        </pc:spChg>
        <pc:spChg chg="del mod">
          <ac:chgData name="张 智" userId="36bdf691fd3510be" providerId="LiveId" clId="{30ADC5A2-7EE1-42A0-8328-CF0923DC0A09}" dt="2023-07-21T08:29:09.983" v="964" actId="21"/>
          <ac:spMkLst>
            <pc:docMk/>
            <pc:sldMk cId="2919156200" sldId="1361"/>
            <ac:spMk id="665" creationId="{00000000-0000-0000-0000-000000000000}"/>
          </ac:spMkLst>
        </pc:spChg>
        <pc:spChg chg="mod">
          <ac:chgData name="张 智" userId="36bdf691fd3510be" providerId="LiveId" clId="{30ADC5A2-7EE1-42A0-8328-CF0923DC0A09}" dt="2023-07-21T08:25:56.680" v="915"/>
          <ac:spMkLst>
            <pc:docMk/>
            <pc:sldMk cId="2919156200" sldId="1361"/>
            <ac:spMk id="666" creationId="{00000000-0000-0000-0000-000000000000}"/>
          </ac:spMkLst>
        </pc:spChg>
      </pc:sldChg>
      <pc:sldChg chg="addSp delSp modSp add mod modNotesTx">
        <pc:chgData name="张 智" userId="36bdf691fd3510be" providerId="LiveId" clId="{30ADC5A2-7EE1-42A0-8328-CF0923DC0A09}" dt="2023-08-01T02:25:24.561" v="18663" actId="20577"/>
        <pc:sldMkLst>
          <pc:docMk/>
          <pc:sldMk cId="1937701371" sldId="1362"/>
        </pc:sldMkLst>
        <pc:spChg chg="del mod">
          <ac:chgData name="张 智" userId="36bdf691fd3510be" providerId="LiveId" clId="{30ADC5A2-7EE1-42A0-8328-CF0923DC0A09}" dt="2023-07-23T14:39:38.237" v="3424" actId="478"/>
          <ac:spMkLst>
            <pc:docMk/>
            <pc:sldMk cId="1937701371" sldId="1362"/>
            <ac:spMk id="2" creationId="{00000000-0000-0000-0000-000000000000}"/>
          </ac:spMkLst>
        </pc:spChg>
        <pc:spChg chg="add mod">
          <ac:chgData name="张 智" userId="36bdf691fd3510be" providerId="LiveId" clId="{30ADC5A2-7EE1-42A0-8328-CF0923DC0A09}" dt="2023-07-23T14:37:56.209" v="3342" actId="14100"/>
          <ac:spMkLst>
            <pc:docMk/>
            <pc:sldMk cId="1937701371" sldId="1362"/>
            <ac:spMk id="5" creationId="{F0903BA2-D6DD-4A15-8F26-AC58FF94AA1A}"/>
          </ac:spMkLst>
        </pc:spChg>
        <pc:spChg chg="add mod">
          <ac:chgData name="张 智" userId="36bdf691fd3510be" providerId="LiveId" clId="{30ADC5A2-7EE1-42A0-8328-CF0923DC0A09}" dt="2023-07-23T14:46:13.055" v="3836" actId="1076"/>
          <ac:spMkLst>
            <pc:docMk/>
            <pc:sldMk cId="1937701371" sldId="1362"/>
            <ac:spMk id="7" creationId="{976ED463-AD73-42C8-9BEB-2CA5574DFB5D}"/>
          </ac:spMkLst>
        </pc:spChg>
        <pc:spChg chg="add del mod">
          <ac:chgData name="张 智" userId="36bdf691fd3510be" providerId="LiveId" clId="{30ADC5A2-7EE1-42A0-8328-CF0923DC0A09}" dt="2023-07-23T14:39:40.484" v="3425" actId="478"/>
          <ac:spMkLst>
            <pc:docMk/>
            <pc:sldMk cId="1937701371" sldId="1362"/>
            <ac:spMk id="8" creationId="{DFBD0839-E0E3-4076-819F-24AAADB9C811}"/>
          </ac:spMkLst>
        </pc:spChg>
        <pc:picChg chg="del">
          <ac:chgData name="张 智" userId="36bdf691fd3510be" providerId="LiveId" clId="{30ADC5A2-7EE1-42A0-8328-CF0923DC0A09}" dt="2023-07-23T14:37:26.544" v="3327" actId="478"/>
          <ac:picMkLst>
            <pc:docMk/>
            <pc:sldMk cId="1937701371" sldId="1362"/>
            <ac:picMk id="4" creationId="{7BBD0770-D98E-42F9-9FD1-4406C91051DE}"/>
          </ac:picMkLst>
        </pc:picChg>
        <pc:picChg chg="del">
          <ac:chgData name="张 智" userId="36bdf691fd3510be" providerId="LiveId" clId="{30ADC5A2-7EE1-42A0-8328-CF0923DC0A09}" dt="2023-07-23T14:37:25.217" v="3326" actId="478"/>
          <ac:picMkLst>
            <pc:docMk/>
            <pc:sldMk cId="1937701371" sldId="1362"/>
            <ac:picMk id="6" creationId="{4CF6EBB7-534D-4911-9083-CAC48B38BE7A}"/>
          </ac:picMkLst>
        </pc:picChg>
        <pc:picChg chg="add mod">
          <ac:chgData name="张 智" userId="36bdf691fd3510be" providerId="LiveId" clId="{30ADC5A2-7EE1-42A0-8328-CF0923DC0A09}" dt="2023-07-23T14:46:14.894" v="3837" actId="14100"/>
          <ac:picMkLst>
            <pc:docMk/>
            <pc:sldMk cId="1937701371" sldId="1362"/>
            <ac:picMk id="10" creationId="{4FD72571-E0DE-4A5D-A851-81F8C5BB10FA}"/>
          </ac:picMkLst>
        </pc:picChg>
      </pc:sldChg>
      <pc:sldChg chg="modSp add mod modNotesTx">
        <pc:chgData name="张 智" userId="36bdf691fd3510be" providerId="LiveId" clId="{30ADC5A2-7EE1-42A0-8328-CF0923DC0A09}" dt="2023-07-24T03:04:05.622" v="5830" actId="20577"/>
        <pc:sldMkLst>
          <pc:docMk/>
          <pc:sldMk cId="568904234" sldId="1363"/>
        </pc:sldMkLst>
        <pc:spChg chg="mod">
          <ac:chgData name="张 智" userId="36bdf691fd3510be" providerId="LiveId" clId="{30ADC5A2-7EE1-42A0-8328-CF0923DC0A09}" dt="2023-07-24T03:04:05.622" v="5830" actId="20577"/>
          <ac:spMkLst>
            <pc:docMk/>
            <pc:sldMk cId="568904234" sldId="1363"/>
            <ac:spMk id="3" creationId="{00000000-0000-0000-0000-000000000000}"/>
          </ac:spMkLst>
        </pc:spChg>
      </pc:sldChg>
      <pc:sldChg chg="del">
        <pc:chgData name="张 智" userId="36bdf691fd3510be" providerId="LiveId" clId="{30ADC5A2-7EE1-42A0-8328-CF0923DC0A09}" dt="2023-07-21T07:41:09.569" v="76" actId="47"/>
        <pc:sldMkLst>
          <pc:docMk/>
          <pc:sldMk cId="1544810827" sldId="1363"/>
        </pc:sldMkLst>
      </pc:sldChg>
      <pc:sldChg chg="del">
        <pc:chgData name="张 智" userId="36bdf691fd3510be" providerId="LiveId" clId="{30ADC5A2-7EE1-42A0-8328-CF0923DC0A09}" dt="2023-07-21T07:41:15.390" v="84" actId="47"/>
        <pc:sldMkLst>
          <pc:docMk/>
          <pc:sldMk cId="323792292" sldId="1364"/>
        </pc:sldMkLst>
      </pc:sldChg>
      <pc:sldChg chg="modSp add mod modNotesTx">
        <pc:chgData name="张 智" userId="36bdf691fd3510be" providerId="LiveId" clId="{30ADC5A2-7EE1-42A0-8328-CF0923DC0A09}" dt="2023-08-01T04:24:43.424" v="21657" actId="20577"/>
        <pc:sldMkLst>
          <pc:docMk/>
          <pc:sldMk cId="350751274" sldId="1364"/>
        </pc:sldMkLst>
        <pc:spChg chg="mod">
          <ac:chgData name="张 智" userId="36bdf691fd3510be" providerId="LiveId" clId="{30ADC5A2-7EE1-42A0-8328-CF0923DC0A09}" dt="2023-07-24T02:55:07.893" v="5156" actId="20577"/>
          <ac:spMkLst>
            <pc:docMk/>
            <pc:sldMk cId="350751274" sldId="1364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4T02:35:02.890" v="4281"/>
        <pc:sldMkLst>
          <pc:docMk/>
          <pc:sldMk cId="2050991287" sldId="1365"/>
        </pc:sldMkLst>
      </pc:sldChg>
      <pc:sldChg chg="add del">
        <pc:chgData name="张 智" userId="36bdf691fd3510be" providerId="LiveId" clId="{30ADC5A2-7EE1-42A0-8328-CF0923DC0A09}" dt="2023-07-24T02:32:51.108" v="4131"/>
        <pc:sldMkLst>
          <pc:docMk/>
          <pc:sldMk cId="2756024043" sldId="1365"/>
        </pc:sldMkLst>
      </pc:sldChg>
      <pc:sldChg chg="add del">
        <pc:chgData name="张 智" userId="36bdf691fd3510be" providerId="LiveId" clId="{30ADC5A2-7EE1-42A0-8328-CF0923DC0A09}" dt="2023-07-24T02:43:23.348" v="4498" actId="2696"/>
        <pc:sldMkLst>
          <pc:docMk/>
          <pc:sldMk cId="3877832594" sldId="1365"/>
        </pc:sldMkLst>
      </pc:sldChg>
      <pc:sldChg chg="modSp add del mod">
        <pc:chgData name="张 智" userId="36bdf691fd3510be" providerId="LiveId" clId="{30ADC5A2-7EE1-42A0-8328-CF0923DC0A09}" dt="2023-07-24T02:42:41.056" v="4492" actId="2696"/>
        <pc:sldMkLst>
          <pc:docMk/>
          <pc:sldMk cId="177594637" sldId="1366"/>
        </pc:sldMkLst>
        <pc:spChg chg="mod">
          <ac:chgData name="张 智" userId="36bdf691fd3510be" providerId="LiveId" clId="{30ADC5A2-7EE1-42A0-8328-CF0923DC0A09}" dt="2023-07-24T02:39:46.579" v="4461" actId="20577"/>
          <ac:spMkLst>
            <pc:docMk/>
            <pc:sldMk cId="177594637" sldId="1366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29:19.199" v="18770" actId="20577"/>
        <pc:sldMkLst>
          <pc:docMk/>
          <pc:sldMk cId="4131881910" sldId="1366"/>
        </pc:sldMkLst>
        <pc:spChg chg="mod">
          <ac:chgData name="张 智" userId="36bdf691fd3510be" providerId="LiveId" clId="{30ADC5A2-7EE1-42A0-8328-CF0923DC0A09}" dt="2023-07-24T02:55:14.106" v="5157" actId="20577"/>
          <ac:spMkLst>
            <pc:docMk/>
            <pc:sldMk cId="4131881910" sldId="1366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2:14.143" v="18863" actId="20577"/>
        <pc:sldMkLst>
          <pc:docMk/>
          <pc:sldMk cId="321511900" sldId="1367"/>
        </pc:sldMkLst>
        <pc:spChg chg="mod">
          <ac:chgData name="张 智" userId="36bdf691fd3510be" providerId="LiveId" clId="{30ADC5A2-7EE1-42A0-8328-CF0923DC0A09}" dt="2023-07-24T03:04:01.374" v="5829" actId="20577"/>
          <ac:spMkLst>
            <pc:docMk/>
            <pc:sldMk cId="321511900" sldId="1367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5:00.395" v="19001" actId="20577"/>
        <pc:sldMkLst>
          <pc:docMk/>
          <pc:sldMk cId="954724136" sldId="1368"/>
        </pc:sldMkLst>
        <pc:spChg chg="mod">
          <ac:chgData name="张 智" userId="36bdf691fd3510be" providerId="LiveId" clId="{30ADC5A2-7EE1-42A0-8328-CF0923DC0A09}" dt="2023-07-24T03:04:24.552" v="5831"/>
          <ac:spMkLst>
            <pc:docMk/>
            <pc:sldMk cId="954724136" sldId="1368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6:25.576" v="19032" actId="20577"/>
        <pc:sldMkLst>
          <pc:docMk/>
          <pc:sldMk cId="4165476556" sldId="1369"/>
        </pc:sldMkLst>
        <pc:spChg chg="mod">
          <ac:chgData name="张 智" userId="36bdf691fd3510be" providerId="LiveId" clId="{30ADC5A2-7EE1-42A0-8328-CF0923DC0A09}" dt="2023-07-24T03:08:23.776" v="5988" actId="20577"/>
          <ac:spMkLst>
            <pc:docMk/>
            <pc:sldMk cId="4165476556" sldId="1369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30ADC5A2-7EE1-42A0-8328-CF0923DC0A09}" dt="2023-08-01T02:34:32.717" v="18984" actId="20577"/>
        <pc:sldMkLst>
          <pc:docMk/>
          <pc:sldMk cId="392672560" sldId="1370"/>
        </pc:sldMkLst>
        <pc:spChg chg="mod">
          <ac:chgData name="张 智" userId="36bdf691fd3510be" providerId="LiveId" clId="{30ADC5A2-7EE1-42A0-8328-CF0923DC0A09}" dt="2023-07-24T03:08:21.043" v="5987" actId="20577"/>
          <ac:spMkLst>
            <pc:docMk/>
            <pc:sldMk cId="392672560" sldId="1370"/>
            <ac:spMk id="3" creationId="{00000000-0000-0000-0000-000000000000}"/>
          </ac:spMkLst>
        </pc:spChg>
      </pc:sldChg>
      <pc:sldChg chg="add del">
        <pc:chgData name="张 智" userId="36bdf691fd3510be" providerId="LiveId" clId="{30ADC5A2-7EE1-42A0-8328-CF0923DC0A09}" dt="2023-07-24T03:05:12.807" v="5843"/>
        <pc:sldMkLst>
          <pc:docMk/>
          <pc:sldMk cId="649252809" sldId="1371"/>
        </pc:sldMkLst>
      </pc:sldChg>
      <pc:sldChg chg="modSp add del mod modNotesTx">
        <pc:chgData name="张 智" userId="36bdf691fd3510be" providerId="LiveId" clId="{30ADC5A2-7EE1-42A0-8328-CF0923DC0A09}" dt="2023-07-26T08:42:49.702" v="11698" actId="2696"/>
        <pc:sldMkLst>
          <pc:docMk/>
          <pc:sldMk cId="2043486246" sldId="1371"/>
        </pc:sldMkLst>
        <pc:spChg chg="mod">
          <ac:chgData name="张 智" userId="36bdf691fd3510be" providerId="LiveId" clId="{30ADC5A2-7EE1-42A0-8328-CF0923DC0A09}" dt="2023-07-26T08:39:41.722" v="11677" actId="20577"/>
          <ac:spMkLst>
            <pc:docMk/>
            <pc:sldMk cId="2043486246" sldId="1371"/>
            <ac:spMk id="7" creationId="{85F180D1-C7EF-4A34-96CA-73A86A26F467}"/>
          </ac:spMkLst>
        </pc:spChg>
      </pc:sldChg>
      <pc:sldChg chg="add del">
        <pc:chgData name="张 智" userId="36bdf691fd3510be" providerId="LiveId" clId="{30ADC5A2-7EE1-42A0-8328-CF0923DC0A09}" dt="2023-07-26T09:10:53.531" v="12152" actId="2696"/>
        <pc:sldMkLst>
          <pc:docMk/>
          <pc:sldMk cId="1646656757" sldId="1372"/>
        </pc:sldMkLst>
      </pc:sldChg>
      <pc:sldChg chg="modSp add del mod">
        <pc:chgData name="张 智" userId="36bdf691fd3510be" providerId="LiveId" clId="{30ADC5A2-7EE1-42A0-8328-CF0923DC0A09}" dt="2023-07-26T08:29:07.270" v="11539" actId="2696"/>
        <pc:sldMkLst>
          <pc:docMk/>
          <pc:sldMk cId="3039001358" sldId="1372"/>
        </pc:sldMkLst>
        <pc:spChg chg="mod">
          <ac:chgData name="张 智" userId="36bdf691fd3510be" providerId="LiveId" clId="{30ADC5A2-7EE1-42A0-8328-CF0923DC0A09}" dt="2023-07-24T07:06:33.616" v="8694" actId="20577"/>
          <ac:spMkLst>
            <pc:docMk/>
            <pc:sldMk cId="3039001358" sldId="1372"/>
            <ac:spMk id="2" creationId="{00000000-0000-0000-0000-000000000000}"/>
          </ac:spMkLst>
        </pc:spChg>
      </pc:sldChg>
      <pc:sldChg chg="modSp add del mod">
        <pc:chgData name="张 智" userId="36bdf691fd3510be" providerId="LiveId" clId="{30ADC5A2-7EE1-42A0-8328-CF0923DC0A09}" dt="2023-07-26T14:02:28.812" v="12288" actId="2696"/>
        <pc:sldMkLst>
          <pc:docMk/>
          <pc:sldMk cId="3191736437" sldId="1372"/>
        </pc:sldMkLst>
        <pc:spChg chg="mod">
          <ac:chgData name="张 智" userId="36bdf691fd3510be" providerId="LiveId" clId="{30ADC5A2-7EE1-42A0-8328-CF0923DC0A09}" dt="2023-07-26T14:02:12.191" v="12285" actId="21"/>
          <ac:spMkLst>
            <pc:docMk/>
            <pc:sldMk cId="3191736437" sldId="1372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30ADC5A2-7EE1-42A0-8328-CF0923DC0A09}" dt="2023-08-01T05:39:50.597" v="25043" actId="20577"/>
        <pc:sldMkLst>
          <pc:docMk/>
          <pc:sldMk cId="118598810" sldId="1373"/>
        </pc:sldMkLst>
        <pc:spChg chg="mod">
          <ac:chgData name="张 智" userId="36bdf691fd3510be" providerId="LiveId" clId="{30ADC5A2-7EE1-42A0-8328-CF0923DC0A09}" dt="2023-07-26T08:28:48.318" v="11536" actId="14100"/>
          <ac:spMkLst>
            <pc:docMk/>
            <pc:sldMk cId="118598810" sldId="1373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5:37:26.835" v="24960" actId="20577"/>
          <ac:spMkLst>
            <pc:docMk/>
            <pc:sldMk cId="118598810" sldId="1373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28:52.309" v="11538" actId="1076"/>
          <ac:picMkLst>
            <pc:docMk/>
            <pc:sldMk cId="118598810" sldId="1373"/>
            <ac:picMk id="5" creationId="{5EA0E9E9-ECD2-4D33-9678-A157BE46B0E9}"/>
          </ac:picMkLst>
        </pc:picChg>
      </pc:sldChg>
      <pc:sldChg chg="modSp add mod modNotesTx">
        <pc:chgData name="张 智" userId="36bdf691fd3510be" providerId="LiveId" clId="{30ADC5A2-7EE1-42A0-8328-CF0923DC0A09}" dt="2023-08-01T05:30:38.491" v="24736" actId="20577"/>
        <pc:sldMkLst>
          <pc:docMk/>
          <pc:sldMk cId="2198358390" sldId="1374"/>
        </pc:sldMkLst>
        <pc:spChg chg="mod">
          <ac:chgData name="张 智" userId="36bdf691fd3510be" providerId="LiveId" clId="{30ADC5A2-7EE1-42A0-8328-CF0923DC0A09}" dt="2023-07-26T06:41:28.790" v="10076" actId="14100"/>
          <ac:spMkLst>
            <pc:docMk/>
            <pc:sldMk cId="2198358390" sldId="1374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8:42:27.790" v="11697" actId="207"/>
          <ac:spMkLst>
            <pc:docMk/>
            <pc:sldMk cId="2198358390" sldId="1374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30ADC5A2-7EE1-42A0-8328-CF0923DC0A09}" dt="2023-08-01T05:46:44.550" v="25145" actId="20577"/>
        <pc:sldMkLst>
          <pc:docMk/>
          <pc:sldMk cId="1107305394" sldId="1375"/>
        </pc:sldMkLst>
        <pc:spChg chg="mod">
          <ac:chgData name="张 智" userId="36bdf691fd3510be" providerId="LiveId" clId="{30ADC5A2-7EE1-42A0-8328-CF0923DC0A09}" dt="2023-07-26T06:25:12.772" v="9702" actId="14100"/>
          <ac:spMkLst>
            <pc:docMk/>
            <pc:sldMk cId="1107305394" sldId="1375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8-01T05:46:44.550" v="25145" actId="20577"/>
          <ac:spMkLst>
            <pc:docMk/>
            <pc:sldMk cId="1107305394" sldId="1375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21:17.687" v="9573" actId="478"/>
          <ac:picMkLst>
            <pc:docMk/>
            <pc:sldMk cId="1107305394" sldId="1375"/>
            <ac:picMk id="5" creationId="{0BEC9040-90C3-4816-9EB3-AB9BDADDCF55}"/>
          </ac:picMkLst>
        </pc:picChg>
        <pc:picChg chg="add mod">
          <ac:chgData name="张 智" userId="36bdf691fd3510be" providerId="LiveId" clId="{30ADC5A2-7EE1-42A0-8328-CF0923DC0A09}" dt="2023-07-26T06:25:18.620" v="9704" actId="14100"/>
          <ac:picMkLst>
            <pc:docMk/>
            <pc:sldMk cId="1107305394" sldId="1375"/>
            <ac:picMk id="6" creationId="{7C3A3122-B62E-4F25-AA85-9BA5F3CA59F3}"/>
          </ac:picMkLst>
        </pc:picChg>
      </pc:sldChg>
      <pc:sldChg chg="addSp delSp modSp add mod modNotesTx">
        <pc:chgData name="张 智" userId="36bdf691fd3510be" providerId="LiveId" clId="{30ADC5A2-7EE1-42A0-8328-CF0923DC0A09}" dt="2023-08-01T02:59:38.403" v="19996" actId="692"/>
        <pc:sldMkLst>
          <pc:docMk/>
          <pc:sldMk cId="2729409576" sldId="1376"/>
        </pc:sldMkLst>
        <pc:spChg chg="mod">
          <ac:chgData name="张 智" userId="36bdf691fd3510be" providerId="LiveId" clId="{30ADC5A2-7EE1-42A0-8328-CF0923DC0A09}" dt="2023-07-26T06:27:40.182" v="9772" actId="20577"/>
          <ac:spMkLst>
            <pc:docMk/>
            <pc:sldMk cId="2729409576" sldId="137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6:26:44.843" v="9720" actId="1076"/>
          <ac:picMkLst>
            <pc:docMk/>
            <pc:sldMk cId="2729409576" sldId="1376"/>
            <ac:picMk id="5" creationId="{32D13038-5DB1-44F9-B05B-2DE5DC652CF0}"/>
          </ac:picMkLst>
        </pc:picChg>
        <pc:picChg chg="del">
          <ac:chgData name="张 智" userId="36bdf691fd3510be" providerId="LiveId" clId="{30ADC5A2-7EE1-42A0-8328-CF0923DC0A09}" dt="2023-07-26T06:26:33.539" v="9718" actId="478"/>
          <ac:picMkLst>
            <pc:docMk/>
            <pc:sldMk cId="2729409576" sldId="1376"/>
            <ac:picMk id="6" creationId="{7C3A3122-B62E-4F25-AA85-9BA5F3CA59F3}"/>
          </ac:picMkLst>
        </pc:picChg>
        <pc:cxnChg chg="add mod">
          <ac:chgData name="张 智" userId="36bdf691fd3510be" providerId="LiveId" clId="{30ADC5A2-7EE1-42A0-8328-CF0923DC0A09}" dt="2023-08-01T02:59:38.403" v="19996" actId="692"/>
          <ac:cxnSpMkLst>
            <pc:docMk/>
            <pc:sldMk cId="2729409576" sldId="1376"/>
            <ac:cxnSpMk id="8" creationId="{84FEAA80-B9E0-4C32-9EE0-AE320D4223ED}"/>
          </ac:cxnSpMkLst>
        </pc:cxnChg>
      </pc:sldChg>
      <pc:sldChg chg="addSp delSp modSp add mod modNotesTx">
        <pc:chgData name="张 智" userId="36bdf691fd3510be" providerId="LiveId" clId="{30ADC5A2-7EE1-42A0-8328-CF0923DC0A09}" dt="2023-08-01T03:07:58.780" v="20579" actId="20577"/>
        <pc:sldMkLst>
          <pc:docMk/>
          <pc:sldMk cId="574702294" sldId="1377"/>
        </pc:sldMkLst>
        <pc:spChg chg="mod">
          <ac:chgData name="张 智" userId="36bdf691fd3510be" providerId="LiveId" clId="{30ADC5A2-7EE1-42A0-8328-CF0923DC0A09}" dt="2023-07-26T06:37:05.817" v="9982" actId="20577"/>
          <ac:spMkLst>
            <pc:docMk/>
            <pc:sldMk cId="574702294" sldId="1377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29:19.977" v="9783" actId="478"/>
          <ac:picMkLst>
            <pc:docMk/>
            <pc:sldMk cId="574702294" sldId="1377"/>
            <ac:picMk id="5" creationId="{32D13038-5DB1-44F9-B05B-2DE5DC652CF0}"/>
          </ac:picMkLst>
        </pc:picChg>
        <pc:picChg chg="add mod">
          <ac:chgData name="张 智" userId="36bdf691fd3510be" providerId="LiveId" clId="{30ADC5A2-7EE1-42A0-8328-CF0923DC0A09}" dt="2023-07-26T06:36:56.560" v="9979" actId="1076"/>
          <ac:picMkLst>
            <pc:docMk/>
            <pc:sldMk cId="574702294" sldId="1377"/>
            <ac:picMk id="6" creationId="{9C5D2525-BA12-40F4-85D6-1D751FCD33F0}"/>
          </ac:picMkLst>
        </pc:picChg>
        <pc:picChg chg="add del mod">
          <ac:chgData name="张 智" userId="36bdf691fd3510be" providerId="LiveId" clId="{30ADC5A2-7EE1-42A0-8328-CF0923DC0A09}" dt="2023-07-26T06:35:20.316" v="9941" actId="478"/>
          <ac:picMkLst>
            <pc:docMk/>
            <pc:sldMk cId="574702294" sldId="1377"/>
            <ac:picMk id="9" creationId="{29877D82-91B1-4DE5-A1CE-E2433176C187}"/>
          </ac:picMkLst>
        </pc:picChg>
        <pc:cxnChg chg="del">
          <ac:chgData name="张 智" userId="36bdf691fd3510be" providerId="LiveId" clId="{30ADC5A2-7EE1-42A0-8328-CF0923DC0A09}" dt="2023-07-26T06:29:23.200" v="9784" actId="478"/>
          <ac:cxnSpMkLst>
            <pc:docMk/>
            <pc:sldMk cId="574702294" sldId="1377"/>
            <ac:cxnSpMk id="8" creationId="{84FEAA80-B9E0-4C32-9EE0-AE320D4223ED}"/>
          </ac:cxnSpMkLst>
        </pc:cxnChg>
      </pc:sldChg>
      <pc:sldChg chg="addSp delSp modSp add mod modNotesTx">
        <pc:chgData name="张 智" userId="36bdf691fd3510be" providerId="LiveId" clId="{30ADC5A2-7EE1-42A0-8328-CF0923DC0A09}" dt="2023-08-01T03:09:37.543" v="20657" actId="692"/>
        <pc:sldMkLst>
          <pc:docMk/>
          <pc:sldMk cId="1401393354" sldId="1378"/>
        </pc:sldMkLst>
        <pc:spChg chg="mod">
          <ac:chgData name="张 智" userId="36bdf691fd3510be" providerId="LiveId" clId="{30ADC5A2-7EE1-42A0-8328-CF0923DC0A09}" dt="2023-08-01T03:09:18.445" v="20651" actId="20577"/>
          <ac:spMkLst>
            <pc:docMk/>
            <pc:sldMk cId="1401393354" sldId="1378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6:34:12.466" v="9934" actId="21"/>
          <ac:picMkLst>
            <pc:docMk/>
            <pc:sldMk cId="1401393354" sldId="1378"/>
            <ac:picMk id="5" creationId="{85D3D583-1103-4EDE-AA1F-B174D97C3614}"/>
          </ac:picMkLst>
        </pc:picChg>
        <pc:picChg chg="del">
          <ac:chgData name="张 智" userId="36bdf691fd3510be" providerId="LiveId" clId="{30ADC5A2-7EE1-42A0-8328-CF0923DC0A09}" dt="2023-07-26T06:33:36.389" v="9930" actId="478"/>
          <ac:picMkLst>
            <pc:docMk/>
            <pc:sldMk cId="1401393354" sldId="1378"/>
            <ac:picMk id="6" creationId="{9C5D2525-BA12-40F4-85D6-1D751FCD33F0}"/>
          </ac:picMkLst>
        </pc:picChg>
        <pc:picChg chg="add del mod">
          <ac:chgData name="张 智" userId="36bdf691fd3510be" providerId="LiveId" clId="{30ADC5A2-7EE1-42A0-8328-CF0923DC0A09}" dt="2023-07-26T06:38:35.999" v="9989" actId="478"/>
          <ac:picMkLst>
            <pc:docMk/>
            <pc:sldMk cId="1401393354" sldId="1378"/>
            <ac:picMk id="8" creationId="{8028041E-5888-46D1-875B-EA6A311D1279}"/>
          </ac:picMkLst>
        </pc:picChg>
        <pc:picChg chg="add mod">
          <ac:chgData name="张 智" userId="36bdf691fd3510be" providerId="LiveId" clId="{30ADC5A2-7EE1-42A0-8328-CF0923DC0A09}" dt="2023-07-26T06:38:57.742" v="9993" actId="14100"/>
          <ac:picMkLst>
            <pc:docMk/>
            <pc:sldMk cId="1401393354" sldId="1378"/>
            <ac:picMk id="10" creationId="{78F28086-4EBA-4309-9FB8-9F024D215FAD}"/>
          </ac:picMkLst>
        </pc:picChg>
        <pc:cxnChg chg="add mod">
          <ac:chgData name="张 智" userId="36bdf691fd3510be" providerId="LiveId" clId="{30ADC5A2-7EE1-42A0-8328-CF0923DC0A09}" dt="2023-08-01T03:09:37.543" v="20657" actId="692"/>
          <ac:cxnSpMkLst>
            <pc:docMk/>
            <pc:sldMk cId="1401393354" sldId="1378"/>
            <ac:cxnSpMk id="11" creationId="{ABF24D8D-7B97-4B60-B8B9-D0F4AF47FC1F}"/>
          </ac:cxnSpMkLst>
        </pc:cxnChg>
      </pc:sldChg>
      <pc:sldChg chg="addSp delSp modSp add mod ord modNotesTx">
        <pc:chgData name="张 智" userId="36bdf691fd3510be" providerId="LiveId" clId="{30ADC5A2-7EE1-42A0-8328-CF0923DC0A09}" dt="2023-08-01T03:02:36.658" v="20142" actId="20577"/>
        <pc:sldMkLst>
          <pc:docMk/>
          <pc:sldMk cId="1764594141" sldId="1379"/>
        </pc:sldMkLst>
        <pc:spChg chg="mod">
          <ac:chgData name="张 智" userId="36bdf691fd3510be" providerId="LiveId" clId="{30ADC5A2-7EE1-42A0-8328-CF0923DC0A09}" dt="2023-08-01T03:01:26.118" v="19998" actId="5793"/>
          <ac:spMkLst>
            <pc:docMk/>
            <pc:sldMk cId="1764594141" sldId="1379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6:35:10.725" v="9938" actId="478"/>
          <ac:picMkLst>
            <pc:docMk/>
            <pc:sldMk cId="1764594141" sldId="1379"/>
            <ac:picMk id="6" creationId="{9C5D2525-BA12-40F4-85D6-1D751FCD33F0}"/>
          </ac:picMkLst>
        </pc:picChg>
        <pc:picChg chg="mod">
          <ac:chgData name="张 智" userId="36bdf691fd3510be" providerId="LiveId" clId="{30ADC5A2-7EE1-42A0-8328-CF0923DC0A09}" dt="2023-07-26T06:36:26.863" v="9961" actId="14100"/>
          <ac:picMkLst>
            <pc:docMk/>
            <pc:sldMk cId="1764594141" sldId="1379"/>
            <ac:picMk id="9" creationId="{29877D82-91B1-4DE5-A1CE-E2433176C187}"/>
          </ac:picMkLst>
        </pc:picChg>
        <pc:cxnChg chg="add mod">
          <ac:chgData name="张 智" userId="36bdf691fd3510be" providerId="LiveId" clId="{30ADC5A2-7EE1-42A0-8328-CF0923DC0A09}" dt="2023-08-01T03:02:07.209" v="20004" actId="692"/>
          <ac:cxnSpMkLst>
            <pc:docMk/>
            <pc:sldMk cId="1764594141" sldId="1379"/>
            <ac:cxnSpMk id="7" creationId="{0598D45F-92A3-4250-8548-35CF8618BC31}"/>
          </ac:cxnSpMkLst>
        </pc:cxnChg>
      </pc:sldChg>
      <pc:sldChg chg="addSp delSp modSp add mod modNotesTx">
        <pc:chgData name="张 智" userId="36bdf691fd3510be" providerId="LiveId" clId="{30ADC5A2-7EE1-42A0-8328-CF0923DC0A09}" dt="2023-08-01T04:27:15.175" v="21669" actId="692"/>
        <pc:sldMkLst>
          <pc:docMk/>
          <pc:sldMk cId="1941671659" sldId="1380"/>
        </pc:sldMkLst>
        <pc:spChg chg="mod">
          <ac:chgData name="张 智" userId="36bdf691fd3510be" providerId="LiveId" clId="{30ADC5A2-7EE1-42A0-8328-CF0923DC0A09}" dt="2023-07-26T07:00:23.536" v="10235" actId="20577"/>
          <ac:spMkLst>
            <pc:docMk/>
            <pc:sldMk cId="1941671659" sldId="1380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7:01:17.967" v="10239" actId="14100"/>
          <ac:picMkLst>
            <pc:docMk/>
            <pc:sldMk cId="1941671659" sldId="1380"/>
            <ac:picMk id="5" creationId="{EBEA816D-A62D-4388-B57F-7100BE0F1569}"/>
          </ac:picMkLst>
        </pc:picChg>
        <pc:picChg chg="del">
          <ac:chgData name="张 智" userId="36bdf691fd3510be" providerId="LiveId" clId="{30ADC5A2-7EE1-42A0-8328-CF0923DC0A09}" dt="2023-07-26T07:00:06.396" v="10234" actId="478"/>
          <ac:picMkLst>
            <pc:docMk/>
            <pc:sldMk cId="1941671659" sldId="1380"/>
            <ac:picMk id="10" creationId="{78F28086-4EBA-4309-9FB8-9F024D215FAD}"/>
          </ac:picMkLst>
        </pc:picChg>
        <pc:cxnChg chg="add mod">
          <ac:chgData name="张 智" userId="36bdf691fd3510be" providerId="LiveId" clId="{30ADC5A2-7EE1-42A0-8328-CF0923DC0A09}" dt="2023-08-01T04:27:10.757" v="21663" actId="692"/>
          <ac:cxnSpMkLst>
            <pc:docMk/>
            <pc:sldMk cId="1941671659" sldId="1380"/>
            <ac:cxnSpMk id="8" creationId="{2176E048-4147-459B-A7E8-0FD0BEA0A81C}"/>
          </ac:cxnSpMkLst>
        </pc:cxnChg>
        <pc:cxnChg chg="add mod">
          <ac:chgData name="张 智" userId="36bdf691fd3510be" providerId="LiveId" clId="{30ADC5A2-7EE1-42A0-8328-CF0923DC0A09}" dt="2023-08-01T04:27:15.175" v="21669" actId="692"/>
          <ac:cxnSpMkLst>
            <pc:docMk/>
            <pc:sldMk cId="1941671659" sldId="1380"/>
            <ac:cxnSpMk id="9" creationId="{6126A930-FF25-457C-9280-5FC358D195E9}"/>
          </ac:cxnSpMkLst>
        </pc:cxnChg>
        <pc:cxnChg chg="del">
          <ac:chgData name="张 智" userId="36bdf691fd3510be" providerId="LiveId" clId="{30ADC5A2-7EE1-42A0-8328-CF0923DC0A09}" dt="2023-07-26T07:00:25.667" v="10236" actId="478"/>
          <ac:cxnSpMkLst>
            <pc:docMk/>
            <pc:sldMk cId="1941671659" sldId="1380"/>
            <ac:cxnSpMk id="11" creationId="{ABF24D8D-7B97-4B60-B8B9-D0F4AF47FC1F}"/>
          </ac:cxnSpMkLst>
        </pc:cxnChg>
        <pc:cxnChg chg="add del mod">
          <ac:chgData name="张 智" userId="36bdf691fd3510be" providerId="LiveId" clId="{30ADC5A2-7EE1-42A0-8328-CF0923DC0A09}" dt="2023-08-01T03:10:05.257" v="20658" actId="478"/>
          <ac:cxnSpMkLst>
            <pc:docMk/>
            <pc:sldMk cId="1941671659" sldId="1380"/>
            <ac:cxnSpMk id="12" creationId="{6BD13808-CC43-425C-BD3D-1CFB96F1EA66}"/>
          </ac:cxnSpMkLst>
        </pc:cxnChg>
      </pc:sldChg>
      <pc:sldChg chg="add del">
        <pc:chgData name="张 智" userId="36bdf691fd3510be" providerId="LiveId" clId="{30ADC5A2-7EE1-42A0-8328-CF0923DC0A09}" dt="2023-07-26T06:41:15.062" v="10068"/>
        <pc:sldMkLst>
          <pc:docMk/>
          <pc:sldMk cId="2000923634" sldId="1380"/>
        </pc:sldMkLst>
      </pc:sldChg>
      <pc:sldChg chg="addSp delSp modSp add mod modNotesTx">
        <pc:chgData name="张 智" userId="36bdf691fd3510be" providerId="LiveId" clId="{30ADC5A2-7EE1-42A0-8328-CF0923DC0A09}" dt="2023-08-01T03:16:37.895" v="21395" actId="20577"/>
        <pc:sldMkLst>
          <pc:docMk/>
          <pc:sldMk cId="355417315" sldId="1381"/>
        </pc:sldMkLst>
        <pc:spChg chg="mod">
          <ac:chgData name="张 智" userId="36bdf691fd3510be" providerId="LiveId" clId="{30ADC5A2-7EE1-42A0-8328-CF0923DC0A09}" dt="2023-07-26T07:53:17.471" v="10706" actId="20577"/>
          <ac:spMkLst>
            <pc:docMk/>
            <pc:sldMk cId="355417315" sldId="1381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7:53:27.962" v="10711" actId="14100"/>
          <ac:picMkLst>
            <pc:docMk/>
            <pc:sldMk cId="355417315" sldId="1381"/>
            <ac:picMk id="5" creationId="{A175DDD8-5300-41C4-B088-17FF245B3996}"/>
          </ac:picMkLst>
        </pc:picChg>
        <pc:picChg chg="del">
          <ac:chgData name="张 智" userId="36bdf691fd3510be" providerId="LiveId" clId="{30ADC5A2-7EE1-42A0-8328-CF0923DC0A09}" dt="2023-07-26T07:01:59.189" v="10243" actId="478"/>
          <ac:picMkLst>
            <pc:docMk/>
            <pc:sldMk cId="355417315" sldId="1381"/>
            <ac:picMk id="10" creationId="{78F28086-4EBA-4309-9FB8-9F024D215FAD}"/>
          </ac:picMkLst>
        </pc:picChg>
        <pc:cxnChg chg="del">
          <ac:chgData name="张 智" userId="36bdf691fd3510be" providerId="LiveId" clId="{30ADC5A2-7EE1-42A0-8328-CF0923DC0A09}" dt="2023-07-26T07:02:01.252" v="10244" actId="478"/>
          <ac:cxnSpMkLst>
            <pc:docMk/>
            <pc:sldMk cId="355417315" sldId="1381"/>
            <ac:cxnSpMk id="11" creationId="{ABF24D8D-7B97-4B60-B8B9-D0F4AF47FC1F}"/>
          </ac:cxnSpMkLst>
        </pc:cxnChg>
      </pc:sldChg>
      <pc:sldChg chg="addSp delSp modSp add mod modNotesTx">
        <pc:chgData name="张 智" userId="36bdf691fd3510be" providerId="LiveId" clId="{30ADC5A2-7EE1-42A0-8328-CF0923DC0A09}" dt="2023-08-01T03:19:24.069" v="21596" actId="20577"/>
        <pc:sldMkLst>
          <pc:docMk/>
          <pc:sldMk cId="2457211812" sldId="1382"/>
        </pc:sldMkLst>
        <pc:spChg chg="mod">
          <ac:chgData name="张 智" userId="36bdf691fd3510be" providerId="LiveId" clId="{30ADC5A2-7EE1-42A0-8328-CF0923DC0A09}" dt="2023-08-01T03:17:54.785" v="21396" actId="20577"/>
          <ac:spMkLst>
            <pc:docMk/>
            <pc:sldMk cId="2457211812" sldId="1382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7:03:32.564" v="10284" actId="478"/>
          <ac:picMkLst>
            <pc:docMk/>
            <pc:sldMk cId="2457211812" sldId="1382"/>
            <ac:picMk id="5" creationId="{A175DDD8-5300-41C4-B088-17FF245B3996}"/>
          </ac:picMkLst>
        </pc:picChg>
        <pc:picChg chg="add del mod">
          <ac:chgData name="张 智" userId="36bdf691fd3510be" providerId="LiveId" clId="{30ADC5A2-7EE1-42A0-8328-CF0923DC0A09}" dt="2023-07-26T07:03:50.900" v="10286" actId="478"/>
          <ac:picMkLst>
            <pc:docMk/>
            <pc:sldMk cId="2457211812" sldId="1382"/>
            <ac:picMk id="6" creationId="{8F7C8767-C410-4D89-B0E2-2751BFB949B7}"/>
          </ac:picMkLst>
        </pc:picChg>
        <pc:picChg chg="add del mod">
          <ac:chgData name="张 智" userId="36bdf691fd3510be" providerId="LiveId" clId="{30ADC5A2-7EE1-42A0-8328-CF0923DC0A09}" dt="2023-07-26T07:04:13.631" v="10289" actId="478"/>
          <ac:picMkLst>
            <pc:docMk/>
            <pc:sldMk cId="2457211812" sldId="1382"/>
            <ac:picMk id="8" creationId="{CCA64718-2631-4875-A9B8-2519F69069F3}"/>
          </ac:picMkLst>
        </pc:picChg>
        <pc:picChg chg="add mod">
          <ac:chgData name="张 智" userId="36bdf691fd3510be" providerId="LiveId" clId="{30ADC5A2-7EE1-42A0-8328-CF0923DC0A09}" dt="2023-07-26T07:04:27.574" v="10291" actId="1076"/>
          <ac:picMkLst>
            <pc:docMk/>
            <pc:sldMk cId="2457211812" sldId="1382"/>
            <ac:picMk id="10" creationId="{4F4C8027-A088-4927-8452-F77F2E16F74A}"/>
          </ac:picMkLst>
        </pc:picChg>
      </pc:sldChg>
      <pc:sldChg chg="add del">
        <pc:chgData name="张 智" userId="36bdf691fd3510be" providerId="LiveId" clId="{30ADC5A2-7EE1-42A0-8328-CF0923DC0A09}" dt="2023-07-26T07:02:21.969" v="10248"/>
        <pc:sldMkLst>
          <pc:docMk/>
          <pc:sldMk cId="2660831979" sldId="1382"/>
        </pc:sldMkLst>
      </pc:sldChg>
      <pc:sldChg chg="add del">
        <pc:chgData name="张 智" userId="36bdf691fd3510be" providerId="LiveId" clId="{30ADC5A2-7EE1-42A0-8328-CF0923DC0A09}" dt="2023-07-26T07:02:11.874" v="10246"/>
        <pc:sldMkLst>
          <pc:docMk/>
          <pc:sldMk cId="4007575942" sldId="1382"/>
        </pc:sldMkLst>
      </pc:sldChg>
      <pc:sldChg chg="addSp delSp modSp add mod modNotesTx">
        <pc:chgData name="张 智" userId="36bdf691fd3510be" providerId="LiveId" clId="{30ADC5A2-7EE1-42A0-8328-CF0923DC0A09}" dt="2023-08-01T04:37:21.529" v="22230" actId="20577"/>
        <pc:sldMkLst>
          <pc:docMk/>
          <pc:sldMk cId="2486430086" sldId="1383"/>
        </pc:sldMkLst>
        <pc:spChg chg="mod">
          <ac:chgData name="张 智" userId="36bdf691fd3510be" providerId="LiveId" clId="{30ADC5A2-7EE1-42A0-8328-CF0923DC0A09}" dt="2023-07-26T08:05:40.716" v="11268" actId="20577"/>
          <ac:spMkLst>
            <pc:docMk/>
            <pc:sldMk cId="2486430086" sldId="1383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7:40:27.861" v="10320" actId="478"/>
          <ac:picMkLst>
            <pc:docMk/>
            <pc:sldMk cId="2486430086" sldId="1383"/>
            <ac:picMk id="5" creationId="{C609EC2F-6A26-44F1-AB3E-992AF290B6ED}"/>
          </ac:picMkLst>
        </pc:picChg>
        <pc:picChg chg="add del mod">
          <ac:chgData name="张 智" userId="36bdf691fd3510be" providerId="LiveId" clId="{30ADC5A2-7EE1-42A0-8328-CF0923DC0A09}" dt="2023-07-26T07:40:36.156" v="10322" actId="478"/>
          <ac:picMkLst>
            <pc:docMk/>
            <pc:sldMk cId="2486430086" sldId="1383"/>
            <ac:picMk id="7" creationId="{0715A6EA-0C80-45F8-86DB-01AB5F7A8419}"/>
          </ac:picMkLst>
        </pc:picChg>
        <pc:picChg chg="add del mod">
          <ac:chgData name="张 智" userId="36bdf691fd3510be" providerId="LiveId" clId="{30ADC5A2-7EE1-42A0-8328-CF0923DC0A09}" dt="2023-07-26T07:40:52.961" v="10325" actId="478"/>
          <ac:picMkLst>
            <pc:docMk/>
            <pc:sldMk cId="2486430086" sldId="1383"/>
            <ac:picMk id="9" creationId="{42C6791A-27C8-478F-A373-3DAB136341D5}"/>
          </ac:picMkLst>
        </pc:picChg>
        <pc:picChg chg="del">
          <ac:chgData name="张 智" userId="36bdf691fd3510be" providerId="LiveId" clId="{30ADC5A2-7EE1-42A0-8328-CF0923DC0A09}" dt="2023-07-26T07:40:16.839" v="10318" actId="478"/>
          <ac:picMkLst>
            <pc:docMk/>
            <pc:sldMk cId="2486430086" sldId="1383"/>
            <ac:picMk id="10" creationId="{4F4C8027-A088-4927-8452-F77F2E16F74A}"/>
          </ac:picMkLst>
        </pc:picChg>
        <pc:picChg chg="add mod">
          <ac:chgData name="张 智" userId="36bdf691fd3510be" providerId="LiveId" clId="{30ADC5A2-7EE1-42A0-8328-CF0923DC0A09}" dt="2023-07-26T08:04:03.893" v="11150" actId="1076"/>
          <ac:picMkLst>
            <pc:docMk/>
            <pc:sldMk cId="2486430086" sldId="1383"/>
            <ac:picMk id="12" creationId="{AB202B82-468B-476E-BF7A-8D2A719029D4}"/>
          </ac:picMkLst>
        </pc:picChg>
        <pc:cxnChg chg="add mod">
          <ac:chgData name="张 智" userId="36bdf691fd3510be" providerId="LiveId" clId="{30ADC5A2-7EE1-42A0-8328-CF0923DC0A09}" dt="2023-08-01T04:27:27.883" v="21671" actId="1076"/>
          <ac:cxnSpMkLst>
            <pc:docMk/>
            <pc:sldMk cId="2486430086" sldId="1383"/>
            <ac:cxnSpMk id="5" creationId="{EBE359E1-863C-4F67-B149-9F56D68320EC}"/>
          </ac:cxnSpMkLst>
        </pc:cxnChg>
      </pc:sldChg>
      <pc:sldChg chg="addSp delSp modSp add mod">
        <pc:chgData name="张 智" userId="36bdf691fd3510be" providerId="LiveId" clId="{30ADC5A2-7EE1-42A0-8328-CF0923DC0A09}" dt="2023-07-26T08:00:07.063" v="11068" actId="1076"/>
        <pc:sldMkLst>
          <pc:docMk/>
          <pc:sldMk cId="3858287498" sldId="1384"/>
        </pc:sldMkLst>
        <pc:spChg chg="mod">
          <ac:chgData name="张 智" userId="36bdf691fd3510be" providerId="LiveId" clId="{30ADC5A2-7EE1-42A0-8328-CF0923DC0A09}" dt="2023-07-26T08:00:04.486" v="11067" actId="20577"/>
          <ac:spMkLst>
            <pc:docMk/>
            <pc:sldMk cId="3858287498" sldId="1384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7:43:12.714" v="10335" actId="478"/>
          <ac:picMkLst>
            <pc:docMk/>
            <pc:sldMk cId="3858287498" sldId="1384"/>
            <ac:picMk id="5" creationId="{6C8EAFAD-6C97-40FB-83A3-F2386C1DD53C}"/>
          </ac:picMkLst>
        </pc:picChg>
        <pc:picChg chg="add del mod">
          <ac:chgData name="张 智" userId="36bdf691fd3510be" providerId="LiveId" clId="{30ADC5A2-7EE1-42A0-8328-CF0923DC0A09}" dt="2023-07-26T07:43:26.862" v="10338" actId="478"/>
          <ac:picMkLst>
            <pc:docMk/>
            <pc:sldMk cId="3858287498" sldId="1384"/>
            <ac:picMk id="7" creationId="{CB4C9859-6458-4CF4-B15B-BCD9BC68CC1D}"/>
          </ac:picMkLst>
        </pc:picChg>
        <pc:picChg chg="add del mod">
          <ac:chgData name="张 智" userId="36bdf691fd3510be" providerId="LiveId" clId="{30ADC5A2-7EE1-42A0-8328-CF0923DC0A09}" dt="2023-07-26T07:44:03.360" v="10349" actId="478"/>
          <ac:picMkLst>
            <pc:docMk/>
            <pc:sldMk cId="3858287498" sldId="1384"/>
            <ac:picMk id="9" creationId="{05088D8E-7205-45C4-9D0A-A5FFD4324720}"/>
          </ac:picMkLst>
        </pc:picChg>
        <pc:picChg chg="del">
          <ac:chgData name="张 智" userId="36bdf691fd3510be" providerId="LiveId" clId="{30ADC5A2-7EE1-42A0-8328-CF0923DC0A09}" dt="2023-07-26T07:42:10.049" v="10332" actId="478"/>
          <ac:picMkLst>
            <pc:docMk/>
            <pc:sldMk cId="3858287498" sldId="1384"/>
            <ac:picMk id="10" creationId="{4F4C8027-A088-4927-8452-F77F2E16F74A}"/>
          </ac:picMkLst>
        </pc:picChg>
        <pc:picChg chg="add del mod">
          <ac:chgData name="张 智" userId="36bdf691fd3510be" providerId="LiveId" clId="{30ADC5A2-7EE1-42A0-8328-CF0923DC0A09}" dt="2023-07-26T07:44:47.274" v="10354" actId="21"/>
          <ac:picMkLst>
            <pc:docMk/>
            <pc:sldMk cId="3858287498" sldId="1384"/>
            <ac:picMk id="12" creationId="{00CAC4FB-8F13-4DA4-B2DE-3E3391F8D1A9}"/>
          </ac:picMkLst>
        </pc:picChg>
        <pc:picChg chg="add mod">
          <ac:chgData name="张 智" userId="36bdf691fd3510be" providerId="LiveId" clId="{30ADC5A2-7EE1-42A0-8328-CF0923DC0A09}" dt="2023-07-26T08:00:07.063" v="11068" actId="1076"/>
          <ac:picMkLst>
            <pc:docMk/>
            <pc:sldMk cId="3858287498" sldId="1384"/>
            <ac:picMk id="14" creationId="{7CFDD105-1664-45BF-88C9-E8853BC01C23}"/>
          </ac:picMkLst>
        </pc:picChg>
      </pc:sldChg>
      <pc:sldChg chg="delSp modSp add del mod">
        <pc:chgData name="张 智" userId="36bdf691fd3510be" providerId="LiveId" clId="{30ADC5A2-7EE1-42A0-8328-CF0923DC0A09}" dt="2023-07-26T08:03:08.501" v="11148" actId="2696"/>
        <pc:sldMkLst>
          <pc:docMk/>
          <pc:sldMk cId="212576715" sldId="1385"/>
        </pc:sldMkLst>
        <pc:spChg chg="mod">
          <ac:chgData name="张 智" userId="36bdf691fd3510be" providerId="LiveId" clId="{30ADC5A2-7EE1-42A0-8328-CF0923DC0A09}" dt="2023-07-26T08:01:24.181" v="11117" actId="20577"/>
          <ac:spMkLst>
            <pc:docMk/>
            <pc:sldMk cId="212576715" sldId="1385"/>
            <ac:spMk id="3" creationId="{00000000-0000-0000-0000-000000000000}"/>
          </ac:spMkLst>
        </pc:spChg>
        <pc:picChg chg="del mod">
          <ac:chgData name="张 智" userId="36bdf691fd3510be" providerId="LiveId" clId="{30ADC5A2-7EE1-42A0-8328-CF0923DC0A09}" dt="2023-07-26T08:02:15.250" v="11133" actId="21"/>
          <ac:picMkLst>
            <pc:docMk/>
            <pc:sldMk cId="212576715" sldId="1385"/>
            <ac:picMk id="5" creationId="{6C8EAFAD-6C97-40FB-83A3-F2386C1DD53C}"/>
          </ac:picMkLst>
        </pc:picChg>
      </pc:sldChg>
      <pc:sldChg chg="addSp modSp add mod">
        <pc:chgData name="张 智" userId="36bdf691fd3510be" providerId="LiveId" clId="{30ADC5A2-7EE1-42A0-8328-CF0923DC0A09}" dt="2023-07-26T08:02:51.414" v="11147" actId="14100"/>
        <pc:sldMkLst>
          <pc:docMk/>
          <pc:sldMk cId="3721143727" sldId="1386"/>
        </pc:sldMkLst>
        <pc:spChg chg="mod">
          <ac:chgData name="张 智" userId="36bdf691fd3510be" providerId="LiveId" clId="{30ADC5A2-7EE1-42A0-8328-CF0923DC0A09}" dt="2023-07-26T08:02:23.694" v="11138" actId="27636"/>
          <ac:spMkLst>
            <pc:docMk/>
            <pc:sldMk cId="3721143727" sldId="1386"/>
            <ac:spMk id="2" creationId="{00000000-0000-0000-0000-000000000000}"/>
          </ac:spMkLst>
        </pc:spChg>
        <pc:spChg chg="mod">
          <ac:chgData name="张 智" userId="36bdf691fd3510be" providerId="LiveId" clId="{30ADC5A2-7EE1-42A0-8328-CF0923DC0A09}" dt="2023-07-26T08:02:25.806" v="11139" actId="1076"/>
          <ac:spMkLst>
            <pc:docMk/>
            <pc:sldMk cId="3721143727" sldId="1386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02:51.414" v="11147" actId="14100"/>
          <ac:picMkLst>
            <pc:docMk/>
            <pc:sldMk cId="3721143727" sldId="1386"/>
            <ac:picMk id="5" creationId="{82BAD057-9AA5-49EE-969B-B7919E4B3F1B}"/>
          </ac:picMkLst>
        </pc:picChg>
        <pc:picChg chg="mod ord">
          <ac:chgData name="张 智" userId="36bdf691fd3510be" providerId="LiveId" clId="{30ADC5A2-7EE1-42A0-8328-CF0923DC0A09}" dt="2023-07-26T08:02:44.278" v="11144" actId="1076"/>
          <ac:picMkLst>
            <pc:docMk/>
            <pc:sldMk cId="3721143727" sldId="1386"/>
            <ac:picMk id="7" creationId="{CB4C9859-6458-4CF4-B15B-BCD9BC68CC1D}"/>
          </ac:picMkLst>
        </pc:picChg>
      </pc:sldChg>
      <pc:sldChg chg="add del">
        <pc:chgData name="张 智" userId="36bdf691fd3510be" providerId="LiveId" clId="{30ADC5A2-7EE1-42A0-8328-CF0923DC0A09}" dt="2023-07-26T08:00:47.268" v="11069" actId="2696"/>
        <pc:sldMkLst>
          <pc:docMk/>
          <pc:sldMk cId="35656412" sldId="1387"/>
        </pc:sldMkLst>
      </pc:sldChg>
      <pc:sldChg chg="addSp delSp modSp add del mod">
        <pc:chgData name="张 智" userId="36bdf691fd3510be" providerId="LiveId" clId="{30ADC5A2-7EE1-42A0-8328-CF0923DC0A09}" dt="2023-08-01T05:10:00.275" v="23239" actId="2696"/>
        <pc:sldMkLst>
          <pc:docMk/>
          <pc:sldMk cId="3276000130" sldId="1388"/>
        </pc:sldMkLst>
        <pc:spChg chg="mod">
          <ac:chgData name="张 智" userId="36bdf691fd3510be" providerId="LiveId" clId="{30ADC5A2-7EE1-42A0-8328-CF0923DC0A09}" dt="2023-07-26T08:10:42.029" v="11323" actId="403"/>
          <ac:spMkLst>
            <pc:docMk/>
            <pc:sldMk cId="3276000130" sldId="1388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8-01T05:02:22.194" v="22704" actId="21"/>
          <ac:picMkLst>
            <pc:docMk/>
            <pc:sldMk cId="3276000130" sldId="1388"/>
            <ac:picMk id="5" creationId="{08131FA7-5D02-4DC4-AA95-E1AA65A3D930}"/>
          </ac:picMkLst>
        </pc:picChg>
        <pc:picChg chg="del">
          <ac:chgData name="张 智" userId="36bdf691fd3510be" providerId="LiveId" clId="{30ADC5A2-7EE1-42A0-8328-CF0923DC0A09}" dt="2023-07-26T07:44:36.954" v="10353" actId="478"/>
          <ac:picMkLst>
            <pc:docMk/>
            <pc:sldMk cId="3276000130" sldId="1388"/>
            <ac:picMk id="12" creationId="{AB202B82-468B-476E-BF7A-8D2A719029D4}"/>
          </ac:picMkLst>
        </pc:picChg>
      </pc:sldChg>
      <pc:sldChg chg="addSp delSp modSp add del mod modNotesTx">
        <pc:chgData name="张 智" userId="36bdf691fd3510be" providerId="LiveId" clId="{30ADC5A2-7EE1-42A0-8328-CF0923DC0A09}" dt="2023-08-01T04:37:09.532" v="22213" actId="20577"/>
        <pc:sldMkLst>
          <pc:docMk/>
          <pc:sldMk cId="3152713873" sldId="1389"/>
        </pc:sldMkLst>
        <pc:spChg chg="mod">
          <ac:chgData name="张 智" userId="36bdf691fd3510be" providerId="LiveId" clId="{30ADC5A2-7EE1-42A0-8328-CF0923DC0A09}" dt="2023-07-26T14:05:02.138" v="12312" actId="5793"/>
          <ac:spMkLst>
            <pc:docMk/>
            <pc:sldMk cId="3152713873" sldId="1389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7-26T14:10:15.310" v="12702" actId="478"/>
          <ac:spMkLst>
            <pc:docMk/>
            <pc:sldMk cId="3152713873" sldId="1389"/>
            <ac:spMk id="4" creationId="{91F3F7E3-62A0-404C-B96D-42B0255D9922}"/>
          </ac:spMkLst>
        </pc:spChg>
        <pc:spChg chg="add del mod">
          <ac:chgData name="张 智" userId="36bdf691fd3510be" providerId="LiveId" clId="{30ADC5A2-7EE1-42A0-8328-CF0923DC0A09}" dt="2023-07-26T14:01:58.159" v="12282" actId="478"/>
          <ac:spMkLst>
            <pc:docMk/>
            <pc:sldMk cId="3152713873" sldId="1389"/>
            <ac:spMk id="5" creationId="{2CF66373-0093-4B4C-94A9-3E86475C0393}"/>
          </ac:spMkLst>
        </pc:spChg>
        <pc:spChg chg="add mod">
          <ac:chgData name="张 智" userId="36bdf691fd3510be" providerId="LiveId" clId="{30ADC5A2-7EE1-42A0-8328-CF0923DC0A09}" dt="2023-08-01T04:37:09.532" v="22213" actId="20577"/>
          <ac:spMkLst>
            <pc:docMk/>
            <pc:sldMk cId="3152713873" sldId="1389"/>
            <ac:spMk id="6" creationId="{4B4BA3B0-77AA-429F-9FD4-1F8278E3788D}"/>
          </ac:spMkLst>
        </pc:spChg>
        <pc:picChg chg="del">
          <ac:chgData name="张 智" userId="36bdf691fd3510be" providerId="LiveId" clId="{30ADC5A2-7EE1-42A0-8328-CF0923DC0A09}" dt="2023-07-26T08:06:42.485" v="11270" actId="478"/>
          <ac:picMkLst>
            <pc:docMk/>
            <pc:sldMk cId="3152713873" sldId="1389"/>
            <ac:picMk id="12" creationId="{AB202B82-468B-476E-BF7A-8D2A719029D4}"/>
          </ac:picMkLst>
        </pc:picChg>
      </pc:sldChg>
      <pc:sldChg chg="addSp delSp modSp add mod modNotesTx">
        <pc:chgData name="张 智" userId="36bdf691fd3510be" providerId="LiveId" clId="{30ADC5A2-7EE1-42A0-8328-CF0923DC0A09}" dt="2023-08-01T05:13:29.399" v="23494" actId="14100"/>
        <pc:sldMkLst>
          <pc:docMk/>
          <pc:sldMk cId="1468668164" sldId="1390"/>
        </pc:sldMkLst>
        <pc:spChg chg="mod">
          <ac:chgData name="张 智" userId="36bdf691fd3510be" providerId="LiveId" clId="{30ADC5A2-7EE1-42A0-8328-CF0923DC0A09}" dt="2023-07-26T08:13:29.302" v="11350" actId="20577"/>
          <ac:spMkLst>
            <pc:docMk/>
            <pc:sldMk cId="1468668164" sldId="1390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3:17.371" v="11329" actId="478"/>
          <ac:picMkLst>
            <pc:docMk/>
            <pc:sldMk cId="1468668164" sldId="1390"/>
            <ac:picMk id="5" creationId="{08131FA7-5D02-4DC4-AA95-E1AA65A3D930}"/>
          </ac:picMkLst>
        </pc:picChg>
        <pc:picChg chg="add mod">
          <ac:chgData name="张 智" userId="36bdf691fd3510be" providerId="LiveId" clId="{30ADC5A2-7EE1-42A0-8328-CF0923DC0A09}" dt="2023-07-26T08:14:00.866" v="11353" actId="1076"/>
          <ac:picMkLst>
            <pc:docMk/>
            <pc:sldMk cId="1468668164" sldId="1390"/>
            <ac:picMk id="6" creationId="{A6AAC50F-EB7D-4CF6-828F-A8C68570D3D7}"/>
          </ac:picMkLst>
        </pc:picChg>
        <pc:cxnChg chg="add mod">
          <ac:chgData name="张 智" userId="36bdf691fd3510be" providerId="LiveId" clId="{30ADC5A2-7EE1-42A0-8328-CF0923DC0A09}" dt="2023-08-01T05:13:29.399" v="23494" actId="14100"/>
          <ac:cxnSpMkLst>
            <pc:docMk/>
            <pc:sldMk cId="1468668164" sldId="1390"/>
            <ac:cxnSpMk id="5" creationId="{CDDA7E38-3C17-4925-B535-5FDA08518719}"/>
          </ac:cxnSpMkLst>
        </pc:cxnChg>
      </pc:sldChg>
      <pc:sldChg chg="addSp delSp modSp add mod modNotesTx">
        <pc:chgData name="张 智" userId="36bdf691fd3510be" providerId="LiveId" clId="{30ADC5A2-7EE1-42A0-8328-CF0923DC0A09}" dt="2023-08-01T05:22:36.937" v="23970" actId="20577"/>
        <pc:sldMkLst>
          <pc:docMk/>
          <pc:sldMk cId="1009209545" sldId="1391"/>
        </pc:sldMkLst>
        <pc:picChg chg="add mod">
          <ac:chgData name="张 智" userId="36bdf691fd3510be" providerId="LiveId" clId="{30ADC5A2-7EE1-42A0-8328-CF0923DC0A09}" dt="2023-07-26T08:15:14.418" v="11357" actId="1076"/>
          <ac:picMkLst>
            <pc:docMk/>
            <pc:sldMk cId="1009209545" sldId="1391"/>
            <ac:picMk id="5" creationId="{82AB1E6B-C9D1-40CA-BDDA-473650D8AE49}"/>
          </ac:picMkLst>
        </pc:picChg>
        <pc:picChg chg="del">
          <ac:chgData name="张 智" userId="36bdf691fd3510be" providerId="LiveId" clId="{30ADC5A2-7EE1-42A0-8328-CF0923DC0A09}" dt="2023-07-26T08:15:08.225" v="11355" actId="478"/>
          <ac:picMkLst>
            <pc:docMk/>
            <pc:sldMk cId="1009209545" sldId="1391"/>
            <ac:picMk id="6" creationId="{A6AAC50F-EB7D-4CF6-828F-A8C68570D3D7}"/>
          </ac:picMkLst>
        </pc:picChg>
        <pc:cxnChg chg="add mod">
          <ac:chgData name="张 智" userId="36bdf691fd3510be" providerId="LiveId" clId="{30ADC5A2-7EE1-42A0-8328-CF0923DC0A09}" dt="2023-08-01T05:21:37.783" v="23889" actId="14100"/>
          <ac:cxnSpMkLst>
            <pc:docMk/>
            <pc:sldMk cId="1009209545" sldId="1391"/>
            <ac:cxnSpMk id="6" creationId="{1716F7F9-477D-409E-AD50-2C778118C8B0}"/>
          </ac:cxnSpMkLst>
        </pc:cxnChg>
      </pc:sldChg>
      <pc:sldChg chg="addSp delSp modSp add mod modNotesTx">
        <pc:chgData name="张 智" userId="36bdf691fd3510be" providerId="LiveId" clId="{30ADC5A2-7EE1-42A0-8328-CF0923DC0A09}" dt="2023-08-01T05:24:26.232" v="24234" actId="20577"/>
        <pc:sldMkLst>
          <pc:docMk/>
          <pc:sldMk cId="1344814881" sldId="1392"/>
        </pc:sldMkLst>
        <pc:spChg chg="mod">
          <ac:chgData name="张 智" userId="36bdf691fd3510be" providerId="LiveId" clId="{30ADC5A2-7EE1-42A0-8328-CF0923DC0A09}" dt="2023-07-26T08:15:40.025" v="11390" actId="20577"/>
          <ac:spMkLst>
            <pc:docMk/>
            <pc:sldMk cId="1344814881" sldId="1392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5:41.598" v="11391" actId="478"/>
          <ac:picMkLst>
            <pc:docMk/>
            <pc:sldMk cId="1344814881" sldId="1392"/>
            <ac:picMk id="5" creationId="{82AB1E6B-C9D1-40CA-BDDA-473650D8AE49}"/>
          </ac:picMkLst>
        </pc:picChg>
        <pc:picChg chg="add mod">
          <ac:chgData name="张 智" userId="36bdf691fd3510be" providerId="LiveId" clId="{30ADC5A2-7EE1-42A0-8328-CF0923DC0A09}" dt="2023-07-26T08:16:53.746" v="11394" actId="1076"/>
          <ac:picMkLst>
            <pc:docMk/>
            <pc:sldMk cId="1344814881" sldId="1392"/>
            <ac:picMk id="6" creationId="{A0D7FD7F-1ECF-4A4D-8BCB-15D7B9C0451F}"/>
          </ac:picMkLst>
        </pc:picChg>
      </pc:sldChg>
      <pc:sldChg chg="add del">
        <pc:chgData name="张 智" userId="36bdf691fd3510be" providerId="LiveId" clId="{30ADC5A2-7EE1-42A0-8328-CF0923DC0A09}" dt="2023-08-01T05:24:46.495" v="24235" actId="2696"/>
        <pc:sldMkLst>
          <pc:docMk/>
          <pc:sldMk cId="3449122648" sldId="1393"/>
        </pc:sldMkLst>
      </pc:sldChg>
      <pc:sldChg chg="addSp delSp modSp add mod modNotesTx">
        <pc:chgData name="张 智" userId="36bdf691fd3510be" providerId="LiveId" clId="{30ADC5A2-7EE1-42A0-8328-CF0923DC0A09}" dt="2023-08-01T05:25:16.294" v="24307" actId="20577"/>
        <pc:sldMkLst>
          <pc:docMk/>
          <pc:sldMk cId="95248804" sldId="1394"/>
        </pc:sldMkLst>
        <pc:picChg chg="add mod">
          <ac:chgData name="张 智" userId="36bdf691fd3510be" providerId="LiveId" clId="{30ADC5A2-7EE1-42A0-8328-CF0923DC0A09}" dt="2023-07-26T08:18:07.569" v="11401" actId="1076"/>
          <ac:picMkLst>
            <pc:docMk/>
            <pc:sldMk cId="95248804" sldId="1394"/>
            <ac:picMk id="5" creationId="{2EBBA314-DCF3-4221-9CB2-3A912A75EB4A}"/>
          </ac:picMkLst>
        </pc:picChg>
        <pc:picChg chg="del">
          <ac:chgData name="张 智" userId="36bdf691fd3510be" providerId="LiveId" clId="{30ADC5A2-7EE1-42A0-8328-CF0923DC0A09}" dt="2023-07-26T08:17:50.880" v="11397" actId="478"/>
          <ac:picMkLst>
            <pc:docMk/>
            <pc:sldMk cId="95248804" sldId="1394"/>
            <ac:picMk id="6" creationId="{A0D7FD7F-1ECF-4A4D-8BCB-15D7B9C0451F}"/>
          </ac:picMkLst>
        </pc:picChg>
      </pc:sldChg>
      <pc:sldChg chg="addSp delSp modSp add mod modNotesTx">
        <pc:chgData name="张 智" userId="36bdf691fd3510be" providerId="LiveId" clId="{30ADC5A2-7EE1-42A0-8328-CF0923DC0A09}" dt="2023-08-01T05:27:30.886" v="24557" actId="20577"/>
        <pc:sldMkLst>
          <pc:docMk/>
          <pc:sldMk cId="2742116391" sldId="1395"/>
        </pc:sldMkLst>
        <pc:spChg chg="mod">
          <ac:chgData name="张 智" userId="36bdf691fd3510be" providerId="LiveId" clId="{30ADC5A2-7EE1-42A0-8328-CF0923DC0A09}" dt="2023-08-01T05:25:35.168" v="24312" actId="20577"/>
          <ac:spMkLst>
            <pc:docMk/>
            <pc:sldMk cId="2742116391" sldId="1395"/>
            <ac:spMk id="3" creationId="{00000000-0000-0000-0000-000000000000}"/>
          </ac:spMkLst>
        </pc:spChg>
        <pc:picChg chg="del">
          <ac:chgData name="张 智" userId="36bdf691fd3510be" providerId="LiveId" clId="{30ADC5A2-7EE1-42A0-8328-CF0923DC0A09}" dt="2023-07-26T08:18:13.356" v="11403" actId="478"/>
          <ac:picMkLst>
            <pc:docMk/>
            <pc:sldMk cId="2742116391" sldId="1395"/>
            <ac:picMk id="5" creationId="{2EBBA314-DCF3-4221-9CB2-3A912A75EB4A}"/>
          </ac:picMkLst>
        </pc:picChg>
        <pc:picChg chg="add mod">
          <ac:chgData name="张 智" userId="36bdf691fd3510be" providerId="LiveId" clId="{30ADC5A2-7EE1-42A0-8328-CF0923DC0A09}" dt="2023-07-26T08:19:46.822" v="11430" actId="1038"/>
          <ac:picMkLst>
            <pc:docMk/>
            <pc:sldMk cId="2742116391" sldId="1395"/>
            <ac:picMk id="6" creationId="{7273FF0C-CDA2-4B24-A90F-BDA7A15AD79A}"/>
          </ac:picMkLst>
        </pc:picChg>
        <pc:picChg chg="add mod">
          <ac:chgData name="张 智" userId="36bdf691fd3510be" providerId="LiveId" clId="{30ADC5A2-7EE1-42A0-8328-CF0923DC0A09}" dt="2023-07-26T08:19:46.822" v="11430" actId="1038"/>
          <ac:picMkLst>
            <pc:docMk/>
            <pc:sldMk cId="2742116391" sldId="1395"/>
            <ac:picMk id="8" creationId="{0B006919-5CA2-4987-A3F4-1ACADDEEEE9A}"/>
          </ac:picMkLst>
        </pc:picChg>
        <pc:picChg chg="add del mod">
          <ac:chgData name="张 智" userId="36bdf691fd3510be" providerId="LiveId" clId="{30ADC5A2-7EE1-42A0-8328-CF0923DC0A09}" dt="2023-07-26T08:19:51.661" v="11432"/>
          <ac:picMkLst>
            <pc:docMk/>
            <pc:sldMk cId="2742116391" sldId="1395"/>
            <ac:picMk id="9" creationId="{0752BA82-53F9-4B97-99CA-B15F7B3E7D6F}"/>
          </ac:picMkLst>
        </pc:picChg>
        <pc:picChg chg="add del mod">
          <ac:chgData name="张 智" userId="36bdf691fd3510be" providerId="LiveId" clId="{30ADC5A2-7EE1-42A0-8328-CF0923DC0A09}" dt="2023-07-26T08:19:51.661" v="11432"/>
          <ac:picMkLst>
            <pc:docMk/>
            <pc:sldMk cId="2742116391" sldId="1395"/>
            <ac:picMk id="10" creationId="{86F4C57D-646A-45A2-8C07-0516CFA42914}"/>
          </ac:picMkLst>
        </pc:picChg>
      </pc:sldChg>
      <pc:sldChg chg="addSp delSp modSp add mod modNotesTx">
        <pc:chgData name="张 智" userId="36bdf691fd3510be" providerId="LiveId" clId="{30ADC5A2-7EE1-42A0-8328-CF0923DC0A09}" dt="2023-08-01T05:57:19.997" v="25346" actId="14100"/>
        <pc:sldMkLst>
          <pc:docMk/>
          <pc:sldMk cId="1155573827" sldId="1396"/>
        </pc:sldMkLst>
        <pc:spChg chg="mod">
          <ac:chgData name="张 智" userId="36bdf691fd3510be" providerId="LiveId" clId="{30ADC5A2-7EE1-42A0-8328-CF0923DC0A09}" dt="2023-08-01T05:25:32.275" v="24311" actId="5793"/>
          <ac:spMkLst>
            <pc:docMk/>
            <pc:sldMk cId="1155573827" sldId="1396"/>
            <ac:spMk id="3" creationId="{00000000-0000-0000-0000-000000000000}"/>
          </ac:spMkLst>
        </pc:spChg>
        <pc:picChg chg="add del mod">
          <ac:chgData name="张 智" userId="36bdf691fd3510be" providerId="LiveId" clId="{30ADC5A2-7EE1-42A0-8328-CF0923DC0A09}" dt="2023-07-26T08:22:35.193" v="11498" actId="478"/>
          <ac:picMkLst>
            <pc:docMk/>
            <pc:sldMk cId="1155573827" sldId="1396"/>
            <ac:picMk id="5" creationId="{40F1B27C-068D-45B5-992F-A362D8444F1E}"/>
          </ac:picMkLst>
        </pc:picChg>
        <pc:picChg chg="add mod">
          <ac:chgData name="张 智" userId="36bdf691fd3510be" providerId="LiveId" clId="{30ADC5A2-7EE1-42A0-8328-CF0923DC0A09}" dt="2023-08-01T05:56:51.169" v="25335" actId="14100"/>
          <ac:picMkLst>
            <pc:docMk/>
            <pc:sldMk cId="1155573827" sldId="1396"/>
            <ac:picMk id="5" creationId="{DEB7C771-1A3A-4654-923B-802BEF79F93F}"/>
          </ac:picMkLst>
        </pc:picChg>
        <pc:picChg chg="del">
          <ac:chgData name="张 智" userId="36bdf691fd3510be" providerId="LiveId" clId="{30ADC5A2-7EE1-42A0-8328-CF0923DC0A09}" dt="2023-07-26T08:21:58.504" v="11489" actId="478"/>
          <ac:picMkLst>
            <pc:docMk/>
            <pc:sldMk cId="1155573827" sldId="1396"/>
            <ac:picMk id="6" creationId="{7273FF0C-CDA2-4B24-A90F-BDA7A15AD79A}"/>
          </ac:picMkLst>
        </pc:picChg>
        <pc:picChg chg="del">
          <ac:chgData name="张 智" userId="36bdf691fd3510be" providerId="LiveId" clId="{30ADC5A2-7EE1-42A0-8328-CF0923DC0A09}" dt="2023-07-26T08:21:59.739" v="11490" actId="478"/>
          <ac:picMkLst>
            <pc:docMk/>
            <pc:sldMk cId="1155573827" sldId="1396"/>
            <ac:picMk id="8" creationId="{0B006919-5CA2-4987-A3F4-1ACADDEEEE9A}"/>
          </ac:picMkLst>
        </pc:picChg>
        <pc:picChg chg="add mod">
          <ac:chgData name="张 智" userId="36bdf691fd3510be" providerId="LiveId" clId="{30ADC5A2-7EE1-42A0-8328-CF0923DC0A09}" dt="2023-07-26T08:22:37.496" v="11499" actId="1076"/>
          <ac:picMkLst>
            <pc:docMk/>
            <pc:sldMk cId="1155573827" sldId="1396"/>
            <ac:picMk id="9" creationId="{0008587F-9F13-4EE4-A1FD-5E6FD5733FD6}"/>
          </ac:picMkLst>
        </pc:picChg>
        <pc:cxnChg chg="add mod">
          <ac:chgData name="张 智" userId="36bdf691fd3510be" providerId="LiveId" clId="{30ADC5A2-7EE1-42A0-8328-CF0923DC0A09}" dt="2023-08-01T05:57:19.997" v="25346" actId="14100"/>
          <ac:cxnSpMkLst>
            <pc:docMk/>
            <pc:sldMk cId="1155573827" sldId="1396"/>
            <ac:cxnSpMk id="7" creationId="{4BBB90FE-D363-4B1B-AECF-CBF1C95C7C8B}"/>
          </ac:cxnSpMkLst>
        </pc:cxnChg>
      </pc:sldChg>
      <pc:sldChg chg="modSp add mod">
        <pc:chgData name="张 智" userId="36bdf691fd3510be" providerId="LiveId" clId="{30ADC5A2-7EE1-42A0-8328-CF0923DC0A09}" dt="2023-08-01T05:40:57.584" v="25048" actId="20577"/>
        <pc:sldMkLst>
          <pc:docMk/>
          <pc:sldMk cId="311626360" sldId="1397"/>
        </pc:sldMkLst>
        <pc:spChg chg="mod">
          <ac:chgData name="张 智" userId="36bdf691fd3510be" providerId="LiveId" clId="{30ADC5A2-7EE1-42A0-8328-CF0923DC0A09}" dt="2023-08-01T05:40:57.584" v="25048" actId="20577"/>
          <ac:spMkLst>
            <pc:docMk/>
            <pc:sldMk cId="311626360" sldId="1397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30ADC5A2-7EE1-42A0-8328-CF0923DC0A09}" dt="2023-08-01T05:12:57.572" v="23485" actId="20577"/>
        <pc:sldMkLst>
          <pc:docMk/>
          <pc:sldMk cId="947572357" sldId="1398"/>
        </pc:sldMkLst>
        <pc:spChg chg="mod">
          <ac:chgData name="张 智" userId="36bdf691fd3510be" providerId="LiveId" clId="{30ADC5A2-7EE1-42A0-8328-CF0923DC0A09}" dt="2023-07-26T08:55:03.292" v="11776" actId="255"/>
          <ac:spMkLst>
            <pc:docMk/>
            <pc:sldMk cId="947572357" sldId="1398"/>
            <ac:spMk id="3" creationId="{00000000-0000-0000-0000-000000000000}"/>
          </ac:spMkLst>
        </pc:spChg>
        <pc:picChg chg="add mod">
          <ac:chgData name="张 智" userId="36bdf691fd3510be" providerId="LiveId" clId="{30ADC5A2-7EE1-42A0-8328-CF0923DC0A09}" dt="2023-07-26T08:55:06.221" v="11777" actId="1076"/>
          <ac:picMkLst>
            <pc:docMk/>
            <pc:sldMk cId="947572357" sldId="1398"/>
            <ac:picMk id="5" creationId="{A0584983-130D-4327-B5BA-87A1539C7525}"/>
          </ac:picMkLst>
        </pc:picChg>
        <pc:picChg chg="del">
          <ac:chgData name="张 智" userId="36bdf691fd3510be" providerId="LiveId" clId="{30ADC5A2-7EE1-42A0-8328-CF0923DC0A09}" dt="2023-07-26T08:52:03.158" v="11701" actId="478"/>
          <ac:picMkLst>
            <pc:docMk/>
            <pc:sldMk cId="947572357" sldId="1398"/>
            <ac:picMk id="6" creationId="{A6AAC50F-EB7D-4CF6-828F-A8C68570D3D7}"/>
          </ac:picMkLst>
        </pc:picChg>
      </pc:sldChg>
      <pc:sldChg chg="addSp delSp modSp add mod modNotesTx">
        <pc:chgData name="张 智" userId="36bdf691fd3510be" providerId="LiveId" clId="{30ADC5A2-7EE1-42A0-8328-CF0923DC0A09}" dt="2023-08-01T05:17:34.666" v="23688" actId="20577"/>
        <pc:sldMkLst>
          <pc:docMk/>
          <pc:sldMk cId="889605149" sldId="1399"/>
        </pc:sldMkLst>
        <pc:spChg chg="mod">
          <ac:chgData name="张 智" userId="36bdf691fd3510be" providerId="LiveId" clId="{30ADC5A2-7EE1-42A0-8328-CF0923DC0A09}" dt="2023-07-26T14:25:02.476" v="13488" actId="20577"/>
          <ac:spMkLst>
            <pc:docMk/>
            <pc:sldMk cId="889605149" sldId="1399"/>
            <ac:spMk id="3" creationId="{00000000-0000-0000-0000-000000000000}"/>
          </ac:spMkLst>
        </pc:spChg>
        <pc:spChg chg="add mod">
          <ac:chgData name="张 智" userId="36bdf691fd3510be" providerId="LiveId" clId="{30ADC5A2-7EE1-42A0-8328-CF0923DC0A09}" dt="2023-07-26T14:27:47.830" v="13660" actId="20577"/>
          <ac:spMkLst>
            <pc:docMk/>
            <pc:sldMk cId="889605149" sldId="1399"/>
            <ac:spMk id="5" creationId="{2377E599-F850-4EB7-90A0-712F4C6A2FF1}"/>
          </ac:spMkLst>
        </pc:spChg>
        <pc:picChg chg="del">
          <ac:chgData name="张 智" userId="36bdf691fd3510be" providerId="LiveId" clId="{30ADC5A2-7EE1-42A0-8328-CF0923DC0A09}" dt="2023-07-26T08:56:56.147" v="11786" actId="478"/>
          <ac:picMkLst>
            <pc:docMk/>
            <pc:sldMk cId="889605149" sldId="1399"/>
            <ac:picMk id="5" creationId="{A0584983-130D-4327-B5BA-87A1539C7525}"/>
          </ac:picMkLst>
        </pc:picChg>
        <pc:picChg chg="add mod">
          <ac:chgData name="张 智" userId="36bdf691fd3510be" providerId="LiveId" clId="{30ADC5A2-7EE1-42A0-8328-CF0923DC0A09}" dt="2023-07-26T14:26:19.534" v="13618" actId="1076"/>
          <ac:picMkLst>
            <pc:docMk/>
            <pc:sldMk cId="889605149" sldId="1399"/>
            <ac:picMk id="6" creationId="{5E84986C-75C3-48BB-A1C5-45D5D79B31A2}"/>
          </ac:picMkLst>
        </pc:picChg>
      </pc:sldChg>
      <pc:sldChg chg="addSp delSp modSp add mod modNotesTx">
        <pc:chgData name="张 智" userId="36bdf691fd3510be" providerId="LiveId" clId="{30ADC5A2-7EE1-42A0-8328-CF0923DC0A09}" dt="2023-08-01T05:50:28.249" v="25150" actId="21"/>
        <pc:sldMkLst>
          <pc:docMk/>
          <pc:sldMk cId="4232953869" sldId="1400"/>
        </pc:sldMkLst>
        <pc:spChg chg="mod">
          <ac:chgData name="张 智" userId="36bdf691fd3510be" providerId="LiveId" clId="{30ADC5A2-7EE1-42A0-8328-CF0923DC0A09}" dt="2023-08-01T05:02:38.203" v="22709" actId="20577"/>
          <ac:spMkLst>
            <pc:docMk/>
            <pc:sldMk cId="4232953869" sldId="1400"/>
            <ac:spMk id="3" creationId="{00000000-0000-0000-0000-000000000000}"/>
          </ac:spMkLst>
        </pc:spChg>
        <pc:spChg chg="add del mod">
          <ac:chgData name="张 智" userId="36bdf691fd3510be" providerId="LiveId" clId="{30ADC5A2-7EE1-42A0-8328-CF0923DC0A09}" dt="2023-08-01T05:02:27.481" v="22705" actId="478"/>
          <ac:spMkLst>
            <pc:docMk/>
            <pc:sldMk cId="4232953869" sldId="1400"/>
            <ac:spMk id="4" creationId="{5A3FCE63-5FAA-4A35-A7B0-F7219CC83723}"/>
          </ac:spMkLst>
        </pc:spChg>
        <pc:picChg chg="add mod">
          <ac:chgData name="张 智" userId="36bdf691fd3510be" providerId="LiveId" clId="{30ADC5A2-7EE1-42A0-8328-CF0923DC0A09}" dt="2023-08-01T05:02:28.273" v="22706"/>
          <ac:picMkLst>
            <pc:docMk/>
            <pc:sldMk cId="4232953869" sldId="1400"/>
            <ac:picMk id="5" creationId="{1C637911-F4F7-4252-A86A-4727D6DA0105}"/>
          </ac:picMkLst>
        </pc:picChg>
        <pc:cxnChg chg="add mod">
          <ac:chgData name="张 智" userId="36bdf691fd3510be" providerId="LiveId" clId="{30ADC5A2-7EE1-42A0-8328-CF0923DC0A09}" dt="2023-08-01T05:50:20.188" v="25147" actId="14100"/>
          <ac:cxnSpMkLst>
            <pc:docMk/>
            <pc:sldMk cId="4232953869" sldId="1400"/>
            <ac:cxnSpMk id="6" creationId="{A7DC4784-7DB2-4015-B34B-D1BF04BFF0BD}"/>
          </ac:cxnSpMkLst>
        </pc:cxnChg>
        <pc:cxnChg chg="add mod">
          <ac:chgData name="张 智" userId="36bdf691fd3510be" providerId="LiveId" clId="{30ADC5A2-7EE1-42A0-8328-CF0923DC0A09}" dt="2023-08-01T05:09:36.417" v="23237" actId="14100"/>
          <ac:cxnSpMkLst>
            <pc:docMk/>
            <pc:sldMk cId="4232953869" sldId="1400"/>
            <ac:cxnSpMk id="8" creationId="{141F3FB7-A3B0-4088-98C8-632C04B4DD28}"/>
          </ac:cxnSpMkLst>
        </pc:cxnChg>
        <pc:cxnChg chg="add del mod">
          <ac:chgData name="张 智" userId="36bdf691fd3510be" providerId="LiveId" clId="{30ADC5A2-7EE1-42A0-8328-CF0923DC0A09}" dt="2023-08-01T05:50:28.249" v="25150" actId="21"/>
          <ac:cxnSpMkLst>
            <pc:docMk/>
            <pc:sldMk cId="4232953869" sldId="1400"/>
            <ac:cxnSpMk id="10" creationId="{B223A136-C61D-4649-ACE8-ECA183FADFED}"/>
          </ac:cxnSpMkLst>
        </pc:cxnChg>
      </pc:sldChg>
      <pc:sldChg chg="add del">
        <pc:chgData name="张 智" userId="36bdf691fd3510be" providerId="LiveId" clId="{30ADC5A2-7EE1-42A0-8328-CF0923DC0A09}" dt="2023-07-26T13:56:25.658" v="12190"/>
        <pc:sldMkLst>
          <pc:docMk/>
          <pc:sldMk cId="226868084" sldId="1401"/>
        </pc:sldMkLst>
      </pc:sldChg>
      <pc:sldChg chg="addSp modSp add del mod modNotesTx">
        <pc:chgData name="张 智" userId="36bdf691fd3510be" providerId="LiveId" clId="{30ADC5A2-7EE1-42A0-8328-CF0923DC0A09}" dt="2023-08-01T05:51:23.280" v="25331" actId="20577"/>
        <pc:sldMkLst>
          <pc:docMk/>
          <pc:sldMk cId="1043657550" sldId="1401"/>
        </pc:sldMkLst>
        <pc:spChg chg="mod">
          <ac:chgData name="张 智" userId="36bdf691fd3510be" providerId="LiveId" clId="{30ADC5A2-7EE1-42A0-8328-CF0923DC0A09}" dt="2023-08-01T05:08:14.287" v="23090" actId="20577"/>
          <ac:spMkLst>
            <pc:docMk/>
            <pc:sldMk cId="1043657550" sldId="1401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8-01T05:07:45.469" v="23062" actId="21"/>
          <ac:spMkLst>
            <pc:docMk/>
            <pc:sldMk cId="1043657550" sldId="1401"/>
            <ac:spMk id="4" creationId="{5A3FCE63-5FAA-4A35-A7B0-F7219CC83723}"/>
          </ac:spMkLst>
        </pc:spChg>
        <pc:picChg chg="add mod">
          <ac:chgData name="张 智" userId="36bdf691fd3510be" providerId="LiveId" clId="{30ADC5A2-7EE1-42A0-8328-CF0923DC0A09}" dt="2023-08-01T05:08:18.765" v="23092" actId="14100"/>
          <ac:picMkLst>
            <pc:docMk/>
            <pc:sldMk cId="1043657550" sldId="1401"/>
            <ac:picMk id="6" creationId="{6DB3DF30-237C-4927-AA41-235F59EEA4FD}"/>
          </ac:picMkLst>
        </pc:picChg>
        <pc:cxnChg chg="add mod">
          <ac:chgData name="张 智" userId="36bdf691fd3510be" providerId="LiveId" clId="{30ADC5A2-7EE1-42A0-8328-CF0923DC0A09}" dt="2023-08-01T05:50:34.036" v="25153" actId="14100"/>
          <ac:cxnSpMkLst>
            <pc:docMk/>
            <pc:sldMk cId="1043657550" sldId="1401"/>
            <ac:cxnSpMk id="7" creationId="{FE0A8AED-EF61-4CB4-9BAC-112D378D6B5B}"/>
          </ac:cxnSpMkLst>
        </pc:cxnChg>
        <pc:cxnChg chg="add mod">
          <ac:chgData name="张 智" userId="36bdf691fd3510be" providerId="LiveId" clId="{30ADC5A2-7EE1-42A0-8328-CF0923DC0A09}" dt="2023-08-01T05:50:37.144" v="25155" actId="14100"/>
          <ac:cxnSpMkLst>
            <pc:docMk/>
            <pc:sldMk cId="1043657550" sldId="1401"/>
            <ac:cxnSpMk id="8" creationId="{BB266397-8AAF-46C9-B848-D3E997B26D3E}"/>
          </ac:cxnSpMkLst>
        </pc:cxnChg>
      </pc:sldChg>
      <pc:sldChg chg="modSp add mod modNotesTx">
        <pc:chgData name="张 智" userId="36bdf691fd3510be" providerId="LiveId" clId="{30ADC5A2-7EE1-42A0-8328-CF0923DC0A09}" dt="2023-08-01T04:51:09.833" v="22244" actId="20577"/>
        <pc:sldMkLst>
          <pc:docMk/>
          <pc:sldMk cId="842685923" sldId="1402"/>
        </pc:sldMkLst>
        <pc:spChg chg="mod">
          <ac:chgData name="张 智" userId="36bdf691fd3510be" providerId="LiveId" clId="{30ADC5A2-7EE1-42A0-8328-CF0923DC0A09}" dt="2023-07-26T14:10:26.315" v="12707" actId="20577"/>
          <ac:spMkLst>
            <pc:docMk/>
            <pc:sldMk cId="842685923" sldId="1402"/>
            <ac:spMk id="3" creationId="{00000000-0000-0000-0000-000000000000}"/>
          </ac:spMkLst>
        </pc:spChg>
        <pc:spChg chg="mod">
          <ac:chgData name="张 智" userId="36bdf691fd3510be" providerId="LiveId" clId="{30ADC5A2-7EE1-42A0-8328-CF0923DC0A09}" dt="2023-08-01T04:51:09.833" v="22244" actId="20577"/>
          <ac:spMkLst>
            <pc:docMk/>
            <pc:sldMk cId="842685923" sldId="1402"/>
            <ac:spMk id="4" creationId="{91F3F7E3-62A0-404C-B96D-42B0255D9922}"/>
          </ac:spMkLst>
        </pc:spChg>
        <pc:spChg chg="mod">
          <ac:chgData name="张 智" userId="36bdf691fd3510be" providerId="LiveId" clId="{30ADC5A2-7EE1-42A0-8328-CF0923DC0A09}" dt="2023-07-26T14:10:38.800" v="12726" actId="1035"/>
          <ac:spMkLst>
            <pc:docMk/>
            <pc:sldMk cId="842685923" sldId="1402"/>
            <ac:spMk id="5" creationId="{2CF66373-0093-4B4C-94A9-3E86475C0393}"/>
          </ac:spMkLst>
        </pc:spChg>
      </pc:sldChg>
      <pc:sldChg chg="addSp delSp modSp add mod modNotesTx">
        <pc:chgData name="张 智" userId="36bdf691fd3510be" providerId="LiveId" clId="{30ADC5A2-7EE1-42A0-8328-CF0923DC0A09}" dt="2023-08-01T05:20:41.549" v="23801" actId="20577"/>
        <pc:sldMkLst>
          <pc:docMk/>
          <pc:sldMk cId="2366619657" sldId="1403"/>
        </pc:sldMkLst>
        <pc:spChg chg="mod">
          <ac:chgData name="张 智" userId="36bdf691fd3510be" providerId="LiveId" clId="{30ADC5A2-7EE1-42A0-8328-CF0923DC0A09}" dt="2023-08-01T05:19:05.596" v="23700" actId="20577"/>
          <ac:spMkLst>
            <pc:docMk/>
            <pc:sldMk cId="2366619657" sldId="1403"/>
            <ac:spMk id="5" creationId="{2377E599-F850-4EB7-90A0-712F4C6A2FF1}"/>
          </ac:spMkLst>
        </pc:spChg>
        <pc:picChg chg="del">
          <ac:chgData name="张 智" userId="36bdf691fd3510be" providerId="LiveId" clId="{30ADC5A2-7EE1-42A0-8328-CF0923DC0A09}" dt="2023-07-26T14:27:59.644" v="13662" actId="478"/>
          <ac:picMkLst>
            <pc:docMk/>
            <pc:sldMk cId="2366619657" sldId="1403"/>
            <ac:picMk id="6" creationId="{5E84986C-75C3-48BB-A1C5-45D5D79B31A2}"/>
          </ac:picMkLst>
        </pc:picChg>
        <pc:picChg chg="add mod">
          <ac:chgData name="张 智" userId="36bdf691fd3510be" providerId="LiveId" clId="{30ADC5A2-7EE1-42A0-8328-CF0923DC0A09}" dt="2023-07-26T14:33:58.651" v="14092" actId="14100"/>
          <ac:picMkLst>
            <pc:docMk/>
            <pc:sldMk cId="2366619657" sldId="1403"/>
            <ac:picMk id="7" creationId="{0AD9E6B5-B680-45F3-8B23-B0169B9FFE9B}"/>
          </ac:picMkLst>
        </pc:picChg>
      </pc:sldChg>
      <pc:sldChg chg="modSp add mod ord modNotesTx">
        <pc:chgData name="张 智" userId="36bdf691fd3510be" providerId="LiveId" clId="{30ADC5A2-7EE1-42A0-8328-CF0923DC0A09}" dt="2023-07-31T15:04:05.363" v="16347" actId="20577"/>
        <pc:sldMkLst>
          <pc:docMk/>
          <pc:sldMk cId="2121835462" sldId="1404"/>
        </pc:sldMkLst>
        <pc:spChg chg="mod">
          <ac:chgData name="张 智" userId="36bdf691fd3510be" providerId="LiveId" clId="{30ADC5A2-7EE1-42A0-8328-CF0923DC0A09}" dt="2023-07-31T15:03:48.764" v="16343" actId="20577"/>
          <ac:spMkLst>
            <pc:docMk/>
            <pc:sldMk cId="2121835462" sldId="1404"/>
            <ac:spMk id="431" creationId="{00000000-0000-0000-0000-000000000000}"/>
          </ac:spMkLst>
        </pc:spChg>
      </pc:sldChg>
    </pc:docChg>
  </pc:docChgLst>
  <pc:docChgLst>
    <pc:chgData name="张 智" userId="36bdf691fd3510be" providerId="LiveId" clId="{60D4F08A-1EBA-4F14-89F4-32FE0C142F72}"/>
    <pc:docChg chg="undo redo custSel addSld delSld modSld sldOrd modMainMaster">
      <pc:chgData name="张 智" userId="36bdf691fd3510be" providerId="LiveId" clId="{60D4F08A-1EBA-4F14-89F4-32FE0C142F72}" dt="2023-07-21T07:36:20.040" v="18009" actId="207"/>
      <pc:docMkLst>
        <pc:docMk/>
      </pc:docMkLst>
      <pc:sldChg chg="modSp add mod ord modNotesTx">
        <pc:chgData name="张 智" userId="36bdf691fd3510be" providerId="LiveId" clId="{60D4F08A-1EBA-4F14-89F4-32FE0C142F72}" dt="2023-07-04T07:40:59.745" v="2927" actId="2711"/>
        <pc:sldMkLst>
          <pc:docMk/>
          <pc:sldMk cId="3503711615" sldId="260"/>
        </pc:sldMkLst>
        <pc:spChg chg="mod">
          <ac:chgData name="张 智" userId="36bdf691fd3510be" providerId="LiveId" clId="{60D4F08A-1EBA-4F14-89F4-32FE0C142F72}" dt="2023-07-04T07:12:47.817" v="2691" actId="113"/>
          <ac:spMkLst>
            <pc:docMk/>
            <pc:sldMk cId="3503711615" sldId="260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59.745" v="2927" actId="2711"/>
          <ac:spMkLst>
            <pc:docMk/>
            <pc:sldMk cId="3503711615" sldId="260"/>
            <ac:spMk id="3" creationId="{F7DD7DCB-C7E2-1B4F-BD83-3B7AF005DD76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28.143" v="16340" actId="478"/>
        <pc:sldMkLst>
          <pc:docMk/>
          <pc:sldMk cId="0" sldId="264"/>
        </pc:sldMkLst>
        <pc:spChg chg="mod">
          <ac:chgData name="张 智" userId="36bdf691fd3510be" providerId="LiveId" clId="{60D4F08A-1EBA-4F14-89F4-32FE0C142F72}" dt="2023-07-20T01:57:44.999" v="14309" actId="27636"/>
          <ac:spMkLst>
            <pc:docMk/>
            <pc:sldMk cId="0" sldId="264"/>
            <ac:spMk id="188" creationId="{00000000-0000-0000-0000-000000000000}"/>
          </ac:spMkLst>
        </pc:spChg>
        <pc:spChg chg="mod">
          <ac:chgData name="张 智" userId="36bdf691fd3510be" providerId="LiveId" clId="{60D4F08A-1EBA-4F14-89F4-32FE0C142F72}" dt="2023-07-20T02:00:06.875" v="14498" actId="20577"/>
          <ac:spMkLst>
            <pc:docMk/>
            <pc:sldMk cId="0" sldId="264"/>
            <ac:spMk id="18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8.143" v="16340" actId="478"/>
          <ac:spMkLst>
            <pc:docMk/>
            <pc:sldMk cId="0" sldId="264"/>
            <ac:spMk id="190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4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5" creationId="{00000000-0000-0000-0000-000000000000}"/>
          </ac:spMkLst>
        </pc:spChg>
        <pc:spChg chg="mod">
          <ac:chgData name="张 智" userId="36bdf691fd3510be" providerId="LiveId" clId="{60D4F08A-1EBA-4F14-89F4-32FE0C142F72}" dt="2023-07-20T01:53:27.994" v="14112" actId="1036"/>
          <ac:spMkLst>
            <pc:docMk/>
            <pc:sldMk cId="0" sldId="264"/>
            <ac:spMk id="196" creationId="{00000000-0000-0000-0000-000000000000}"/>
          </ac:spMkLst>
        </pc:sp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3:27.994" v="14112" actId="1036"/>
          <ac:picMkLst>
            <pc:docMk/>
            <pc:sldMk cId="0" sldId="264"/>
            <ac:picMk id="193" creationId="{00000000-0000-0000-0000-000000000000}"/>
          </ac:picMkLst>
        </pc:picChg>
      </pc:sldChg>
      <pc:sldChg chg="delSp modSp add mod modTransition modNotesTx">
        <pc:chgData name="张 智" userId="36bdf691fd3510be" providerId="LiveId" clId="{60D4F08A-1EBA-4F14-89F4-32FE0C142F72}" dt="2023-07-20T02:40:24.764" v="16339" actId="478"/>
        <pc:sldMkLst>
          <pc:docMk/>
          <pc:sldMk cId="0" sldId="265"/>
        </pc:sldMkLst>
        <pc:spChg chg="mod">
          <ac:chgData name="张 智" userId="36bdf691fd3510be" providerId="LiveId" clId="{60D4F08A-1EBA-4F14-89F4-32FE0C142F72}" dt="2023-07-20T02:02:41.075" v="14564" actId="20577"/>
          <ac:spMkLst>
            <pc:docMk/>
            <pc:sldMk cId="0" sldId="265"/>
            <ac:spMk id="198" creationId="{00000000-0000-0000-0000-000000000000}"/>
          </ac:spMkLst>
        </pc:spChg>
        <pc:spChg chg="mod">
          <ac:chgData name="张 智" userId="36bdf691fd3510be" providerId="LiveId" clId="{60D4F08A-1EBA-4F14-89F4-32FE0C142F72}" dt="2023-07-20T02:23:23.872" v="15563" actId="20577"/>
          <ac:spMkLst>
            <pc:docMk/>
            <pc:sldMk cId="0" sldId="265"/>
            <ac:spMk id="1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4.764" v="16339" actId="478"/>
          <ac:spMkLst>
            <pc:docMk/>
            <pc:sldMk cId="0" sldId="265"/>
            <ac:spMk id="20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6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7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8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09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0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1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2" creationId="{00000000-0000-0000-0000-000000000000}"/>
          </ac:spMkLst>
        </pc:spChg>
        <pc:spChg chg="mod">
          <ac:chgData name="张 智" userId="36bdf691fd3510be" providerId="LiveId" clId="{60D4F08A-1EBA-4F14-89F4-32FE0C142F72}" dt="2023-07-20T02:03:25.999" v="14678" actId="108"/>
          <ac:spMkLst>
            <pc:docMk/>
            <pc:sldMk cId="0" sldId="265"/>
            <ac:spMk id="213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4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5" creationId="{00000000-0000-0000-0000-000000000000}"/>
          </ac:spMkLst>
        </pc:spChg>
        <pc:spChg chg="mod">
          <ac:chgData name="张 智" userId="36bdf691fd3510be" providerId="LiveId" clId="{60D4F08A-1EBA-4F14-89F4-32FE0C142F72}" dt="2023-07-20T01:54:01.297" v="14119" actId="1076"/>
          <ac:spMkLst>
            <pc:docMk/>
            <pc:sldMk cId="0" sldId="265"/>
            <ac:spMk id="216" creationId="{00000000-0000-0000-0000-000000000000}"/>
          </ac:spMkLst>
        </pc:sp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1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2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3" creationId="{00000000-0000-0000-0000-000000000000}"/>
          </ac:picMkLst>
        </pc:picChg>
        <pc:picChg chg="mod">
          <ac:chgData name="张 智" userId="36bdf691fd3510be" providerId="LiveId" clId="{60D4F08A-1EBA-4F14-89F4-32FE0C142F72}" dt="2023-07-20T01:54:01.297" v="14119" actId="1076"/>
          <ac:picMkLst>
            <pc:docMk/>
            <pc:sldMk cId="0" sldId="265"/>
            <ac:picMk id="204" creationId="{00000000-0000-0000-0000-000000000000}"/>
          </ac:picMkLst>
        </pc:picChg>
      </pc:sldChg>
      <pc:sldChg chg="delSp modSp add mod modTransition modAnim">
        <pc:chgData name="张 智" userId="36bdf691fd3510be" providerId="LiveId" clId="{60D4F08A-1EBA-4F14-89F4-32FE0C142F72}" dt="2023-07-20T02:40:21.918" v="16338" actId="478"/>
        <pc:sldMkLst>
          <pc:docMk/>
          <pc:sldMk cId="0" sldId="266"/>
        </pc:sldMkLst>
        <pc:spChg chg="mod">
          <ac:chgData name="张 智" userId="36bdf691fd3510be" providerId="LiveId" clId="{60D4F08A-1EBA-4F14-89F4-32FE0C142F72}" dt="2023-07-20T02:09:33.014" v="15146" actId="113"/>
          <ac:spMkLst>
            <pc:docMk/>
            <pc:sldMk cId="0" sldId="266"/>
            <ac:spMk id="218" creationId="{00000000-0000-0000-0000-000000000000}"/>
          </ac:spMkLst>
        </pc:spChg>
        <pc:spChg chg="mod">
          <ac:chgData name="张 智" userId="36bdf691fd3510be" providerId="LiveId" clId="{60D4F08A-1EBA-4F14-89F4-32FE0C142F72}" dt="2023-07-20T02:24:42.160" v="15578" actId="1076"/>
          <ac:spMkLst>
            <pc:docMk/>
            <pc:sldMk cId="0" sldId="266"/>
            <ac:spMk id="21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21.918" v="16338" actId="478"/>
          <ac:spMkLst>
            <pc:docMk/>
            <pc:sldMk cId="0" sldId="266"/>
            <ac:spMk id="220" creationId="{00000000-0000-0000-0000-000000000000}"/>
          </ac:spMkLst>
        </pc:spChg>
        <pc:grpChg chg="mod">
          <ac:chgData name="张 智" userId="36bdf691fd3510be" providerId="LiveId" clId="{60D4F08A-1EBA-4F14-89F4-32FE0C142F72}" dt="2023-07-20T02:24:46.127" v="15579" actId="1076"/>
          <ac:grpSpMkLst>
            <pc:docMk/>
            <pc:sldMk cId="0" sldId="266"/>
            <ac:grpSpMk id="223" creationId="{00000000-0000-0000-0000-000000000000}"/>
          </ac:grpSpMkLst>
        </pc:grpChg>
        <pc:picChg chg="mod">
          <ac:chgData name="张 智" userId="36bdf691fd3510be" providerId="LiveId" clId="{60D4F08A-1EBA-4F14-89F4-32FE0C142F72}" dt="2023-07-20T02:24:46.127" v="15579" actId="1076"/>
          <ac:picMkLst>
            <pc:docMk/>
            <pc:sldMk cId="0" sldId="266"/>
            <ac:picMk id="224" creationId="{00000000-0000-0000-0000-000000000000}"/>
          </ac:picMkLst>
        </pc:picChg>
      </pc:sldChg>
      <pc:sldChg chg="delSp modSp add mod modTransition modAnim modNotesTx">
        <pc:chgData name="张 智" userId="36bdf691fd3510be" providerId="LiveId" clId="{60D4F08A-1EBA-4F14-89F4-32FE0C142F72}" dt="2023-07-20T02:40:17.652" v="16337" actId="478"/>
        <pc:sldMkLst>
          <pc:docMk/>
          <pc:sldMk cId="0" sldId="267"/>
        </pc:sldMkLst>
        <pc:spChg chg="mod">
          <ac:chgData name="张 智" userId="36bdf691fd3510be" providerId="LiveId" clId="{60D4F08A-1EBA-4F14-89F4-32FE0C142F72}" dt="2023-07-20T02:11:28.125" v="15155" actId="113"/>
          <ac:spMkLst>
            <pc:docMk/>
            <pc:sldMk cId="0" sldId="267"/>
            <ac:spMk id="226" creationId="{00000000-0000-0000-0000-000000000000}"/>
          </ac:spMkLst>
        </pc:spChg>
        <pc:spChg chg="mod">
          <ac:chgData name="张 智" userId="36bdf691fd3510be" providerId="LiveId" clId="{60D4F08A-1EBA-4F14-89F4-32FE0C142F72}" dt="2023-07-20T02:26:30.215" v="15614" actId="20577"/>
          <ac:spMkLst>
            <pc:docMk/>
            <pc:sldMk cId="0" sldId="267"/>
            <ac:spMk id="22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7.652" v="16337" actId="478"/>
          <ac:spMkLst>
            <pc:docMk/>
            <pc:sldMk cId="0" sldId="267"/>
            <ac:spMk id="228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2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3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4" creationId="{00000000-0000-0000-0000-000000000000}"/>
          </ac:spMkLst>
        </pc:spChg>
        <pc:spChg chg="mod">
          <ac:chgData name="张 智" userId="36bdf691fd3510be" providerId="LiveId" clId="{60D4F08A-1EBA-4F14-89F4-32FE0C142F72}" dt="2023-07-20T02:12:04.340" v="15166" actId="1076"/>
          <ac:spMkLst>
            <pc:docMk/>
            <pc:sldMk cId="0" sldId="267"/>
            <ac:spMk id="235" creationId="{00000000-0000-0000-0000-000000000000}"/>
          </ac:spMkLst>
        </pc:sp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29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0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1" creationId="{00000000-0000-0000-0000-000000000000}"/>
          </ac:picMkLst>
        </pc:picChg>
        <pc:picChg chg="mod">
          <ac:chgData name="张 智" userId="36bdf691fd3510be" providerId="LiveId" clId="{60D4F08A-1EBA-4F14-89F4-32FE0C142F72}" dt="2023-07-20T02:12:04.340" v="15166" actId="1076"/>
          <ac:picMkLst>
            <pc:docMk/>
            <pc:sldMk cId="0" sldId="267"/>
            <ac:picMk id="236" creationId="{00000000-0000-0000-0000-000000000000}"/>
          </ac:picMkLst>
        </pc:picChg>
      </pc:sldChg>
      <pc:sldChg chg="delSp modSp add mod modNotesTx">
        <pc:chgData name="张 智" userId="36bdf691fd3510be" providerId="LiveId" clId="{60D4F08A-1EBA-4F14-89F4-32FE0C142F72}" dt="2023-07-18T07:47:50.768" v="7223" actId="20577"/>
        <pc:sldMkLst>
          <pc:docMk/>
          <pc:sldMk cId="1068746973" sldId="268"/>
        </pc:sldMkLst>
        <pc:spChg chg="mod">
          <ac:chgData name="张 智" userId="36bdf691fd3510be" providerId="LiveId" clId="{60D4F08A-1EBA-4F14-89F4-32FE0C142F72}" dt="2023-07-18T07:37:51.441" v="6785" actId="1076"/>
          <ac:spMkLst>
            <pc:docMk/>
            <pc:sldMk cId="1068746973" sldId="268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18T07:47:19.450" v="7162" actId="20577"/>
          <ac:spMkLst>
            <pc:docMk/>
            <pc:sldMk cId="1068746973" sldId="268"/>
            <ac:spMk id="3" creationId="{F7DD7DCB-C7E2-1B4F-BD83-3B7AF005DD76}"/>
          </ac:spMkLst>
        </pc:spChg>
        <pc:spChg chg="del">
          <ac:chgData name="张 智" userId="36bdf691fd3510be" providerId="LiveId" clId="{60D4F08A-1EBA-4F14-89F4-32FE0C142F72}" dt="2023-07-18T07:38:06.344" v="6794" actId="478"/>
          <ac:spMkLst>
            <pc:docMk/>
            <pc:sldMk cId="1068746973" sldId="268"/>
            <ac:spMk id="4" creationId="{5293465A-4C2A-754E-8F5A-63A08A730A0E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12.817" v="16335" actId="478"/>
        <pc:sldMkLst>
          <pc:docMk/>
          <pc:sldMk cId="0" sldId="269"/>
        </pc:sldMkLst>
        <pc:spChg chg="add del mod">
          <ac:chgData name="张 智" userId="36bdf691fd3510be" providerId="LiveId" clId="{60D4F08A-1EBA-4F14-89F4-32FE0C142F72}" dt="2023-07-20T02:19:25.898" v="15450" actId="478"/>
          <ac:spMkLst>
            <pc:docMk/>
            <pc:sldMk cId="0" sldId="269"/>
            <ac:spMk id="8" creationId="{8801CE7B-F756-49C4-84FF-108CE30C369C}"/>
          </ac:spMkLst>
        </pc:spChg>
        <pc:spChg chg="mod">
          <ac:chgData name="张 智" userId="36bdf691fd3510be" providerId="LiveId" clId="{60D4F08A-1EBA-4F14-89F4-32FE0C142F72}" dt="2023-07-20T02:18:21.016" v="15297" actId="1076"/>
          <ac:spMkLst>
            <pc:docMk/>
            <pc:sldMk cId="0" sldId="269"/>
            <ac:spMk id="250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2.817" v="16335" actId="478"/>
          <ac:spMkLst>
            <pc:docMk/>
            <pc:sldMk cId="0" sldId="269"/>
            <ac:spMk id="252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9.803" v="16334" actId="478"/>
        <pc:sldMkLst>
          <pc:docMk/>
          <pc:sldMk cId="0" sldId="270"/>
        </pc:sldMkLst>
        <pc:spChg chg="add del mod">
          <ac:chgData name="张 智" userId="36bdf691fd3510be" providerId="LiveId" clId="{60D4F08A-1EBA-4F14-89F4-32FE0C142F72}" dt="2023-07-20T02:19:41.321" v="15452" actId="478"/>
          <ac:spMkLst>
            <pc:docMk/>
            <pc:sldMk cId="0" sldId="270"/>
            <ac:spMk id="3" creationId="{8B198363-386E-4170-BFDE-D106295B95F1}"/>
          </ac:spMkLst>
        </pc:spChg>
        <pc:spChg chg="add mod">
          <ac:chgData name="张 智" userId="36bdf691fd3510be" providerId="LiveId" clId="{60D4F08A-1EBA-4F14-89F4-32FE0C142F72}" dt="2023-07-20T02:19:41.601" v="15453"/>
          <ac:spMkLst>
            <pc:docMk/>
            <pc:sldMk cId="0" sldId="270"/>
            <ac:spMk id="10" creationId="{E0E15410-F758-4449-AE72-3360BD435F05}"/>
          </ac:spMkLst>
        </pc:spChg>
        <pc:spChg chg="del">
          <ac:chgData name="张 智" userId="36bdf691fd3510be" providerId="LiveId" clId="{60D4F08A-1EBA-4F14-89F4-32FE0C142F72}" dt="2023-07-20T02:19:38.731" v="15451" actId="478"/>
          <ac:spMkLst>
            <pc:docMk/>
            <pc:sldMk cId="0" sldId="270"/>
            <ac:spMk id="25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9.803" v="16334" actId="478"/>
          <ac:spMkLst>
            <pc:docMk/>
            <pc:sldMk cId="0" sldId="270"/>
            <ac:spMk id="259" creationId="{00000000-0000-0000-0000-000000000000}"/>
          </ac:spMkLst>
        </pc:spChg>
      </pc:sldChg>
      <pc:sldChg chg="addSp delSp modSp add mod modTransition modNotesTx">
        <pc:chgData name="张 智" userId="36bdf691fd3510be" providerId="LiveId" clId="{60D4F08A-1EBA-4F14-89F4-32FE0C142F72}" dt="2023-07-20T02:40:06.581" v="16333" actId="478"/>
        <pc:sldMkLst>
          <pc:docMk/>
          <pc:sldMk cId="0" sldId="271"/>
        </pc:sldMkLst>
        <pc:spChg chg="add del mod">
          <ac:chgData name="张 智" userId="36bdf691fd3510be" providerId="LiveId" clId="{60D4F08A-1EBA-4F14-89F4-32FE0C142F72}" dt="2023-07-20T02:20:10.085" v="15488" actId="478"/>
          <ac:spMkLst>
            <pc:docMk/>
            <pc:sldMk cId="0" sldId="271"/>
            <ac:spMk id="3" creationId="{0E187988-A281-4199-AB7F-F8F21961A766}"/>
          </ac:spMkLst>
        </pc:spChg>
        <pc:spChg chg="add mod">
          <ac:chgData name="张 智" userId="36bdf691fd3510be" providerId="LiveId" clId="{60D4F08A-1EBA-4F14-89F4-32FE0C142F72}" dt="2023-07-20T02:20:10.478" v="15489"/>
          <ac:spMkLst>
            <pc:docMk/>
            <pc:sldMk cId="0" sldId="271"/>
            <ac:spMk id="11" creationId="{25EF1D31-8ECD-46AD-8C1D-FCC732A09E51}"/>
          </ac:spMkLst>
        </pc:spChg>
        <pc:spChg chg="del">
          <ac:chgData name="张 智" userId="36bdf691fd3510be" providerId="LiveId" clId="{60D4F08A-1EBA-4F14-89F4-32FE0C142F72}" dt="2023-07-20T02:20:08.001" v="15487" actId="478"/>
          <ac:spMkLst>
            <pc:docMk/>
            <pc:sldMk cId="0" sldId="271"/>
            <ac:spMk id="264" creationId="{00000000-0000-0000-0000-000000000000}"/>
          </ac:spMkLst>
        </pc:spChg>
        <pc:spChg chg="mod">
          <ac:chgData name="张 智" userId="36bdf691fd3510be" providerId="LiveId" clId="{60D4F08A-1EBA-4F14-89F4-32FE0C142F72}" dt="2023-07-20T02:23:44.260" v="15572" actId="20577"/>
          <ac:spMkLst>
            <pc:docMk/>
            <pc:sldMk cId="0" sldId="271"/>
            <ac:spMk id="265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6.581" v="16333" actId="478"/>
          <ac:spMkLst>
            <pc:docMk/>
            <pc:sldMk cId="0" sldId="271"/>
            <ac:spMk id="266" creationId="{00000000-0000-0000-0000-000000000000}"/>
          </ac:spMkLst>
        </pc:spChg>
      </pc:sldChg>
      <pc:sldChg chg="addSp delSp modSp add mod modTransition">
        <pc:chgData name="张 智" userId="36bdf691fd3510be" providerId="LiveId" clId="{60D4F08A-1EBA-4F14-89F4-32FE0C142F72}" dt="2023-07-20T02:47:41.075" v="16560" actId="20577"/>
        <pc:sldMkLst>
          <pc:docMk/>
          <pc:sldMk cId="0" sldId="272"/>
        </pc:sldMkLst>
        <pc:spChg chg="add del mod">
          <ac:chgData name="张 智" userId="36bdf691fd3510be" providerId="LiveId" clId="{60D4F08A-1EBA-4F14-89F4-32FE0C142F72}" dt="2023-07-20T02:21:50.391" v="15545" actId="478"/>
          <ac:spMkLst>
            <pc:docMk/>
            <pc:sldMk cId="0" sldId="272"/>
            <ac:spMk id="3" creationId="{13C33371-E31A-486D-8989-FA9417A2CCE6}"/>
          </ac:spMkLst>
        </pc:spChg>
        <pc:spChg chg="add mod">
          <ac:chgData name="张 智" userId="36bdf691fd3510be" providerId="LiveId" clId="{60D4F08A-1EBA-4F14-89F4-32FE0C142F72}" dt="2023-07-20T02:47:41.075" v="16560" actId="20577"/>
          <ac:spMkLst>
            <pc:docMk/>
            <pc:sldMk cId="0" sldId="272"/>
            <ac:spMk id="11" creationId="{89EAEC35-E864-4011-8864-61B6736536FD}"/>
          </ac:spMkLst>
        </pc:spChg>
        <pc:spChg chg="del">
          <ac:chgData name="张 智" userId="36bdf691fd3510be" providerId="LiveId" clId="{60D4F08A-1EBA-4F14-89F4-32FE0C142F72}" dt="2023-07-20T02:21:48.054" v="15544" actId="478"/>
          <ac:spMkLst>
            <pc:docMk/>
            <pc:sldMk cId="0" sldId="272"/>
            <ac:spMk id="272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3.551" v="16332" actId="478"/>
          <ac:spMkLst>
            <pc:docMk/>
            <pc:sldMk cId="0" sldId="272"/>
            <ac:spMk id="274" creationId="{00000000-0000-0000-0000-000000000000}"/>
          </ac:spMkLst>
        </pc:spChg>
      </pc:sldChg>
      <pc:sldChg chg="addSp delSp modSp add del mod modNotesTx">
        <pc:chgData name="张 智" userId="36bdf691fd3510be" providerId="LiveId" clId="{60D4F08A-1EBA-4F14-89F4-32FE0C142F72}" dt="2023-07-18T07:25:31.943" v="6615" actId="2696"/>
        <pc:sldMkLst>
          <pc:docMk/>
          <pc:sldMk cId="182683393" sldId="272"/>
        </pc:sldMkLst>
        <pc:spChg chg="mod">
          <ac:chgData name="张 智" userId="36bdf691fd3510be" providerId="LiveId" clId="{60D4F08A-1EBA-4F14-89F4-32FE0C142F72}" dt="2023-07-18T07:20:09.855" v="6492" actId="14100"/>
          <ac:spMkLst>
            <pc:docMk/>
            <pc:sldMk cId="182683393" sldId="272"/>
            <ac:spMk id="2" creationId="{92B3B218-E6B7-E949-9413-DBDFA9A361B9}"/>
          </ac:spMkLst>
        </pc:spChg>
        <pc:spChg chg="del">
          <ac:chgData name="张 智" userId="36bdf691fd3510be" providerId="LiveId" clId="{60D4F08A-1EBA-4F14-89F4-32FE0C142F72}" dt="2023-07-18T06:15:20.785" v="4342" actId="478"/>
          <ac:spMkLst>
            <pc:docMk/>
            <pc:sldMk cId="182683393" sldId="272"/>
            <ac:spMk id="3" creationId="{13DB3674-2D4B-8645-8753-8E30E629B377}"/>
          </ac:spMkLst>
        </pc:spChg>
        <pc:spChg chg="add del mod">
          <ac:chgData name="张 智" userId="36bdf691fd3510be" providerId="LiveId" clId="{60D4F08A-1EBA-4F14-89F4-32FE0C142F72}" dt="2023-07-18T06:15:22.989" v="4343" actId="478"/>
          <ac:spMkLst>
            <pc:docMk/>
            <pc:sldMk cId="182683393" sldId="272"/>
            <ac:spMk id="5" creationId="{4A98C323-2FD8-47BA-98C1-53834DF754AE}"/>
          </ac:spMkLst>
        </pc:spChg>
        <pc:spChg chg="add del mod">
          <ac:chgData name="张 智" userId="36bdf691fd3510be" providerId="LiveId" clId="{60D4F08A-1EBA-4F14-89F4-32FE0C142F72}" dt="2023-07-18T07:18:53.308" v="6480"/>
          <ac:spMkLst>
            <pc:docMk/>
            <pc:sldMk cId="182683393" sldId="272"/>
            <ac:spMk id="6" creationId="{7B5C8536-C8FE-4D5C-96BD-AA9D22A2E81B}"/>
          </ac:spMkLst>
        </pc:spChg>
        <pc:spChg chg="add del mod">
          <ac:chgData name="张 智" userId="36bdf691fd3510be" providerId="LiveId" clId="{60D4F08A-1EBA-4F14-89F4-32FE0C142F72}" dt="2023-07-18T07:18:45.663" v="6476" actId="478"/>
          <ac:spMkLst>
            <pc:docMk/>
            <pc:sldMk cId="182683393" sldId="272"/>
            <ac:spMk id="8" creationId="{930EBEEB-DAFA-4589-983C-E3525299EA2E}"/>
          </ac:spMkLst>
        </pc:spChg>
        <pc:spChg chg="add del mod">
          <ac:chgData name="张 智" userId="36bdf691fd3510be" providerId="LiveId" clId="{60D4F08A-1EBA-4F14-89F4-32FE0C142F72}" dt="2023-07-18T07:18:44.379" v="6474"/>
          <ac:spMkLst>
            <pc:docMk/>
            <pc:sldMk cId="182683393" sldId="272"/>
            <ac:spMk id="9" creationId="{54B71F9D-EFB8-4F5E-9869-7ECAC0B49284}"/>
          </ac:spMkLst>
        </pc:spChg>
        <pc:spChg chg="add del">
          <ac:chgData name="张 智" userId="36bdf691fd3510be" providerId="LiveId" clId="{60D4F08A-1EBA-4F14-89F4-32FE0C142F72}" dt="2023-07-18T07:18:51.851" v="6478"/>
          <ac:spMkLst>
            <pc:docMk/>
            <pc:sldMk cId="182683393" sldId="272"/>
            <ac:spMk id="10" creationId="{D5861B19-2581-4C9B-8340-22C71789EA92}"/>
          </ac:spMkLst>
        </pc:spChg>
        <pc:spChg chg="add mod">
          <ac:chgData name="张 智" userId="36bdf691fd3510be" providerId="LiveId" clId="{60D4F08A-1EBA-4F14-89F4-32FE0C142F72}" dt="2023-07-18T07:25:24.406" v="6614" actId="1076"/>
          <ac:spMkLst>
            <pc:docMk/>
            <pc:sldMk cId="182683393" sldId="272"/>
            <ac:spMk id="11" creationId="{F045903A-0CAC-4E93-9C86-984C666BEE5B}"/>
          </ac:spMkLst>
        </pc:spChg>
      </pc:sldChg>
      <pc:sldChg chg="modSp add mod">
        <pc:chgData name="张 智" userId="36bdf691fd3510be" providerId="LiveId" clId="{60D4F08A-1EBA-4F14-89F4-32FE0C142F72}" dt="2023-07-21T03:04:17.920" v="17735" actId="20577"/>
        <pc:sldMkLst>
          <pc:docMk/>
          <pc:sldMk cId="1469224897" sldId="273"/>
        </pc:sldMkLst>
        <pc:spChg chg="mod">
          <ac:chgData name="张 智" userId="36bdf691fd3510be" providerId="LiveId" clId="{60D4F08A-1EBA-4F14-89F4-32FE0C142F72}" dt="2023-07-06T07:22:58.741" v="3390" actId="113"/>
          <ac:spMkLst>
            <pc:docMk/>
            <pc:sldMk cId="1469224897" sldId="273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1T03:04:17.920" v="17735" actId="20577"/>
          <ac:spMkLst>
            <pc:docMk/>
            <pc:sldMk cId="1469224897" sldId="273"/>
            <ac:spMk id="3" creationId="{56279952-E4DB-7445-83D2-1C8ADC55F074}"/>
          </ac:spMkLst>
        </pc:spChg>
      </pc:sldChg>
      <pc:sldChg chg="modSp add mod modNotesTx">
        <pc:chgData name="张 智" userId="36bdf691fd3510be" providerId="LiveId" clId="{60D4F08A-1EBA-4F14-89F4-32FE0C142F72}" dt="2023-07-19T14:39:06.920" v="11994" actId="20577"/>
        <pc:sldMkLst>
          <pc:docMk/>
          <pc:sldMk cId="1892611882" sldId="274"/>
        </pc:sldMkLst>
        <pc:spChg chg="mod">
          <ac:chgData name="张 智" userId="36bdf691fd3510be" providerId="LiveId" clId="{60D4F08A-1EBA-4F14-89F4-32FE0C142F72}" dt="2023-07-06T08:39:10.833" v="3848" actId="1076"/>
          <ac:spMkLst>
            <pc:docMk/>
            <pc:sldMk cId="1892611882" sldId="274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19T14:39:06.920" v="11994" actId="20577"/>
          <ac:spMkLst>
            <pc:docMk/>
            <pc:sldMk cId="1892611882" sldId="274"/>
            <ac:spMk id="3" creationId="{D414E03A-E6FC-764F-9D80-282B98177B8B}"/>
          </ac:spMkLst>
        </pc:spChg>
      </pc:sldChg>
      <pc:sldChg chg="delSp modSp add mod modTransition modAnim modNotesTx">
        <pc:chgData name="张 智" userId="36bdf691fd3510be" providerId="LiveId" clId="{60D4F08A-1EBA-4F14-89F4-32FE0C142F72}" dt="2023-07-20T02:40:00.726" v="16331" actId="478"/>
        <pc:sldMkLst>
          <pc:docMk/>
          <pc:sldMk cId="0" sldId="275"/>
        </pc:sldMkLst>
        <pc:spChg chg="mod">
          <ac:chgData name="张 智" userId="36bdf691fd3510be" providerId="LiveId" clId="{60D4F08A-1EBA-4F14-89F4-32FE0C142F72}" dt="2023-07-20T02:22:02.747" v="15547" actId="113"/>
          <ac:spMkLst>
            <pc:docMk/>
            <pc:sldMk cId="0" sldId="275"/>
            <ac:spMk id="293" creationId="{00000000-0000-0000-0000-000000000000}"/>
          </ac:spMkLst>
        </pc:spChg>
        <pc:spChg chg="mod">
          <ac:chgData name="张 智" userId="36bdf691fd3510be" providerId="LiveId" clId="{60D4F08A-1EBA-4F14-89F4-32FE0C142F72}" dt="2023-07-20T02:28:18.275" v="15718" actId="20577"/>
          <ac:spMkLst>
            <pc:docMk/>
            <pc:sldMk cId="0" sldId="275"/>
            <ac:spMk id="294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00.726" v="16331" actId="478"/>
          <ac:spMkLst>
            <pc:docMk/>
            <pc:sldMk cId="0" sldId="275"/>
            <ac:spMk id="295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8T06:25:58.208" v="4788" actId="20577"/>
        <pc:sldMkLst>
          <pc:docMk/>
          <pc:sldMk cId="4215697357" sldId="276"/>
        </pc:sldMkLst>
        <pc:spChg chg="mod">
          <ac:chgData name="张 智" userId="36bdf691fd3510be" providerId="LiveId" clId="{60D4F08A-1EBA-4F14-89F4-32FE0C142F72}" dt="2023-07-04T07:22:13.745" v="2732" actId="113"/>
          <ac:spMkLst>
            <pc:docMk/>
            <pc:sldMk cId="4215697357" sldId="276"/>
            <ac:spMk id="2" creationId="{5C4F01C5-5333-2248-B03B-703C97F7CC69}"/>
          </ac:spMkLst>
        </pc:spChg>
        <pc:spChg chg="mod">
          <ac:chgData name="张 智" userId="36bdf691fd3510be" providerId="LiveId" clId="{60D4F08A-1EBA-4F14-89F4-32FE0C142F72}" dt="2023-07-04T07:40:36.641" v="2923" actId="2711"/>
          <ac:spMkLst>
            <pc:docMk/>
            <pc:sldMk cId="4215697357" sldId="276"/>
            <ac:spMk id="6" creationId="{823E95F5-393A-43E7-9F14-C47021EF0545}"/>
          </ac:spMkLst>
        </pc:spChg>
        <pc:spChg chg="add del mod">
          <ac:chgData name="张 智" userId="36bdf691fd3510be" providerId="LiveId" clId="{60D4F08A-1EBA-4F14-89F4-32FE0C142F72}" dt="2023-07-04T07:40:49.298" v="2926" actId="2711"/>
          <ac:spMkLst>
            <pc:docMk/>
            <pc:sldMk cId="4215697357" sldId="276"/>
            <ac:spMk id="7" creationId="{0B403A3E-5FF0-4752-8688-39CA304628D9}"/>
          </ac:spMkLst>
        </pc:spChg>
        <pc:spChg chg="add mod">
          <ac:chgData name="张 智" userId="36bdf691fd3510be" providerId="LiveId" clId="{60D4F08A-1EBA-4F14-89F4-32FE0C142F72}" dt="2023-07-04T07:40:44.770" v="2925" actId="2711"/>
          <ac:spMkLst>
            <pc:docMk/>
            <pc:sldMk cId="4215697357" sldId="276"/>
            <ac:spMk id="21" creationId="{516D40A9-D65A-4AD7-A072-B3C761F645A8}"/>
          </ac:spMkLst>
        </pc:spChg>
        <pc:spChg chg="add mod">
          <ac:chgData name="张 智" userId="36bdf691fd3510be" providerId="LiveId" clId="{60D4F08A-1EBA-4F14-89F4-32FE0C142F72}" dt="2023-07-04T07:40:40.457" v="2924" actId="2711"/>
          <ac:spMkLst>
            <pc:docMk/>
            <pc:sldMk cId="4215697357" sldId="276"/>
            <ac:spMk id="22" creationId="{FFE11DEE-2125-473A-A3E5-47875C61326D}"/>
          </ac:spMkLst>
        </pc:spChg>
        <pc:picChg chg="del mod">
          <ac:chgData name="张 智" userId="36bdf691fd3510be" providerId="LiveId" clId="{60D4F08A-1EBA-4F14-89F4-32FE0C142F72}" dt="2023-07-04T07:25:44.832" v="2739" actId="478"/>
          <ac:picMkLst>
            <pc:docMk/>
            <pc:sldMk cId="4215697357" sldId="276"/>
            <ac:picMk id="8" creationId="{F05E67AE-748B-4DD2-BBBB-132C13AE2F10}"/>
          </ac:picMkLst>
        </pc:picChg>
        <pc:picChg chg="del mod">
          <ac:chgData name="张 智" userId="36bdf691fd3510be" providerId="LiveId" clId="{60D4F08A-1EBA-4F14-89F4-32FE0C142F72}" dt="2023-07-04T07:27:09.463" v="2758" actId="478"/>
          <ac:picMkLst>
            <pc:docMk/>
            <pc:sldMk cId="4215697357" sldId="276"/>
            <ac:picMk id="9" creationId="{DBFD782F-6DB3-44CB-93E1-1369FE8A4CD8}"/>
          </ac:picMkLst>
        </pc:picChg>
        <pc:picChg chg="del mod">
          <ac:chgData name="张 智" userId="36bdf691fd3510be" providerId="LiveId" clId="{60D4F08A-1EBA-4F14-89F4-32FE0C142F72}" dt="2023-07-04T07:26:29.613" v="2748" actId="478"/>
          <ac:picMkLst>
            <pc:docMk/>
            <pc:sldMk cId="4215697357" sldId="276"/>
            <ac:picMk id="10" creationId="{797F3C57-02FA-428C-A778-B759394DDF9D}"/>
          </ac:picMkLst>
        </pc:picChg>
        <pc:picChg chg="del mod">
          <ac:chgData name="张 智" userId="36bdf691fd3510be" providerId="LiveId" clId="{60D4F08A-1EBA-4F14-89F4-32FE0C142F72}" dt="2023-07-04T07:26:55.679" v="2753" actId="478"/>
          <ac:picMkLst>
            <pc:docMk/>
            <pc:sldMk cId="4215697357" sldId="276"/>
            <ac:picMk id="12" creationId="{ACAF34E7-08E1-420F-9551-3100E69AB4E5}"/>
          </ac:picMkLst>
        </pc:picChg>
        <pc:picChg chg="del mod">
          <ac:chgData name="张 智" userId="36bdf691fd3510be" providerId="LiveId" clId="{60D4F08A-1EBA-4F14-89F4-32FE0C142F72}" dt="2023-07-04T07:26:52.698" v="2752" actId="478"/>
          <ac:picMkLst>
            <pc:docMk/>
            <pc:sldMk cId="4215697357" sldId="276"/>
            <ac:picMk id="13" creationId="{0D46826F-B963-4827-996D-E27EC5110F4C}"/>
          </ac:picMkLst>
        </pc:picChg>
        <pc:picChg chg="mod">
          <ac:chgData name="张 智" userId="36bdf691fd3510be" providerId="LiveId" clId="{60D4F08A-1EBA-4F14-89F4-32FE0C142F72}" dt="2023-07-04T07:29:18.703" v="2785" actId="14100"/>
          <ac:picMkLst>
            <pc:docMk/>
            <pc:sldMk cId="4215697357" sldId="276"/>
            <ac:picMk id="14" creationId="{7F27A32D-012E-487E-9F76-F978F9DC8995}"/>
          </ac:picMkLst>
        </pc:picChg>
        <pc:picChg chg="add del mod">
          <ac:chgData name="张 智" userId="36bdf691fd3510be" providerId="LiveId" clId="{60D4F08A-1EBA-4F14-89F4-32FE0C142F72}" dt="2023-07-04T07:37:34.241" v="2852" actId="1076"/>
          <ac:picMkLst>
            <pc:docMk/>
            <pc:sldMk cId="4215697357" sldId="276"/>
            <ac:picMk id="15" creationId="{2353EA15-6D79-4240-8A66-C5BA33A3D680}"/>
          </ac:picMkLst>
        </pc:picChg>
        <pc:picChg chg="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6" creationId="{8252029B-0A24-443A-B7AA-70B1B97D6582}"/>
          </ac:picMkLst>
        </pc:picChg>
        <pc:picChg chg="add del mod">
          <ac:chgData name="张 智" userId="36bdf691fd3510be" providerId="LiveId" clId="{60D4F08A-1EBA-4F14-89F4-32FE0C142F72}" dt="2023-07-04T07:32:41.569" v="2799" actId="478"/>
          <ac:picMkLst>
            <pc:docMk/>
            <pc:sldMk cId="4215697357" sldId="276"/>
            <ac:picMk id="17" creationId="{DC86890E-BE9B-479D-8947-F7A270DDA0DF}"/>
          </ac:picMkLst>
        </pc:picChg>
        <pc:picChg chg="del mod">
          <ac:chgData name="张 智" userId="36bdf691fd3510be" providerId="LiveId" clId="{60D4F08A-1EBA-4F14-89F4-32FE0C142F72}" dt="2023-07-04T07:26:18.693" v="2744" actId="478"/>
          <ac:picMkLst>
            <pc:docMk/>
            <pc:sldMk cId="4215697357" sldId="276"/>
            <ac:picMk id="18" creationId="{09343FFF-DDA6-4428-8195-479D6EBE76AE}"/>
          </ac:picMkLst>
        </pc:picChg>
        <pc:picChg chg="add mod">
          <ac:chgData name="张 智" userId="36bdf691fd3510be" providerId="LiveId" clId="{60D4F08A-1EBA-4F14-89F4-32FE0C142F72}" dt="2023-07-04T07:35:43.239" v="2818" actId="1076"/>
          <ac:picMkLst>
            <pc:docMk/>
            <pc:sldMk cId="4215697357" sldId="276"/>
            <ac:picMk id="19" creationId="{50BADE94-329D-43E5-AB76-040A1E95DAD0}"/>
          </ac:picMkLst>
        </pc:picChg>
        <pc:picChg chg="add mod">
          <ac:chgData name="张 智" userId="36bdf691fd3510be" providerId="LiveId" clId="{60D4F08A-1EBA-4F14-89F4-32FE0C142F72}" dt="2023-07-04T07:35:46.175" v="2819" actId="1076"/>
          <ac:picMkLst>
            <pc:docMk/>
            <pc:sldMk cId="4215697357" sldId="276"/>
            <ac:picMk id="20" creationId="{FBB93BFE-115B-470A-9D2C-2ACF686B9C7F}"/>
          </ac:picMkLst>
        </pc:picChg>
      </pc:sldChg>
      <pc:sldChg chg="addSp delSp modSp add mod modTransition modAnim">
        <pc:chgData name="张 智" userId="36bdf691fd3510be" providerId="LiveId" clId="{60D4F08A-1EBA-4F14-89F4-32FE0C142F72}" dt="2023-07-21T07:30:51.278" v="17976" actId="14100"/>
        <pc:sldMkLst>
          <pc:docMk/>
          <pc:sldMk cId="0" sldId="287"/>
        </pc:sldMkLst>
        <pc:spChg chg="add mod">
          <ac:chgData name="张 智" userId="36bdf691fd3510be" providerId="LiveId" clId="{60D4F08A-1EBA-4F14-89F4-32FE0C142F72}" dt="2023-07-21T07:30:34.821" v="17973" actId="20577"/>
          <ac:spMkLst>
            <pc:docMk/>
            <pc:sldMk cId="0" sldId="287"/>
            <ac:spMk id="9" creationId="{4F1FE7BB-7AD6-439A-8F07-0EA0B903398E}"/>
          </ac:spMkLst>
        </pc:spChg>
        <pc:spChg chg="mod">
          <ac:chgData name="张 智" userId="36bdf691fd3510be" providerId="LiveId" clId="{60D4F08A-1EBA-4F14-89F4-32FE0C142F72}" dt="2023-07-20T02:47:46.813" v="16564" actId="27636"/>
          <ac:spMkLst>
            <pc:docMk/>
            <pc:sldMk cId="0" sldId="287"/>
            <ac:spMk id="395" creationId="{00000000-0000-0000-0000-000000000000}"/>
          </ac:spMkLst>
        </pc:spChg>
        <pc:spChg chg="mod">
          <ac:chgData name="张 智" userId="36bdf691fd3510be" providerId="LiveId" clId="{60D4F08A-1EBA-4F14-89F4-32FE0C142F72}" dt="2023-07-21T07:30:51.278" v="17976" actId="14100"/>
          <ac:spMkLst>
            <pc:docMk/>
            <pc:sldMk cId="0" sldId="287"/>
            <ac:spMk id="39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49.615" v="16327" actId="478"/>
          <ac:spMkLst>
            <pc:docMk/>
            <pc:sldMk cId="0" sldId="287"/>
            <ac:spMk id="397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7:19.093" v="16555" actId="478"/>
          <ac:spMkLst>
            <pc:docMk/>
            <pc:sldMk cId="0" sldId="287"/>
            <ac:spMk id="39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06.665" v="16412" actId="478"/>
          <ac:spMkLst>
            <pc:docMk/>
            <pc:sldMk cId="0" sldId="287"/>
            <ac:spMk id="39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5:10.147" v="16414" actId="478"/>
          <ac:spMkLst>
            <pc:docMk/>
            <pc:sldMk cId="0" sldId="287"/>
            <ac:spMk id="400" creationId="{00000000-0000-0000-0000-000000000000}"/>
          </ac:spMkLst>
        </pc:spChg>
        <pc:grpChg chg="mod">
          <ac:chgData name="张 智" userId="36bdf691fd3510be" providerId="LiveId" clId="{60D4F08A-1EBA-4F14-89F4-32FE0C142F72}" dt="2023-07-20T02:45:11.617" v="16415" actId="1076"/>
          <ac:grpSpMkLst>
            <pc:docMk/>
            <pc:sldMk cId="0" sldId="287"/>
            <ac:grpSpMk id="405" creationId="{00000000-0000-0000-0000-000000000000}"/>
          </ac:grpSpMkLst>
        </pc:grpChg>
      </pc:sldChg>
      <pc:sldChg chg="modSp add del mod modAnim">
        <pc:chgData name="张 智" userId="36bdf691fd3510be" providerId="LiveId" clId="{60D4F08A-1EBA-4F14-89F4-32FE0C142F72}" dt="2023-07-19T02:29:19.858" v="7431" actId="2696"/>
        <pc:sldMkLst>
          <pc:docMk/>
          <pc:sldMk cId="2725329858" sldId="288"/>
        </pc:sldMkLst>
        <pc:spChg chg="mod">
          <ac:chgData name="张 智" userId="36bdf691fd3510be" providerId="LiveId" clId="{60D4F08A-1EBA-4F14-89F4-32FE0C142F72}" dt="2023-07-19T02:28:42.213" v="7429" actId="1076"/>
          <ac:spMkLst>
            <pc:docMk/>
            <pc:sldMk cId="2725329858" sldId="288"/>
            <ac:spMk id="407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725329858" sldId="288"/>
            <ac:spMk id="409" creationId="{00000000-0000-0000-0000-000000000000}"/>
          </ac:spMkLst>
        </pc:spChg>
        <pc:spChg chg="mod">
          <ac:chgData name="张 智" userId="36bdf691fd3510be" providerId="LiveId" clId="{60D4F08A-1EBA-4F14-89F4-32FE0C142F72}" dt="2023-07-19T02:14:13.843" v="7246" actId="1076"/>
          <ac:spMkLst>
            <pc:docMk/>
            <pc:sldMk cId="2725329858" sldId="288"/>
            <ac:spMk id="410" creationId="{00000000-0000-0000-0000-000000000000}"/>
          </ac:spMkLst>
        </pc:spChg>
        <pc:picChg chg="mod">
          <ac:chgData name="张 智" userId="36bdf691fd3510be" providerId="LiveId" clId="{60D4F08A-1EBA-4F14-89F4-32FE0C142F72}" dt="2023-07-19T02:15:04.611" v="7255" actId="1076"/>
          <ac:picMkLst>
            <pc:docMk/>
            <pc:sldMk cId="2725329858" sldId="288"/>
            <ac:picMk id="408" creationId="{00000000-0000-0000-0000-000000000000}"/>
          </ac:picMkLst>
        </pc:picChg>
      </pc:sldChg>
      <pc:sldChg chg="modSp add del modTransition">
        <pc:chgData name="张 智" userId="36bdf691fd3510be" providerId="LiveId" clId="{60D4F08A-1EBA-4F14-89F4-32FE0C142F72}" dt="2023-07-19T02:14:33.779" v="7247" actId="2696"/>
        <pc:sldMkLst>
          <pc:docMk/>
          <pc:sldMk cId="0" sldId="289"/>
        </pc:sldMkLst>
        <pc:spChg chg="mod">
          <ac:chgData name="张 智" userId="36bdf691fd3510be" providerId="LiveId" clId="{60D4F08A-1EBA-4F14-89F4-32FE0C142F72}" dt="2023-07-19T02:13:30.125" v="7235"/>
          <ac:spMkLst>
            <pc:docMk/>
            <pc:sldMk cId="0" sldId="289"/>
            <ac:spMk id="413" creationId="{00000000-0000-0000-0000-000000000000}"/>
          </ac:spMkLst>
        </pc:spChg>
      </pc:sldChg>
      <pc:sldChg chg="modSp add del mod modAnim">
        <pc:chgData name="张 智" userId="36bdf691fd3510be" providerId="LiveId" clId="{60D4F08A-1EBA-4F14-89F4-32FE0C142F72}" dt="2023-07-19T02:28:16.073" v="7426" actId="2696"/>
        <pc:sldMkLst>
          <pc:docMk/>
          <pc:sldMk cId="93860654" sldId="289"/>
        </pc:sldMkLst>
        <pc:spChg chg="mod">
          <ac:chgData name="张 智" userId="36bdf691fd3510be" providerId="LiveId" clId="{60D4F08A-1EBA-4F14-89F4-32FE0C142F72}" dt="2023-07-19T02:15:54.523" v="7260" actId="113"/>
          <ac:spMkLst>
            <pc:docMk/>
            <pc:sldMk cId="93860654" sldId="289"/>
            <ac:spMk id="412" creationId="{00000000-0000-0000-0000-000000000000}"/>
          </ac:spMkLst>
        </pc:spChg>
        <pc:spChg chg="mod">
          <ac:chgData name="张 智" userId="36bdf691fd3510be" providerId="LiveId" clId="{60D4F08A-1EBA-4F14-89F4-32FE0C142F72}" dt="2023-07-19T02:16:58.154" v="7280" actId="403"/>
          <ac:spMkLst>
            <pc:docMk/>
            <pc:sldMk cId="93860654" sldId="289"/>
            <ac:spMk id="414" creationId="{00000000-0000-0000-0000-000000000000}"/>
          </ac:spMkLst>
        </pc:spChg>
        <pc:spChg chg="mod">
          <ac:chgData name="张 智" userId="36bdf691fd3510be" providerId="LiveId" clId="{60D4F08A-1EBA-4F14-89F4-32FE0C142F72}" dt="2023-07-19T02:17:11.730" v="7303" actId="20577"/>
          <ac:spMkLst>
            <pc:docMk/>
            <pc:sldMk cId="93860654" sldId="289"/>
            <ac:spMk id="415" creationId="{00000000-0000-0000-0000-000000000000}"/>
          </ac:spMkLst>
        </pc:spChg>
      </pc:sldChg>
      <pc:sldChg chg="modSp add del mod modTransition modNotesTx">
        <pc:chgData name="张 智" userId="36bdf691fd3510be" providerId="LiveId" clId="{60D4F08A-1EBA-4F14-89F4-32FE0C142F72}" dt="2023-07-20T01:52:22.045" v="14092" actId="20577"/>
        <pc:sldMkLst>
          <pc:docMk/>
          <pc:sldMk cId="23196158" sldId="290"/>
        </pc:sldMkLst>
        <pc:spChg chg="mod">
          <ac:chgData name="张 智" userId="36bdf691fd3510be" providerId="LiveId" clId="{60D4F08A-1EBA-4F14-89F4-32FE0C142F72}" dt="2023-07-19T02:28:31.984" v="7427" actId="113"/>
          <ac:spMkLst>
            <pc:docMk/>
            <pc:sldMk cId="23196158" sldId="290"/>
            <ac:spMk id="417" creationId="{00000000-0000-0000-0000-000000000000}"/>
          </ac:spMkLst>
        </pc:spChg>
        <pc:spChg chg="mod">
          <ac:chgData name="张 智" userId="36bdf691fd3510be" providerId="LiveId" clId="{60D4F08A-1EBA-4F14-89F4-32FE0C142F72}" dt="2023-07-20T01:52:22.045" v="14092" actId="20577"/>
          <ac:spMkLst>
            <pc:docMk/>
            <pc:sldMk cId="23196158" sldId="290"/>
            <ac:spMk id="418" creationId="{00000000-0000-0000-0000-000000000000}"/>
          </ac:spMkLst>
        </pc:spChg>
        <pc:spChg chg="mod">
          <ac:chgData name="张 智" userId="36bdf691fd3510be" providerId="LiveId" clId="{60D4F08A-1EBA-4F14-89F4-32FE0C142F72}" dt="2023-07-19T02:13:30.125" v="7235"/>
          <ac:spMkLst>
            <pc:docMk/>
            <pc:sldMk cId="23196158" sldId="290"/>
            <ac:spMk id="419" creationId="{00000000-0000-0000-0000-000000000000}"/>
          </ac:spMkLst>
        </pc:spChg>
        <pc:spChg chg="mod">
          <ac:chgData name="张 智" userId="36bdf691fd3510be" providerId="LiveId" clId="{60D4F08A-1EBA-4F14-89F4-32FE0C142F72}" dt="2023-07-19T02:27:53.198" v="7422" actId="1076"/>
          <ac:spMkLst>
            <pc:docMk/>
            <pc:sldMk cId="23196158" sldId="290"/>
            <ac:spMk id="420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0T02:37:41.542" v="16293" actId="20577"/>
        <pc:sldMkLst>
          <pc:docMk/>
          <pc:sldMk cId="1580396754" sldId="291"/>
        </pc:sldMkLst>
        <pc:spChg chg="mod">
          <ac:chgData name="张 智" userId="36bdf691fd3510be" providerId="LiveId" clId="{60D4F08A-1EBA-4F14-89F4-32FE0C142F72}" dt="2023-07-19T02:18:13.313" v="7314" actId="403"/>
          <ac:spMkLst>
            <pc:docMk/>
            <pc:sldMk cId="1580396754" sldId="291"/>
            <ac:spMk id="422" creationId="{00000000-0000-0000-0000-000000000000}"/>
          </ac:spMkLst>
        </pc:spChg>
        <pc:spChg chg="mod">
          <ac:chgData name="张 智" userId="36bdf691fd3510be" providerId="LiveId" clId="{60D4F08A-1EBA-4F14-89F4-32FE0C142F72}" dt="2023-07-19T03:40:42.016" v="8701" actId="20577"/>
          <ac:spMkLst>
            <pc:docMk/>
            <pc:sldMk cId="1580396754" sldId="291"/>
            <ac:spMk id="423" creationId="{00000000-0000-0000-0000-000000000000}"/>
          </ac:spMkLst>
        </pc:spChg>
        <pc:spChg chg="del">
          <ac:chgData name="张 智" userId="36bdf691fd3510be" providerId="LiveId" clId="{60D4F08A-1EBA-4F14-89F4-32FE0C142F72}" dt="2023-07-19T07:23:35.993" v="9658" actId="478"/>
          <ac:spMkLst>
            <pc:docMk/>
            <pc:sldMk cId="1580396754" sldId="291"/>
            <ac:spMk id="424" creationId="{00000000-0000-0000-0000-000000000000}"/>
          </ac:spMkLst>
        </pc:spChg>
      </pc:sldChg>
      <pc:sldChg chg="delSp modSp add del mod modTransition modAnim modNotesTx">
        <pc:chgData name="张 智" userId="36bdf691fd3510be" providerId="LiveId" clId="{60D4F08A-1EBA-4F14-89F4-32FE0C142F72}" dt="2023-07-21T07:08:54.361" v="17750" actId="2696"/>
        <pc:sldMkLst>
          <pc:docMk/>
          <pc:sldMk cId="0" sldId="293"/>
        </pc:sldMkLst>
        <pc:spChg chg="mod">
          <ac:chgData name="张 智" userId="36bdf691fd3510be" providerId="LiveId" clId="{60D4F08A-1EBA-4F14-89F4-32FE0C142F72}" dt="2023-07-19T03:46:58.047" v="8780" actId="113"/>
          <ac:spMkLst>
            <pc:docMk/>
            <pc:sldMk cId="0" sldId="293"/>
            <ac:spMk id="430" creationId="{00000000-0000-0000-0000-000000000000}"/>
          </ac:spMkLst>
        </pc:spChg>
        <pc:spChg chg="mod">
          <ac:chgData name="张 智" userId="36bdf691fd3510be" providerId="LiveId" clId="{60D4F08A-1EBA-4F14-89F4-32FE0C142F72}" dt="2023-07-19T07:26:23.208" v="9700" actId="20577"/>
          <ac:spMkLst>
            <pc:docMk/>
            <pc:sldMk cId="0" sldId="293"/>
            <ac:spMk id="4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39.410" v="9659" actId="478"/>
          <ac:spMkLst>
            <pc:docMk/>
            <pc:sldMk cId="0" sldId="293"/>
            <ac:spMk id="432" creationId="{00000000-0000-0000-0000-000000000000}"/>
          </ac:spMkLst>
        </pc:spChg>
      </pc:sldChg>
      <pc:sldChg chg="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4"/>
        </pc:sldMkLst>
        <pc:spChg chg="mod">
          <ac:chgData name="张 智" userId="36bdf691fd3510be" providerId="LiveId" clId="{60D4F08A-1EBA-4F14-89F4-32FE0C142F72}" dt="2023-07-19T03:47:57.958" v="8786" actId="1076"/>
          <ac:spMkLst>
            <pc:docMk/>
            <pc:sldMk cId="0" sldId="294"/>
            <ac:spMk id="434" creationId="{00000000-0000-0000-0000-000000000000}"/>
          </ac:spMkLst>
        </pc:spChg>
        <pc:spChg chg="mod">
          <ac:chgData name="张 智" userId="36bdf691fd3510be" providerId="LiveId" clId="{60D4F08A-1EBA-4F14-89F4-32FE0C142F72}" dt="2023-07-19T08:00:12.639" v="10940" actId="20577"/>
          <ac:spMkLst>
            <pc:docMk/>
            <pc:sldMk cId="0" sldId="294"/>
            <ac:spMk id="43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2.709" v="9660" actId="478"/>
          <ac:spMkLst>
            <pc:docMk/>
            <pc:sldMk cId="0" sldId="294"/>
            <ac:spMk id="436" creationId="{00000000-0000-0000-0000-000000000000}"/>
          </ac:spMkLst>
        </pc:spChg>
        <pc:spChg chg="mod">
          <ac:chgData name="张 智" userId="36bdf691fd3510be" providerId="LiveId" clId="{60D4F08A-1EBA-4F14-89F4-32FE0C142F72}" dt="2023-07-19T08:02:22.305" v="10992" actId="1076"/>
          <ac:spMkLst>
            <pc:docMk/>
            <pc:sldMk cId="0" sldId="294"/>
            <ac:spMk id="444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45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6.687" v="10974" actId="2711"/>
          <ac:spMkLst>
            <pc:docMk/>
            <pc:sldMk cId="0" sldId="294"/>
            <ac:spMk id="447" creationId="{00000000-0000-0000-0000-000000000000}"/>
          </ac:spMkLst>
        </pc:spChg>
        <pc:spChg chg="mod">
          <ac:chgData name="张 智" userId="36bdf691fd3510be" providerId="LiveId" clId="{60D4F08A-1EBA-4F14-89F4-32FE0C142F72}" dt="2023-07-19T08:01:52.479" v="10973" actId="2711"/>
          <ac:spMkLst>
            <pc:docMk/>
            <pc:sldMk cId="0" sldId="294"/>
            <ac:spMk id="450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558" v="11056" actId="207"/>
          <ac:spMkLst>
            <pc:docMk/>
            <pc:sldMk cId="0" sldId="294"/>
            <ac:spMk id="45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25.962" v="11057" actId="1076"/>
          <ac:spMkLst>
            <pc:docMk/>
            <pc:sldMk cId="0" sldId="294"/>
            <ac:spMk id="453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5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6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7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8" creationId="{00000000-0000-0000-0000-000000000000}"/>
          </ac:spMkLst>
        </pc:spChg>
        <pc:spChg chg="mod">
          <ac:chgData name="张 智" userId="36bdf691fd3510be" providerId="LiveId" clId="{60D4F08A-1EBA-4F14-89F4-32FE0C142F72}" dt="2023-07-19T07:19:20.113" v="9604" actId="1035"/>
          <ac:spMkLst>
            <pc:docMk/>
            <pc:sldMk cId="0" sldId="294"/>
            <ac:spMk id="45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0.354" v="10942" actId="478"/>
          <ac:spMkLst>
            <pc:docMk/>
            <pc:sldMk cId="0" sldId="294"/>
            <ac:spMk id="46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0:32.541" v="10943" actId="478"/>
          <ac:spMkLst>
            <pc:docMk/>
            <pc:sldMk cId="0" sldId="294"/>
            <ac:spMk id="464" creationId="{00000000-0000-0000-0000-000000000000}"/>
          </ac:spMkLst>
        </pc:s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48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7:19:20.113" v="9604" actId="1035"/>
          <ac:grpSpMkLst>
            <pc:docMk/>
            <pc:sldMk cId="0" sldId="294"/>
            <ac:grpSpMk id="454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2:17.794" v="10991" actId="1036"/>
          <ac:picMkLst>
            <pc:docMk/>
            <pc:sldMk cId="0" sldId="294"/>
            <ac:picMk id="4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30.354" v="10942" actId="478"/>
          <ac:picMkLst>
            <pc:docMk/>
            <pc:sldMk cId="0" sldId="294"/>
            <ac:picMk id="43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0:25.745" v="10941" actId="478"/>
          <ac:picMkLst>
            <pc:docMk/>
            <pc:sldMk cId="0" sldId="294"/>
            <ac:picMk id="463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5"/>
        </pc:sldMkLst>
        <pc:spChg chg="add mod">
          <ac:chgData name="张 智" userId="36bdf691fd3510be" providerId="LiveId" clId="{60D4F08A-1EBA-4F14-89F4-32FE0C142F72}" dt="2023-07-19T08:13:24.450" v="11341" actId="20577"/>
          <ac:spMkLst>
            <pc:docMk/>
            <pc:sldMk cId="0" sldId="295"/>
            <ac:spMk id="39" creationId="{55D0A06C-D491-4424-82BE-66DD546E798C}"/>
          </ac:spMkLst>
        </pc:spChg>
        <pc:spChg chg="mod">
          <ac:chgData name="张 智" userId="36bdf691fd3510be" providerId="LiveId" clId="{60D4F08A-1EBA-4F14-89F4-32FE0C142F72}" dt="2023-07-19T03:48:41.016" v="8813" actId="113"/>
          <ac:spMkLst>
            <pc:docMk/>
            <pc:sldMk cId="0" sldId="295"/>
            <ac:spMk id="466" creationId="{00000000-0000-0000-0000-000000000000}"/>
          </ac:spMkLst>
        </pc:spChg>
        <pc:spChg chg="mod">
          <ac:chgData name="张 智" userId="36bdf691fd3510be" providerId="LiveId" clId="{60D4F08A-1EBA-4F14-89F4-32FE0C142F72}" dt="2023-07-19T08:07:36.884" v="11116" actId="20577"/>
          <ac:spMkLst>
            <pc:docMk/>
            <pc:sldMk cId="0" sldId="295"/>
            <ac:spMk id="467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5.878" v="9661" actId="478"/>
          <ac:spMkLst>
            <pc:docMk/>
            <pc:sldMk cId="0" sldId="295"/>
            <ac:spMk id="46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3:04.448" v="10995" actId="478"/>
          <ac:spMkLst>
            <pc:docMk/>
            <pc:sldMk cId="0" sldId="295"/>
            <ac:spMk id="47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7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04.360" v="11064" actId="1076"/>
          <ac:spMkLst>
            <pc:docMk/>
            <pc:sldMk cId="0" sldId="295"/>
            <ac:spMk id="479" creationId="{00000000-0000-0000-0000-000000000000}"/>
          </ac:spMkLst>
        </pc:spChg>
        <pc:spChg chg="mod">
          <ac:chgData name="张 智" userId="36bdf691fd3510be" providerId="LiveId" clId="{60D4F08A-1EBA-4F14-89F4-32FE0C142F72}" dt="2023-07-19T08:05:35.272" v="11058" actId="207"/>
          <ac:spMkLst>
            <pc:docMk/>
            <pc:sldMk cId="0" sldId="295"/>
            <ac:spMk id="481" creationId="{00000000-0000-0000-0000-000000000000}"/>
          </ac:spMkLst>
        </pc:spChg>
        <pc:spChg chg="mod">
          <ac:chgData name="张 智" userId="36bdf691fd3510be" providerId="LiveId" clId="{60D4F08A-1EBA-4F14-89F4-32FE0C142F72}" dt="2023-07-19T08:05:56.063" v="11062" actId="1076"/>
          <ac:spMkLst>
            <pc:docMk/>
            <pc:sldMk cId="0" sldId="295"/>
            <ac:spMk id="482" creationId="{00000000-0000-0000-0000-000000000000}"/>
          </ac:spMkLst>
        </pc:spChg>
        <pc:spChg chg="mod">
          <ac:chgData name="张 智" userId="36bdf691fd3510be" providerId="LiveId" clId="{60D4F08A-1EBA-4F14-89F4-32FE0C142F72}" dt="2023-07-19T08:05:02.721" v="11052" actId="207"/>
          <ac:spMkLst>
            <pc:docMk/>
            <pc:sldMk cId="0" sldId="295"/>
            <ac:spMk id="484" creationId="{00000000-0000-0000-0000-000000000000}"/>
          </ac:spMkLst>
        </pc:spChg>
        <pc:spChg chg="mod">
          <ac:chgData name="张 智" userId="36bdf691fd3510be" providerId="LiveId" clId="{60D4F08A-1EBA-4F14-89F4-32FE0C142F72}" dt="2023-07-19T08:05:49.616" v="11060" actId="207"/>
          <ac:spMkLst>
            <pc:docMk/>
            <pc:sldMk cId="0" sldId="295"/>
            <ac:spMk id="485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7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8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89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0" creationId="{00000000-0000-0000-0000-000000000000}"/>
          </ac:spMkLst>
        </pc:spChg>
        <pc:spChg chg="mod">
          <ac:chgData name="张 智" userId="36bdf691fd3510be" providerId="LiveId" clId="{60D4F08A-1EBA-4F14-89F4-32FE0C142F72}" dt="2023-07-19T08:06:12.570" v="11071" actId="1035"/>
          <ac:spMkLst>
            <pc:docMk/>
            <pc:sldMk cId="0" sldId="295"/>
            <ac:spMk id="49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3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49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3.455" v="10993" actId="478"/>
          <ac:spMkLst>
            <pc:docMk/>
            <pc:sldMk cId="0" sldId="295"/>
            <ac:spMk id="50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2:56.357" v="10994" actId="478"/>
          <ac:spMkLst>
            <pc:docMk/>
            <pc:sldMk cId="0" sldId="295"/>
            <ac:spMk id="503" creationId="{00000000-0000-0000-0000-000000000000}"/>
          </ac:spMkLst>
        </pc:s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0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3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06:12.570" v="11071" actId="1035"/>
          <ac:grpSpMkLst>
            <pc:docMk/>
            <pc:sldMk cId="0" sldId="295"/>
            <ac:grpSpMk id="486" creationId="{00000000-0000-0000-0000-000000000000}"/>
          </ac:grpSpMkLst>
        </pc:grpChg>
        <pc:picChg chg="add mod">
          <ac:chgData name="张 智" userId="36bdf691fd3510be" providerId="LiveId" clId="{60D4F08A-1EBA-4F14-89F4-32FE0C142F72}" dt="2023-07-19T08:06:12.570" v="11071" actId="1035"/>
          <ac:picMkLst>
            <pc:docMk/>
            <pc:sldMk cId="0" sldId="295"/>
            <ac:picMk id="38" creationId="{7C973C4A-AE85-42AE-8B83-E07AE0FFF3BD}"/>
          </ac:picMkLst>
        </pc:picChg>
        <pc:picChg chg="del mod">
          <ac:chgData name="张 智" userId="36bdf691fd3510be" providerId="LiveId" clId="{60D4F08A-1EBA-4F14-89F4-32FE0C142F72}" dt="2023-07-19T08:03:04.448" v="10995" actId="478"/>
          <ac:picMkLst>
            <pc:docMk/>
            <pc:sldMk cId="0" sldId="295"/>
            <ac:picMk id="46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70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6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49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2:53.455" v="10993" actId="478"/>
          <ac:picMkLst>
            <pc:docMk/>
            <pc:sldMk cId="0" sldId="295"/>
            <ac:picMk id="500" creationId="{00000000-0000-0000-0000-000000000000}"/>
          </ac:picMkLst>
        </pc:picChg>
      </pc:sldChg>
      <pc:sldChg chg="addSp delSp modSp add del mod modTransition modNotesTx">
        <pc:chgData name="张 智" userId="36bdf691fd3510be" providerId="LiveId" clId="{60D4F08A-1EBA-4F14-89F4-32FE0C142F72}" dt="2023-07-21T07:08:54.361" v="17750" actId="2696"/>
        <pc:sldMkLst>
          <pc:docMk/>
          <pc:sldMk cId="0" sldId="296"/>
        </pc:sldMkLst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39" creationId="{AB1E4B69-0618-4EE9-BE76-10C3ACCEB750}"/>
          </ac:spMkLst>
        </pc:spChg>
        <pc:spChg chg="mod">
          <ac:chgData name="张 智" userId="36bdf691fd3510be" providerId="LiveId" clId="{60D4F08A-1EBA-4F14-89F4-32FE0C142F72}" dt="2023-07-19T08:09:28.254" v="11182" actId="207"/>
          <ac:spMkLst>
            <pc:docMk/>
            <pc:sldMk cId="0" sldId="296"/>
            <ac:spMk id="44" creationId="{63F7906E-ECD0-463D-8AF9-589452F5AF8E}"/>
          </ac:spMkLst>
        </pc:spChg>
        <pc:spChg chg="mod">
          <ac:chgData name="张 智" userId="36bdf691fd3510be" providerId="LiveId" clId="{60D4F08A-1EBA-4F14-89F4-32FE0C142F72}" dt="2023-07-19T08:09:34.488" v="11184" actId="207"/>
          <ac:spMkLst>
            <pc:docMk/>
            <pc:sldMk cId="0" sldId="296"/>
            <ac:spMk id="45" creationId="{58933ECF-E4CC-439C-8C34-C9A1BDB1C7A2}"/>
          </ac:spMkLst>
        </pc:spChg>
        <pc:spChg chg="mod">
          <ac:chgData name="张 智" userId="36bdf691fd3510be" providerId="LiveId" clId="{60D4F08A-1EBA-4F14-89F4-32FE0C142F72}" dt="2023-07-19T08:09:23.118" v="11181" actId="207"/>
          <ac:spMkLst>
            <pc:docMk/>
            <pc:sldMk cId="0" sldId="296"/>
            <ac:spMk id="47" creationId="{82CD8169-065B-4CB5-8303-E473A4F9A43B}"/>
          </ac:spMkLst>
        </pc:spChg>
        <pc:spChg chg="mod">
          <ac:chgData name="张 智" userId="36bdf691fd3510be" providerId="LiveId" clId="{60D4F08A-1EBA-4F14-89F4-32FE0C142F72}" dt="2023-07-19T08:09:44.647" v="11188" actId="207"/>
          <ac:spMkLst>
            <pc:docMk/>
            <pc:sldMk cId="0" sldId="296"/>
            <ac:spMk id="48" creationId="{0C54937D-3BD1-49A7-BFFD-956C3C63E86D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0" creationId="{1184D7E5-C813-40EB-9222-960B97348856}"/>
          </ac:spMkLst>
        </pc:spChg>
        <pc:spChg chg="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1" creationId="{25E9F110-F522-46C8-A64D-712AAC4AB4A3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2" creationId="{358E9373-5D37-4A3A-B086-E1E317F029EB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3" creationId="{7C18CF4A-5903-4B7B-8A1C-276745FDF237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4" creationId="{B1477E3E-6CE9-4E0E-B1E3-9E15ADE128C6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5" creationId="{9985C485-B920-455E-BA24-D21B2BB79CF9}"/>
          </ac:spMkLst>
        </pc:spChg>
        <pc:spChg chg="add mod">
          <ac:chgData name="张 智" userId="36bdf691fd3510be" providerId="LiveId" clId="{60D4F08A-1EBA-4F14-89F4-32FE0C142F72}" dt="2023-07-19T08:08:31.786" v="11172"/>
          <ac:spMkLst>
            <pc:docMk/>
            <pc:sldMk cId="0" sldId="296"/>
            <ac:spMk id="56" creationId="{73B6879B-5177-4A82-BAD3-817750937908}"/>
          </ac:spMkLst>
        </pc:spChg>
        <pc:spChg chg="add mod">
          <ac:chgData name="张 智" userId="36bdf691fd3510be" providerId="LiveId" clId="{60D4F08A-1EBA-4F14-89F4-32FE0C142F72}" dt="2023-07-19T08:08:34.765" v="11174" actId="20577"/>
          <ac:spMkLst>
            <pc:docMk/>
            <pc:sldMk cId="0" sldId="296"/>
            <ac:spMk id="58" creationId="{BEF31AC2-3E1B-4644-BF94-1B7B66069550}"/>
          </ac:spMkLst>
        </pc:spChg>
        <pc:spChg chg="mod">
          <ac:chgData name="张 智" userId="36bdf691fd3510be" providerId="LiveId" clId="{60D4F08A-1EBA-4F14-89F4-32FE0C142F72}" dt="2023-07-19T03:48:48.199" v="8815" actId="113"/>
          <ac:spMkLst>
            <pc:docMk/>
            <pc:sldMk cId="0" sldId="296"/>
            <ac:spMk id="505" creationId="{00000000-0000-0000-0000-000000000000}"/>
          </ac:spMkLst>
        </pc:spChg>
        <pc:spChg chg="mod">
          <ac:chgData name="张 智" userId="36bdf691fd3510be" providerId="LiveId" clId="{60D4F08A-1EBA-4F14-89F4-32FE0C142F72}" dt="2023-07-19T08:15:28.012" v="11578" actId="20577"/>
          <ac:spMkLst>
            <pc:docMk/>
            <pc:sldMk cId="0" sldId="296"/>
            <ac:spMk id="506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47.699" v="9662" actId="478"/>
          <ac:spMkLst>
            <pc:docMk/>
            <pc:sldMk cId="0" sldId="296"/>
            <ac:spMk id="50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5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1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2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2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3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0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1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08:31.191" v="11171" actId="478"/>
          <ac:spMkLst>
            <pc:docMk/>
            <pc:sldMk cId="0" sldId="296"/>
            <ac:spMk id="542" creationId="{00000000-0000-0000-0000-000000000000}"/>
          </ac:spMkLst>
        </pc:s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38" creationId="{39F095A7-D38D-484E-ABBF-0FB144B6A7B5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3" creationId="{28512309-C3CD-4725-8865-965F0F12D773}"/>
          </ac:grpSpMkLst>
        </pc:grpChg>
        <pc:grpChg chg="add mod">
          <ac:chgData name="张 智" userId="36bdf691fd3510be" providerId="LiveId" clId="{60D4F08A-1EBA-4F14-89F4-32FE0C142F72}" dt="2023-07-19T08:09:01.105" v="11176" actId="1076"/>
          <ac:grpSpMkLst>
            <pc:docMk/>
            <pc:sldMk cId="0" sldId="296"/>
            <ac:grpSpMk id="46" creationId="{2D3F64BB-CC4D-4A5F-80D4-A12C9130063A}"/>
          </ac:grpSpMkLst>
        </pc:grpChg>
        <pc:grpChg chg="add mod">
          <ac:chgData name="张 智" userId="36bdf691fd3510be" providerId="LiveId" clId="{60D4F08A-1EBA-4F14-89F4-32FE0C142F72}" dt="2023-07-19T08:08:31.786" v="11172"/>
          <ac:grpSpMkLst>
            <pc:docMk/>
            <pc:sldMk cId="0" sldId="296"/>
            <ac:grpSpMk id="49" creationId="{C9FFB9B4-871A-4FAB-9408-90D826D9D2F3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4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19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2" creationId="{00000000-0000-0000-0000-000000000000}"/>
          </ac:grpSpMkLst>
        </pc:grpChg>
        <pc:grpChg chg="del mod">
          <ac:chgData name="张 智" userId="36bdf691fd3510be" providerId="LiveId" clId="{60D4F08A-1EBA-4F14-89F4-32FE0C142F72}" dt="2023-07-19T08:08:31.191" v="11171" actId="478"/>
          <ac:grpSpMkLst>
            <pc:docMk/>
            <pc:sldMk cId="0" sldId="296"/>
            <ac:grpSpMk id="525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0" creationId="{F960B543-0E2F-4F7D-AFA0-79D9F309A1AD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1" creationId="{6BDACDEF-6C17-4A3F-93A9-9B9261AAEBEF}"/>
          </ac:picMkLst>
        </pc:picChg>
        <pc:picChg chg="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42" creationId="{D2C9EAB2-1EF3-4D76-A0CB-ECED64AB246A}"/>
          </ac:picMkLst>
        </pc:picChg>
        <pc:picChg chg="add mod">
          <ac:chgData name="张 智" userId="36bdf691fd3510be" providerId="LiveId" clId="{60D4F08A-1EBA-4F14-89F4-32FE0C142F72}" dt="2023-07-19T08:08:31.786" v="11172"/>
          <ac:picMkLst>
            <pc:docMk/>
            <pc:sldMk cId="0" sldId="296"/>
            <ac:picMk id="57" creationId="{2CD48458-95D6-4D9D-9C0A-34374D331981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8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09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4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5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7" creationId="{00000000-0000-0000-0000-000000000000}"/>
          </ac:picMkLst>
        </pc:picChg>
        <pc:picChg chg="del mod">
          <ac:chgData name="张 智" userId="36bdf691fd3510be" providerId="LiveId" clId="{60D4F08A-1EBA-4F14-89F4-32FE0C142F72}" dt="2023-07-19T08:08:31.191" v="11171" actId="478"/>
          <ac:picMkLst>
            <pc:docMk/>
            <pc:sldMk cId="0" sldId="296"/>
            <ac:picMk id="539" creationId="{00000000-0000-0000-0000-000000000000}"/>
          </ac:picMkLst>
        </pc:picChg>
      </pc:sldChg>
      <pc:sldChg chg="delSp modSp add del mod modTransition modAnim">
        <pc:chgData name="张 智" userId="36bdf691fd3510be" providerId="LiveId" clId="{60D4F08A-1EBA-4F14-89F4-32FE0C142F72}" dt="2023-07-21T07:08:54.361" v="17750" actId="2696"/>
        <pc:sldMkLst>
          <pc:docMk/>
          <pc:sldMk cId="0" sldId="297"/>
        </pc:sldMkLst>
        <pc:spChg chg="mod">
          <ac:chgData name="张 智" userId="36bdf691fd3510be" providerId="LiveId" clId="{60D4F08A-1EBA-4F14-89F4-32FE0C142F72}" dt="2023-07-19T08:27:58.249" v="11755" actId="20577"/>
          <ac:spMkLst>
            <pc:docMk/>
            <pc:sldMk cId="0" sldId="297"/>
            <ac:spMk id="544" creationId="{00000000-0000-0000-0000-000000000000}"/>
          </ac:spMkLst>
        </pc:spChg>
        <pc:spChg chg="mod">
          <ac:chgData name="张 智" userId="36bdf691fd3510be" providerId="LiveId" clId="{60D4F08A-1EBA-4F14-89F4-32FE0C142F72}" dt="2023-07-19T08:33:32.288" v="11933" actId="20577"/>
          <ac:spMkLst>
            <pc:docMk/>
            <pc:sldMk cId="0" sldId="297"/>
            <ac:spMk id="545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3.163" v="9664" actId="478"/>
          <ac:spMkLst>
            <pc:docMk/>
            <pc:sldMk cId="0" sldId="297"/>
            <ac:spMk id="546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7.078" v="11693" actId="478"/>
          <ac:spMkLst>
            <pc:docMk/>
            <pc:sldMk cId="0" sldId="297"/>
            <ac:spMk id="547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5:59.237" v="11694" actId="478"/>
          <ac:spMkLst>
            <pc:docMk/>
            <pc:sldMk cId="0" sldId="297"/>
            <ac:spMk id="548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0.485" v="11695" actId="478"/>
          <ac:spMkLst>
            <pc:docMk/>
            <pc:sldMk cId="0" sldId="297"/>
            <ac:spMk id="549" creationId="{00000000-0000-0000-0000-000000000000}"/>
          </ac:spMkLst>
        </pc:spChg>
        <pc:spChg chg="del mod">
          <ac:chgData name="张 智" userId="36bdf691fd3510be" providerId="LiveId" clId="{60D4F08A-1EBA-4F14-89F4-32FE0C142F72}" dt="2023-07-19T08:26:01.392" v="11696" actId="478"/>
          <ac:spMkLst>
            <pc:docMk/>
            <pc:sldMk cId="0" sldId="297"/>
            <ac:spMk id="55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8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5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6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8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3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4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5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6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7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599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0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0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1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2" creationId="{00000000-0000-0000-0000-000000000000}"/>
          </ac:spMkLst>
        </pc:spChg>
        <pc:spChg chg="mod">
          <ac:chgData name="张 智" userId="36bdf691fd3510be" providerId="LiveId" clId="{60D4F08A-1EBA-4F14-89F4-32FE0C142F72}" dt="2023-07-19T08:26:30.118" v="11725" actId="1037"/>
          <ac:spMkLst>
            <pc:docMk/>
            <pc:sldMk cId="0" sldId="297"/>
            <ac:spMk id="613" creationId="{00000000-0000-0000-0000-000000000000}"/>
          </ac:spMkLst>
        </pc:s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1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5" creationId="{00000000-0000-0000-0000-000000000000}"/>
          </ac:grpSpMkLst>
        </pc:grpChg>
        <pc:grpChg chg="mod">
          <ac:chgData name="张 智" userId="36bdf691fd3510be" providerId="LiveId" clId="{60D4F08A-1EBA-4F14-89F4-32FE0C142F72}" dt="2023-07-19T08:26:30.118" v="11725" actId="1037"/>
          <ac:grpSpMkLst>
            <pc:docMk/>
            <pc:sldMk cId="0" sldId="297"/>
            <ac:grpSpMk id="579" creationId="{00000000-0000-0000-0000-000000000000}"/>
          </ac:grpSpMkLst>
        </pc:grp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5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6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8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1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59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2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3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7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8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09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0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4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5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6" creationId="{00000000-0000-0000-0000-000000000000}"/>
          </ac:picMkLst>
        </pc:picChg>
        <pc:picChg chg="mod">
          <ac:chgData name="张 智" userId="36bdf691fd3510be" providerId="LiveId" clId="{60D4F08A-1EBA-4F14-89F4-32FE0C142F72}" dt="2023-07-19T08:26:30.118" v="11725" actId="1037"/>
          <ac:picMkLst>
            <pc:docMk/>
            <pc:sldMk cId="0" sldId="297"/>
            <ac:picMk id="617" creationId="{00000000-0000-0000-0000-000000000000}"/>
          </ac:picMkLst>
        </pc:picChg>
      </pc:sldChg>
      <pc:sldChg chg="delSp modSp add mod modTransition">
        <pc:chgData name="张 智" userId="36bdf691fd3510be" providerId="LiveId" clId="{60D4F08A-1EBA-4F14-89F4-32FE0C142F72}" dt="2023-07-21T07:07:26.059" v="17746" actId="5793"/>
        <pc:sldMkLst>
          <pc:docMk/>
          <pc:sldMk cId="0" sldId="299"/>
        </pc:sldMkLst>
        <pc:spChg chg="mod">
          <ac:chgData name="张 智" userId="36bdf691fd3510be" providerId="LiveId" clId="{60D4F08A-1EBA-4F14-89F4-32FE0C142F72}" dt="2023-07-21T07:07:23.902" v="17741" actId="1076"/>
          <ac:spMkLst>
            <pc:docMk/>
            <pc:sldMk cId="0" sldId="299"/>
            <ac:spMk id="623" creationId="{00000000-0000-0000-0000-000000000000}"/>
          </ac:spMkLst>
        </pc:spChg>
        <pc:spChg chg="mod">
          <ac:chgData name="张 智" userId="36bdf691fd3510be" providerId="LiveId" clId="{60D4F08A-1EBA-4F14-89F4-32FE0C142F72}" dt="2023-07-21T07:07:26.059" v="17746" actId="5793"/>
          <ac:spMkLst>
            <pc:docMk/>
            <pc:sldMk cId="0" sldId="299"/>
            <ac:spMk id="624" creationId="{00000000-0000-0000-0000-000000000000}"/>
          </ac:spMkLst>
        </pc:spChg>
        <pc:spChg chg="del mod">
          <ac:chgData name="张 智" userId="36bdf691fd3510be" providerId="LiveId" clId="{60D4F08A-1EBA-4F14-89F4-32FE0C142F72}" dt="2023-07-19T07:23:59.005" v="9666" actId="478"/>
          <ac:spMkLst>
            <pc:docMk/>
            <pc:sldMk cId="0" sldId="299"/>
            <ac:spMk id="625" creationId="{00000000-0000-0000-0000-000000000000}"/>
          </ac:spMkLst>
        </pc:spChg>
      </pc:sldChg>
      <pc:sldChg chg="addSp modSp add mod modTransition modAnim">
        <pc:chgData name="张 智" userId="36bdf691fd3510be" providerId="LiveId" clId="{60D4F08A-1EBA-4F14-89F4-32FE0C142F72}" dt="2023-07-21T07:21:53.659" v="17833" actId="20577"/>
        <pc:sldMkLst>
          <pc:docMk/>
          <pc:sldMk cId="0" sldId="302"/>
        </pc:sldMkLst>
        <pc:spChg chg="add mod">
          <ac:chgData name="张 智" userId="36bdf691fd3510be" providerId="LiveId" clId="{60D4F08A-1EBA-4F14-89F4-32FE0C142F72}" dt="2023-07-21T07:20:49.484" v="17803" actId="20577"/>
          <ac:spMkLst>
            <pc:docMk/>
            <pc:sldMk cId="0" sldId="302"/>
            <ac:spMk id="8" creationId="{A2BCC87D-F1A6-4645-A0FC-883AF66DB8DE}"/>
          </ac:spMkLst>
        </pc:spChg>
        <pc:spChg chg="add mod">
          <ac:chgData name="张 智" userId="36bdf691fd3510be" providerId="LiveId" clId="{60D4F08A-1EBA-4F14-89F4-32FE0C142F72}" dt="2023-07-21T07:21:38.034" v="17828" actId="14100"/>
          <ac:spMkLst>
            <pc:docMk/>
            <pc:sldMk cId="0" sldId="302"/>
            <ac:spMk id="9" creationId="{543B23C3-A786-4650-A96C-920CC55A91BB}"/>
          </ac:spMkLst>
        </pc:spChg>
        <pc:spChg chg="mod">
          <ac:chgData name="张 智" userId="36bdf691fd3510be" providerId="LiveId" clId="{60D4F08A-1EBA-4F14-89F4-32FE0C142F72}" dt="2023-07-21T07:21:53.659" v="17833" actId="20577"/>
          <ac:spMkLst>
            <pc:docMk/>
            <pc:sldMk cId="0" sldId="302"/>
            <ac:spMk id="641" creationId="{00000000-0000-0000-0000-000000000000}"/>
          </ac:spMkLst>
        </pc:spChg>
        <pc:spChg chg="mod">
          <ac:chgData name="张 智" userId="36bdf691fd3510be" providerId="LiveId" clId="{60D4F08A-1EBA-4F14-89F4-32FE0C142F72}" dt="2023-07-21T07:19:47.906" v="17768" actId="20577"/>
          <ac:spMkLst>
            <pc:docMk/>
            <pc:sldMk cId="0" sldId="302"/>
            <ac:spMk id="642" creationId="{00000000-0000-0000-0000-000000000000}"/>
          </ac:spMkLst>
        </pc:spChg>
        <pc:spChg chg="mod">
          <ac:chgData name="张 智" userId="36bdf691fd3510be" providerId="LiveId" clId="{60D4F08A-1EBA-4F14-89F4-32FE0C142F72}" dt="2023-07-21T07:06:59.706" v="17736"/>
          <ac:spMkLst>
            <pc:docMk/>
            <pc:sldMk cId="0" sldId="302"/>
            <ac:spMk id="643" creationId="{00000000-0000-0000-0000-000000000000}"/>
          </ac:spMkLst>
        </pc:spChg>
        <pc:picChg chg="mod">
          <ac:chgData name="张 智" userId="36bdf691fd3510be" providerId="LiveId" clId="{60D4F08A-1EBA-4F14-89F4-32FE0C142F72}" dt="2023-07-21T07:20:57.282" v="17805" actId="1076"/>
          <ac:picMkLst>
            <pc:docMk/>
            <pc:sldMk cId="0" sldId="302"/>
            <ac:picMk id="644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1:01.490" v="17806" actId="1076"/>
          <ac:picMkLst>
            <pc:docMk/>
            <pc:sldMk cId="0" sldId="302"/>
            <ac:picMk id="645" creationId="{00000000-0000-0000-0000-000000000000}"/>
          </ac:picMkLst>
        </pc:picChg>
        <pc:picChg chg="mod">
          <ac:chgData name="张 智" userId="36bdf691fd3510be" providerId="LiveId" clId="{60D4F08A-1EBA-4F14-89F4-32FE0C142F72}" dt="2023-07-21T07:20:52.394" v="17804" actId="1076"/>
          <ac:picMkLst>
            <pc:docMk/>
            <pc:sldMk cId="0" sldId="302"/>
            <ac:picMk id="646" creationId="{00000000-0000-0000-0000-000000000000}"/>
          </ac:picMkLst>
        </pc:picChg>
      </pc:sldChg>
      <pc:sldChg chg="modSp add mod setBg">
        <pc:chgData name="张 智" userId="36bdf691fd3510be" providerId="LiveId" clId="{60D4F08A-1EBA-4F14-89F4-32FE0C142F72}" dt="2023-07-04T07:18:00.034" v="2728" actId="27636"/>
        <pc:sldMkLst>
          <pc:docMk/>
          <pc:sldMk cId="1786005080" sldId="312"/>
        </pc:sldMkLst>
        <pc:spChg chg="mod">
          <ac:chgData name="张 智" userId="36bdf691fd3510be" providerId="LiveId" clId="{60D4F08A-1EBA-4F14-89F4-32FE0C142F72}" dt="2023-07-04T07:12:51.873" v="2692" actId="113"/>
          <ac:spMkLst>
            <pc:docMk/>
            <pc:sldMk cId="1786005080" sldId="31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18:00.034" v="2728" actId="27636"/>
          <ac:spMkLst>
            <pc:docMk/>
            <pc:sldMk cId="1786005080" sldId="312"/>
            <ac:spMk id="3" creationId="{00000000-0000-0000-0000-000000000000}"/>
          </ac:spMkLst>
        </pc:spChg>
      </pc:sldChg>
      <pc:sldChg chg="addSp delSp modSp add mod">
        <pc:chgData name="张 智" userId="36bdf691fd3510be" providerId="LiveId" clId="{60D4F08A-1EBA-4F14-89F4-32FE0C142F72}" dt="2023-07-18T07:57:58.646" v="7224" actId="113"/>
        <pc:sldMkLst>
          <pc:docMk/>
          <pc:sldMk cId="1481627793" sldId="319"/>
        </pc:sldMkLst>
        <pc:spChg chg="mod">
          <ac:chgData name="张 智" userId="36bdf691fd3510be" providerId="LiveId" clId="{60D4F08A-1EBA-4F14-89F4-32FE0C142F72}" dt="2023-07-18T07:57:58.646" v="7224" actId="113"/>
          <ac:spMkLst>
            <pc:docMk/>
            <pc:sldMk cId="1481627793" sldId="319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4T07:46:02.895" v="2993" actId="14100"/>
          <ac:spMkLst>
            <pc:docMk/>
            <pc:sldMk cId="1481627793" sldId="319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04T07:44:28.120" v="2983" actId="478"/>
          <ac:spMkLst>
            <pc:docMk/>
            <pc:sldMk cId="1481627793" sldId="319"/>
            <ac:spMk id="4" creationId="{D6D401DD-ABB4-4DA0-ACA9-85C7AEFAF6AB}"/>
          </ac:spMkLst>
        </pc:spChg>
        <pc:spChg chg="add mod">
          <ac:chgData name="张 智" userId="36bdf691fd3510be" providerId="LiveId" clId="{60D4F08A-1EBA-4F14-89F4-32FE0C142F72}" dt="2023-07-04T07:47:04.210" v="3016" actId="255"/>
          <ac:spMkLst>
            <pc:docMk/>
            <pc:sldMk cId="1481627793" sldId="319"/>
            <ac:spMk id="5" creationId="{DC504991-ABEB-4542-A4D0-B3BA24540C8D}"/>
          </ac:spMkLst>
        </pc:spChg>
      </pc:sldChg>
      <pc:sldChg chg="modSp add mod modNotesTx">
        <pc:chgData name="张 智" userId="36bdf691fd3510be" providerId="LiveId" clId="{60D4F08A-1EBA-4F14-89F4-32FE0C142F72}" dt="2023-07-17T14:57:42.093" v="3929" actId="20577"/>
        <pc:sldMkLst>
          <pc:docMk/>
          <pc:sldMk cId="2700717229" sldId="320"/>
        </pc:sldMkLst>
        <pc:spChg chg="mod">
          <ac:chgData name="张 智" userId="36bdf691fd3510be" providerId="LiveId" clId="{60D4F08A-1EBA-4F14-89F4-32FE0C142F72}" dt="2023-07-04T08:01:43.871" v="3279" actId="14100"/>
          <ac:spMkLst>
            <pc:docMk/>
            <pc:sldMk cId="2700717229" sldId="320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7T14:57:17.442" v="3921" actId="20577"/>
          <ac:spMkLst>
            <pc:docMk/>
            <pc:sldMk cId="2700717229" sldId="320"/>
            <ac:spMk id="3" creationId="{00000000-0000-0000-0000-000000000000}"/>
          </ac:spMkLst>
        </pc:spChg>
      </pc:sldChg>
      <pc:sldChg chg="addSp delSp modSp add mod modNotesTx">
        <pc:chgData name="张 智" userId="36bdf691fd3510be" providerId="LiveId" clId="{60D4F08A-1EBA-4F14-89F4-32FE0C142F72}" dt="2023-07-17T15:03:21.284" v="4113" actId="108"/>
        <pc:sldMkLst>
          <pc:docMk/>
          <pc:sldMk cId="3921763365" sldId="321"/>
        </pc:sldMkLst>
        <pc:spChg chg="add mod">
          <ac:chgData name="张 智" userId="36bdf691fd3510be" providerId="LiveId" clId="{60D4F08A-1EBA-4F14-89F4-32FE0C142F72}" dt="2023-07-17T15:03:05.269" v="4110" actId="1076"/>
          <ac:spMkLst>
            <pc:docMk/>
            <pc:sldMk cId="3921763365" sldId="321"/>
            <ac:spMk id="5" creationId="{8C414C9B-5D67-4DB4-B514-F2DA9173DF31}"/>
          </ac:spMkLst>
        </pc:spChg>
        <pc:spChg chg="mod">
          <ac:chgData name="张 智" userId="36bdf691fd3510be" providerId="LiveId" clId="{60D4F08A-1EBA-4F14-89F4-32FE0C142F72}" dt="2023-07-17T15:03:21.284" v="4113" actId="108"/>
          <ac:spMkLst>
            <pc:docMk/>
            <pc:sldMk cId="3921763365" sldId="321"/>
            <ac:spMk id="9" creationId="{07BE73EB-E544-436B-BC4C-1A8693FA38FD}"/>
          </ac:spMkLst>
        </pc:spChg>
        <pc:picChg chg="add mod">
          <ac:chgData name="张 智" userId="36bdf691fd3510be" providerId="LiveId" clId="{60D4F08A-1EBA-4F14-89F4-32FE0C142F72}" dt="2023-07-17T14:56:38.895" v="3915" actId="14100"/>
          <ac:picMkLst>
            <pc:docMk/>
            <pc:sldMk cId="3921763365" sldId="321"/>
            <ac:picMk id="3" creationId="{664A0CF0-6330-4ECF-B3FD-2FA14CBE3BB8}"/>
          </ac:picMkLst>
        </pc:picChg>
        <pc:picChg chg="del">
          <ac:chgData name="张 智" userId="36bdf691fd3510be" providerId="LiveId" clId="{60D4F08A-1EBA-4F14-89F4-32FE0C142F72}" dt="2023-07-17T02:54:12.709" v="3877" actId="478"/>
          <ac:picMkLst>
            <pc:docMk/>
            <pc:sldMk cId="3921763365" sldId="321"/>
            <ac:picMk id="11" creationId="{126604D5-623D-44F7-B986-275C23B7F13E}"/>
          </ac:picMkLst>
        </pc:picChg>
      </pc:sldChg>
      <pc:sldChg chg="addSp delSp modSp add mod">
        <pc:chgData name="张 智" userId="36bdf691fd3510be" providerId="LiveId" clId="{60D4F08A-1EBA-4F14-89F4-32FE0C142F72}" dt="2023-07-17T02:53:58.271" v="3876" actId="14100"/>
        <pc:sldMkLst>
          <pc:docMk/>
          <pc:sldMk cId="462365410" sldId="322"/>
        </pc:sldMkLst>
        <pc:spChg chg="mod">
          <ac:chgData name="张 智" userId="36bdf691fd3510be" providerId="LiveId" clId="{60D4F08A-1EBA-4F14-89F4-32FE0C142F72}" dt="2023-07-06T07:23:05.804" v="3391" actId="113"/>
          <ac:spMkLst>
            <pc:docMk/>
            <pc:sldMk cId="462365410" sldId="322"/>
            <ac:spMk id="2" creationId="{6CE1A259-E50D-4EA2-90A3-5321F575131B}"/>
          </ac:spMkLst>
        </pc:spChg>
        <pc:picChg chg="add del mod">
          <ac:chgData name="张 智" userId="36bdf691fd3510be" providerId="LiveId" clId="{60D4F08A-1EBA-4F14-89F4-32FE0C142F72}" dt="2023-07-17T02:53:52.301" v="3872" actId="478"/>
          <ac:picMkLst>
            <pc:docMk/>
            <pc:sldMk cId="462365410" sldId="322"/>
            <ac:picMk id="4" creationId="{5CCA654A-F63D-4893-8E6E-A19F080E257C}"/>
          </ac:picMkLst>
        </pc:picChg>
        <pc:picChg chg="del">
          <ac:chgData name="张 智" userId="36bdf691fd3510be" providerId="LiveId" clId="{60D4F08A-1EBA-4F14-89F4-32FE0C142F72}" dt="2023-07-06T05:43:43.740" v="3339" actId="478"/>
          <ac:picMkLst>
            <pc:docMk/>
            <pc:sldMk cId="462365410" sldId="322"/>
            <ac:picMk id="4" creationId="{C2422E6C-910E-4469-99CE-5C2C2337E66E}"/>
          </ac:picMkLst>
        </pc:picChg>
        <pc:picChg chg="add mod">
          <ac:chgData name="张 智" userId="36bdf691fd3510be" providerId="LiveId" clId="{60D4F08A-1EBA-4F14-89F4-32FE0C142F72}" dt="2023-07-17T02:53:58.271" v="3876" actId="14100"/>
          <ac:picMkLst>
            <pc:docMk/>
            <pc:sldMk cId="462365410" sldId="322"/>
            <ac:picMk id="6" creationId="{96988128-CDE4-42C3-AE31-E03714BE418A}"/>
          </ac:picMkLst>
        </pc:picChg>
      </pc:sldChg>
      <pc:sldChg chg="modSp add mod modNotesTx">
        <pc:chgData name="张 智" userId="36bdf691fd3510be" providerId="LiveId" clId="{60D4F08A-1EBA-4F14-89F4-32FE0C142F72}" dt="2023-07-18T07:37:27.242" v="6781" actId="20577"/>
        <pc:sldMkLst>
          <pc:docMk/>
          <pc:sldMk cId="2307588266" sldId="333"/>
        </pc:sldMkLst>
        <pc:spChg chg="mod">
          <ac:chgData name="张 智" userId="36bdf691fd3510be" providerId="LiveId" clId="{60D4F08A-1EBA-4F14-89F4-32FE0C142F72}" dt="2023-07-18T07:36:21.316" v="6751" actId="20577"/>
          <ac:spMkLst>
            <pc:docMk/>
            <pc:sldMk cId="2307588266" sldId="333"/>
            <ac:spMk id="2" creationId="{75A042B4-6EB2-4F38-8355-D92C4E4A5EF9}"/>
          </ac:spMkLst>
        </pc:spChg>
        <pc:spChg chg="mod">
          <ac:chgData name="张 智" userId="36bdf691fd3510be" providerId="LiveId" clId="{60D4F08A-1EBA-4F14-89F4-32FE0C142F72}" dt="2023-07-18T07:35:33.029" v="6732" actId="113"/>
          <ac:spMkLst>
            <pc:docMk/>
            <pc:sldMk cId="2307588266" sldId="333"/>
            <ac:spMk id="4" creationId="{00000000-0000-0000-0000-000000000000}"/>
          </ac:spMkLst>
        </pc:spChg>
      </pc:sldChg>
      <pc:sldChg chg="delSp modSp add mod">
        <pc:chgData name="张 智" userId="36bdf691fd3510be" providerId="LiveId" clId="{60D4F08A-1EBA-4F14-89F4-32FE0C142F72}" dt="2023-07-19T07:31:23.501" v="9730" actId="20577"/>
        <pc:sldMkLst>
          <pc:docMk/>
          <pc:sldMk cId="2727606522" sldId="342"/>
        </pc:sldMkLst>
        <pc:spChg chg="mod">
          <ac:chgData name="张 智" userId="36bdf691fd3510be" providerId="LiveId" clId="{60D4F08A-1EBA-4F14-89F4-32FE0C142F72}" dt="2023-07-19T07:30:48.943" v="9714" actId="20577"/>
          <ac:spMkLst>
            <pc:docMk/>
            <pc:sldMk cId="2727606522" sldId="342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9T07:31:23.501" v="9730" actId="20577"/>
          <ac:spMkLst>
            <pc:docMk/>
            <pc:sldMk cId="2727606522" sldId="342"/>
            <ac:spMk id="3" creationId="{00000000-0000-0000-0000-000000000000}"/>
          </ac:spMkLst>
        </pc:spChg>
        <pc:picChg chg="del">
          <ac:chgData name="张 智" userId="36bdf691fd3510be" providerId="LiveId" clId="{60D4F08A-1EBA-4F14-89F4-32FE0C142F72}" dt="2023-07-17T02:35:49.282" v="3859" actId="478"/>
          <ac:picMkLst>
            <pc:docMk/>
            <pc:sldMk cId="2727606522" sldId="342"/>
            <ac:picMk id="2050" creationId="{00000000-0000-0000-0000-000000000000}"/>
          </ac:picMkLst>
        </pc:picChg>
      </pc:sldChg>
      <pc:sldChg chg="add del modNotesTx">
        <pc:chgData name="张 智" userId="36bdf691fd3510be" providerId="LiveId" clId="{60D4F08A-1EBA-4F14-89F4-32FE0C142F72}" dt="2023-07-17T15:01:45.485" v="4102" actId="2696"/>
        <pc:sldMkLst>
          <pc:docMk/>
          <pc:sldMk cId="3241098891" sldId="344"/>
        </pc:sldMkLst>
      </pc:sldChg>
      <pc:sldChg chg="modSp add del mod">
        <pc:chgData name="张 智" userId="36bdf691fd3510be" providerId="LiveId" clId="{60D4F08A-1EBA-4F14-89F4-32FE0C142F72}" dt="2023-07-17T15:01:42.968" v="4101" actId="2696"/>
        <pc:sldMkLst>
          <pc:docMk/>
          <pc:sldMk cId="716379317" sldId="345"/>
        </pc:sldMkLst>
        <pc:spChg chg="mod">
          <ac:chgData name="张 智" userId="36bdf691fd3510be" providerId="LiveId" clId="{60D4F08A-1EBA-4F14-89F4-32FE0C142F72}" dt="2023-07-06T07:34:52.194" v="3596" actId="14100"/>
          <ac:spMkLst>
            <pc:docMk/>
            <pc:sldMk cId="716379317" sldId="345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06T07:35:55.057" v="3607" actId="20577"/>
          <ac:spMkLst>
            <pc:docMk/>
            <pc:sldMk cId="716379317" sldId="345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1T02:41:10.180" v="17659" actId="20577"/>
        <pc:sldMkLst>
          <pc:docMk/>
          <pc:sldMk cId="616269216" sldId="346"/>
        </pc:sldMkLst>
        <pc:spChg chg="mod">
          <ac:chgData name="张 智" userId="36bdf691fd3510be" providerId="LiveId" clId="{60D4F08A-1EBA-4F14-89F4-32FE0C142F72}" dt="2023-07-06T07:37:26.410" v="3630" actId="14100"/>
          <ac:spMkLst>
            <pc:docMk/>
            <pc:sldMk cId="616269216" sldId="346"/>
            <ac:spMk id="6" creationId="{D1324EFB-07F7-4237-9408-5B6417D110A8}"/>
          </ac:spMkLst>
        </pc:spChg>
        <pc:spChg chg="mod">
          <ac:chgData name="张 智" userId="36bdf691fd3510be" providerId="LiveId" clId="{60D4F08A-1EBA-4F14-89F4-32FE0C142F72}" dt="2023-07-21T02:40:06.982" v="17548" actId="20577"/>
          <ac:spMkLst>
            <pc:docMk/>
            <pc:sldMk cId="616269216" sldId="346"/>
            <ac:spMk id="7" creationId="{385F9B47-7C35-46F5-87A7-4814C5975511}"/>
          </ac:spMkLst>
        </pc:spChg>
      </pc:sldChg>
      <pc:sldChg chg="modSp add mod modNotesTx">
        <pc:chgData name="张 智" userId="36bdf691fd3510be" providerId="LiveId" clId="{60D4F08A-1EBA-4F14-89F4-32FE0C142F72}" dt="2023-07-06T05:43:08.028" v="3334" actId="255"/>
        <pc:sldMkLst>
          <pc:docMk/>
          <pc:sldMk cId="11172829" sldId="347"/>
        </pc:sldMkLst>
        <pc:spChg chg="mod">
          <ac:chgData name="张 智" userId="36bdf691fd3510be" providerId="LiveId" clId="{60D4F08A-1EBA-4F14-89F4-32FE0C142F72}" dt="2023-07-04T07:53:22.231" v="3080" actId="1076"/>
          <ac:spMkLst>
            <pc:docMk/>
            <pc:sldMk cId="11172829" sldId="347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06T05:43:08.028" v="3334" actId="255"/>
          <ac:spMkLst>
            <pc:docMk/>
            <pc:sldMk cId="11172829" sldId="347"/>
            <ac:spMk id="3" creationId="{E7B058CF-1E66-48A8-A8EB-3BE7B8CF9E6A}"/>
          </ac:spMkLst>
        </pc:spChg>
      </pc:sldChg>
      <pc:sldChg chg="addSp delSp modSp add mod modNotesTx">
        <pc:chgData name="张 智" userId="36bdf691fd3510be" providerId="LiveId" clId="{60D4F08A-1EBA-4F14-89F4-32FE0C142F72}" dt="2023-07-19T07:22:59.925" v="9650" actId="478"/>
        <pc:sldMkLst>
          <pc:docMk/>
          <pc:sldMk cId="2114466259" sldId="349"/>
        </pc:sldMkLst>
        <pc:spChg chg="mod">
          <ac:chgData name="张 智" userId="36bdf691fd3510be" providerId="LiveId" clId="{60D4F08A-1EBA-4F14-89F4-32FE0C142F72}" dt="2023-07-04T02:45:44.260" v="94" actId="255"/>
          <ac:spMkLst>
            <pc:docMk/>
            <pc:sldMk cId="2114466259" sldId="349"/>
            <ac:spMk id="4" creationId="{3818A496-C3B5-8841-80C7-7A26D9C54282}"/>
          </ac:spMkLst>
        </pc:spChg>
        <pc:spChg chg="add del mod">
          <ac:chgData name="张 智" userId="36bdf691fd3510be" providerId="LiveId" clId="{60D4F08A-1EBA-4F14-89F4-32FE0C142F72}" dt="2023-07-19T07:22:59.925" v="9650" actId="478"/>
          <ac:spMkLst>
            <pc:docMk/>
            <pc:sldMk cId="2114466259" sldId="349"/>
            <ac:spMk id="5" creationId="{B74A3D15-CBE0-423E-9771-57F3D88DABCD}"/>
          </ac:spMkLst>
        </pc:spChg>
        <pc:spChg chg="mod">
          <ac:chgData name="张 智" userId="36bdf691fd3510be" providerId="LiveId" clId="{60D4F08A-1EBA-4F14-89F4-32FE0C142F72}" dt="2023-07-04T02:45:47.915" v="95" actId="255"/>
          <ac:spMkLst>
            <pc:docMk/>
            <pc:sldMk cId="2114466259" sldId="349"/>
            <ac:spMk id="8" creationId="{01410E13-10F2-4B08-8B93-CCB6420D424D}"/>
          </ac:spMkLst>
        </pc:spChg>
        <pc:picChg chg="mod">
          <ac:chgData name="张 智" userId="36bdf691fd3510be" providerId="LiveId" clId="{60D4F08A-1EBA-4F14-89F4-32FE0C142F72}" dt="2023-07-04T02:43:44.810" v="49" actId="1076"/>
          <ac:picMkLst>
            <pc:docMk/>
            <pc:sldMk cId="2114466259" sldId="349"/>
            <ac:picMk id="7" creationId="{0689F4DE-9D41-4890-90A5-FD25DC3C5D4D}"/>
          </ac:picMkLst>
        </pc:picChg>
      </pc:sldChg>
      <pc:sldChg chg="addSp delSp modSp add mod modNotesTx">
        <pc:chgData name="张 智" userId="36bdf691fd3510be" providerId="LiveId" clId="{60D4F08A-1EBA-4F14-89F4-32FE0C142F72}" dt="2023-07-21T07:34:56.882" v="18004" actId="20577"/>
        <pc:sldMkLst>
          <pc:docMk/>
          <pc:sldMk cId="1239153211" sldId="490"/>
        </pc:sldMkLst>
        <pc:spChg chg="mod">
          <ac:chgData name="张 智" userId="36bdf691fd3510be" providerId="LiveId" clId="{60D4F08A-1EBA-4F14-89F4-32FE0C142F72}" dt="2023-07-19T14:45:01.128" v="12457" actId="255"/>
          <ac:spMkLst>
            <pc:docMk/>
            <pc:sldMk cId="1239153211" sldId="490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19T14:41:51.717" v="12234" actId="478"/>
          <ac:spMkLst>
            <pc:docMk/>
            <pc:sldMk cId="1239153211" sldId="490"/>
            <ac:spMk id="3" creationId="{00000000-0000-0000-0000-000000000000}"/>
          </ac:spMkLst>
        </pc:spChg>
        <pc:spChg chg="mod">
          <ac:chgData name="张 智" userId="36bdf691fd3510be" providerId="LiveId" clId="{60D4F08A-1EBA-4F14-89F4-32FE0C142F72}" dt="2023-07-19T14:49:18.208" v="12780" actId="14100"/>
          <ac:spMkLst>
            <pc:docMk/>
            <pc:sldMk cId="1239153211" sldId="490"/>
            <ac:spMk id="4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40:14.512" v="12117" actId="478"/>
          <ac:spMkLst>
            <pc:docMk/>
            <pc:sldMk cId="1239153211" sldId="490"/>
            <ac:spMk id="6" creationId="{656B58C3-6488-46D1-863A-E3F061BF8F5B}"/>
          </ac:spMkLst>
        </pc:spChg>
        <pc:spChg chg="add mod">
          <ac:chgData name="张 智" userId="36bdf691fd3510be" providerId="LiveId" clId="{60D4F08A-1EBA-4F14-89F4-32FE0C142F72}" dt="2023-07-21T07:34:56.882" v="18004" actId="20577"/>
          <ac:spMkLst>
            <pc:docMk/>
            <pc:sldMk cId="1239153211" sldId="490"/>
            <ac:spMk id="7" creationId="{85F180D1-C7EF-4A34-96CA-73A86A26F467}"/>
          </ac:spMkLst>
        </pc:spChg>
      </pc:sldChg>
      <pc:sldChg chg="modSp add del mod">
        <pc:chgData name="张 智" userId="36bdf691fd3510be" providerId="LiveId" clId="{60D4F08A-1EBA-4F14-89F4-32FE0C142F72}" dt="2023-07-06T07:33:20.211" v="3589" actId="2696"/>
        <pc:sldMkLst>
          <pc:docMk/>
          <pc:sldMk cId="2433280140" sldId="534"/>
        </pc:sldMkLst>
        <pc:spChg chg="mod">
          <ac:chgData name="张 智" userId="36bdf691fd3510be" providerId="LiveId" clId="{60D4F08A-1EBA-4F14-89F4-32FE0C142F72}" dt="2023-07-04T08:05:50.191" v="3324" actId="27636"/>
          <ac:spMkLst>
            <pc:docMk/>
            <pc:sldMk cId="2433280140" sldId="534"/>
            <ac:spMk id="2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18T06:24:49.532" v="4689" actId="20577"/>
        <pc:sldMkLst>
          <pc:docMk/>
          <pc:sldMk cId="1757591113" sldId="536"/>
        </pc:sldMkLst>
        <pc:spChg chg="mod">
          <ac:chgData name="张 智" userId="36bdf691fd3510be" providerId="LiveId" clId="{60D4F08A-1EBA-4F14-89F4-32FE0C142F72}" dt="2023-07-06T07:33:42.506" v="3593" actId="14100"/>
          <ac:spMkLst>
            <pc:docMk/>
            <pc:sldMk cId="1757591113" sldId="53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6:21:43.258" v="4573" actId="20577"/>
          <ac:spMkLst>
            <pc:docMk/>
            <pc:sldMk cId="1757591113" sldId="53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60D4F08A-1EBA-4F14-89F4-32FE0C142F72}" dt="2023-07-17T15:12:28.367" v="4181" actId="2696"/>
        <pc:sldMkLst>
          <pc:docMk/>
          <pc:sldMk cId="3948024721" sldId="537"/>
        </pc:sldMkLst>
        <pc:spChg chg="mod">
          <ac:chgData name="张 智" userId="36bdf691fd3510be" providerId="LiveId" clId="{60D4F08A-1EBA-4F14-89F4-32FE0C142F72}" dt="2023-07-06T07:37:03.124" v="3619" actId="113"/>
          <ac:spMkLst>
            <pc:docMk/>
            <pc:sldMk cId="3948024721" sldId="537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06T07:36:58.906" v="3617" actId="1076"/>
          <ac:spMkLst>
            <pc:docMk/>
            <pc:sldMk cId="3948024721" sldId="537"/>
            <ac:spMk id="3" creationId="{56279952-E4DB-7445-83D2-1C8ADC55F074}"/>
          </ac:spMkLst>
        </pc:spChg>
      </pc:sldChg>
      <pc:sldChg chg="addSp delSp modSp add mod modNotesTx">
        <pc:chgData name="张 智" userId="36bdf691fd3510be" providerId="LiveId" clId="{60D4F08A-1EBA-4F14-89F4-32FE0C142F72}" dt="2023-07-20T08:42:42.864" v="17103" actId="20577"/>
        <pc:sldMkLst>
          <pc:docMk/>
          <pc:sldMk cId="2037980646" sldId="539"/>
        </pc:sldMkLst>
        <pc:spChg chg="mod">
          <ac:chgData name="张 智" userId="36bdf691fd3510be" providerId="LiveId" clId="{60D4F08A-1EBA-4F14-89F4-32FE0C142F72}" dt="2023-07-06T07:33:07.314" v="3587" actId="14100"/>
          <ac:spMkLst>
            <pc:docMk/>
            <pc:sldMk cId="2037980646" sldId="539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18T07:06:59.030" v="5989" actId="20577"/>
          <ac:spMkLst>
            <pc:docMk/>
            <pc:sldMk cId="2037980646" sldId="539"/>
            <ac:spMk id="3" creationId="{56279952-E4DB-7445-83D2-1C8ADC55F074}"/>
          </ac:spMkLst>
        </pc:spChg>
        <pc:spChg chg="add del mod">
          <ac:chgData name="张 智" userId="36bdf691fd3510be" providerId="LiveId" clId="{60D4F08A-1EBA-4F14-89F4-32FE0C142F72}" dt="2023-07-06T07:42:05.953" v="3671" actId="478"/>
          <ac:spMkLst>
            <pc:docMk/>
            <pc:sldMk cId="2037980646" sldId="539"/>
            <ac:spMk id="5" creationId="{413A361C-E552-42B7-86BC-3136457D9392}"/>
          </ac:spMkLst>
        </pc:spChg>
        <pc:spChg chg="add del mod">
          <ac:chgData name="张 智" userId="36bdf691fd3510be" providerId="LiveId" clId="{60D4F08A-1EBA-4F14-89F4-32FE0C142F72}" dt="2023-07-18T07:04:29.826" v="5894" actId="478"/>
          <ac:spMkLst>
            <pc:docMk/>
            <pc:sldMk cId="2037980646" sldId="539"/>
            <ac:spMk id="5" creationId="{577CBC88-C6C2-42C1-9971-A2BCBD39256B}"/>
          </ac:spMkLst>
        </pc:spChg>
      </pc:sldChg>
      <pc:sldChg chg="modSp add mod modNotesTx">
        <pc:chgData name="张 智" userId="36bdf691fd3510be" providerId="LiveId" clId="{60D4F08A-1EBA-4F14-89F4-32FE0C142F72}" dt="2023-07-04T07:51:57.911" v="3064" actId="2711"/>
        <pc:sldMkLst>
          <pc:docMk/>
          <pc:sldMk cId="3788011539" sldId="540"/>
        </pc:sldMkLst>
        <pc:spChg chg="mod">
          <ac:chgData name="张 智" userId="36bdf691fd3510be" providerId="LiveId" clId="{60D4F08A-1EBA-4F14-89F4-32FE0C142F72}" dt="2023-07-04T07:47:53.506" v="3020" actId="113"/>
          <ac:spMkLst>
            <pc:docMk/>
            <pc:sldMk cId="3788011539" sldId="540"/>
            <ac:spMk id="2" creationId="{DDA4E7FC-13D5-D64F-970D-EE15EF0A474C}"/>
          </ac:spMkLst>
        </pc:spChg>
        <pc:spChg chg="mod">
          <ac:chgData name="张 智" userId="36bdf691fd3510be" providerId="LiveId" clId="{60D4F08A-1EBA-4F14-89F4-32FE0C142F72}" dt="2023-07-04T07:51:57.911" v="3064" actId="2711"/>
          <ac:spMkLst>
            <pc:docMk/>
            <pc:sldMk cId="3788011539" sldId="540"/>
            <ac:spMk id="3" creationId="{D414E03A-E6FC-764F-9D80-282B98177B8B}"/>
          </ac:spMkLst>
        </pc:spChg>
      </pc:sldChg>
      <pc:sldChg chg="modSp add mod modNotesTx">
        <pc:chgData name="张 智" userId="36bdf691fd3510be" providerId="LiveId" clId="{60D4F08A-1EBA-4F14-89F4-32FE0C142F72}" dt="2023-07-18T07:26:54.444" v="6646" actId="20577"/>
        <pc:sldMkLst>
          <pc:docMk/>
          <pc:sldMk cId="2115377926" sldId="541"/>
        </pc:sldMkLst>
        <pc:spChg chg="mod">
          <ac:chgData name="张 智" userId="36bdf691fd3510be" providerId="LiveId" clId="{60D4F08A-1EBA-4F14-89F4-32FE0C142F72}" dt="2023-07-18T07:20:20.424" v="6495" actId="1076"/>
          <ac:spMkLst>
            <pc:docMk/>
            <pc:sldMk cId="2115377926" sldId="541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18T07:20:28.929" v="6497" actId="1076"/>
          <ac:spMkLst>
            <pc:docMk/>
            <pc:sldMk cId="2115377926" sldId="541"/>
            <ac:spMk id="3" creationId="{00000000-0000-0000-0000-000000000000}"/>
          </ac:spMkLst>
        </pc:spChg>
      </pc:sldChg>
      <pc:sldChg chg="modSp add mod modNotesTx">
        <pc:chgData name="张 智" userId="36bdf691fd3510be" providerId="LiveId" clId="{60D4F08A-1EBA-4F14-89F4-32FE0C142F72}" dt="2023-07-20T08:48:01.090" v="17259" actId="20577"/>
        <pc:sldMkLst>
          <pc:docMk/>
          <pc:sldMk cId="2447042196" sldId="543"/>
        </pc:sldMkLst>
        <pc:spChg chg="mod">
          <ac:chgData name="张 智" userId="36bdf691fd3510be" providerId="LiveId" clId="{60D4F08A-1EBA-4F14-89F4-32FE0C142F72}" dt="2023-07-06T05:42:18.310" v="3328" actId="1076"/>
          <ac:spMkLst>
            <pc:docMk/>
            <pc:sldMk cId="2447042196" sldId="543"/>
            <ac:spMk id="2" creationId="{C1F10CF5-26BE-4B65-9239-23B6ACA96D5E}"/>
          </ac:spMkLst>
        </pc:spChg>
        <pc:spChg chg="mod">
          <ac:chgData name="张 智" userId="36bdf691fd3510be" providerId="LiveId" clId="{60D4F08A-1EBA-4F14-89F4-32FE0C142F72}" dt="2023-07-20T08:48:01.090" v="17259" actId="20577"/>
          <ac:spMkLst>
            <pc:docMk/>
            <pc:sldMk cId="2447042196" sldId="543"/>
            <ac:spMk id="3" creationId="{E7B058CF-1E66-48A8-A8EB-3BE7B8CF9E6A}"/>
          </ac:spMkLst>
        </pc:spChg>
      </pc:sldChg>
      <pc:sldChg chg="addSp delSp modSp add mod modAnim">
        <pc:chgData name="张 智" userId="36bdf691fd3510be" providerId="LiveId" clId="{60D4F08A-1EBA-4F14-89F4-32FE0C142F72}" dt="2023-07-21T07:27:46.038" v="17940" actId="21"/>
        <pc:sldMkLst>
          <pc:docMk/>
          <pc:sldMk cId="0" sldId="1176"/>
        </pc:sldMkLst>
        <pc:spChg chg="del">
          <ac:chgData name="张 智" userId="36bdf691fd3510be" providerId="LiveId" clId="{60D4F08A-1EBA-4F14-89F4-32FE0C142F72}" dt="2023-07-21T07:23:07.140" v="17835" actId="478"/>
          <ac:spMkLst>
            <pc:docMk/>
            <pc:sldMk cId="0" sldId="1176"/>
            <ac:spMk id="2" creationId="{00000000-0000-0000-0000-000000000000}"/>
          </ac:spMkLst>
        </pc:spChg>
        <pc:spChg chg="mod">
          <ac:chgData name="张 智" userId="36bdf691fd3510be" providerId="LiveId" clId="{60D4F08A-1EBA-4F14-89F4-32FE0C142F72}" dt="2023-07-21T07:25:10.545" v="17900" actId="14100"/>
          <ac:spMkLst>
            <pc:docMk/>
            <pc:sldMk cId="0" sldId="1176"/>
            <ac:spMk id="3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3:39.462" v="17853" actId="478"/>
          <ac:spMkLst>
            <pc:docMk/>
            <pc:sldMk cId="0" sldId="1176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21T07:23:32.303" v="17850" actId="478"/>
          <ac:spMkLst>
            <pc:docMk/>
            <pc:sldMk cId="0" sldId="1176"/>
            <ac:spMk id="7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3:10.921" v="17836" actId="478"/>
          <ac:spMkLst>
            <pc:docMk/>
            <pc:sldMk cId="0" sldId="1176"/>
            <ac:spMk id="8" creationId="{5BD20230-8597-422A-8F36-F4395D7B11BB}"/>
          </ac:spMkLst>
        </pc:spChg>
        <pc:spChg chg="add mod">
          <ac:chgData name="张 智" userId="36bdf691fd3510be" providerId="LiveId" clId="{60D4F08A-1EBA-4F14-89F4-32FE0C142F72}" dt="2023-07-21T07:23:18.871" v="17847" actId="20577"/>
          <ac:spMkLst>
            <pc:docMk/>
            <pc:sldMk cId="0" sldId="1176"/>
            <ac:spMk id="9" creationId="{D83B9695-2A67-4202-94A3-00E7995B03EA}"/>
          </ac:spMkLst>
        </pc:spChg>
        <pc:spChg chg="add del mod">
          <ac:chgData name="张 智" userId="36bdf691fd3510be" providerId="LiveId" clId="{60D4F08A-1EBA-4F14-89F4-32FE0C142F72}" dt="2023-07-21T07:27:46.038" v="17940" actId="21"/>
          <ac:spMkLst>
            <pc:docMk/>
            <pc:sldMk cId="0" sldId="1176"/>
            <ac:spMk id="10" creationId="{01186C7B-87DC-4353-9244-CB4B96A05CD7}"/>
          </ac:spMkLst>
        </pc:spChg>
        <pc:graphicFrameChg chg="del">
          <ac:chgData name="张 智" userId="36bdf691fd3510be" providerId="LiveId" clId="{60D4F08A-1EBA-4F14-89F4-32FE0C142F72}" dt="2023-07-21T07:23:30.843" v="17849" actId="478"/>
          <ac:graphicFrameMkLst>
            <pc:docMk/>
            <pc:sldMk cId="0" sldId="1176"/>
            <ac:graphicFrameMk id="6" creationId="{00000000-0000-0000-0000-000000000000}"/>
          </ac:graphicFrameMkLst>
        </pc:graphicFrameChg>
      </pc:sldChg>
      <pc:sldChg chg="addSp delSp modSp add del mod modAnim">
        <pc:chgData name="张 智" userId="36bdf691fd3510be" providerId="LiveId" clId="{60D4F08A-1EBA-4F14-89F4-32FE0C142F72}" dt="2023-07-21T07:26:09.529" v="17909" actId="2696"/>
        <pc:sldMkLst>
          <pc:docMk/>
          <pc:sldMk cId="0" sldId="1177"/>
        </pc:sldMkLst>
        <pc:spChg chg="del">
          <ac:chgData name="张 智" userId="36bdf691fd3510be" providerId="LiveId" clId="{60D4F08A-1EBA-4F14-89F4-32FE0C142F72}" dt="2023-07-21T07:25:44.498" v="17902" actId="478"/>
          <ac:spMkLst>
            <pc:docMk/>
            <pc:sldMk cId="0" sldId="1177"/>
            <ac:spMk id="2" creationId="{00000000-0000-0000-0000-000000000000}"/>
          </ac:spMkLst>
        </pc:spChg>
        <pc:spChg chg="del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21T07:25:46.766" v="17903" actId="478"/>
          <ac:spMkLst>
            <pc:docMk/>
            <pc:sldMk cId="0" sldId="1177"/>
            <ac:spMk id="5" creationId="{DEBEE8A9-F5A4-4307-B0C9-52482E20F5F0}"/>
          </ac:spMkLst>
        </pc:spChg>
        <pc:spChg chg="add mod">
          <ac:chgData name="张 智" userId="36bdf691fd3510be" providerId="LiveId" clId="{60D4F08A-1EBA-4F14-89F4-32FE0C142F72}" dt="2023-07-21T07:25:47.100" v="17904"/>
          <ac:spMkLst>
            <pc:docMk/>
            <pc:sldMk cId="0" sldId="1177"/>
            <ac:spMk id="6" creationId="{5FEA34E3-F492-4416-AB09-AB8AE26B6CF5}"/>
          </ac:spMkLst>
        </pc:spChg>
        <pc:spChg chg="add mod">
          <ac:chgData name="张 智" userId="36bdf691fd3510be" providerId="LiveId" clId="{60D4F08A-1EBA-4F14-89F4-32FE0C142F72}" dt="2023-07-21T07:26:06.227" v="17908" actId="21"/>
          <ac:spMkLst>
            <pc:docMk/>
            <pc:sldMk cId="0" sldId="1177"/>
            <ac:spMk id="8" creationId="{50C89F08-FAC9-44FF-B794-F4D58942DE45}"/>
          </ac:spMkLst>
        </pc:spChg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52"/>
        </pc:sldMkLst>
      </pc:sldChg>
      <pc:sldChg chg="del">
        <pc:chgData name="张 智" userId="36bdf691fd3510be" providerId="LiveId" clId="{60D4F08A-1EBA-4F14-89F4-32FE0C142F72}" dt="2023-07-19T02:07:17.794" v="7225" actId="47"/>
        <pc:sldMkLst>
          <pc:docMk/>
          <pc:sldMk cId="0" sldId="1253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0" sldId="1257"/>
        </pc:sldMkLst>
      </pc:sldChg>
      <pc:sldChg chg="add del">
        <pc:chgData name="张 智" userId="36bdf691fd3510be" providerId="LiveId" clId="{60D4F08A-1EBA-4F14-89F4-32FE0C142F72}" dt="2023-07-19T02:39:55.636" v="7894" actId="47"/>
        <pc:sldMkLst>
          <pc:docMk/>
          <pc:sldMk cId="104843650" sldId="1257"/>
        </pc:sldMkLst>
      </pc:sldChg>
      <pc:sldChg chg="del">
        <pc:chgData name="张 智" userId="36bdf691fd3510be" providerId="LiveId" clId="{60D4F08A-1EBA-4F14-89F4-32FE0C142F72}" dt="2023-07-19T02:07:19.431" v="7226" actId="47"/>
        <pc:sldMkLst>
          <pc:docMk/>
          <pc:sldMk cId="0" sldId="1258"/>
        </pc:sldMkLst>
      </pc:sldChg>
      <pc:sldChg chg="del">
        <pc:chgData name="张 智" userId="36bdf691fd3510be" providerId="LiveId" clId="{60D4F08A-1EBA-4F14-89F4-32FE0C142F72}" dt="2023-07-19T03:46:42.642" v="8775" actId="2696"/>
        <pc:sldMkLst>
          <pc:docMk/>
          <pc:sldMk cId="0" sldId="1260"/>
        </pc:sldMkLst>
      </pc:sldChg>
      <pc:sldChg chg="delSp modSp add del mod delAnim modNotesTx">
        <pc:chgData name="张 智" userId="36bdf691fd3510be" providerId="LiveId" clId="{60D4F08A-1EBA-4F14-89F4-32FE0C142F72}" dt="2023-07-19T02:29:35.404" v="7432" actId="2696"/>
        <pc:sldMkLst>
          <pc:docMk/>
          <pc:sldMk cId="440253117" sldId="1295"/>
        </pc:sldMkLst>
        <pc:spChg chg="mod">
          <ac:chgData name="张 智" userId="36bdf691fd3510be" providerId="LiveId" clId="{60D4F08A-1EBA-4F14-89F4-32FE0C142F72}" dt="2023-07-19T02:43:57.265" v="7908" actId="1076"/>
          <ac:spMkLst>
            <pc:docMk/>
            <pc:sldMk cId="440253117" sldId="1295"/>
            <ac:spMk id="2" creationId="{00000000-0000-0000-0000-000000000000}"/>
          </ac:spMkLst>
        </pc:spChg>
        <pc:spChg chg="add mod">
          <ac:chgData name="张 智" userId="36bdf691fd3510be" providerId="LiveId" clId="{60D4F08A-1EBA-4F14-89F4-32FE0C142F72}" dt="2023-07-19T02:33:21.390" v="7454" actId="1076"/>
          <ac:spMkLst>
            <pc:docMk/>
            <pc:sldMk cId="440253117" sldId="1295"/>
            <ac:spMk id="3" creationId="{2B3787E9-BBE0-44A8-9B40-AC03058BBABD}"/>
          </ac:spMkLst>
        </pc:spChg>
        <pc:spChg chg="del">
          <ac:chgData name="张 智" userId="36bdf691fd3510be" providerId="LiveId" clId="{60D4F08A-1EBA-4F14-89F4-32FE0C142F72}" dt="2023-07-19T07:23:28.810" v="9656" actId="478"/>
          <ac:spMkLst>
            <pc:docMk/>
            <pc:sldMk cId="440253117" sldId="1295"/>
            <ac:spMk id="4" creationId="{00000000-0000-0000-0000-000000000000}"/>
          </ac:spMkLst>
        </pc:spChg>
        <pc:spChg chg="del">
          <ac:chgData name="张 智" userId="36bdf691fd3510be" providerId="LiveId" clId="{60D4F08A-1EBA-4F14-89F4-32FE0C142F72}" dt="2023-07-19T02:30:36.946" v="7449" actId="478"/>
          <ac:spMkLst>
            <pc:docMk/>
            <pc:sldMk cId="440253117" sldId="1295"/>
            <ac:spMk id="5" creationId="{00000000-0000-0000-0000-000000000000}"/>
          </ac:spMkLst>
        </pc:spChg>
        <pc:picChg chg="mod">
          <ac:chgData name="张 智" userId="36bdf691fd3510be" providerId="LiveId" clId="{60D4F08A-1EBA-4F14-89F4-32FE0C142F72}" dt="2023-07-18T07:31:15.653" v="6681" actId="1076"/>
          <ac:picMkLst>
            <pc:docMk/>
            <pc:sldMk cId="440253117" sldId="1295"/>
            <ac:picMk id="7" creationId="{96EB42F0-A539-C547-AED4-93805EC78C83}"/>
          </ac:picMkLst>
        </pc:picChg>
        <pc:picChg chg="add mod ord">
          <ac:chgData name="张 智" userId="36bdf691fd3510be" providerId="LiveId" clId="{60D4F08A-1EBA-4F14-89F4-32FE0C142F72}" dt="2023-07-19T02:44:23.401" v="7918" actId="14100"/>
          <ac:picMkLst>
            <pc:docMk/>
            <pc:sldMk cId="440253117" sldId="1295"/>
            <ac:picMk id="8" creationId="{17882529-B2A3-4E73-BA56-A90E29A4CAEE}"/>
          </ac:picMkLst>
        </pc:picChg>
        <pc:picChg chg="add mod ord">
          <ac:chgData name="张 智" userId="36bdf691fd3510be" providerId="LiveId" clId="{60D4F08A-1EBA-4F14-89F4-32FE0C142F72}" dt="2023-07-19T02:44:03.585" v="7910" actId="14100"/>
          <ac:picMkLst>
            <pc:docMk/>
            <pc:sldMk cId="440253117" sldId="1295"/>
            <ac:picMk id="10" creationId="{011F22B7-546E-4A9B-9D8B-0B01990D33CA}"/>
          </ac:picMkLst>
        </pc:picChg>
        <pc:picChg chg="del">
          <ac:chgData name="张 智" userId="36bdf691fd3510be" providerId="LiveId" clId="{60D4F08A-1EBA-4F14-89F4-32FE0C142F72}" dt="2023-07-18T07:31:10.686" v="6679" actId="478"/>
          <ac:picMkLst>
            <pc:docMk/>
            <pc:sldMk cId="440253117" sldId="1295"/>
            <ac:picMk id="14" creationId="{D1DFA86F-96DA-CE44-BCAE-61EE34ECA3F3}"/>
          </ac:picMkLst>
        </pc:picChg>
        <pc:picChg chg="del">
          <ac:chgData name="张 智" userId="36bdf691fd3510be" providerId="LiveId" clId="{60D4F08A-1EBA-4F14-89F4-32FE0C142F72}" dt="2023-07-18T07:31:10.002" v="6678" actId="478"/>
          <ac:picMkLst>
            <pc:docMk/>
            <pc:sldMk cId="440253117" sldId="1295"/>
            <ac:picMk id="16" creationId="{DCE0B1C3-0D58-F146-90AC-89F4DD2FA575}"/>
          </ac:picMkLst>
        </pc:picChg>
        <pc:picChg chg="del">
          <ac:chgData name="张 智" userId="36bdf691fd3510be" providerId="LiveId" clId="{60D4F08A-1EBA-4F14-89F4-32FE0C142F72}" dt="2023-07-18T07:31:09.435" v="6677" actId="478"/>
          <ac:picMkLst>
            <pc:docMk/>
            <pc:sldMk cId="440253117" sldId="1295"/>
            <ac:picMk id="18" creationId="{41B32AE6-F238-3345-B886-71A1FB6286A8}"/>
          </ac:picMkLst>
        </pc:picChg>
        <pc:picChg chg="del">
          <ac:chgData name="张 智" userId="36bdf691fd3510be" providerId="LiveId" clId="{60D4F08A-1EBA-4F14-89F4-32FE0C142F72}" dt="2023-07-18T07:31:07.424" v="6676" actId="478"/>
          <ac:picMkLst>
            <pc:docMk/>
            <pc:sldMk cId="440253117" sldId="1295"/>
            <ac:picMk id="20" creationId="{75EAF0FD-3943-2B47-94F2-1002D1EDB4B7}"/>
          </ac:picMkLst>
        </pc:picChg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0" sldId="1306"/>
        </pc:sldMkLst>
        <pc:spChg chg="del">
          <ac:chgData name="张 智" userId="36bdf691fd3510be" providerId="LiveId" clId="{60D4F08A-1EBA-4F14-89F4-32FE0C142F72}" dt="2023-07-19T02:13:13.665" v="7230" actId="478"/>
          <ac:spMkLst>
            <pc:docMk/>
            <pc:sldMk cId="0" sldId="1306"/>
            <ac:spMk id="11" creationId="{00000000-0000-0000-0000-000000000000}"/>
          </ac:spMkLst>
        </pc:spChg>
        <pc:picChg chg="del">
          <ac:chgData name="张 智" userId="36bdf691fd3510be" providerId="LiveId" clId="{60D4F08A-1EBA-4F14-89F4-32FE0C142F72}" dt="2023-07-19T02:13:11.910" v="7229" actId="478"/>
          <ac:picMkLst>
            <pc:docMk/>
            <pc:sldMk cId="0" sldId="1306"/>
            <ac:picMk id="10" creationId="{EDC17A2E-378A-AD46-B010-96ADBAEF4D8C}"/>
          </ac:picMkLst>
        </pc:picChg>
      </pc:sldChg>
      <pc:sldChg chg="add del">
        <pc:chgData name="张 智" userId="36bdf691fd3510be" providerId="LiveId" clId="{60D4F08A-1EBA-4F14-89F4-32FE0C142F72}" dt="2023-07-19T02:39:59.915" v="7896" actId="47"/>
        <pc:sldMkLst>
          <pc:docMk/>
          <pc:sldMk cId="3833479877" sldId="1306"/>
        </pc:sldMkLst>
      </pc:sldChg>
      <pc:sldChg chg="del">
        <pc:chgData name="张 智" userId="36bdf691fd3510be" providerId="LiveId" clId="{60D4F08A-1EBA-4F14-89F4-32FE0C142F72}" dt="2023-07-19T02:08:23.885" v="7228" actId="2696"/>
        <pc:sldMkLst>
          <pc:docMk/>
          <pc:sldMk cId="1447135431" sldId="1326"/>
        </pc:sldMkLst>
      </pc:sldChg>
      <pc:sldChg chg="addSp delSp modSp del mod modNotesTx">
        <pc:chgData name="张 智" userId="36bdf691fd3510be" providerId="LiveId" clId="{60D4F08A-1EBA-4F14-89F4-32FE0C142F72}" dt="2023-07-04T06:59:44.244" v="2290" actId="2696"/>
        <pc:sldMkLst>
          <pc:docMk/>
          <pc:sldMk cId="1100718066" sldId="1334"/>
        </pc:sldMkLst>
        <pc:spChg chg="del">
          <ac:chgData name="张 智" userId="36bdf691fd3510be" providerId="LiveId" clId="{60D4F08A-1EBA-4F14-89F4-32FE0C142F72}" dt="2023-07-04T02:51:36.702" v="158" actId="478"/>
          <ac:spMkLst>
            <pc:docMk/>
            <pc:sldMk cId="1100718066" sldId="1334"/>
            <ac:spMk id="2" creationId="{00000000-0000-0000-0000-000000000000}"/>
          </ac:spMkLst>
        </pc:spChg>
        <pc:spChg chg="del">
          <ac:chgData name="张 智" userId="36bdf691fd3510be" providerId="LiveId" clId="{60D4F08A-1EBA-4F14-89F4-32FE0C142F72}" dt="2023-07-04T02:51:32.112" v="156" actId="478"/>
          <ac:spMkLst>
            <pc:docMk/>
            <pc:sldMk cId="1100718066" sldId="1334"/>
            <ac:spMk id="3" creationId="{00000000-0000-0000-0000-000000000000}"/>
          </ac:spMkLst>
        </pc:spChg>
        <pc:spChg chg="add del mod">
          <ac:chgData name="张 智" userId="36bdf691fd3510be" providerId="LiveId" clId="{60D4F08A-1EBA-4F14-89F4-32FE0C142F72}" dt="2023-07-04T02:51:34.391" v="157" actId="478"/>
          <ac:spMkLst>
            <pc:docMk/>
            <pc:sldMk cId="1100718066" sldId="1334"/>
            <ac:spMk id="6" creationId="{9063C4F5-7465-43B9-AD87-AF4BAB8B805E}"/>
          </ac:spMkLst>
        </pc:spChg>
        <pc:spChg chg="add del mod">
          <ac:chgData name="张 智" userId="36bdf691fd3510be" providerId="LiveId" clId="{60D4F08A-1EBA-4F14-89F4-32FE0C142F72}" dt="2023-07-04T02:51:39.529" v="159" actId="478"/>
          <ac:spMkLst>
            <pc:docMk/>
            <pc:sldMk cId="1100718066" sldId="1334"/>
            <ac:spMk id="8" creationId="{9A27F71F-E00C-4D3B-BDA9-0C190FFB5125}"/>
          </ac:spMkLst>
        </pc:spChg>
        <pc:picChg chg="add mod">
          <ac:chgData name="张 智" userId="36bdf691fd3510be" providerId="LiveId" clId="{60D4F08A-1EBA-4F14-89F4-32FE0C142F72}" dt="2023-07-04T02:51:51.090" v="162" actId="14100"/>
          <ac:picMkLst>
            <pc:docMk/>
            <pc:sldMk cId="1100718066" sldId="1334"/>
            <ac:picMk id="10" creationId="{3C238D04-A5D7-492D-883F-ABC326AACF05}"/>
          </ac:picMkLst>
        </pc:picChg>
      </pc:sldChg>
      <pc:sldChg chg="del">
        <pc:chgData name="张 智" userId="36bdf691fd3510be" providerId="LiveId" clId="{60D4F08A-1EBA-4F14-89F4-32FE0C142F72}" dt="2023-07-18T07:38:35.697" v="6795" actId="2696"/>
        <pc:sldMkLst>
          <pc:docMk/>
          <pc:sldMk cId="2102964271" sldId="1335"/>
        </pc:sldMkLst>
      </pc:sldChg>
      <pc:sldChg chg="del">
        <pc:chgData name="张 智" userId="36bdf691fd3510be" providerId="LiveId" clId="{60D4F08A-1EBA-4F14-89F4-32FE0C142F72}" dt="2023-07-18T07:38:37.723" v="6796" actId="2696"/>
        <pc:sldMkLst>
          <pc:docMk/>
          <pc:sldMk cId="2940158502" sldId="1336"/>
        </pc:sldMkLst>
      </pc:sldChg>
      <pc:sldChg chg="del">
        <pc:chgData name="张 智" userId="36bdf691fd3510be" providerId="LiveId" clId="{60D4F08A-1EBA-4F14-89F4-32FE0C142F72}" dt="2023-07-19T02:13:27.395" v="7234" actId="2696"/>
        <pc:sldMkLst>
          <pc:docMk/>
          <pc:sldMk cId="3685924179" sldId="1337"/>
        </pc:sldMkLst>
      </pc:sldChg>
      <pc:sldChg chg="del">
        <pc:chgData name="张 智" userId="36bdf691fd3510be" providerId="LiveId" clId="{60D4F08A-1EBA-4F14-89F4-32FE0C142F72}" dt="2023-07-18T07:34:17.170" v="6727" actId="2696"/>
        <pc:sldMkLst>
          <pc:docMk/>
          <pc:sldMk cId="3267429184" sldId="1338"/>
        </pc:sldMkLst>
      </pc:sldChg>
      <pc:sldChg chg="del">
        <pc:chgData name="张 智" userId="36bdf691fd3510be" providerId="LiveId" clId="{60D4F08A-1EBA-4F14-89F4-32FE0C142F72}" dt="2023-07-18T07:32:33.745" v="6723" actId="2696"/>
        <pc:sldMkLst>
          <pc:docMk/>
          <pc:sldMk cId="1790862628" sldId="1339"/>
        </pc:sldMkLst>
      </pc:sldChg>
      <pc:sldChg chg="modSp del mod">
        <pc:chgData name="张 智" userId="36bdf691fd3510be" providerId="LiveId" clId="{60D4F08A-1EBA-4F14-89F4-32FE0C142F72}" dt="2023-07-19T02:14:45.062" v="7248" actId="2696"/>
        <pc:sldMkLst>
          <pc:docMk/>
          <pc:sldMk cId="1379187917" sldId="1340"/>
        </pc:sldMkLst>
        <pc:spChg chg="mod">
          <ac:chgData name="张 智" userId="36bdf691fd3510be" providerId="LiveId" clId="{60D4F08A-1EBA-4F14-89F4-32FE0C142F72}" dt="2023-07-04T07:00:12.730" v="2307" actId="20577"/>
          <ac:spMkLst>
            <pc:docMk/>
            <pc:sldMk cId="1379187917" sldId="1340"/>
            <ac:spMk id="2" creationId="{00000000-0000-0000-0000-000000000000}"/>
          </ac:spMkLst>
        </pc:spChg>
      </pc:sldChg>
      <pc:sldChg chg="add del">
        <pc:chgData name="张 智" userId="36bdf691fd3510be" providerId="LiveId" clId="{60D4F08A-1EBA-4F14-89F4-32FE0C142F72}" dt="2023-07-19T02:39:59.170" v="7895" actId="47"/>
        <pc:sldMkLst>
          <pc:docMk/>
          <pc:sldMk cId="1641093917" sldId="1341"/>
        </pc:sldMkLst>
      </pc:sldChg>
      <pc:sldChg chg="add del">
        <pc:chgData name="张 智" userId="36bdf691fd3510be" providerId="LiveId" clId="{60D4F08A-1EBA-4F14-89F4-32FE0C142F72}" dt="2023-07-19T02:29:35.404" v="7432" actId="2696"/>
        <pc:sldMkLst>
          <pc:docMk/>
          <pc:sldMk cId="4026037698" sldId="1341"/>
        </pc:sldMkLst>
      </pc:sldChg>
      <pc:sldChg chg="delSp add del mod">
        <pc:chgData name="张 智" userId="36bdf691fd3510be" providerId="LiveId" clId="{60D4F08A-1EBA-4F14-89F4-32FE0C142F72}" dt="2023-07-19T02:29:35.404" v="7432" actId="2696"/>
        <pc:sldMkLst>
          <pc:docMk/>
          <pc:sldMk cId="103622453" sldId="1342"/>
        </pc:sldMkLst>
        <pc:spChg chg="del">
          <ac:chgData name="张 智" userId="36bdf691fd3510be" providerId="LiveId" clId="{60D4F08A-1EBA-4F14-89F4-32FE0C142F72}" dt="2023-07-19T02:13:22.922" v="7233" actId="478"/>
          <ac:spMkLst>
            <pc:docMk/>
            <pc:sldMk cId="103622453" sldId="1342"/>
            <ac:spMk id="3" creationId="{C4D4C252-C010-2341-AC88-140C4D189498}"/>
          </ac:spMkLst>
        </pc:spChg>
        <pc:spChg chg="del">
          <ac:chgData name="张 智" userId="36bdf691fd3510be" providerId="LiveId" clId="{60D4F08A-1EBA-4F14-89F4-32FE0C142F72}" dt="2023-07-19T02:13:19.961" v="7232" actId="478"/>
          <ac:spMkLst>
            <pc:docMk/>
            <pc:sldMk cId="103622453" sldId="1342"/>
            <ac:spMk id="6" creationId="{0A821DAA-E54B-BF4B-9F7C-80FDCB9E481E}"/>
          </ac:spMkLst>
        </pc:spChg>
        <pc:picChg chg="del">
          <ac:chgData name="张 智" userId="36bdf691fd3510be" providerId="LiveId" clId="{60D4F08A-1EBA-4F14-89F4-32FE0C142F72}" dt="2023-07-19T02:13:16.090" v="7231" actId="478"/>
          <ac:picMkLst>
            <pc:docMk/>
            <pc:sldMk cId="103622453" sldId="1342"/>
            <ac:picMk id="5" creationId="{35085AB4-14E2-5B4D-AB88-A21C65114F48}"/>
          </ac:picMkLst>
        </pc:picChg>
      </pc:sldChg>
      <pc:sldChg chg="add del">
        <pc:chgData name="张 智" userId="36bdf691fd3510be" providerId="LiveId" clId="{60D4F08A-1EBA-4F14-89F4-32FE0C142F72}" dt="2023-07-19T02:40:00.546" v="7897" actId="47"/>
        <pc:sldMkLst>
          <pc:docMk/>
          <pc:sldMk cId="2672659768" sldId="1342"/>
        </pc:sldMkLst>
      </pc:sldChg>
      <pc:sldChg chg="del">
        <pc:chgData name="张 智" userId="36bdf691fd3510be" providerId="LiveId" clId="{60D4F08A-1EBA-4F14-89F4-32FE0C142F72}" dt="2023-07-19T02:07:20.594" v="7227" actId="47"/>
        <pc:sldMkLst>
          <pc:docMk/>
          <pc:sldMk cId="1786369009" sldId="1343"/>
        </pc:sldMkLst>
      </pc:sldChg>
      <pc:sldChg chg="addSp delSp modSp mod ord">
        <pc:chgData name="张 智" userId="36bdf691fd3510be" providerId="LiveId" clId="{60D4F08A-1EBA-4F14-89F4-32FE0C142F72}" dt="2023-07-19T07:20:06.066" v="9609" actId="478"/>
        <pc:sldMkLst>
          <pc:docMk/>
          <pc:sldMk cId="811633724" sldId="1344"/>
        </pc:sldMkLst>
        <pc:spChg chg="del">
          <ac:chgData name="张 智" userId="36bdf691fd3510be" providerId="LiveId" clId="{60D4F08A-1EBA-4F14-89F4-32FE0C142F72}" dt="2023-07-04T02:42:03.866" v="2" actId="478"/>
          <ac:spMkLst>
            <pc:docMk/>
            <pc:sldMk cId="811633724" sldId="1344"/>
            <ac:spMk id="2" creationId="{DC71AB4C-DDCD-0B45-8713-9CBB9DF1DD50}"/>
          </ac:spMkLst>
        </pc:spChg>
        <pc:spChg chg="mod">
          <ac:chgData name="张 智" userId="36bdf691fd3510be" providerId="LiveId" clId="{60D4F08A-1EBA-4F14-89F4-32FE0C142F72}" dt="2023-07-04T02:42:46.302" v="42" actId="255"/>
          <ac:spMkLst>
            <pc:docMk/>
            <pc:sldMk cId="811633724" sldId="1344"/>
            <ac:spMk id="3" creationId="{62EA9A19-EA4A-3140-9F24-20270B76E6C0}"/>
          </ac:spMkLst>
        </pc:spChg>
        <pc:spChg chg="del">
          <ac:chgData name="张 智" userId="36bdf691fd3510be" providerId="LiveId" clId="{60D4F08A-1EBA-4F14-89F4-32FE0C142F72}" dt="2023-07-04T03:02:14.322" v="692" actId="478"/>
          <ac:spMkLst>
            <pc:docMk/>
            <pc:sldMk cId="811633724" sldId="1344"/>
            <ac:spMk id="4" creationId="{F316AA64-4D2B-5446-8AED-61F753B33FDD}"/>
          </ac:spMkLst>
        </pc:spChg>
        <pc:spChg chg="del">
          <ac:chgData name="张 智" userId="36bdf691fd3510be" providerId="LiveId" clId="{60D4F08A-1EBA-4F14-89F4-32FE0C142F72}" dt="2023-07-19T07:20:06.066" v="9609" actId="478"/>
          <ac:spMkLst>
            <pc:docMk/>
            <pc:sldMk cId="811633724" sldId="1344"/>
            <ac:spMk id="5" creationId="{A177E002-136F-ED48-B145-BF8026B2A430}"/>
          </ac:spMkLst>
        </pc:spChg>
        <pc:spChg chg="add del mod">
          <ac:chgData name="张 智" userId="36bdf691fd3510be" providerId="LiveId" clId="{60D4F08A-1EBA-4F14-89F4-32FE0C142F72}" dt="2023-07-04T02:42:06.443" v="4" actId="478"/>
          <ac:spMkLst>
            <pc:docMk/>
            <pc:sldMk cId="811633724" sldId="1344"/>
            <ac:spMk id="7" creationId="{6220F7A9-3E60-4536-BEA9-CE070C37CFC0}"/>
          </ac:spMkLst>
        </pc:spChg>
        <pc:spChg chg="add mod">
          <ac:chgData name="张 智" userId="36bdf691fd3510be" providerId="LiveId" clId="{60D4F08A-1EBA-4F14-89F4-32FE0C142F72}" dt="2023-07-04T02:42:04.197" v="3"/>
          <ac:spMkLst>
            <pc:docMk/>
            <pc:sldMk cId="811633724" sldId="1344"/>
            <ac:spMk id="14" creationId="{A9600650-6680-49D3-9469-763C5995063D}"/>
          </ac:spMkLst>
        </pc:spChg>
      </pc:sldChg>
      <pc:sldChg chg="del">
        <pc:chgData name="张 智" userId="36bdf691fd3510be" providerId="LiveId" clId="{60D4F08A-1EBA-4F14-89F4-32FE0C142F72}" dt="2023-07-04T07:55:58.087" v="3198" actId="2696"/>
        <pc:sldMkLst>
          <pc:docMk/>
          <pc:sldMk cId="3345818830" sldId="1345"/>
        </pc:sldMkLst>
      </pc:sldChg>
      <pc:sldChg chg="add del">
        <pc:chgData name="张 智" userId="36bdf691fd3510be" providerId="LiveId" clId="{60D4F08A-1EBA-4F14-89F4-32FE0C142F72}" dt="2023-07-18T06:10:50.132" v="4341" actId="2696"/>
        <pc:sldMkLst>
          <pc:docMk/>
          <pc:sldMk cId="3262821202" sldId="1346"/>
        </pc:sldMkLst>
      </pc:sldChg>
      <pc:sldChg chg="addSp delSp modSp new mod">
        <pc:chgData name="张 智" userId="36bdf691fd3510be" providerId="LiveId" clId="{60D4F08A-1EBA-4F14-89F4-32FE0C142F72}" dt="2023-07-19T07:22:57.281" v="9649" actId="478"/>
        <pc:sldMkLst>
          <pc:docMk/>
          <pc:sldMk cId="4094185884" sldId="1347"/>
        </pc:sldMkLst>
        <pc:spChg chg="del">
          <ac:chgData name="张 智" userId="36bdf691fd3510be" providerId="LiveId" clId="{60D4F08A-1EBA-4F14-89F4-32FE0C142F72}" dt="2023-07-04T03:01:53.148" v="690" actId="478"/>
          <ac:spMkLst>
            <pc:docMk/>
            <pc:sldMk cId="4094185884" sldId="1347"/>
            <ac:spMk id="2" creationId="{D6CDEE03-A941-4A8E-9A20-59EE05DE8C09}"/>
          </ac:spMkLst>
        </pc:spChg>
        <pc:spChg chg="del">
          <ac:chgData name="张 智" userId="36bdf691fd3510be" providerId="LiveId" clId="{60D4F08A-1EBA-4F14-89F4-32FE0C142F72}" dt="2023-07-04T03:01:52.593" v="689" actId="478"/>
          <ac:spMkLst>
            <pc:docMk/>
            <pc:sldMk cId="4094185884" sldId="1347"/>
            <ac:spMk id="3" creationId="{225BA25F-9446-4917-8D3B-757A48552815}"/>
          </ac:spMkLst>
        </pc:spChg>
        <pc:spChg chg="del">
          <ac:chgData name="张 智" userId="36bdf691fd3510be" providerId="LiveId" clId="{60D4F08A-1EBA-4F14-89F4-32FE0C142F72}" dt="2023-07-04T03:02:07.741" v="691" actId="478"/>
          <ac:spMkLst>
            <pc:docMk/>
            <pc:sldMk cId="4094185884" sldId="1347"/>
            <ac:spMk id="4" creationId="{461F7154-66AA-4300-A94A-E1325F6CA01F}"/>
          </ac:spMkLst>
        </pc:spChg>
        <pc:spChg chg="del">
          <ac:chgData name="张 智" userId="36bdf691fd3510be" providerId="LiveId" clId="{60D4F08A-1EBA-4F14-89F4-32FE0C142F72}" dt="2023-07-19T07:22:57.281" v="9649" actId="478"/>
          <ac:spMkLst>
            <pc:docMk/>
            <pc:sldMk cId="4094185884" sldId="1347"/>
            <ac:spMk id="5" creationId="{CF8AEAB8-BDB2-415D-A335-1CB2AD5DEE8C}"/>
          </ac:spMkLst>
        </pc:spChg>
        <pc:spChg chg="add del mod">
          <ac:chgData name="张 智" userId="36bdf691fd3510be" providerId="LiveId" clId="{60D4F08A-1EBA-4F14-89F4-32FE0C142F72}" dt="2023-07-04T03:02:31.414" v="695"/>
          <ac:spMkLst>
            <pc:docMk/>
            <pc:sldMk cId="4094185884" sldId="1347"/>
            <ac:spMk id="6" creationId="{F1A54EB7-2E20-4470-B465-C4F931E2E9BA}"/>
          </ac:spMkLst>
        </pc:spChg>
        <pc:spChg chg="add del mod">
          <ac:chgData name="张 智" userId="36bdf691fd3510be" providerId="LiveId" clId="{60D4F08A-1EBA-4F14-89F4-32FE0C142F72}" dt="2023-07-04T03:02:56.954" v="703" actId="478"/>
          <ac:spMkLst>
            <pc:docMk/>
            <pc:sldMk cId="4094185884" sldId="1347"/>
            <ac:spMk id="8" creationId="{0F117A71-5A98-44B8-968A-CB75CEAE2D79}"/>
          </ac:spMkLst>
        </pc:spChg>
        <pc:spChg chg="add mod">
          <ac:chgData name="张 智" userId="36bdf691fd3510be" providerId="LiveId" clId="{60D4F08A-1EBA-4F14-89F4-32FE0C142F72}" dt="2023-07-04T03:03:43.054" v="718" actId="113"/>
          <ac:spMkLst>
            <pc:docMk/>
            <pc:sldMk cId="4094185884" sldId="1347"/>
            <ac:spMk id="9" creationId="{0AA98B0F-BCB1-4D0E-BFC2-7BD21A32DA3F}"/>
          </ac:spMkLst>
        </pc:spChg>
        <pc:spChg chg="add del mod">
          <ac:chgData name="张 智" userId="36bdf691fd3510be" providerId="LiveId" clId="{60D4F08A-1EBA-4F14-89F4-32FE0C142F72}" dt="2023-07-04T03:08:23.502" v="797" actId="478"/>
          <ac:spMkLst>
            <pc:docMk/>
            <pc:sldMk cId="4094185884" sldId="1347"/>
            <ac:spMk id="11" creationId="{EE8B0537-C98C-4E24-B23E-F1536DAA4273}"/>
          </ac:spMkLst>
        </pc:spChg>
        <pc:spChg chg="add del mod">
          <ac:chgData name="张 智" userId="36bdf691fd3510be" providerId="LiveId" clId="{60D4F08A-1EBA-4F14-89F4-32FE0C142F72}" dt="2023-07-04T03:08:27.360" v="799" actId="478"/>
          <ac:spMkLst>
            <pc:docMk/>
            <pc:sldMk cId="4094185884" sldId="1347"/>
            <ac:spMk id="12" creationId="{8F78BA30-56F5-426C-AD86-2EE776197FD7}"/>
          </ac:spMkLst>
        </pc:spChg>
        <pc:spChg chg="add del mod">
          <ac:chgData name="张 智" userId="36bdf691fd3510be" providerId="LiveId" clId="{60D4F08A-1EBA-4F14-89F4-32FE0C142F72}" dt="2023-07-04T03:08:24.993" v="798" actId="478"/>
          <ac:spMkLst>
            <pc:docMk/>
            <pc:sldMk cId="4094185884" sldId="1347"/>
            <ac:spMk id="13" creationId="{2077B6BA-78B0-4F43-B561-BD3500DE887D}"/>
          </ac:spMkLst>
        </pc:spChg>
        <pc:picChg chg="add mod">
          <ac:chgData name="张 智" userId="36bdf691fd3510be" providerId="LiveId" clId="{60D4F08A-1EBA-4F14-89F4-32FE0C142F72}" dt="2023-07-04T03:08:04.181" v="792"/>
          <ac:picMkLst>
            <pc:docMk/>
            <pc:sldMk cId="4094185884" sldId="1347"/>
            <ac:picMk id="10" creationId="{728F7903-AC98-46D6-A94A-3113EFD48B7C}"/>
          </ac:picMkLst>
        </pc:picChg>
        <pc:picChg chg="add mod">
          <ac:chgData name="张 智" userId="36bdf691fd3510be" providerId="LiveId" clId="{60D4F08A-1EBA-4F14-89F4-32FE0C142F72}" dt="2023-07-04T03:02:54.050" v="702" actId="1076"/>
          <ac:picMkLst>
            <pc:docMk/>
            <pc:sldMk cId="4094185884" sldId="1347"/>
            <ac:picMk id="1026" creationId="{E3A7937E-3A3D-4D6B-9156-5D6118002B89}"/>
          </ac:picMkLst>
        </pc:picChg>
      </pc:sldChg>
      <pc:sldChg chg="addSp delSp modSp add mod modNotesTx">
        <pc:chgData name="张 智" userId="36bdf691fd3510be" providerId="LiveId" clId="{60D4F08A-1EBA-4F14-89F4-32FE0C142F72}" dt="2023-07-19T07:23:05.007" v="9652" actId="478"/>
        <pc:sldMkLst>
          <pc:docMk/>
          <pc:sldMk cId="3908369038" sldId="1348"/>
        </pc:sldMkLst>
        <pc:spChg chg="add mod">
          <ac:chgData name="张 智" userId="36bdf691fd3510be" providerId="LiveId" clId="{60D4F08A-1EBA-4F14-89F4-32FE0C142F72}" dt="2023-07-04T03:07:37.354" v="781" actId="1076"/>
          <ac:spMkLst>
            <pc:docMk/>
            <pc:sldMk cId="3908369038" sldId="1348"/>
            <ac:spMk id="2" creationId="{DA61CC5B-FF2D-4DB8-8D31-E666649BFCFE}"/>
          </ac:spMkLst>
        </pc:spChg>
        <pc:spChg chg="del">
          <ac:chgData name="张 智" userId="36bdf691fd3510be" providerId="LiveId" clId="{60D4F08A-1EBA-4F14-89F4-32FE0C142F72}" dt="2023-07-19T07:23:05.007" v="9652" actId="478"/>
          <ac:spMkLst>
            <pc:docMk/>
            <pc:sldMk cId="3908369038" sldId="1348"/>
            <ac:spMk id="5" creationId="{CF8AEAB8-BDB2-415D-A335-1CB2AD5DEE8C}"/>
          </ac:spMkLst>
        </pc:spChg>
        <pc:spChg chg="add mod">
          <ac:chgData name="张 智" userId="36bdf691fd3510be" providerId="LiveId" clId="{60D4F08A-1EBA-4F14-89F4-32FE0C142F72}" dt="2023-07-04T03:07:44.736" v="786" actId="20577"/>
          <ac:spMkLst>
            <pc:docMk/>
            <pc:sldMk cId="3908369038" sldId="1348"/>
            <ac:spMk id="6" creationId="{A4E18829-FA6B-43A9-B2FD-E69B4820CFD9}"/>
          </ac:spMkLst>
        </pc:spChg>
        <pc:spChg chg="add mod">
          <ac:chgData name="张 智" userId="36bdf691fd3510be" providerId="LiveId" clId="{60D4F08A-1EBA-4F14-89F4-32FE0C142F72}" dt="2023-07-04T03:07:51.081" v="791" actId="20577"/>
          <ac:spMkLst>
            <pc:docMk/>
            <pc:sldMk cId="3908369038" sldId="1348"/>
            <ac:spMk id="7" creationId="{7883793A-E389-44D9-A38A-8A1577FB2A99}"/>
          </ac:spMkLst>
        </pc:spChg>
        <pc:spChg chg="mod">
          <ac:chgData name="张 智" userId="36bdf691fd3510be" providerId="LiveId" clId="{60D4F08A-1EBA-4F14-89F4-32FE0C142F72}" dt="2023-07-04T03:08:31.898" v="800" actId="14100"/>
          <ac:spMkLst>
            <pc:docMk/>
            <pc:sldMk cId="3908369038" sldId="1348"/>
            <ac:spMk id="9" creationId="{0AA98B0F-BCB1-4D0E-BFC2-7BD21A32DA3F}"/>
          </ac:spMkLst>
        </pc:spChg>
        <pc:picChg chg="mod">
          <ac:chgData name="张 智" userId="36bdf691fd3510be" providerId="LiveId" clId="{60D4F08A-1EBA-4F14-89F4-32FE0C142F72}" dt="2023-07-04T03:05:17.290" v="747" actId="1076"/>
          <ac:picMkLst>
            <pc:docMk/>
            <pc:sldMk cId="3908369038" sldId="1348"/>
            <ac:picMk id="1026" creationId="{E3A7937E-3A3D-4D6B-9156-5D6118002B89}"/>
          </ac:picMkLst>
        </pc:picChg>
      </pc:sldChg>
      <pc:sldChg chg="addSp delSp modSp add mod">
        <pc:chgData name="张 智" userId="36bdf691fd3510be" providerId="LiveId" clId="{60D4F08A-1EBA-4F14-89F4-32FE0C142F72}" dt="2023-07-19T07:42:46.120" v="10248" actId="403"/>
        <pc:sldMkLst>
          <pc:docMk/>
          <pc:sldMk cId="772099927" sldId="1349"/>
        </pc:sldMkLst>
        <pc:spChg chg="add del mod">
          <ac:chgData name="张 智" userId="36bdf691fd3510be" providerId="LiveId" clId="{60D4F08A-1EBA-4F14-89F4-32FE0C142F72}" dt="2023-07-04T03:08:37.555" v="802" actId="478"/>
          <ac:spMkLst>
            <pc:docMk/>
            <pc:sldMk cId="772099927" sldId="1349"/>
            <ac:spMk id="3" creationId="{89946EB7-322A-473B-9C45-430848D00948}"/>
          </ac:spMkLst>
        </pc:spChg>
        <pc:spChg chg="del">
          <ac:chgData name="张 智" userId="36bdf691fd3510be" providerId="LiveId" clId="{60D4F08A-1EBA-4F14-89F4-32FE0C142F72}" dt="2023-07-19T07:23:02.735" v="9651" actId="478"/>
          <ac:spMkLst>
            <pc:docMk/>
            <pc:sldMk cId="772099927" sldId="1349"/>
            <ac:spMk id="5" creationId="{CF8AEAB8-BDB2-415D-A335-1CB2AD5DEE8C}"/>
          </ac:spMkLst>
        </pc:spChg>
        <pc:spChg chg="del">
          <ac:chgData name="张 智" userId="36bdf691fd3510be" providerId="LiveId" clId="{60D4F08A-1EBA-4F14-89F4-32FE0C142F72}" dt="2023-07-04T03:08:35.410" v="801" actId="478"/>
          <ac:spMkLst>
            <pc:docMk/>
            <pc:sldMk cId="772099927" sldId="1349"/>
            <ac:spMk id="9" creationId="{0AA98B0F-BCB1-4D0E-BFC2-7BD21A32DA3F}"/>
          </ac:spMkLst>
        </pc:spChg>
        <pc:spChg chg="mod">
          <ac:chgData name="张 智" userId="36bdf691fd3510be" providerId="LiveId" clId="{60D4F08A-1EBA-4F14-89F4-32FE0C142F72}" dt="2023-07-19T07:42:46.120" v="10248" actId="403"/>
          <ac:spMkLst>
            <pc:docMk/>
            <pc:sldMk cId="772099927" sldId="1349"/>
            <ac:spMk id="11" creationId="{EE8B0537-C98C-4E24-B23E-F1536DAA4273}"/>
          </ac:spMkLst>
        </pc:spChg>
        <pc:spChg chg="mod">
          <ac:chgData name="张 智" userId="36bdf691fd3510be" providerId="LiveId" clId="{60D4F08A-1EBA-4F14-89F4-32FE0C142F72}" dt="2023-07-19T07:42:40.746" v="10246" actId="403"/>
          <ac:spMkLst>
            <pc:docMk/>
            <pc:sldMk cId="772099927" sldId="1349"/>
            <ac:spMk id="12" creationId="{8F78BA30-56F5-426C-AD86-2EE776197FD7}"/>
          </ac:spMkLst>
        </pc:spChg>
        <pc:spChg chg="mod">
          <ac:chgData name="张 智" userId="36bdf691fd3510be" providerId="LiveId" clId="{60D4F08A-1EBA-4F14-89F4-32FE0C142F72}" dt="2023-07-19T07:42:43.201" v="10247" actId="403"/>
          <ac:spMkLst>
            <pc:docMk/>
            <pc:sldMk cId="772099927" sldId="1349"/>
            <ac:spMk id="13" creationId="{2077B6BA-78B0-4F43-B561-BD3500DE887D}"/>
          </ac:spMkLst>
        </pc:spChg>
        <pc:spChg chg="add mod">
          <ac:chgData name="张 智" userId="36bdf691fd3510be" providerId="LiveId" clId="{60D4F08A-1EBA-4F14-89F4-32FE0C142F72}" dt="2023-07-04T03:08:37.886" v="803"/>
          <ac:spMkLst>
            <pc:docMk/>
            <pc:sldMk cId="772099927" sldId="1349"/>
            <ac:spMk id="14" creationId="{EDF0BF9D-39B5-498F-94D9-95F6EC4173B8}"/>
          </ac:spMkLst>
        </pc:spChg>
      </pc:sldChg>
      <pc:sldChg chg="addSp delSp modSp new mod ord modNotesTx">
        <pc:chgData name="张 智" userId="36bdf691fd3510be" providerId="LiveId" clId="{60D4F08A-1EBA-4F14-89F4-32FE0C142F72}" dt="2023-07-19T07:23:06.990" v="9653" actId="478"/>
        <pc:sldMkLst>
          <pc:docMk/>
          <pc:sldMk cId="1863882152" sldId="1350"/>
        </pc:sldMkLst>
        <pc:spChg chg="del">
          <ac:chgData name="张 智" userId="36bdf691fd3510be" providerId="LiveId" clId="{60D4F08A-1EBA-4F14-89F4-32FE0C142F72}" dt="2023-07-04T06:39:27.959" v="1398" actId="478"/>
          <ac:spMkLst>
            <pc:docMk/>
            <pc:sldMk cId="1863882152" sldId="1350"/>
            <ac:spMk id="2" creationId="{608B8B9D-35DF-4567-9C73-9CA33EE7659D}"/>
          </ac:spMkLst>
        </pc:spChg>
        <pc:spChg chg="del">
          <ac:chgData name="张 智" userId="36bdf691fd3510be" providerId="LiveId" clId="{60D4F08A-1EBA-4F14-89F4-32FE0C142F72}" dt="2023-07-04T06:39:27.163" v="1397" actId="478"/>
          <ac:spMkLst>
            <pc:docMk/>
            <pc:sldMk cId="1863882152" sldId="1350"/>
            <ac:spMk id="3" creationId="{DD0B81D5-61F8-4A6E-9CD6-9304BC78703F}"/>
          </ac:spMkLst>
        </pc:spChg>
        <pc:spChg chg="del">
          <ac:chgData name="张 智" userId="36bdf691fd3510be" providerId="LiveId" clId="{60D4F08A-1EBA-4F14-89F4-32FE0C142F72}" dt="2023-07-04T06:39:37.713" v="1401" actId="478"/>
          <ac:spMkLst>
            <pc:docMk/>
            <pc:sldMk cId="1863882152" sldId="1350"/>
            <ac:spMk id="4" creationId="{54B5A9D1-2308-4C64-8CB3-CD3798FC2682}"/>
          </ac:spMkLst>
        </pc:spChg>
        <pc:spChg chg="del">
          <ac:chgData name="张 智" userId="36bdf691fd3510be" providerId="LiveId" clId="{60D4F08A-1EBA-4F14-89F4-32FE0C142F72}" dt="2023-07-19T07:23:06.990" v="9653" actId="478"/>
          <ac:spMkLst>
            <pc:docMk/>
            <pc:sldMk cId="1863882152" sldId="1350"/>
            <ac:spMk id="5" creationId="{8BC996D4-3C81-42DC-8E28-BC1E33D62016}"/>
          </ac:spMkLst>
        </pc:spChg>
        <pc:picChg chg="add mod">
          <ac:chgData name="张 智" userId="36bdf691fd3510be" providerId="LiveId" clId="{60D4F08A-1EBA-4F14-89F4-32FE0C142F72}" dt="2023-07-04T06:39:44.912" v="1402" actId="14100"/>
          <ac:picMkLst>
            <pc:docMk/>
            <pc:sldMk cId="1863882152" sldId="1350"/>
            <ac:picMk id="7" creationId="{FC6F38AB-26CB-429B-BC1A-B6CB9A6452BF}"/>
          </ac:picMkLst>
        </pc:picChg>
      </pc:sldChg>
      <pc:sldChg chg="addSp delSp new mod modNotesTx">
        <pc:chgData name="张 智" userId="36bdf691fd3510be" providerId="LiveId" clId="{60D4F08A-1EBA-4F14-89F4-32FE0C142F72}" dt="2023-07-19T07:23:08.778" v="9654" actId="478"/>
        <pc:sldMkLst>
          <pc:docMk/>
          <pc:sldMk cId="2158305654" sldId="1351"/>
        </pc:sldMkLst>
        <pc:spChg chg="del">
          <ac:chgData name="张 智" userId="36bdf691fd3510be" providerId="LiveId" clId="{60D4F08A-1EBA-4F14-89F4-32FE0C142F72}" dt="2023-07-04T06:43:50.929" v="1878" actId="478"/>
          <ac:spMkLst>
            <pc:docMk/>
            <pc:sldMk cId="2158305654" sldId="1351"/>
            <ac:spMk id="2" creationId="{914F08D0-7964-45D0-8973-AB68DBBA1401}"/>
          </ac:spMkLst>
        </pc:spChg>
        <pc:spChg chg="del">
          <ac:chgData name="张 智" userId="36bdf691fd3510be" providerId="LiveId" clId="{60D4F08A-1EBA-4F14-89F4-32FE0C142F72}" dt="2023-07-04T06:43:49.989" v="1877" actId="478"/>
          <ac:spMkLst>
            <pc:docMk/>
            <pc:sldMk cId="2158305654" sldId="1351"/>
            <ac:spMk id="3" creationId="{F18F5E04-28D0-46CE-A78F-D33A6446D22F}"/>
          </ac:spMkLst>
        </pc:spChg>
        <pc:spChg chg="del">
          <ac:chgData name="张 智" userId="36bdf691fd3510be" providerId="LiveId" clId="{60D4F08A-1EBA-4F14-89F4-32FE0C142F72}" dt="2023-07-04T06:44:33.230" v="1882" actId="478"/>
          <ac:spMkLst>
            <pc:docMk/>
            <pc:sldMk cId="2158305654" sldId="1351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08.778" v="9654" actId="478"/>
          <ac:spMkLst>
            <pc:docMk/>
            <pc:sldMk cId="2158305654" sldId="1351"/>
            <ac:spMk id="5" creationId="{2860AF2C-A956-4390-9728-EA87B54EAB8C}"/>
          </ac:spMkLst>
        </pc:spChg>
        <pc:picChg chg="add del">
          <ac:chgData name="张 智" userId="36bdf691fd3510be" providerId="LiveId" clId="{60D4F08A-1EBA-4F14-89F4-32FE0C142F72}" dt="2023-07-04T06:45:40.753" v="1883" actId="478"/>
          <ac:picMkLst>
            <pc:docMk/>
            <pc:sldMk cId="2158305654" sldId="1351"/>
            <ac:picMk id="7" creationId="{8315676F-44F3-4F0B-9E9F-723A549E6B82}"/>
          </ac:picMkLst>
        </pc:picChg>
        <pc:picChg chg="add">
          <ac:chgData name="张 智" userId="36bdf691fd3510be" providerId="LiveId" clId="{60D4F08A-1EBA-4F14-89F4-32FE0C142F72}" dt="2023-07-04T06:45:41.278" v="1884" actId="22"/>
          <ac:picMkLst>
            <pc:docMk/>
            <pc:sldMk cId="2158305654" sldId="1351"/>
            <ac:picMk id="9" creationId="{A320D89A-5E39-472B-B631-69A6C8E764AE}"/>
          </ac:picMkLst>
        </pc:picChg>
      </pc:sldChg>
      <pc:sldChg chg="delSp add mod modNotesTx">
        <pc:chgData name="张 智" userId="36bdf691fd3510be" providerId="LiveId" clId="{60D4F08A-1EBA-4F14-89F4-32FE0C142F72}" dt="2023-07-19T07:23:10.455" v="9655" actId="478"/>
        <pc:sldMkLst>
          <pc:docMk/>
          <pc:sldMk cId="923056585" sldId="1352"/>
        </pc:sldMkLst>
        <pc:spChg chg="del">
          <ac:chgData name="张 智" userId="36bdf691fd3510be" providerId="LiveId" clId="{60D4F08A-1EBA-4F14-89F4-32FE0C142F72}" dt="2023-07-04T06:44:27.592" v="1881" actId="478"/>
          <ac:spMkLst>
            <pc:docMk/>
            <pc:sldMk cId="923056585" sldId="1352"/>
            <ac:spMk id="4" creationId="{0FBC7272-79BB-41D1-8E78-21C19F9AC5DB}"/>
          </ac:spMkLst>
        </pc:spChg>
        <pc:spChg chg="del">
          <ac:chgData name="张 智" userId="36bdf691fd3510be" providerId="LiveId" clId="{60D4F08A-1EBA-4F14-89F4-32FE0C142F72}" dt="2023-07-19T07:23:10.455" v="9655" actId="478"/>
          <ac:spMkLst>
            <pc:docMk/>
            <pc:sldMk cId="923056585" sldId="1352"/>
            <ac:spMk id="5" creationId="{2860AF2C-A956-4390-9728-EA87B54EAB8C}"/>
          </ac:spMkLst>
        </pc:spChg>
      </pc:sldChg>
      <pc:sldChg chg="delSp modSp add mod ord modNotesTx">
        <pc:chgData name="张 智" userId="36bdf691fd3510be" providerId="LiveId" clId="{60D4F08A-1EBA-4F14-89F4-32FE0C142F72}" dt="2023-07-20T08:47:16.321" v="17210" actId="20577"/>
        <pc:sldMkLst>
          <pc:docMk/>
          <pc:sldMk cId="4126946887" sldId="1353"/>
        </pc:sldMkLst>
        <pc:spChg chg="mod">
          <ac:chgData name="张 智" userId="36bdf691fd3510be" providerId="LiveId" clId="{60D4F08A-1EBA-4F14-89F4-32FE0C142F72}" dt="2023-07-20T08:47:16.321" v="17210" actId="20577"/>
          <ac:spMkLst>
            <pc:docMk/>
            <pc:sldMk cId="4126946887" sldId="1353"/>
            <ac:spMk id="3" creationId="{56279952-E4DB-7445-83D2-1C8ADC55F074}"/>
          </ac:spMkLst>
        </pc:spChg>
        <pc:spChg chg="del mod">
          <ac:chgData name="张 智" userId="36bdf691fd3510be" providerId="LiveId" clId="{60D4F08A-1EBA-4F14-89F4-32FE0C142F72}" dt="2023-07-06T07:45:14.820" v="3707" actId="478"/>
          <ac:spMkLst>
            <pc:docMk/>
            <pc:sldMk cId="4126946887" sldId="1353"/>
            <ac:spMk id="5" creationId="{413A361C-E552-42B7-86BC-3136457D9392}"/>
          </ac:spMkLst>
        </pc:spChg>
      </pc:sldChg>
      <pc:sldChg chg="modSp add mod ord modNotesTx">
        <pc:chgData name="张 智" userId="36bdf691fd3510be" providerId="LiveId" clId="{60D4F08A-1EBA-4F14-89F4-32FE0C142F72}" dt="2023-07-20T08:50:53.756" v="17343" actId="20577"/>
        <pc:sldMkLst>
          <pc:docMk/>
          <pc:sldMk cId="146581613" sldId="1354"/>
        </pc:sldMkLst>
        <pc:spChg chg="mod">
          <ac:chgData name="张 智" userId="36bdf691fd3510be" providerId="LiveId" clId="{60D4F08A-1EBA-4F14-89F4-32FE0C142F72}" dt="2023-07-17T15:08:35.355" v="4117" actId="1076"/>
          <ac:spMkLst>
            <pc:docMk/>
            <pc:sldMk cId="146581613" sldId="1354"/>
            <ac:spMk id="2" creationId="{AF12F404-5848-8D4C-8FB6-3349BDEB8F75}"/>
          </ac:spMkLst>
        </pc:spChg>
        <pc:spChg chg="mod">
          <ac:chgData name="张 智" userId="36bdf691fd3510be" providerId="LiveId" clId="{60D4F08A-1EBA-4F14-89F4-32FE0C142F72}" dt="2023-07-20T08:50:53.756" v="17343" actId="20577"/>
          <ac:spMkLst>
            <pc:docMk/>
            <pc:sldMk cId="146581613" sldId="1354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5:24.850" v="3708" actId="2696"/>
        <pc:sldMkLst>
          <pc:docMk/>
          <pc:sldMk cId="2894990783" sldId="1354"/>
        </pc:sldMkLst>
      </pc:sldChg>
      <pc:sldChg chg="modSp add mod ord modNotesTx">
        <pc:chgData name="张 智" userId="36bdf691fd3510be" providerId="LiveId" clId="{60D4F08A-1EBA-4F14-89F4-32FE0C142F72}" dt="2023-07-20T08:47:09.403" v="17203" actId="20577"/>
        <pc:sldMkLst>
          <pc:docMk/>
          <pc:sldMk cId="1217580951" sldId="1355"/>
        </pc:sldMkLst>
        <pc:spChg chg="mod">
          <ac:chgData name="张 智" userId="36bdf691fd3510be" providerId="LiveId" clId="{60D4F08A-1EBA-4F14-89F4-32FE0C142F72}" dt="2023-07-20T08:47:09.403" v="17203" actId="20577"/>
          <ac:spMkLst>
            <pc:docMk/>
            <pc:sldMk cId="1217580951" sldId="1355"/>
            <ac:spMk id="3" creationId="{56279952-E4DB-7445-83D2-1C8ADC55F074}"/>
          </ac:spMkLst>
        </pc:spChg>
      </pc:sldChg>
      <pc:sldChg chg="add del">
        <pc:chgData name="张 智" userId="36bdf691fd3510be" providerId="LiveId" clId="{60D4F08A-1EBA-4F14-89F4-32FE0C142F72}" dt="2023-07-06T07:42:46.764" v="3676"/>
        <pc:sldMkLst>
          <pc:docMk/>
          <pc:sldMk cId="3554778460" sldId="1355"/>
        </pc:sldMkLst>
      </pc:sldChg>
      <pc:sldChg chg="addSp modSp add mod ord modAnim modNotesTx">
        <pc:chgData name="张 智" userId="36bdf691fd3510be" providerId="LiveId" clId="{60D4F08A-1EBA-4F14-89F4-32FE0C142F72}" dt="2023-07-20T08:47:28.088" v="17227" actId="20577"/>
        <pc:sldMkLst>
          <pc:docMk/>
          <pc:sldMk cId="1127121704" sldId="1356"/>
        </pc:sldMkLst>
        <pc:spChg chg="mod">
          <ac:chgData name="张 智" userId="36bdf691fd3510be" providerId="LiveId" clId="{60D4F08A-1EBA-4F14-89F4-32FE0C142F72}" dt="2023-07-20T08:47:28.088" v="17227" actId="20577"/>
          <ac:spMkLst>
            <pc:docMk/>
            <pc:sldMk cId="1127121704" sldId="1356"/>
            <ac:spMk id="3" creationId="{56279952-E4DB-7445-83D2-1C8ADC55F074}"/>
          </ac:spMkLst>
        </pc:sp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5" creationId="{5630D9FE-C2FD-4BC4-A94C-4CF4484B4546}"/>
          </ac:picMkLst>
        </pc:picChg>
        <pc:picChg chg="add mod">
          <ac:chgData name="张 智" userId="36bdf691fd3510be" providerId="LiveId" clId="{60D4F08A-1EBA-4F14-89F4-32FE0C142F72}" dt="2023-07-18T06:52:07.793" v="5342" actId="1035"/>
          <ac:picMkLst>
            <pc:docMk/>
            <pc:sldMk cId="1127121704" sldId="1356"/>
            <ac:picMk id="7" creationId="{D83EF22A-4C53-486E-979E-B2316E166363}"/>
          </ac:picMkLst>
        </pc:picChg>
      </pc:sldChg>
      <pc:sldChg chg="addSp delSp modSp add del mod">
        <pc:chgData name="张 智" userId="36bdf691fd3510be" providerId="LiveId" clId="{60D4F08A-1EBA-4F14-89F4-32FE0C142F72}" dt="2023-07-21T07:12:59.543" v="17751" actId="2696"/>
        <pc:sldMkLst>
          <pc:docMk/>
          <pc:sldMk cId="89569967" sldId="1357"/>
        </pc:sldMkLst>
        <pc:spChg chg="del">
          <ac:chgData name="张 智" userId="36bdf691fd3510be" providerId="LiveId" clId="{60D4F08A-1EBA-4F14-89F4-32FE0C142F72}" dt="2023-07-19T14:51:01.831" v="12791" actId="478"/>
          <ac:spMkLst>
            <pc:docMk/>
            <pc:sldMk cId="89569967" sldId="1357"/>
            <ac:spMk id="2" creationId="{00000000-0000-0000-0000-000000000000}"/>
          </ac:spMkLst>
        </pc:spChg>
        <pc:spChg chg="add del mod">
          <ac:chgData name="张 智" userId="36bdf691fd3510be" providerId="LiveId" clId="{60D4F08A-1EBA-4F14-89F4-32FE0C142F72}" dt="2023-07-19T14:51:03.400" v="12792" actId="478"/>
          <ac:spMkLst>
            <pc:docMk/>
            <pc:sldMk cId="89569967" sldId="1357"/>
            <ac:spMk id="5" creationId="{F5182AEA-D76F-4AFB-A367-5043B28F219A}"/>
          </ac:spMkLst>
        </pc:spChg>
        <pc:spChg chg="mod">
          <ac:chgData name="张 智" userId="36bdf691fd3510be" providerId="LiveId" clId="{60D4F08A-1EBA-4F14-89F4-32FE0C142F72}" dt="2023-07-19T15:00:26.917" v="13115" actId="108"/>
          <ac:spMkLst>
            <pc:docMk/>
            <pc:sldMk cId="89569967" sldId="1357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21T07:33:12.739" v="18002" actId="20577"/>
        <pc:sldMkLst>
          <pc:docMk/>
          <pc:sldMk cId="3131777775" sldId="1358"/>
        </pc:sldMkLst>
        <pc:spChg chg="mod">
          <ac:chgData name="张 智" userId="36bdf691fd3510be" providerId="LiveId" clId="{60D4F08A-1EBA-4F14-89F4-32FE0C142F72}" dt="2023-07-21T07:33:12.739" v="18002" actId="20577"/>
          <ac:spMkLst>
            <pc:docMk/>
            <pc:sldMk cId="3131777775" sldId="1358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60D4F08A-1EBA-4F14-89F4-32FE0C142F72}" dt="2023-07-19T15:12:30.073" v="13653"/>
        <pc:sldMkLst>
          <pc:docMk/>
          <pc:sldMk cId="2133322379" sldId="1359"/>
        </pc:sldMkLst>
        <pc:spChg chg="mod">
          <ac:chgData name="张 智" userId="36bdf691fd3510be" providerId="LiveId" clId="{60D4F08A-1EBA-4F14-89F4-32FE0C142F72}" dt="2023-07-19T15:12:30.073" v="13653"/>
          <ac:spMkLst>
            <pc:docMk/>
            <pc:sldMk cId="2133322379" sldId="1359"/>
            <ac:spMk id="7" creationId="{85F180D1-C7EF-4A34-96CA-73A86A26F467}"/>
          </ac:spMkLst>
        </pc:spChg>
      </pc:sldChg>
      <pc:sldChg chg="modSp add mod">
        <pc:chgData name="张 智" userId="36bdf691fd3510be" providerId="LiveId" clId="{60D4F08A-1EBA-4F14-89F4-32FE0C142F72}" dt="2023-07-19T15:19:27.406" v="13947" actId="20577"/>
        <pc:sldMkLst>
          <pc:docMk/>
          <pc:sldMk cId="1949095929" sldId="1360"/>
        </pc:sldMkLst>
        <pc:spChg chg="mod">
          <ac:chgData name="张 智" userId="36bdf691fd3510be" providerId="LiveId" clId="{60D4F08A-1EBA-4F14-89F4-32FE0C142F72}" dt="2023-07-19T15:16:40.518" v="13782" actId="1076"/>
          <ac:spMkLst>
            <pc:docMk/>
            <pc:sldMk cId="1949095929" sldId="1360"/>
            <ac:spMk id="4" creationId="{00000000-0000-0000-0000-000000000000}"/>
          </ac:spMkLst>
        </pc:spChg>
        <pc:spChg chg="mod">
          <ac:chgData name="张 智" userId="36bdf691fd3510be" providerId="LiveId" clId="{60D4F08A-1EBA-4F14-89F4-32FE0C142F72}" dt="2023-07-19T15:19:27.406" v="13947" actId="20577"/>
          <ac:spMkLst>
            <pc:docMk/>
            <pc:sldMk cId="1949095929" sldId="1360"/>
            <ac:spMk id="7" creationId="{85F180D1-C7EF-4A34-96CA-73A86A26F467}"/>
          </ac:spMkLst>
        </pc:spChg>
      </pc:sldChg>
      <pc:sldChg chg="addSp delSp modSp add mod modTransition modAnim modNotesTx">
        <pc:chgData name="张 智" userId="36bdf691fd3510be" providerId="LiveId" clId="{60D4F08A-1EBA-4F14-89F4-32FE0C142F72}" dt="2023-07-20T02:40:15.139" v="16336" actId="478"/>
        <pc:sldMkLst>
          <pc:docMk/>
          <pc:sldMk cId="2919156200" sldId="1361"/>
        </pc:sldMkLst>
        <pc:spChg chg="add del mod">
          <ac:chgData name="张 智" userId="36bdf691fd3510be" providerId="LiveId" clId="{60D4F08A-1EBA-4F14-89F4-32FE0C142F72}" dt="2023-07-20T02:17:38.122" v="15288" actId="478"/>
          <ac:spMkLst>
            <pc:docMk/>
            <pc:sldMk cId="2919156200" sldId="1361"/>
            <ac:spMk id="3" creationId="{6A39D0FB-FEE5-4ECB-82B3-94C222554FA3}"/>
          </ac:spMkLst>
        </pc:spChg>
        <pc:spChg chg="add mod">
          <ac:chgData name="张 智" userId="36bdf691fd3510be" providerId="LiveId" clId="{60D4F08A-1EBA-4F14-89F4-32FE0C142F72}" dt="2023-07-20T02:15:56.554" v="15278" actId="14100"/>
          <ac:spMkLst>
            <pc:docMk/>
            <pc:sldMk cId="2919156200" sldId="1361"/>
            <ac:spMk id="13" creationId="{7EF3743E-FBE9-4A51-80DD-5B450A10F2B5}"/>
          </ac:spMkLst>
        </pc:spChg>
        <pc:spChg chg="mod">
          <ac:chgData name="张 智" userId="36bdf691fd3510be" providerId="LiveId" clId="{60D4F08A-1EBA-4F14-89F4-32FE0C142F72}" dt="2023-07-20T02:13:27.435" v="15187" actId="14100"/>
          <ac:spMkLst>
            <pc:docMk/>
            <pc:sldMk cId="2919156200" sldId="1361"/>
            <ac:spMk id="238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17:36.244" v="15287" actId="21"/>
          <ac:spMkLst>
            <pc:docMk/>
            <pc:sldMk cId="2919156200" sldId="1361"/>
            <ac:spMk id="239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40:15.139" v="16336" actId="478"/>
          <ac:spMkLst>
            <pc:docMk/>
            <pc:sldMk cId="2919156200" sldId="1361"/>
            <ac:spMk id="240" creationId="{00000000-0000-0000-0000-000000000000}"/>
          </ac:spMkLst>
        </pc:spChg>
        <pc:spChg chg="mod">
          <ac:chgData name="张 智" userId="36bdf691fd3510be" providerId="LiveId" clId="{60D4F08A-1EBA-4F14-89F4-32FE0C142F72}" dt="2023-07-20T02:16:16.601" v="15281" actId="1076"/>
          <ac:spMkLst>
            <pc:docMk/>
            <pc:sldMk cId="2919156200" sldId="1361"/>
            <ac:spMk id="243" creationId="{00000000-0000-0000-0000-000000000000}"/>
          </ac:spMkLst>
        </pc:spChg>
        <pc:picChg chg="add del mod">
          <ac:chgData name="张 智" userId="36bdf691fd3510be" providerId="LiveId" clId="{60D4F08A-1EBA-4F14-89F4-32FE0C142F72}" dt="2023-07-20T02:15:44.465" v="15273" actId="1076"/>
          <ac:picMkLst>
            <pc:docMk/>
            <pc:sldMk cId="2919156200" sldId="1361"/>
            <ac:picMk id="248" creationId="{00000000-0000-0000-0000-000000000000}"/>
          </ac:picMkLst>
        </pc:picChg>
      </pc:sldChg>
      <pc:sldChg chg="addSp delSp modSp add mod modTransition modAnim modNotesTx">
        <pc:chgData name="张 智" userId="36bdf691fd3510be" providerId="LiveId" clId="{60D4F08A-1EBA-4F14-89F4-32FE0C142F72}" dt="2023-07-20T02:55:52.679" v="16976" actId="20577"/>
        <pc:sldMkLst>
          <pc:docMk/>
          <pc:sldMk cId="1937701371" sldId="1362"/>
        </pc:sldMkLst>
        <pc:spChg chg="add mod">
          <ac:chgData name="张 智" userId="36bdf691fd3510be" providerId="LiveId" clId="{60D4F08A-1EBA-4F14-89F4-32FE0C142F72}" dt="2023-07-20T02:32:13.086" v="15809" actId="1076"/>
          <ac:spMkLst>
            <pc:docMk/>
            <pc:sldMk cId="1937701371" sldId="1362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0:03.391" v="15780" actId="113"/>
          <ac:spMkLst>
            <pc:docMk/>
            <pc:sldMk cId="1937701371" sldId="1362"/>
            <ac:spMk id="315" creationId="{00000000-0000-0000-0000-000000000000}"/>
          </ac:spMkLst>
        </pc:spChg>
        <pc:spChg chg="mod">
          <ac:chgData name="张 智" userId="36bdf691fd3510be" providerId="LiveId" clId="{60D4F08A-1EBA-4F14-89F4-32FE0C142F72}" dt="2023-07-20T02:54:37.836" v="16847" actId="20577"/>
          <ac:spMkLst>
            <pc:docMk/>
            <pc:sldMk cId="1937701371" sldId="1362"/>
            <ac:spMk id="316" creationId="{00000000-0000-0000-0000-000000000000}"/>
          </ac:spMkLst>
        </pc:spChg>
        <pc:spChg chg="del mod">
          <ac:chgData name="张 智" userId="36bdf691fd3510be" providerId="LiveId" clId="{60D4F08A-1EBA-4F14-89F4-32FE0C142F72}" dt="2023-07-20T02:39:52.797" v="16328" actId="478"/>
          <ac:spMkLst>
            <pc:docMk/>
            <pc:sldMk cId="1937701371" sldId="1362"/>
            <ac:spMk id="317" creationId="{00000000-0000-0000-0000-000000000000}"/>
          </ac:spMkLst>
        </pc:spChg>
        <pc:picChg chg="mod">
          <ac:chgData name="张 智" userId="36bdf691fd3510be" providerId="LiveId" clId="{60D4F08A-1EBA-4F14-89F4-32FE0C142F72}" dt="2023-07-20T02:30:11.926" v="15782" actId="1076"/>
          <ac:picMkLst>
            <pc:docMk/>
            <pc:sldMk cId="1937701371" sldId="1362"/>
            <ac:picMk id="318" creationId="{00000000-0000-0000-0000-000000000000}"/>
          </ac:picMkLst>
        </pc:picChg>
        <pc:picChg chg="mod">
          <ac:chgData name="张 智" userId="36bdf691fd3510be" providerId="LiveId" clId="{60D4F08A-1EBA-4F14-89F4-32FE0C142F72}" dt="2023-07-20T02:30:11.926" v="15782" actId="1076"/>
          <ac:picMkLst>
            <pc:docMk/>
            <pc:sldMk cId="1937701371" sldId="1362"/>
            <ac:picMk id="319" creationId="{00000000-0000-0000-0000-000000000000}"/>
          </ac:picMkLst>
        </pc:picChg>
      </pc:sldChg>
      <pc:sldChg chg="modSp add del mod ord modAnim">
        <pc:chgData name="张 智" userId="36bdf691fd3510be" providerId="LiveId" clId="{60D4F08A-1EBA-4F14-89F4-32FE0C142F72}" dt="2023-07-20T02:33:07.317" v="15864" actId="2696"/>
        <pc:sldMkLst>
          <pc:docMk/>
          <pc:sldMk cId="458787610" sldId="1363"/>
        </pc:sldMkLst>
        <pc:spChg chg="mod">
          <ac:chgData name="张 智" userId="36bdf691fd3510be" providerId="LiveId" clId="{60D4F08A-1EBA-4F14-89F4-32FE0C142F72}" dt="2023-07-20T02:32:57.157" v="15861" actId="20577"/>
          <ac:spMkLst>
            <pc:docMk/>
            <pc:sldMk cId="458787610" sldId="1363"/>
            <ac:spMk id="316" creationId="{00000000-0000-0000-0000-000000000000}"/>
          </ac:spMkLst>
        </pc:spChg>
      </pc:sldChg>
      <pc:sldChg chg="delSp modSp add mod modNotesTx">
        <pc:chgData name="张 智" userId="36bdf691fd3510be" providerId="LiveId" clId="{60D4F08A-1EBA-4F14-89F4-32FE0C142F72}" dt="2023-07-20T02:39:55.197" v="16329" actId="478"/>
        <pc:sldMkLst>
          <pc:docMk/>
          <pc:sldMk cId="1544810827" sldId="1363"/>
        </pc:sldMkLst>
        <pc:spChg chg="mod">
          <ac:chgData name="张 智" userId="36bdf691fd3510be" providerId="LiveId" clId="{60D4F08A-1EBA-4F14-89F4-32FE0C142F72}" dt="2023-07-20T02:33:27.316" v="15884" actId="1076"/>
          <ac:spMkLst>
            <pc:docMk/>
            <pc:sldMk cId="1544810827" sldId="1363"/>
            <ac:spMk id="7" creationId="{EB5B7D89-3596-45A9-976D-7F445E1A5274}"/>
          </ac:spMkLst>
        </pc:spChg>
        <pc:spChg chg="mod">
          <ac:chgData name="张 智" userId="36bdf691fd3510be" providerId="LiveId" clId="{60D4F08A-1EBA-4F14-89F4-32FE0C142F72}" dt="2023-07-20T02:35:53.247" v="16264" actId="20577"/>
          <ac:spMkLst>
            <pc:docMk/>
            <pc:sldMk cId="1544810827" sldId="1363"/>
            <ac:spMk id="316" creationId="{00000000-0000-0000-0000-000000000000}"/>
          </ac:spMkLst>
        </pc:spChg>
        <pc:spChg chg="del">
          <ac:chgData name="张 智" userId="36bdf691fd3510be" providerId="LiveId" clId="{60D4F08A-1EBA-4F14-89F4-32FE0C142F72}" dt="2023-07-20T02:39:55.197" v="16329" actId="478"/>
          <ac:spMkLst>
            <pc:docMk/>
            <pc:sldMk cId="1544810827" sldId="1363"/>
            <ac:spMk id="317" creationId="{00000000-0000-0000-0000-000000000000}"/>
          </ac:spMkLst>
        </pc:spChg>
      </pc:sldChg>
      <pc:sldChg chg="modSp add mod">
        <pc:chgData name="张 智" userId="36bdf691fd3510be" providerId="LiveId" clId="{60D4F08A-1EBA-4F14-89F4-32FE0C142F72}" dt="2023-07-21T07:36:20.040" v="18009" actId="207"/>
        <pc:sldMkLst>
          <pc:docMk/>
          <pc:sldMk cId="323792292" sldId="1364"/>
        </pc:sldMkLst>
        <pc:spChg chg="mod">
          <ac:chgData name="张 智" userId="36bdf691fd3510be" providerId="LiveId" clId="{60D4F08A-1EBA-4F14-89F4-32FE0C142F72}" dt="2023-07-21T07:36:20.040" v="18009" actId="207"/>
          <ac:spMkLst>
            <pc:docMk/>
            <pc:sldMk cId="323792292" sldId="1364"/>
            <ac:spMk id="7" creationId="{85F180D1-C7EF-4A34-96CA-73A86A26F467}"/>
          </ac:spMkLst>
        </pc:spChg>
      </pc:sldChg>
      <pc:sldMasterChg chg="delSp mod modSldLayout">
        <pc:chgData name="张 智" userId="36bdf691fd3510be" providerId="LiveId" clId="{60D4F08A-1EBA-4F14-89F4-32FE0C142F72}" dt="2023-07-19T07:22:37.274" v="9648" actId="478"/>
        <pc:sldMasterMkLst>
          <pc:docMk/>
          <pc:sldMasterMk cId="3650452161" sldId="2147483749"/>
        </pc:sldMasterMkLst>
        <pc:spChg chg="del">
          <ac:chgData name="张 智" userId="36bdf691fd3510be" providerId="LiveId" clId="{60D4F08A-1EBA-4F14-89F4-32FE0C142F72}" dt="2023-07-19T07:21:44.583" v="9612" actId="478"/>
          <ac:spMkLst>
            <pc:docMk/>
            <pc:sldMasterMk cId="3650452161" sldId="2147483749"/>
            <ac:spMk id="4" creationId="{E0F097AC-23F3-534A-8D1C-AF129137CF80}"/>
          </ac:spMkLst>
        </pc:spChg>
        <pc:spChg chg="del">
          <ac:chgData name="张 智" userId="36bdf691fd3510be" providerId="LiveId" clId="{60D4F08A-1EBA-4F14-89F4-32FE0C142F72}" dt="2023-07-19T07:21:43.951" v="9611" actId="478"/>
          <ac:spMkLst>
            <pc:docMk/>
            <pc:sldMasterMk cId="3650452161" sldId="2147483749"/>
            <ac:spMk id="5" creationId="{6C68DFE2-5989-D347-BB6E-893E65157B75}"/>
          </ac:spMkLst>
        </pc:spChg>
        <pc:spChg chg="del">
          <ac:chgData name="张 智" userId="36bdf691fd3510be" providerId="LiveId" clId="{60D4F08A-1EBA-4F14-89F4-32FE0C142F72}" dt="2023-07-19T07:21:42.780" v="9610" actId="478"/>
          <ac:spMkLst>
            <pc:docMk/>
            <pc:sldMasterMk cId="3650452161" sldId="2147483749"/>
            <ac:spMk id="6" creationId="{D21D1A7C-7C54-D945-8119-DD47BCE739E2}"/>
          </ac:spMkLst>
        </pc:spChg>
        <pc:sldLayoutChg chg="delSp mod">
          <pc:chgData name="张 智" userId="36bdf691fd3510be" providerId="LiveId" clId="{60D4F08A-1EBA-4F14-89F4-32FE0C142F72}" dt="2023-07-19T07:22:37.274" v="9648" actId="478"/>
          <pc:sldLayoutMkLst>
            <pc:docMk/>
            <pc:sldMasterMk cId="3650452161" sldId="2147483749"/>
            <pc:sldLayoutMk cId="0" sldId="2147483658"/>
          </pc:sldLayoutMkLst>
          <pc:spChg chg="del">
            <ac:chgData name="张 智" userId="36bdf691fd3510be" providerId="LiveId" clId="{60D4F08A-1EBA-4F14-89F4-32FE0C142F72}" dt="2023-07-19T07:22:35.319" v="9647" actId="478"/>
            <ac:spMkLst>
              <pc:docMk/>
              <pc:sldMasterMk cId="3650452161" sldId="2147483749"/>
              <pc:sldLayoutMk cId="0" sldId="2147483658"/>
              <ac:spMk id="3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4.493" v="9646" actId="478"/>
            <ac:spMkLst>
              <pc:docMk/>
              <pc:sldMasterMk cId="3650452161" sldId="2147483749"/>
              <pc:sldLayoutMk cId="0" sldId="2147483658"/>
              <ac:spMk id="4" creationId="{00000000-0000-0000-0000-000000000000}"/>
            </ac:spMkLst>
          </pc:spChg>
          <pc:spChg chg="del">
            <ac:chgData name="张 智" userId="36bdf691fd3510be" providerId="LiveId" clId="{60D4F08A-1EBA-4F14-89F4-32FE0C142F72}" dt="2023-07-19T07:22:37.274" v="9648" actId="478"/>
            <ac:spMkLst>
              <pc:docMk/>
              <pc:sldMasterMk cId="3650452161" sldId="2147483749"/>
              <pc:sldLayoutMk cId="0" sldId="2147483658"/>
              <ac:spMk id="12" creationId="{00000000-0000-0000-0000-000000000000}"/>
            </ac:spMkLst>
          </pc:spChg>
        </pc:sldLayoutChg>
        <pc:sldLayoutChg chg="delSp mod">
          <pc:chgData name="张 智" userId="36bdf691fd3510be" providerId="LiveId" clId="{60D4F08A-1EBA-4F14-89F4-32FE0C142F72}" dt="2023-07-19T07:21:48.912" v="9615" actId="478"/>
          <pc:sldLayoutMkLst>
            <pc:docMk/>
            <pc:sldMasterMk cId="3650452161" sldId="2147483749"/>
            <pc:sldLayoutMk cId="824355887" sldId="2147483750"/>
          </pc:sldLayoutMkLst>
          <pc:spChg chg="del">
            <ac:chgData name="张 智" userId="36bdf691fd3510be" providerId="LiveId" clId="{60D4F08A-1EBA-4F14-89F4-32FE0C142F72}" dt="2023-07-19T07:21:46.988" v="9613" actId="478"/>
            <ac:spMkLst>
              <pc:docMk/>
              <pc:sldMasterMk cId="3650452161" sldId="2147483749"/>
              <pc:sldLayoutMk cId="824355887" sldId="2147483750"/>
              <ac:spMk id="4" creationId="{CC630100-E8DE-344F-BD22-FCDE393625FE}"/>
            </ac:spMkLst>
          </pc:spChg>
          <pc:spChg chg="del">
            <ac:chgData name="张 智" userId="36bdf691fd3510be" providerId="LiveId" clId="{60D4F08A-1EBA-4F14-89F4-32FE0C142F72}" dt="2023-07-19T07:21:48.160" v="9614" actId="478"/>
            <ac:spMkLst>
              <pc:docMk/>
              <pc:sldMasterMk cId="3650452161" sldId="2147483749"/>
              <pc:sldLayoutMk cId="824355887" sldId="2147483750"/>
              <ac:spMk id="5" creationId="{7D557205-D3E3-0342-A7AA-7196C06F9026}"/>
            </ac:spMkLst>
          </pc:spChg>
          <pc:spChg chg="del">
            <ac:chgData name="张 智" userId="36bdf691fd3510be" providerId="LiveId" clId="{60D4F08A-1EBA-4F14-89F4-32FE0C142F72}" dt="2023-07-19T07:21:48.912" v="9615" actId="478"/>
            <ac:spMkLst>
              <pc:docMk/>
              <pc:sldMasterMk cId="3650452161" sldId="2147483749"/>
              <pc:sldLayoutMk cId="824355887" sldId="2147483750"/>
              <ac:spMk id="6" creationId="{85D80EF3-64A7-994A-93CF-F47BEC0004A5}"/>
            </ac:spMkLst>
          </pc:spChg>
        </pc:sldLayoutChg>
        <pc:sldLayoutChg chg="delSp mod">
          <pc:chgData name="张 智" userId="36bdf691fd3510be" providerId="LiveId" clId="{60D4F08A-1EBA-4F14-89F4-32FE0C142F72}" dt="2023-07-19T07:21:53.184" v="9618" actId="478"/>
          <pc:sldLayoutMkLst>
            <pc:docMk/>
            <pc:sldMasterMk cId="3650452161" sldId="2147483749"/>
            <pc:sldLayoutMk cId="3283771779" sldId="2147483751"/>
          </pc:sldLayoutMkLst>
          <pc:spChg chg="del">
            <ac:chgData name="张 智" userId="36bdf691fd3510be" providerId="LiveId" clId="{60D4F08A-1EBA-4F14-89F4-32FE0C142F72}" dt="2023-07-19T07:21:51.490" v="9616" actId="478"/>
            <ac:spMkLst>
              <pc:docMk/>
              <pc:sldMasterMk cId="3650452161" sldId="2147483749"/>
              <pc:sldLayoutMk cId="3283771779" sldId="2147483751"/>
              <ac:spMk id="4" creationId="{9F61F02A-D336-704B-97DE-2EF57C708FC9}"/>
            </ac:spMkLst>
          </pc:spChg>
          <pc:spChg chg="del">
            <ac:chgData name="张 智" userId="36bdf691fd3510be" providerId="LiveId" clId="{60D4F08A-1EBA-4F14-89F4-32FE0C142F72}" dt="2023-07-19T07:21:52.337" v="9617" actId="478"/>
            <ac:spMkLst>
              <pc:docMk/>
              <pc:sldMasterMk cId="3650452161" sldId="2147483749"/>
              <pc:sldLayoutMk cId="3283771779" sldId="2147483751"/>
              <ac:spMk id="5" creationId="{9847DBCB-1660-B04C-963C-C5CA566D72B2}"/>
            </ac:spMkLst>
          </pc:spChg>
          <pc:spChg chg="del">
            <ac:chgData name="张 智" userId="36bdf691fd3510be" providerId="LiveId" clId="{60D4F08A-1EBA-4F14-89F4-32FE0C142F72}" dt="2023-07-19T07:21:53.184" v="9618" actId="478"/>
            <ac:spMkLst>
              <pc:docMk/>
              <pc:sldMasterMk cId="3650452161" sldId="2147483749"/>
              <pc:sldLayoutMk cId="3283771779" sldId="2147483751"/>
              <ac:spMk id="6" creationId="{C807CB68-F41B-7F45-8F9C-31526CAD90C9}"/>
            </ac:spMkLst>
          </pc:spChg>
        </pc:sldLayoutChg>
        <pc:sldLayoutChg chg="delSp mod">
          <pc:chgData name="张 智" userId="36bdf691fd3510be" providerId="LiveId" clId="{60D4F08A-1EBA-4F14-89F4-32FE0C142F72}" dt="2023-07-19T07:21:56.985" v="9621" actId="478"/>
          <pc:sldLayoutMkLst>
            <pc:docMk/>
            <pc:sldMasterMk cId="3650452161" sldId="2147483749"/>
            <pc:sldLayoutMk cId="1169176196" sldId="2147483752"/>
          </pc:sldLayoutMkLst>
          <pc:spChg chg="del">
            <ac:chgData name="张 智" userId="36bdf691fd3510be" providerId="LiveId" clId="{60D4F08A-1EBA-4F14-89F4-32FE0C142F72}" dt="2023-07-19T07:21:55.393" v="9619" actId="478"/>
            <ac:spMkLst>
              <pc:docMk/>
              <pc:sldMasterMk cId="3650452161" sldId="2147483749"/>
              <pc:sldLayoutMk cId="1169176196" sldId="2147483752"/>
              <ac:spMk id="4" creationId="{520ACC20-00B6-B94A-9110-D6FCE946F96C}"/>
            </ac:spMkLst>
          </pc:spChg>
          <pc:spChg chg="del">
            <ac:chgData name="张 智" userId="36bdf691fd3510be" providerId="LiveId" clId="{60D4F08A-1EBA-4F14-89F4-32FE0C142F72}" dt="2023-07-19T07:21:56.190" v="9620" actId="478"/>
            <ac:spMkLst>
              <pc:docMk/>
              <pc:sldMasterMk cId="3650452161" sldId="2147483749"/>
              <pc:sldLayoutMk cId="1169176196" sldId="2147483752"/>
              <ac:spMk id="5" creationId="{76725B20-465C-4241-9982-23ADE3CCAAB4}"/>
            </ac:spMkLst>
          </pc:spChg>
          <pc:spChg chg="del">
            <ac:chgData name="张 智" userId="36bdf691fd3510be" providerId="LiveId" clId="{60D4F08A-1EBA-4F14-89F4-32FE0C142F72}" dt="2023-07-19T07:21:56.985" v="9621" actId="478"/>
            <ac:spMkLst>
              <pc:docMk/>
              <pc:sldMasterMk cId="3650452161" sldId="2147483749"/>
              <pc:sldLayoutMk cId="1169176196" sldId="2147483752"/>
              <ac:spMk id="6" creationId="{2E016430-9E20-F34E-BCF2-120D75D6F0F9}"/>
            </ac:spMkLst>
          </pc:spChg>
        </pc:sldLayoutChg>
        <pc:sldLayoutChg chg="delSp mod">
          <pc:chgData name="张 智" userId="36bdf691fd3510be" providerId="LiveId" clId="{60D4F08A-1EBA-4F14-89F4-32FE0C142F72}" dt="2023-07-19T07:22:01.378" v="9624" actId="478"/>
          <pc:sldLayoutMkLst>
            <pc:docMk/>
            <pc:sldMasterMk cId="3650452161" sldId="2147483749"/>
            <pc:sldLayoutMk cId="2321519119" sldId="2147483753"/>
          </pc:sldLayoutMkLst>
          <pc:spChg chg="del">
            <ac:chgData name="张 智" userId="36bdf691fd3510be" providerId="LiveId" clId="{60D4F08A-1EBA-4F14-89F4-32FE0C142F72}" dt="2023-07-19T07:21:59.561" v="9622" actId="478"/>
            <ac:spMkLst>
              <pc:docMk/>
              <pc:sldMasterMk cId="3650452161" sldId="2147483749"/>
              <pc:sldLayoutMk cId="2321519119" sldId="2147483753"/>
              <ac:spMk id="5" creationId="{AC3E8F3D-87C7-B544-A4D3-10BA85905F27}"/>
            </ac:spMkLst>
          </pc:spChg>
          <pc:spChg chg="del">
            <ac:chgData name="张 智" userId="36bdf691fd3510be" providerId="LiveId" clId="{60D4F08A-1EBA-4F14-89F4-32FE0C142F72}" dt="2023-07-19T07:22:00.305" v="9623" actId="478"/>
            <ac:spMkLst>
              <pc:docMk/>
              <pc:sldMasterMk cId="3650452161" sldId="2147483749"/>
              <pc:sldLayoutMk cId="2321519119" sldId="2147483753"/>
              <ac:spMk id="6" creationId="{2A890F50-A8D3-B340-922B-0FE676E21F19}"/>
            </ac:spMkLst>
          </pc:spChg>
          <pc:spChg chg="del">
            <ac:chgData name="张 智" userId="36bdf691fd3510be" providerId="LiveId" clId="{60D4F08A-1EBA-4F14-89F4-32FE0C142F72}" dt="2023-07-19T07:22:01.378" v="9624" actId="478"/>
            <ac:spMkLst>
              <pc:docMk/>
              <pc:sldMasterMk cId="3650452161" sldId="2147483749"/>
              <pc:sldLayoutMk cId="2321519119" sldId="2147483753"/>
              <ac:spMk id="7" creationId="{19720628-570B-B140-89D0-D4AE7B81C3D6}"/>
            </ac:spMkLst>
          </pc:spChg>
        </pc:sldLayoutChg>
        <pc:sldLayoutChg chg="delSp mod">
          <pc:chgData name="张 智" userId="36bdf691fd3510be" providerId="LiveId" clId="{60D4F08A-1EBA-4F14-89F4-32FE0C142F72}" dt="2023-07-19T07:22:06.016" v="9627" actId="478"/>
          <pc:sldLayoutMkLst>
            <pc:docMk/>
            <pc:sldMasterMk cId="3650452161" sldId="2147483749"/>
            <pc:sldLayoutMk cId="3628255482" sldId="2147483754"/>
          </pc:sldLayoutMkLst>
          <pc:spChg chg="del">
            <ac:chgData name="张 智" userId="36bdf691fd3510be" providerId="LiveId" clId="{60D4F08A-1EBA-4F14-89F4-32FE0C142F72}" dt="2023-07-19T07:22:04.709" v="9625" actId="478"/>
            <ac:spMkLst>
              <pc:docMk/>
              <pc:sldMasterMk cId="3650452161" sldId="2147483749"/>
              <pc:sldLayoutMk cId="3628255482" sldId="2147483754"/>
              <ac:spMk id="7" creationId="{78FAB81B-7D00-2F4F-898B-9D3F12DBC540}"/>
            </ac:spMkLst>
          </pc:spChg>
          <pc:spChg chg="del">
            <ac:chgData name="张 智" userId="36bdf691fd3510be" providerId="LiveId" clId="{60D4F08A-1EBA-4F14-89F4-32FE0C142F72}" dt="2023-07-19T07:22:05.302" v="9626" actId="478"/>
            <ac:spMkLst>
              <pc:docMk/>
              <pc:sldMasterMk cId="3650452161" sldId="2147483749"/>
              <pc:sldLayoutMk cId="3628255482" sldId="2147483754"/>
              <ac:spMk id="8" creationId="{F72678CF-96CB-E74D-8DA1-864970528A4C}"/>
            </ac:spMkLst>
          </pc:spChg>
          <pc:spChg chg="del">
            <ac:chgData name="张 智" userId="36bdf691fd3510be" providerId="LiveId" clId="{60D4F08A-1EBA-4F14-89F4-32FE0C142F72}" dt="2023-07-19T07:22:06.016" v="9627" actId="478"/>
            <ac:spMkLst>
              <pc:docMk/>
              <pc:sldMasterMk cId="3650452161" sldId="2147483749"/>
              <pc:sldLayoutMk cId="3628255482" sldId="2147483754"/>
              <ac:spMk id="9" creationId="{F3E7FC0C-2999-BF4D-AE91-5A415D39CE46}"/>
            </ac:spMkLst>
          </pc:spChg>
        </pc:sldLayoutChg>
        <pc:sldLayoutChg chg="delSp mod">
          <pc:chgData name="张 智" userId="36bdf691fd3510be" providerId="LiveId" clId="{60D4F08A-1EBA-4F14-89F4-32FE0C142F72}" dt="2023-07-19T07:22:08.943" v="9630" actId="478"/>
          <pc:sldLayoutMkLst>
            <pc:docMk/>
            <pc:sldMasterMk cId="3650452161" sldId="2147483749"/>
            <pc:sldLayoutMk cId="1362308706" sldId="2147483755"/>
          </pc:sldLayoutMkLst>
          <pc:spChg chg="del">
            <ac:chgData name="张 智" userId="36bdf691fd3510be" providerId="LiveId" clId="{60D4F08A-1EBA-4F14-89F4-32FE0C142F72}" dt="2023-07-19T07:22:07.687" v="9628" actId="478"/>
            <ac:spMkLst>
              <pc:docMk/>
              <pc:sldMasterMk cId="3650452161" sldId="2147483749"/>
              <pc:sldLayoutMk cId="1362308706" sldId="2147483755"/>
              <ac:spMk id="3" creationId="{707E1EB1-7F04-924C-811A-DF11E5CD64F6}"/>
            </ac:spMkLst>
          </pc:spChg>
          <pc:spChg chg="del">
            <ac:chgData name="张 智" userId="36bdf691fd3510be" providerId="LiveId" clId="{60D4F08A-1EBA-4F14-89F4-32FE0C142F72}" dt="2023-07-19T07:22:08.217" v="9629" actId="478"/>
            <ac:spMkLst>
              <pc:docMk/>
              <pc:sldMasterMk cId="3650452161" sldId="2147483749"/>
              <pc:sldLayoutMk cId="1362308706" sldId="2147483755"/>
              <ac:spMk id="4" creationId="{172DB3A4-16D5-184C-B3EB-EA32995DF657}"/>
            </ac:spMkLst>
          </pc:spChg>
          <pc:spChg chg="del">
            <ac:chgData name="张 智" userId="36bdf691fd3510be" providerId="LiveId" clId="{60D4F08A-1EBA-4F14-89F4-32FE0C142F72}" dt="2023-07-19T07:22:08.943" v="9630" actId="478"/>
            <ac:spMkLst>
              <pc:docMk/>
              <pc:sldMasterMk cId="3650452161" sldId="2147483749"/>
              <pc:sldLayoutMk cId="1362308706" sldId="2147483755"/>
              <ac:spMk id="5" creationId="{B8544ABB-BCC9-7A4D-93DE-604B0E7C9D2B}"/>
            </ac:spMkLst>
          </pc:spChg>
        </pc:sldLayoutChg>
        <pc:sldLayoutChg chg="delSp mod">
          <pc:chgData name="张 智" userId="36bdf691fd3510be" providerId="LiveId" clId="{60D4F08A-1EBA-4F14-89F4-32FE0C142F72}" dt="2023-07-19T07:22:13.344" v="9633" actId="478"/>
          <pc:sldLayoutMkLst>
            <pc:docMk/>
            <pc:sldMasterMk cId="3650452161" sldId="2147483749"/>
            <pc:sldLayoutMk cId="3444259792" sldId="2147483756"/>
          </pc:sldLayoutMkLst>
          <pc:spChg chg="del">
            <ac:chgData name="张 智" userId="36bdf691fd3510be" providerId="LiveId" clId="{60D4F08A-1EBA-4F14-89F4-32FE0C142F72}" dt="2023-07-19T07:22:11.182" v="9631" actId="478"/>
            <ac:spMkLst>
              <pc:docMk/>
              <pc:sldMasterMk cId="3650452161" sldId="2147483749"/>
              <pc:sldLayoutMk cId="3444259792" sldId="2147483756"/>
              <ac:spMk id="2" creationId="{DAEBE71F-FBEB-E94B-B6E1-A5918E7F50E3}"/>
            </ac:spMkLst>
          </pc:spChg>
          <pc:spChg chg="del">
            <ac:chgData name="张 智" userId="36bdf691fd3510be" providerId="LiveId" clId="{60D4F08A-1EBA-4F14-89F4-32FE0C142F72}" dt="2023-07-19T07:22:12.165" v="9632" actId="478"/>
            <ac:spMkLst>
              <pc:docMk/>
              <pc:sldMasterMk cId="3650452161" sldId="2147483749"/>
              <pc:sldLayoutMk cId="3444259792" sldId="2147483756"/>
              <ac:spMk id="3" creationId="{55CDA98F-39BF-0D43-898B-4E5704C3123C}"/>
            </ac:spMkLst>
          </pc:spChg>
          <pc:spChg chg="del">
            <ac:chgData name="张 智" userId="36bdf691fd3510be" providerId="LiveId" clId="{60D4F08A-1EBA-4F14-89F4-32FE0C142F72}" dt="2023-07-19T07:22:13.344" v="9633" actId="478"/>
            <ac:spMkLst>
              <pc:docMk/>
              <pc:sldMasterMk cId="3650452161" sldId="2147483749"/>
              <pc:sldLayoutMk cId="3444259792" sldId="2147483756"/>
              <ac:spMk id="4" creationId="{3F0C0072-FCAC-994A-846A-2C60133F077A}"/>
            </ac:spMkLst>
          </pc:spChg>
        </pc:sldLayoutChg>
        <pc:sldLayoutChg chg="delSp mod">
          <pc:chgData name="张 智" userId="36bdf691fd3510be" providerId="LiveId" clId="{60D4F08A-1EBA-4F14-89F4-32FE0C142F72}" dt="2023-07-19T07:22:17.348" v="9636" actId="478"/>
          <pc:sldLayoutMkLst>
            <pc:docMk/>
            <pc:sldMasterMk cId="3650452161" sldId="2147483749"/>
            <pc:sldLayoutMk cId="4107872391" sldId="2147483757"/>
          </pc:sldLayoutMkLst>
          <pc:spChg chg="del">
            <ac:chgData name="张 智" userId="36bdf691fd3510be" providerId="LiveId" clId="{60D4F08A-1EBA-4F14-89F4-32FE0C142F72}" dt="2023-07-19T07:22:15.931" v="9634" actId="478"/>
            <ac:spMkLst>
              <pc:docMk/>
              <pc:sldMasterMk cId="3650452161" sldId="2147483749"/>
              <pc:sldLayoutMk cId="4107872391" sldId="2147483757"/>
              <ac:spMk id="5" creationId="{4A3BB282-F60C-8F4B-8F0F-A617B44DCE20}"/>
            </ac:spMkLst>
          </pc:spChg>
          <pc:spChg chg="del">
            <ac:chgData name="张 智" userId="36bdf691fd3510be" providerId="LiveId" clId="{60D4F08A-1EBA-4F14-89F4-32FE0C142F72}" dt="2023-07-19T07:22:16.529" v="9635" actId="478"/>
            <ac:spMkLst>
              <pc:docMk/>
              <pc:sldMasterMk cId="3650452161" sldId="2147483749"/>
              <pc:sldLayoutMk cId="4107872391" sldId="2147483757"/>
              <ac:spMk id="6" creationId="{021018CF-3422-B440-97B8-22DAB5C950F6}"/>
            </ac:spMkLst>
          </pc:spChg>
          <pc:spChg chg="del">
            <ac:chgData name="张 智" userId="36bdf691fd3510be" providerId="LiveId" clId="{60D4F08A-1EBA-4F14-89F4-32FE0C142F72}" dt="2023-07-19T07:22:17.348" v="9636" actId="478"/>
            <ac:spMkLst>
              <pc:docMk/>
              <pc:sldMasterMk cId="3650452161" sldId="2147483749"/>
              <pc:sldLayoutMk cId="4107872391" sldId="2147483757"/>
              <ac:spMk id="7" creationId="{0C45705F-2491-E24A-82E5-D1515269CCF9}"/>
            </ac:spMkLst>
          </pc:spChg>
        </pc:sldLayoutChg>
        <pc:sldLayoutChg chg="delSp mod">
          <pc:chgData name="张 智" userId="36bdf691fd3510be" providerId="LiveId" clId="{60D4F08A-1EBA-4F14-89F4-32FE0C142F72}" dt="2023-07-19T07:22:21.763" v="9639" actId="478"/>
          <pc:sldLayoutMkLst>
            <pc:docMk/>
            <pc:sldMasterMk cId="3650452161" sldId="2147483749"/>
            <pc:sldLayoutMk cId="4050115166" sldId="2147483758"/>
          </pc:sldLayoutMkLst>
          <pc:spChg chg="del">
            <ac:chgData name="张 智" userId="36bdf691fd3510be" providerId="LiveId" clId="{60D4F08A-1EBA-4F14-89F4-32FE0C142F72}" dt="2023-07-19T07:22:19.944" v="9637" actId="478"/>
            <ac:spMkLst>
              <pc:docMk/>
              <pc:sldMasterMk cId="3650452161" sldId="2147483749"/>
              <pc:sldLayoutMk cId="4050115166" sldId="2147483758"/>
              <ac:spMk id="5" creationId="{3D9BA84C-FC8F-7741-A076-566ABAC00C99}"/>
            </ac:spMkLst>
          </pc:spChg>
          <pc:spChg chg="del">
            <ac:chgData name="张 智" userId="36bdf691fd3510be" providerId="LiveId" clId="{60D4F08A-1EBA-4F14-89F4-32FE0C142F72}" dt="2023-07-19T07:22:20.943" v="9638" actId="478"/>
            <ac:spMkLst>
              <pc:docMk/>
              <pc:sldMasterMk cId="3650452161" sldId="2147483749"/>
              <pc:sldLayoutMk cId="4050115166" sldId="2147483758"/>
              <ac:spMk id="6" creationId="{EE7CCC83-89C5-7549-B93E-BED00BA66368}"/>
            </ac:spMkLst>
          </pc:spChg>
          <pc:spChg chg="del">
            <ac:chgData name="张 智" userId="36bdf691fd3510be" providerId="LiveId" clId="{60D4F08A-1EBA-4F14-89F4-32FE0C142F72}" dt="2023-07-19T07:22:21.763" v="9639" actId="478"/>
            <ac:spMkLst>
              <pc:docMk/>
              <pc:sldMasterMk cId="3650452161" sldId="2147483749"/>
              <pc:sldLayoutMk cId="4050115166" sldId="2147483758"/>
              <ac:spMk id="7" creationId="{183A8234-63AA-D749-A9B5-EBE3E59F5645}"/>
            </ac:spMkLst>
          </pc:spChg>
        </pc:sldLayoutChg>
        <pc:sldLayoutChg chg="delSp mod">
          <pc:chgData name="张 智" userId="36bdf691fd3510be" providerId="LiveId" clId="{60D4F08A-1EBA-4F14-89F4-32FE0C142F72}" dt="2023-07-19T07:22:25.852" v="9642" actId="478"/>
          <pc:sldLayoutMkLst>
            <pc:docMk/>
            <pc:sldMasterMk cId="3650452161" sldId="2147483749"/>
            <pc:sldLayoutMk cId="1085153594" sldId="2147483759"/>
          </pc:sldLayoutMkLst>
          <pc:spChg chg="del">
            <ac:chgData name="张 智" userId="36bdf691fd3510be" providerId="LiveId" clId="{60D4F08A-1EBA-4F14-89F4-32FE0C142F72}" dt="2023-07-19T07:22:24.556" v="9640" actId="478"/>
            <ac:spMkLst>
              <pc:docMk/>
              <pc:sldMasterMk cId="3650452161" sldId="2147483749"/>
              <pc:sldLayoutMk cId="1085153594" sldId="2147483759"/>
              <ac:spMk id="4" creationId="{7F73C3B5-137F-3645-B54C-830A0D113796}"/>
            </ac:spMkLst>
          </pc:spChg>
          <pc:spChg chg="del">
            <ac:chgData name="张 智" userId="36bdf691fd3510be" providerId="LiveId" clId="{60D4F08A-1EBA-4F14-89F4-32FE0C142F72}" dt="2023-07-19T07:22:25.087" v="9641" actId="478"/>
            <ac:spMkLst>
              <pc:docMk/>
              <pc:sldMasterMk cId="3650452161" sldId="2147483749"/>
              <pc:sldLayoutMk cId="1085153594" sldId="2147483759"/>
              <ac:spMk id="5" creationId="{722120A1-DA5C-604C-8390-C028E63B2923}"/>
            </ac:spMkLst>
          </pc:spChg>
          <pc:spChg chg="del">
            <ac:chgData name="张 智" userId="36bdf691fd3510be" providerId="LiveId" clId="{60D4F08A-1EBA-4F14-89F4-32FE0C142F72}" dt="2023-07-19T07:22:25.852" v="9642" actId="478"/>
            <ac:spMkLst>
              <pc:docMk/>
              <pc:sldMasterMk cId="3650452161" sldId="2147483749"/>
              <pc:sldLayoutMk cId="1085153594" sldId="2147483759"/>
              <ac:spMk id="6" creationId="{E0F88CC2-1B4B-1848-B767-E09C932C2BFB}"/>
            </ac:spMkLst>
          </pc:spChg>
        </pc:sldLayoutChg>
        <pc:sldLayoutChg chg="delSp mod">
          <pc:chgData name="张 智" userId="36bdf691fd3510be" providerId="LiveId" clId="{60D4F08A-1EBA-4F14-89F4-32FE0C142F72}" dt="2023-07-19T07:22:30.919" v="9645" actId="478"/>
          <pc:sldLayoutMkLst>
            <pc:docMk/>
            <pc:sldMasterMk cId="3650452161" sldId="2147483749"/>
            <pc:sldLayoutMk cId="1197725532" sldId="2147483760"/>
          </pc:sldLayoutMkLst>
          <pc:spChg chg="del">
            <ac:chgData name="张 智" userId="36bdf691fd3510be" providerId="LiveId" clId="{60D4F08A-1EBA-4F14-89F4-32FE0C142F72}" dt="2023-07-19T07:22:29.183" v="9643" actId="478"/>
            <ac:spMkLst>
              <pc:docMk/>
              <pc:sldMasterMk cId="3650452161" sldId="2147483749"/>
              <pc:sldLayoutMk cId="1197725532" sldId="2147483760"/>
              <ac:spMk id="4" creationId="{3EDCAF8C-0C60-BD4E-8218-2A4B52886B24}"/>
            </ac:spMkLst>
          </pc:spChg>
          <pc:spChg chg="del">
            <ac:chgData name="张 智" userId="36bdf691fd3510be" providerId="LiveId" clId="{60D4F08A-1EBA-4F14-89F4-32FE0C142F72}" dt="2023-07-19T07:22:29.962" v="9644" actId="478"/>
            <ac:spMkLst>
              <pc:docMk/>
              <pc:sldMasterMk cId="3650452161" sldId="2147483749"/>
              <pc:sldLayoutMk cId="1197725532" sldId="2147483760"/>
              <ac:spMk id="5" creationId="{E5F967C7-47C5-2241-BDCC-49AACDD06AD0}"/>
            </ac:spMkLst>
          </pc:spChg>
          <pc:spChg chg="del">
            <ac:chgData name="张 智" userId="36bdf691fd3510be" providerId="LiveId" clId="{60D4F08A-1EBA-4F14-89F4-32FE0C142F72}" dt="2023-07-19T07:22:30.919" v="9645" actId="478"/>
            <ac:spMkLst>
              <pc:docMk/>
              <pc:sldMasterMk cId="3650452161" sldId="2147483749"/>
              <pc:sldLayoutMk cId="1197725532" sldId="2147483760"/>
              <ac:spMk id="6" creationId="{6369F25A-C5F2-C74A-8B44-1A0A883B031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1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65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37" y="1"/>
            <a:ext cx="3170264" cy="479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671" y="4561803"/>
            <a:ext cx="5365858" cy="4318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2065"/>
            <a:ext cx="3170265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37" y="9122065"/>
            <a:ext cx="3170264" cy="47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5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1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1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56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6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7000"/>
              </a:lnSpc>
              <a:spcBef>
                <a:spcPct val="300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6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7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639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2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7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20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1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5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34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39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0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65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19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595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6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09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7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96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417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33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64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04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975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14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23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5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65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51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085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52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81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0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945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5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60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432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039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5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93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131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085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5983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3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8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EC0-117D-3241-9E7D-7E6821D7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BABFE-96D0-7B40-B735-5F4FAB79C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2435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3E80-82A4-3443-B954-4879D00F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DACE-B35B-844C-BFF1-9309B1AFF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515359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4A55E-2B7B-C049-932A-E7AB359B8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AADDF-398C-2843-AF28-44AF2CA8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72553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5795" y="2612508"/>
            <a:ext cx="659107" cy="7401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E0-7368-FE48-ABC7-7B6CDC72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19C-9B63-C844-BF9E-99C8984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77177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6403-B80C-AD47-8E92-DDB417F0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250AC-A367-404A-9102-99599C424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917619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C6CB-6DF2-8E45-BBD4-FD2B8F87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D82-904D-A742-BD00-B51BABB90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25BE2-D9D3-B946-983C-CFAA431F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51911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34E9-A2C0-5149-97FE-8B67B9AD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F9C92-1B00-EC40-83B5-DD8E878C4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2A3F-35FE-1246-AE60-0FCFAE021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0A6-1D92-BF47-BDCA-991F540C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092DB-3336-8042-BAA3-836B640A2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2554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816E-19A0-DE4F-B259-15305AD2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2308706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425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E461-B255-F441-9A84-2E5FD8A0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2D54-45C4-214C-A1CA-08827EE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D2236-160D-CC4C-9D2D-B26FB86D5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87239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10ED-8E34-1B45-93BE-4FE24E42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E54B50-CC6F-EB47-A9B6-AB8F32766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83A-ED88-614E-852D-02667E1E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011516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6B61A-66B2-BF48-888C-025882E8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478A-031A-F047-B581-67CB51BB7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45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65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489389878001.signin.aws.amazon.com/consol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6610" y="498348"/>
            <a:ext cx="7426997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9144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A9A19-EA4A-3140-9F24-20270B76E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95800"/>
            <a:ext cx="6858000" cy="7620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AU" dirty="0"/>
              <a:t>r</a:t>
            </a:r>
            <a:r>
              <a:rPr lang="zh-CN" altLang="en-US" dirty="0"/>
              <a:t> </a:t>
            </a:r>
            <a:r>
              <a:rPr lang="en-AU" altLang="zh-CN" dirty="0" err="1"/>
              <a:t>Zhi</a:t>
            </a:r>
            <a:r>
              <a:rPr lang="en-AU" altLang="zh-CN" dirty="0"/>
              <a:t> Zhang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9600650-6680-49D3-9469-763C5995063D}"/>
              </a:ext>
            </a:extLst>
          </p:cNvPr>
          <p:cNvSpPr txBox="1">
            <a:spLocks/>
          </p:cNvSpPr>
          <p:nvPr/>
        </p:nvSpPr>
        <p:spPr>
          <a:xfrm>
            <a:off x="1143000" y="2776538"/>
            <a:ext cx="6858000" cy="138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500" dirty="0">
                <a:solidFill>
                  <a:schemeClr val="bg2"/>
                </a:solidFill>
              </a:rPr>
              <a:t>Week 2 </a:t>
            </a:r>
            <a:r>
              <a:rPr lang="en-US" sz="3600" dirty="0">
                <a:solidFill>
                  <a:schemeClr val="bg2"/>
                </a:solidFill>
              </a:rPr>
              <a:t>Amazon Web Services Introduction</a:t>
            </a:r>
            <a:endParaRPr lang="en-US" sz="3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33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33129"/>
            <a:ext cx="7886700" cy="1187671"/>
          </a:xfrm>
        </p:spPr>
        <p:txBody>
          <a:bodyPr/>
          <a:lstStyle/>
          <a:p>
            <a:r>
              <a:rPr lang="en-US" b="1" dirty="0"/>
              <a:t>Amazon: the pioneer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567546"/>
            <a:ext cx="7886700" cy="4623707"/>
          </a:xfrm>
        </p:spPr>
        <p:txBody>
          <a:bodyPr>
            <a:normAutofit/>
          </a:bodyPr>
          <a:lstStyle/>
          <a:p>
            <a:r>
              <a:rPr lang="en-US" sz="2000" dirty="0"/>
              <a:t>Jul 2002: Amazon Web Services launched</a:t>
            </a:r>
          </a:p>
          <a:p>
            <a:r>
              <a:rPr lang="en-US" sz="2000" dirty="0"/>
              <a:t>Mar 2006: </a:t>
            </a:r>
            <a:r>
              <a:rPr lang="en-AU" sz="2000" dirty="0"/>
              <a:t>Amazon S3 (Simple Storage Service) </a:t>
            </a:r>
            <a:r>
              <a:rPr lang="en-US" sz="2000" dirty="0"/>
              <a:t>launched</a:t>
            </a:r>
          </a:p>
          <a:p>
            <a:pPr lvl="1"/>
            <a:r>
              <a:rPr lang="en-US" sz="2000" dirty="0"/>
              <a:t>Proposed the ‘pay-per-use’ business model, which is now the standard in cloud computing</a:t>
            </a:r>
          </a:p>
          <a:p>
            <a:r>
              <a:rPr lang="en-US" sz="2000" dirty="0"/>
              <a:t>Aug 2006: </a:t>
            </a:r>
            <a:r>
              <a:rPr lang="en-AU" sz="2000" dirty="0"/>
              <a:t>Amazon EC2 (Elastic Compute Cloud) </a:t>
            </a:r>
            <a:r>
              <a:rPr lang="en-US" sz="2000" dirty="0"/>
              <a:t>launched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3C02F9-0AE7-47D4-BA22-95D3A1AF09E9}"/>
              </a:ext>
            </a:extLst>
          </p:cNvPr>
          <p:cNvSpPr txBox="1">
            <a:spLocks/>
          </p:cNvSpPr>
          <p:nvPr/>
        </p:nvSpPr>
        <p:spPr>
          <a:xfrm>
            <a:off x="376382" y="3482436"/>
            <a:ext cx="7886700" cy="183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Nov 2009: Microsoft Azure Beta launched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sz="2000" dirty="0"/>
              <a:t>Microsoft’s online services are gradually transitioning to Azure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/>
              <a:t>Dec 2013: Google Compute Engine launched</a:t>
            </a:r>
          </a:p>
          <a:p>
            <a:pPr lvl="1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415436" y="995986"/>
            <a:ext cx="8313128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dirty="0"/>
              <a:t>Three </a:t>
            </a:r>
            <a:r>
              <a:rPr lang="en-AU" dirty="0"/>
              <a:t>common </a:t>
            </a:r>
            <a:r>
              <a:rPr dirty="0"/>
              <a:t>types </a:t>
            </a:r>
            <a:r>
              <a:rPr lang="en-AU" dirty="0"/>
              <a:t>of cloud services</a:t>
            </a:r>
            <a:r>
              <a:rPr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dirty="0"/>
              <a:t>Software as a service (SaaS)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200" dirty="0"/>
              <a:t>Analogy: Restaurant. Prepares</a:t>
            </a:r>
            <a:r>
              <a:rPr lang="en-AU" sz="2200" dirty="0"/>
              <a:t> </a:t>
            </a:r>
            <a:r>
              <a:rPr sz="2200" dirty="0"/>
              <a:t>&amp;</a:t>
            </a:r>
            <a:r>
              <a:rPr lang="en-AU" sz="2200" dirty="0"/>
              <a:t> S</a:t>
            </a:r>
            <a:r>
              <a:rPr sz="2200" dirty="0" err="1"/>
              <a:t>erves</a:t>
            </a:r>
            <a:r>
              <a:rPr sz="2200" dirty="0"/>
              <a:t> </a:t>
            </a:r>
            <a:r>
              <a:rPr lang="en-AU" sz="2200" dirty="0"/>
              <a:t>an </a:t>
            </a:r>
            <a:r>
              <a:rPr sz="2200" dirty="0"/>
              <a:t>entire meal...</a:t>
            </a:r>
          </a:p>
          <a:p>
            <a:pPr lvl="1">
              <a:lnSpc>
                <a:spcPct val="81000"/>
              </a:lnSpc>
              <a:defRPr sz="2200"/>
            </a:pPr>
            <a:r>
              <a:rPr dirty="0"/>
              <a:t>Platform as a service (PaaS)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200" dirty="0"/>
              <a:t>Analogy: Take-out food. Prepares meal, but does not serve it. </a:t>
            </a:r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183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Title 1"/>
          <p:cNvSpPr txBox="1">
            <a:spLocks noGrp="1"/>
          </p:cNvSpPr>
          <p:nvPr>
            <p:ph type="title"/>
          </p:nvPr>
        </p:nvSpPr>
        <p:spPr>
          <a:xfrm>
            <a:off x="370743" y="118571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What services does a cloud provide?</a:t>
            </a:r>
            <a:endParaRPr b="1" dirty="0"/>
          </a:p>
        </p:txBody>
      </p:sp>
      <p:sp>
        <p:nvSpPr>
          <p:cNvPr id="431" name="Content Placeholder 2"/>
          <p:cNvSpPr txBox="1">
            <a:spLocks noGrp="1"/>
          </p:cNvSpPr>
          <p:nvPr>
            <p:ph idx="1"/>
          </p:nvPr>
        </p:nvSpPr>
        <p:spPr>
          <a:xfrm>
            <a:off x="415436" y="995986"/>
            <a:ext cx="8313128" cy="48660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1" indent="0">
              <a:lnSpc>
                <a:spcPct val="81000"/>
              </a:lnSpc>
              <a:buNone/>
              <a:defRPr sz="2200"/>
            </a:pPr>
            <a:endParaRPr dirty="0"/>
          </a:p>
          <a:p>
            <a:pPr>
              <a:lnSpc>
                <a:spcPct val="81000"/>
              </a:lnSpc>
              <a:defRPr sz="2500"/>
            </a:pPr>
            <a:r>
              <a:rPr sz="2400" dirty="0"/>
              <a:t>Three </a:t>
            </a:r>
            <a:r>
              <a:rPr lang="en-AU" sz="2400" dirty="0"/>
              <a:t>common </a:t>
            </a:r>
            <a:r>
              <a:rPr sz="2400" dirty="0"/>
              <a:t>types </a:t>
            </a:r>
            <a:r>
              <a:rPr lang="en-AU" sz="2400" dirty="0"/>
              <a:t>of cloud services</a:t>
            </a:r>
            <a:r>
              <a:rPr sz="2400" dirty="0"/>
              <a:t>: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Software as a service (SaaS)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400" dirty="0"/>
              <a:t>Analogy: Restaurant. Prepares</a:t>
            </a:r>
            <a:r>
              <a:rPr lang="en-AU" sz="2400" dirty="0"/>
              <a:t> </a:t>
            </a:r>
            <a:r>
              <a:rPr sz="2400" dirty="0"/>
              <a:t>&amp;</a:t>
            </a:r>
            <a:r>
              <a:rPr lang="en-AU" sz="2400" dirty="0"/>
              <a:t> S</a:t>
            </a:r>
            <a:r>
              <a:rPr sz="2400" dirty="0" err="1"/>
              <a:t>erves</a:t>
            </a:r>
            <a:r>
              <a:rPr sz="2400" dirty="0"/>
              <a:t> </a:t>
            </a:r>
            <a:r>
              <a:rPr lang="en-AU" sz="2400" dirty="0"/>
              <a:t>an </a:t>
            </a:r>
            <a:r>
              <a:rPr sz="2400" dirty="0"/>
              <a:t>entire meal...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Platform as a service (PaaS)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400" dirty="0"/>
              <a:t>Analogy: Take-out food. Prepares meal, but does not serve it. </a:t>
            </a:r>
          </a:p>
          <a:p>
            <a:pPr lvl="1">
              <a:lnSpc>
                <a:spcPct val="81000"/>
              </a:lnSpc>
              <a:defRPr sz="2200"/>
            </a:pPr>
            <a:r>
              <a:rPr sz="2400" dirty="0"/>
              <a:t>Infrastructure as a service (IaaS)</a:t>
            </a:r>
          </a:p>
          <a:p>
            <a:pPr lvl="2">
              <a:lnSpc>
                <a:spcPct val="81000"/>
              </a:lnSpc>
              <a:defRPr sz="1800"/>
            </a:pPr>
            <a:r>
              <a:rPr sz="2400" dirty="0"/>
              <a:t>Analogy: Grocery store. Provides raw ingredients.</a:t>
            </a:r>
            <a:endParaRPr lang="en-AU" sz="2400" dirty="0"/>
          </a:p>
          <a:p>
            <a:pPr marL="685783" lvl="2" indent="0">
              <a:lnSpc>
                <a:spcPct val="81000"/>
              </a:lnSpc>
              <a:buNone/>
              <a:defRPr sz="1800"/>
            </a:pPr>
            <a:endParaRPr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701540-0442-49CC-9047-3B1E21EDEF37}"/>
              </a:ext>
            </a:extLst>
          </p:cNvPr>
          <p:cNvSpPr txBox="1">
            <a:spLocks/>
          </p:cNvSpPr>
          <p:nvPr/>
        </p:nvSpPr>
        <p:spPr>
          <a:xfrm>
            <a:off x="157529" y="4206240"/>
            <a:ext cx="8571035" cy="1353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200"/>
            </a:pPr>
            <a:endParaRPr lang="en-US" sz="2200" dirty="0"/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200"/>
            </a:pPr>
            <a:r>
              <a:rPr lang="en-US" sz="2400" dirty="0"/>
              <a:t>Other </a:t>
            </a:r>
            <a:r>
              <a:rPr lang="en-US" sz="2400" dirty="0" err="1"/>
              <a:t>xaaS</a:t>
            </a:r>
            <a:r>
              <a:rPr lang="en-US" sz="2400" dirty="0"/>
              <a:t> (anything as a service) types have been defined, but are less common</a:t>
            </a:r>
          </a:p>
          <a:p>
            <a:pPr lvl="2" fontAlgn="auto">
              <a:lnSpc>
                <a:spcPct val="81000"/>
              </a:lnSpc>
              <a:spcAft>
                <a:spcPts val="0"/>
              </a:spcAft>
              <a:buClrTx/>
              <a:buSzTx/>
              <a:defRPr sz="1800"/>
            </a:pPr>
            <a:r>
              <a:rPr lang="en-US" sz="2400" dirty="0"/>
              <a:t>Desktop, Backend,, Network, Monitoring, ...</a:t>
            </a:r>
          </a:p>
          <a:p>
            <a:pPr marL="685783" lvl="2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00"/>
            </a:pPr>
            <a:endParaRPr lang="en-US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 txBox="1">
            <a:spLocks noGrp="1"/>
          </p:cNvSpPr>
          <p:nvPr>
            <p:ph type="title"/>
          </p:nvPr>
        </p:nvSpPr>
        <p:spPr>
          <a:xfrm>
            <a:off x="441081" y="33074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b="1" dirty="0"/>
              <a:t>Software as a Service (SaaS)</a:t>
            </a:r>
          </a:p>
        </p:txBody>
      </p:sp>
      <p:sp>
        <p:nvSpPr>
          <p:cNvPr id="435" name="Content Placeholder 2"/>
          <p:cNvSpPr txBox="1">
            <a:spLocks noGrp="1"/>
          </p:cNvSpPr>
          <p:nvPr>
            <p:ph idx="1"/>
          </p:nvPr>
        </p:nvSpPr>
        <p:spPr>
          <a:xfrm>
            <a:off x="1273731" y="4273046"/>
            <a:ext cx="7423231" cy="16202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9730" indent="-169730" defTabSz="678924">
              <a:spcBef>
                <a:spcPts val="675"/>
              </a:spcBef>
              <a:defRPr sz="2772"/>
            </a:pPr>
            <a:r>
              <a:rPr sz="2200" dirty="0"/>
              <a:t>Cloud provides an entire application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lang="en-AU" sz="2200" dirty="0"/>
              <a:t>Email</a:t>
            </a:r>
            <a:r>
              <a:rPr sz="2200" dirty="0"/>
              <a:t>,</a:t>
            </a:r>
            <a:r>
              <a:rPr lang="en-AU" sz="2200" dirty="0"/>
              <a:t> Drive</a:t>
            </a:r>
            <a:r>
              <a:rPr sz="2200" dirty="0"/>
              <a:t>, </a:t>
            </a:r>
            <a:r>
              <a:rPr lang="en-AU" sz="2200" dirty="0"/>
              <a:t>Doc</a:t>
            </a:r>
            <a:r>
              <a:rPr sz="2200" dirty="0"/>
              <a:t>, </a:t>
            </a:r>
            <a:r>
              <a:rPr lang="en-AU" sz="2200" dirty="0"/>
              <a:t>Slides,</a:t>
            </a:r>
            <a:r>
              <a:rPr sz="2200" dirty="0"/>
              <a:t>...</a:t>
            </a:r>
          </a:p>
          <a:p>
            <a:pPr marL="509194" lvl="1" indent="-169730" defTabSz="678924">
              <a:spcBef>
                <a:spcPts val="300"/>
              </a:spcBef>
              <a:defRPr sz="2376"/>
            </a:pPr>
            <a:r>
              <a:rPr sz="2200" dirty="0"/>
              <a:t>Example: Google </a:t>
            </a:r>
            <a:r>
              <a:rPr lang="en-AU" sz="2200" dirty="0"/>
              <a:t>Workspace</a:t>
            </a:r>
            <a:endParaRPr sz="2200" dirty="0"/>
          </a:p>
        </p:txBody>
      </p:sp>
      <p:pic>
        <p:nvPicPr>
          <p:cNvPr id="437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65" y="2663325"/>
            <a:ext cx="401241" cy="401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43" name="Group 39"/>
          <p:cNvGrpSpPr/>
          <p:nvPr/>
        </p:nvGrpSpPr>
        <p:grpSpPr>
          <a:xfrm>
            <a:off x="2061122" y="2393374"/>
            <a:ext cx="1526372" cy="1085507"/>
            <a:chOff x="0" y="0"/>
            <a:chExt cx="2035162" cy="1447341"/>
          </a:xfrm>
        </p:grpSpPr>
        <p:sp>
          <p:nvSpPr>
            <p:cNvPr id="439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40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1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Picture 51" descr="Picture 5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4" name="TextBox 13"/>
          <p:cNvSpPr txBox="1"/>
          <p:nvPr/>
        </p:nvSpPr>
        <p:spPr>
          <a:xfrm>
            <a:off x="992348" y="2292060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SaaS </a:t>
            </a:r>
            <a:r>
              <a:rPr sz="1500" dirty="0">
                <a:latin typeface="+mn-lt"/>
              </a:rPr>
              <a:t>provider</a:t>
            </a:r>
          </a:p>
        </p:txBody>
      </p:sp>
      <p:grpSp>
        <p:nvGrpSpPr>
          <p:cNvPr id="448" name="Rectangle 15"/>
          <p:cNvGrpSpPr/>
          <p:nvPr/>
        </p:nvGrpSpPr>
        <p:grpSpPr>
          <a:xfrm>
            <a:off x="4730593" y="3034409"/>
            <a:ext cx="1800227" cy="300080"/>
            <a:chOff x="0" y="-1932"/>
            <a:chExt cx="2400300" cy="400107"/>
          </a:xfrm>
        </p:grpSpPr>
        <p:sp>
          <p:nvSpPr>
            <p:cNvPr id="446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47" name="Hard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Hardware</a:t>
              </a:r>
            </a:p>
          </p:txBody>
        </p:sp>
      </p:grpSp>
      <p:grpSp>
        <p:nvGrpSpPr>
          <p:cNvPr id="451" name="Rectangle 17"/>
          <p:cNvGrpSpPr/>
          <p:nvPr/>
        </p:nvGrpSpPr>
        <p:grpSpPr>
          <a:xfrm>
            <a:off x="4730593" y="2655790"/>
            <a:ext cx="1800227" cy="300080"/>
            <a:chOff x="0" y="-1932"/>
            <a:chExt cx="2400300" cy="400107"/>
          </a:xfrm>
        </p:grpSpPr>
        <p:sp>
          <p:nvSpPr>
            <p:cNvPr id="449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0" name="Middleware"/>
            <p:cNvSpPr txBox="1"/>
            <p:nvPr/>
          </p:nvSpPr>
          <p:spPr>
            <a:xfrm>
              <a:off x="0" y="-1932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Middleware</a:t>
              </a:r>
            </a:p>
          </p:txBody>
        </p:sp>
      </p:grpSp>
      <p:grpSp>
        <p:nvGrpSpPr>
          <p:cNvPr id="454" name="Rectangle 18"/>
          <p:cNvGrpSpPr/>
          <p:nvPr/>
        </p:nvGrpSpPr>
        <p:grpSpPr>
          <a:xfrm>
            <a:off x="4730593" y="2280764"/>
            <a:ext cx="1800227" cy="311163"/>
            <a:chOff x="0" y="2857"/>
            <a:chExt cx="2400300" cy="414884"/>
          </a:xfrm>
        </p:grpSpPr>
        <p:sp>
          <p:nvSpPr>
            <p:cNvPr id="452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3" name="Application"/>
            <p:cNvSpPr txBox="1"/>
            <p:nvPr/>
          </p:nvSpPr>
          <p:spPr>
            <a:xfrm>
              <a:off x="0" y="17634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latin typeface="+mn-lt"/>
                </a:rPr>
                <a:t>Application</a:t>
              </a:r>
            </a:p>
          </p:txBody>
        </p:sp>
      </p:grpSp>
      <p:sp>
        <p:nvSpPr>
          <p:cNvPr id="455" name="Oval 19"/>
          <p:cNvSpPr/>
          <p:nvPr/>
        </p:nvSpPr>
        <p:spPr>
          <a:xfrm>
            <a:off x="4223387" y="2023590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56" name="Straight Connector 21"/>
          <p:cNvSpPr/>
          <p:nvPr/>
        </p:nvSpPr>
        <p:spPr>
          <a:xfrm flipV="1">
            <a:off x="3323274" y="2159319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7" name="Straight Connector 22"/>
          <p:cNvSpPr/>
          <p:nvPr/>
        </p:nvSpPr>
        <p:spPr>
          <a:xfrm>
            <a:off x="3337561" y="3059431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8" name="Straight Arrow Connector 26"/>
          <p:cNvSpPr/>
          <p:nvPr/>
        </p:nvSpPr>
        <p:spPr>
          <a:xfrm flipH="1">
            <a:off x="5465803" y="1874163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59" name="Straight Arrow Connector 27"/>
          <p:cNvSpPr/>
          <p:nvPr/>
        </p:nvSpPr>
        <p:spPr>
          <a:xfrm flipH="1">
            <a:off x="5744408" y="1881307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>
            <a:spLocks noGrp="1"/>
          </p:cNvSpPr>
          <p:nvPr>
            <p:ph type="title"/>
          </p:nvPr>
        </p:nvSpPr>
        <p:spPr>
          <a:xfrm>
            <a:off x="445375" y="411958"/>
            <a:ext cx="5915025" cy="61912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Platform as a Service (PaaS)</a:t>
            </a:r>
          </a:p>
        </p:txBody>
      </p:sp>
      <p:sp>
        <p:nvSpPr>
          <p:cNvPr id="467" name="Content Placeholder 2"/>
          <p:cNvSpPr txBox="1">
            <a:spLocks noGrp="1"/>
          </p:cNvSpPr>
          <p:nvPr>
            <p:ph idx="1"/>
          </p:nvPr>
        </p:nvSpPr>
        <p:spPr>
          <a:xfrm>
            <a:off x="1379619" y="4239389"/>
            <a:ext cx="7433471" cy="1998853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Cloud provides middleware</a:t>
            </a:r>
          </a:p>
          <a:p>
            <a:pPr lvl="1">
              <a:defRPr sz="2500"/>
            </a:pPr>
            <a:r>
              <a:rPr lang="en-AU" sz="2000" dirty="0"/>
              <a:t>Common Language Runtime environment</a:t>
            </a:r>
            <a:endParaRPr lang="en-AU" sz="1900" dirty="0"/>
          </a:p>
          <a:p>
            <a:pPr lvl="1">
              <a:defRPr sz="2200"/>
            </a:pPr>
            <a:r>
              <a:rPr lang="en-AU" sz="2200" dirty="0"/>
              <a:t>Example: Heroku</a:t>
            </a:r>
          </a:p>
        </p:txBody>
      </p:sp>
      <p:grpSp>
        <p:nvGrpSpPr>
          <p:cNvPr id="475" name="Group 39"/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471" name="Cloud"/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72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3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4" name="Picture 51" descr="Picture 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80" name="Rectangle 15"/>
          <p:cNvGrpSpPr/>
          <p:nvPr/>
        </p:nvGrpSpPr>
        <p:grpSpPr>
          <a:xfrm>
            <a:off x="5070675" y="3124100"/>
            <a:ext cx="1825904" cy="300080"/>
            <a:chOff x="-34237" y="-3509"/>
            <a:chExt cx="2434537" cy="400107"/>
          </a:xfrm>
        </p:grpSpPr>
        <p:sp>
          <p:nvSpPr>
            <p:cNvPr id="478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79" name="Hardware"/>
            <p:cNvSpPr txBox="1"/>
            <p:nvPr/>
          </p:nvSpPr>
          <p:spPr>
            <a:xfrm>
              <a:off x="-34237" y="-3509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83" name="Rectangle 17"/>
          <p:cNvGrpSpPr/>
          <p:nvPr/>
        </p:nvGrpSpPr>
        <p:grpSpPr>
          <a:xfrm>
            <a:off x="5070675" y="2750257"/>
            <a:ext cx="1825904" cy="314326"/>
            <a:chOff x="-34237" y="2857"/>
            <a:chExt cx="2434537" cy="419101"/>
          </a:xfrm>
        </p:grpSpPr>
        <p:sp>
          <p:nvSpPr>
            <p:cNvPr id="481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2" name="Middleware"/>
            <p:cNvSpPr txBox="1"/>
            <p:nvPr/>
          </p:nvSpPr>
          <p:spPr>
            <a:xfrm>
              <a:off x="-34237" y="21851"/>
              <a:ext cx="2400301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86" name="Rectangle 18"/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484" name="Rectangle"/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5" name="Application"/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487" name="Oval 19"/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488" name="Straight Connector 21"/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89" name="Straight Connector 22"/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0" name="Straight Arrow Connector 26"/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1" name="Straight Arrow Connector 27"/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38" name="Picture 3" descr="Picture 3">
            <a:extLst>
              <a:ext uri="{FF2B5EF4-FFF2-40B4-BE49-F238E27FC236}">
                <a16:creationId xmlns:a16="http://schemas.microsoft.com/office/drawing/2014/main" id="{7C973C4A-AE85-42AE-8B83-E07AE0FF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3">
            <a:extLst>
              <a:ext uri="{FF2B5EF4-FFF2-40B4-BE49-F238E27FC236}">
                <a16:creationId xmlns:a16="http://schemas.microsoft.com/office/drawing/2014/main" id="{55D0A06C-D491-4424-82BE-66DD546E798C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PaaS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itle 1"/>
          <p:cNvSpPr txBox="1">
            <a:spLocks noGrp="1"/>
          </p:cNvSpPr>
          <p:nvPr>
            <p:ph type="title"/>
          </p:nvPr>
        </p:nvSpPr>
        <p:spPr>
          <a:xfrm>
            <a:off x="445375" y="472821"/>
            <a:ext cx="7057895" cy="66149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/>
              <a:t>Infrastructure as a Service (IaaS)</a:t>
            </a:r>
          </a:p>
        </p:txBody>
      </p:sp>
      <p:sp>
        <p:nvSpPr>
          <p:cNvPr id="506" name="Content Placeholder 2"/>
          <p:cNvSpPr txBox="1">
            <a:spLocks noGrp="1"/>
          </p:cNvSpPr>
          <p:nvPr>
            <p:ph idx="1"/>
          </p:nvPr>
        </p:nvSpPr>
        <p:spPr>
          <a:xfrm>
            <a:off x="1174673" y="4384867"/>
            <a:ext cx="7596347" cy="144303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sz="2200" dirty="0"/>
              <a:t>Cloud provides </a:t>
            </a:r>
            <a:r>
              <a:rPr lang="en-AU" sz="2200" dirty="0"/>
              <a:t>hardware </a:t>
            </a:r>
            <a:r>
              <a:rPr sz="2200" dirty="0"/>
              <a:t>resources</a:t>
            </a:r>
          </a:p>
          <a:p>
            <a:pPr lvl="1">
              <a:defRPr sz="2200"/>
            </a:pPr>
            <a:r>
              <a:rPr lang="en-AU" sz="2200" dirty="0"/>
              <a:t>Virtual Machines, Virtual Memory, Virtual Disk,</a:t>
            </a:r>
            <a:r>
              <a:rPr sz="2200" dirty="0"/>
              <a:t>...</a:t>
            </a:r>
          </a:p>
          <a:p>
            <a:pPr lvl="1">
              <a:defRPr sz="2200"/>
            </a:pPr>
            <a:r>
              <a:rPr sz="2200" dirty="0"/>
              <a:t>Examples: </a:t>
            </a:r>
            <a:r>
              <a:rPr lang="en-AU" sz="2200" dirty="0"/>
              <a:t>AWS (</a:t>
            </a:r>
            <a:r>
              <a:rPr sz="2200" dirty="0"/>
              <a:t>Amazon Web Services</a:t>
            </a:r>
            <a:r>
              <a:rPr lang="en-AU" sz="2200" dirty="0"/>
              <a:t>)</a:t>
            </a:r>
            <a:endParaRPr sz="2200" dirty="0"/>
          </a:p>
        </p:txBody>
      </p:sp>
      <p:grpSp>
        <p:nvGrpSpPr>
          <p:cNvPr id="38" name="Group 39">
            <a:extLst>
              <a:ext uri="{FF2B5EF4-FFF2-40B4-BE49-F238E27FC236}">
                <a16:creationId xmlns:a16="http://schemas.microsoft.com/office/drawing/2014/main" id="{39F095A7-D38D-484E-ABBF-0FB144B6A7B5}"/>
              </a:ext>
            </a:extLst>
          </p:cNvPr>
          <p:cNvGrpSpPr/>
          <p:nvPr/>
        </p:nvGrpSpPr>
        <p:grpSpPr>
          <a:xfrm>
            <a:off x="2426882" y="2484248"/>
            <a:ext cx="1526372" cy="1085507"/>
            <a:chOff x="0" y="0"/>
            <a:chExt cx="2035162" cy="1447341"/>
          </a:xfrm>
        </p:grpSpPr>
        <p:sp>
          <p:nvSpPr>
            <p:cNvPr id="39" name="Cloud">
              <a:extLst>
                <a:ext uri="{FF2B5EF4-FFF2-40B4-BE49-F238E27FC236}">
                  <a16:creationId xmlns:a16="http://schemas.microsoft.com/office/drawing/2014/main" id="{AB1E4B69-0618-4EE9-BE76-10C3ACCEB750}"/>
                </a:ext>
              </a:extLst>
            </p:cNvPr>
            <p:cNvSpPr/>
            <p:nvPr/>
          </p:nvSpPr>
          <p:spPr>
            <a:xfrm rot="268469">
              <a:off x="47753" y="73680"/>
              <a:ext cx="1939656" cy="1299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599" extrusionOk="0">
                  <a:moveTo>
                    <a:pt x="1949" y="7181"/>
                  </a:moveTo>
                  <a:cubicBezTo>
                    <a:pt x="841" y="7337"/>
                    <a:pt x="0" y="8614"/>
                    <a:pt x="0" y="10138"/>
                  </a:cubicBezTo>
                  <a:cubicBezTo>
                    <a:pt x="-1" y="11193"/>
                    <a:pt x="409" y="12170"/>
                    <a:pt x="1074" y="12703"/>
                  </a:cubicBezTo>
                  <a:lnTo>
                    <a:pt x="1063" y="12669"/>
                  </a:lnTo>
                  <a:cubicBezTo>
                    <a:pt x="685" y="13218"/>
                    <a:pt x="475" y="13941"/>
                    <a:pt x="475" y="14691"/>
                  </a:cubicBezTo>
                  <a:cubicBezTo>
                    <a:pt x="475" y="16327"/>
                    <a:pt x="1451" y="17652"/>
                    <a:pt x="2655" y="17652"/>
                  </a:cubicBezTo>
                  <a:cubicBezTo>
                    <a:pt x="2739" y="17652"/>
                    <a:pt x="2824" y="17645"/>
                    <a:pt x="2909" y="17631"/>
                  </a:cubicBezTo>
                  <a:lnTo>
                    <a:pt x="2897" y="17651"/>
                  </a:lnTo>
                  <a:cubicBezTo>
                    <a:pt x="3585" y="19290"/>
                    <a:pt x="4863" y="20302"/>
                    <a:pt x="6248" y="20302"/>
                  </a:cubicBezTo>
                  <a:cubicBezTo>
                    <a:pt x="6948" y="20301"/>
                    <a:pt x="7636" y="20041"/>
                    <a:pt x="8236" y="19548"/>
                  </a:cubicBezTo>
                  <a:lnTo>
                    <a:pt x="8230" y="19552"/>
                  </a:lnTo>
                  <a:cubicBezTo>
                    <a:pt x="8856" y="20831"/>
                    <a:pt x="9909" y="21599"/>
                    <a:pt x="11037" y="21599"/>
                  </a:cubicBezTo>
                  <a:cubicBezTo>
                    <a:pt x="12524" y="21598"/>
                    <a:pt x="13837" y="20269"/>
                    <a:pt x="14268" y="18326"/>
                  </a:cubicBezTo>
                  <a:lnTo>
                    <a:pt x="14271" y="18352"/>
                  </a:lnTo>
                  <a:cubicBezTo>
                    <a:pt x="14731" y="18742"/>
                    <a:pt x="15261" y="18949"/>
                    <a:pt x="15803" y="18949"/>
                  </a:cubicBezTo>
                  <a:cubicBezTo>
                    <a:pt x="17392" y="18948"/>
                    <a:pt x="18684" y="17207"/>
                    <a:pt x="18696" y="15046"/>
                  </a:cubicBezTo>
                  <a:lnTo>
                    <a:pt x="18691" y="15036"/>
                  </a:lnTo>
                  <a:cubicBezTo>
                    <a:pt x="20359" y="14711"/>
                    <a:pt x="21599" y="12766"/>
                    <a:pt x="21599" y="10473"/>
                  </a:cubicBezTo>
                  <a:cubicBezTo>
                    <a:pt x="21599" y="9457"/>
                    <a:pt x="21352" y="8470"/>
                    <a:pt x="20898" y="7664"/>
                  </a:cubicBezTo>
                  <a:lnTo>
                    <a:pt x="20891" y="7662"/>
                  </a:lnTo>
                  <a:cubicBezTo>
                    <a:pt x="21033" y="7209"/>
                    <a:pt x="21107" y="6722"/>
                    <a:pt x="21107" y="6229"/>
                  </a:cubicBezTo>
                  <a:cubicBezTo>
                    <a:pt x="21107" y="4588"/>
                    <a:pt x="20301" y="3150"/>
                    <a:pt x="19141" y="2719"/>
                  </a:cubicBezTo>
                  <a:lnTo>
                    <a:pt x="19150" y="2712"/>
                  </a:lnTo>
                  <a:cubicBezTo>
                    <a:pt x="18942" y="1142"/>
                    <a:pt x="17935" y="0"/>
                    <a:pt x="16760" y="0"/>
                  </a:cubicBezTo>
                  <a:cubicBezTo>
                    <a:pt x="16045" y="-1"/>
                    <a:pt x="15368" y="426"/>
                    <a:pt x="14906" y="1165"/>
                  </a:cubicBezTo>
                  <a:lnTo>
                    <a:pt x="14910" y="1170"/>
                  </a:lnTo>
                  <a:cubicBezTo>
                    <a:pt x="14498" y="432"/>
                    <a:pt x="13856" y="0"/>
                    <a:pt x="13175" y="0"/>
                  </a:cubicBezTo>
                  <a:cubicBezTo>
                    <a:pt x="12348" y="-1"/>
                    <a:pt x="11591" y="637"/>
                    <a:pt x="11222" y="1645"/>
                  </a:cubicBezTo>
                  <a:lnTo>
                    <a:pt x="11230" y="1694"/>
                  </a:lnTo>
                  <a:cubicBezTo>
                    <a:pt x="10731" y="1024"/>
                    <a:pt x="10059" y="650"/>
                    <a:pt x="9359" y="650"/>
                  </a:cubicBezTo>
                  <a:cubicBezTo>
                    <a:pt x="8373" y="649"/>
                    <a:pt x="7467" y="1391"/>
                    <a:pt x="7004" y="2578"/>
                  </a:cubicBezTo>
                  <a:lnTo>
                    <a:pt x="6996" y="2602"/>
                  </a:lnTo>
                  <a:cubicBezTo>
                    <a:pt x="6478" y="2189"/>
                    <a:pt x="5889" y="1972"/>
                    <a:pt x="5288" y="1972"/>
                  </a:cubicBezTo>
                  <a:cubicBezTo>
                    <a:pt x="3423" y="1972"/>
                    <a:pt x="1912" y="4029"/>
                    <a:pt x="1912" y="6568"/>
                  </a:cubicBezTo>
                  <a:cubicBezTo>
                    <a:pt x="1911" y="6775"/>
                    <a:pt x="1922" y="6982"/>
                    <a:pt x="1942" y="7187"/>
                  </a:cubicBezTo>
                  <a:close/>
                </a:path>
              </a:pathLst>
            </a:custGeom>
            <a:solidFill>
              <a:srgbClr val="FFBE7D"/>
            </a:solidFill>
            <a:ln w="12700" cap="flat">
              <a:noFill/>
              <a:miter lim="400000"/>
            </a:ln>
            <a:effectLst>
              <a:outerShdw blurRad="50800" dist="508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pic>
          <p:nvPicPr>
            <p:cNvPr id="40" name="Picture 51" descr="Picture 51">
              <a:extLst>
                <a:ext uri="{FF2B5EF4-FFF2-40B4-BE49-F238E27FC236}">
                  <a16:creationId xmlns:a16="http://schemas.microsoft.com/office/drawing/2014/main" id="{F960B543-0E2F-4F7D-AFA0-79D9F309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7498" y="32292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Picture 51" descr="Picture 51">
              <a:extLst>
                <a:ext uri="{FF2B5EF4-FFF2-40B4-BE49-F238E27FC236}">
                  <a16:creationId xmlns:a16="http://schemas.microsoft.com/office/drawing/2014/main" id="{6BDACDEF-6C17-4A3F-93A9-9B9261A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015" y="332451"/>
              <a:ext cx="736521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Picture 51" descr="Picture 51">
              <a:extLst>
                <a:ext uri="{FF2B5EF4-FFF2-40B4-BE49-F238E27FC236}">
                  <a16:creationId xmlns:a16="http://schemas.microsoft.com/office/drawing/2014/main" id="{D2C9EAB2-1EF3-4D76-A0CB-ECED64AB2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533" y="341976"/>
              <a:ext cx="736520" cy="736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3" name="Rectangle 15">
            <a:extLst>
              <a:ext uri="{FF2B5EF4-FFF2-40B4-BE49-F238E27FC236}">
                <a16:creationId xmlns:a16="http://schemas.microsoft.com/office/drawing/2014/main" id="{28512309-C3CD-4725-8865-965F0F12D773}"/>
              </a:ext>
            </a:extLst>
          </p:cNvPr>
          <p:cNvGrpSpPr/>
          <p:nvPr/>
        </p:nvGrpSpPr>
        <p:grpSpPr>
          <a:xfrm>
            <a:off x="5096352" y="3128875"/>
            <a:ext cx="1857376" cy="307202"/>
            <a:chOff x="0" y="2857"/>
            <a:chExt cx="2476500" cy="409602"/>
          </a:xfrm>
        </p:grpSpPr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63F7906E-ECD0-463D-8AF9-589452F5AF8E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FFC0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5" name="Hardware">
              <a:extLst>
                <a:ext uri="{FF2B5EF4-FFF2-40B4-BE49-F238E27FC236}">
                  <a16:creationId xmlns:a16="http://schemas.microsoft.com/office/drawing/2014/main" id="{58933ECF-E4CC-439C-8C34-C9A1BDB1C7A2}"/>
                </a:ext>
              </a:extLst>
            </p:cNvPr>
            <p:cNvSpPr txBox="1"/>
            <p:nvPr/>
          </p:nvSpPr>
          <p:spPr>
            <a:xfrm>
              <a:off x="76201" y="12352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Hardware</a:t>
              </a:r>
            </a:p>
          </p:txBody>
        </p:sp>
      </p:grpSp>
      <p:grpSp>
        <p:nvGrpSpPr>
          <p:cNvPr id="46" name="Rectangle 17">
            <a:extLst>
              <a:ext uri="{FF2B5EF4-FFF2-40B4-BE49-F238E27FC236}">
                <a16:creationId xmlns:a16="http://schemas.microsoft.com/office/drawing/2014/main" id="{2D3F64BB-CC4D-4A5F-80D4-A12C9130063A}"/>
              </a:ext>
            </a:extLst>
          </p:cNvPr>
          <p:cNvGrpSpPr/>
          <p:nvPr/>
        </p:nvGrpSpPr>
        <p:grpSpPr>
          <a:xfrm>
            <a:off x="5096353" y="2735821"/>
            <a:ext cx="1832980" cy="307329"/>
            <a:chOff x="0" y="-16389"/>
            <a:chExt cx="2443972" cy="409772"/>
          </a:xfrm>
        </p:grpSpPr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82CD8169-065B-4CB5-8303-E473A4F9A43B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48" name="Middleware">
              <a:extLst>
                <a:ext uri="{FF2B5EF4-FFF2-40B4-BE49-F238E27FC236}">
                  <a16:creationId xmlns:a16="http://schemas.microsoft.com/office/drawing/2014/main" id="{0C54937D-3BD1-49A7-BFFD-956C3C63E86D}"/>
                </a:ext>
              </a:extLst>
            </p:cNvPr>
            <p:cNvSpPr txBox="1"/>
            <p:nvPr/>
          </p:nvSpPr>
          <p:spPr>
            <a:xfrm>
              <a:off x="43673" y="-16389"/>
              <a:ext cx="2400299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Middleware</a:t>
              </a:r>
            </a:p>
          </p:txBody>
        </p:sp>
      </p:grpSp>
      <p:grpSp>
        <p:nvGrpSpPr>
          <p:cNvPr id="49" name="Rectangle 18">
            <a:extLst>
              <a:ext uri="{FF2B5EF4-FFF2-40B4-BE49-F238E27FC236}">
                <a16:creationId xmlns:a16="http://schemas.microsoft.com/office/drawing/2014/main" id="{C9FFB9B4-871A-4FAB-9408-90D826D9D2F3}"/>
              </a:ext>
            </a:extLst>
          </p:cNvPr>
          <p:cNvGrpSpPr/>
          <p:nvPr/>
        </p:nvGrpSpPr>
        <p:grpSpPr>
          <a:xfrm>
            <a:off x="5096355" y="2364473"/>
            <a:ext cx="1813591" cy="300080"/>
            <a:chOff x="0" y="-6695"/>
            <a:chExt cx="2418120" cy="400107"/>
          </a:xfrm>
        </p:grpSpPr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1184D7E5-C813-40EB-9222-960B97348856}"/>
                </a:ext>
              </a:extLst>
            </p:cNvPr>
            <p:cNvSpPr/>
            <p:nvPr/>
          </p:nvSpPr>
          <p:spPr>
            <a:xfrm>
              <a:off x="0" y="2857"/>
              <a:ext cx="2400300" cy="390526"/>
            </a:xfrm>
            <a:prstGeom prst="rect">
              <a:avLst/>
            </a:prstGeom>
            <a:solidFill>
              <a:srgbClr val="0070C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51" name="Application">
              <a:extLst>
                <a:ext uri="{FF2B5EF4-FFF2-40B4-BE49-F238E27FC236}">
                  <a16:creationId xmlns:a16="http://schemas.microsoft.com/office/drawing/2014/main" id="{25E9F110-F522-46C8-A64D-712AAC4AB4A3}"/>
                </a:ext>
              </a:extLst>
            </p:cNvPr>
            <p:cNvSpPr txBox="1"/>
            <p:nvPr/>
          </p:nvSpPr>
          <p:spPr>
            <a:xfrm>
              <a:off x="17820" y="-6695"/>
              <a:ext cx="2400300" cy="4001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 dirty="0">
                  <a:solidFill>
                    <a:schemeClr val="bg1"/>
                  </a:solidFill>
                  <a:latin typeface="+mn-lt"/>
                </a:rPr>
                <a:t>Application</a:t>
              </a:r>
            </a:p>
          </p:txBody>
        </p:sp>
      </p:grpSp>
      <p:sp>
        <p:nvSpPr>
          <p:cNvPr id="52" name="Oval 19">
            <a:extLst>
              <a:ext uri="{FF2B5EF4-FFF2-40B4-BE49-F238E27FC236}">
                <a16:creationId xmlns:a16="http://schemas.microsoft.com/office/drawing/2014/main" id="{358E9373-5D37-4A3A-B086-E1E317F029EB}"/>
              </a:ext>
            </a:extLst>
          </p:cNvPr>
          <p:cNvSpPr/>
          <p:nvPr/>
        </p:nvSpPr>
        <p:spPr>
          <a:xfrm>
            <a:off x="4589147" y="2114462"/>
            <a:ext cx="2778920" cy="1564483"/>
          </a:xfrm>
          <a:prstGeom prst="ellipse">
            <a:avLst/>
          </a:prstGeom>
          <a:ln w="19050">
            <a:solidFill>
              <a:srgbClr val="000000"/>
            </a:solidFill>
            <a:prstDash val="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3" name="Straight Connector 21">
            <a:extLst>
              <a:ext uri="{FF2B5EF4-FFF2-40B4-BE49-F238E27FC236}">
                <a16:creationId xmlns:a16="http://schemas.microsoft.com/office/drawing/2014/main" id="{7C18CF4A-5903-4B7B-8A1C-276745FDF237}"/>
              </a:ext>
            </a:extLst>
          </p:cNvPr>
          <p:cNvSpPr/>
          <p:nvPr/>
        </p:nvSpPr>
        <p:spPr>
          <a:xfrm flipV="1">
            <a:off x="3689034" y="2250192"/>
            <a:ext cx="1507332" cy="550071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4" name="Straight Connector 22">
            <a:extLst>
              <a:ext uri="{FF2B5EF4-FFF2-40B4-BE49-F238E27FC236}">
                <a16:creationId xmlns:a16="http://schemas.microsoft.com/office/drawing/2014/main" id="{B1477E3E-6CE9-4E0E-B1E3-9E15ADE128C6}"/>
              </a:ext>
            </a:extLst>
          </p:cNvPr>
          <p:cNvSpPr/>
          <p:nvPr/>
        </p:nvSpPr>
        <p:spPr>
          <a:xfrm>
            <a:off x="3703321" y="3150304"/>
            <a:ext cx="1843088" cy="492920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  <a:prstDash val="sysDash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5" name="Straight Arrow Connector 26">
            <a:extLst>
              <a:ext uri="{FF2B5EF4-FFF2-40B4-BE49-F238E27FC236}">
                <a16:creationId xmlns:a16="http://schemas.microsoft.com/office/drawing/2014/main" id="{9985C485-B920-455E-BA24-D21B2BB79CF9}"/>
              </a:ext>
            </a:extLst>
          </p:cNvPr>
          <p:cNvSpPr/>
          <p:nvPr/>
        </p:nvSpPr>
        <p:spPr>
          <a:xfrm flipH="1">
            <a:off x="5831563" y="1965035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" name="Straight Arrow Connector 27">
            <a:extLst>
              <a:ext uri="{FF2B5EF4-FFF2-40B4-BE49-F238E27FC236}">
                <a16:creationId xmlns:a16="http://schemas.microsoft.com/office/drawing/2014/main" id="{73B6879B-5177-4A82-BAD3-817750937908}"/>
              </a:ext>
            </a:extLst>
          </p:cNvPr>
          <p:cNvSpPr/>
          <p:nvPr/>
        </p:nvSpPr>
        <p:spPr>
          <a:xfrm flipH="1">
            <a:off x="6110168" y="1972179"/>
            <a:ext cx="1192" cy="400052"/>
          </a:xfrm>
          <a:prstGeom prst="line">
            <a:avLst/>
          </a:prstGeom>
          <a:ln w="19050">
            <a:solidFill>
              <a:srgbClr val="000000"/>
            </a:solidFill>
            <a:head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7" name="Picture 3" descr="Picture 3">
            <a:extLst>
              <a:ext uri="{FF2B5EF4-FFF2-40B4-BE49-F238E27FC236}">
                <a16:creationId xmlns:a16="http://schemas.microsoft.com/office/drawing/2014/main" id="{2CD48458-95D6-4D9D-9C0A-34374D33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535" y="2806758"/>
            <a:ext cx="401241" cy="40124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Box 13">
            <a:extLst>
              <a:ext uri="{FF2B5EF4-FFF2-40B4-BE49-F238E27FC236}">
                <a16:creationId xmlns:a16="http://schemas.microsoft.com/office/drawing/2014/main" id="{BEF31AC2-3E1B-4644-BF94-1B7B66069550}"/>
              </a:ext>
            </a:extLst>
          </p:cNvPr>
          <p:cNvSpPr txBox="1"/>
          <p:nvPr/>
        </p:nvSpPr>
        <p:spPr>
          <a:xfrm>
            <a:off x="1404718" y="2435493"/>
            <a:ext cx="119457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spcBef>
                <a:spcPts val="225"/>
              </a:spcBef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lang="en-AU" sz="1500" dirty="0">
                <a:latin typeface="+mn-lt"/>
              </a:rPr>
              <a:t>IaaS </a:t>
            </a:r>
            <a:r>
              <a:rPr sz="1500" dirty="0">
                <a:latin typeface="+mn-lt"/>
              </a:rPr>
              <a:t>provider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itle 1"/>
          <p:cNvSpPr txBox="1">
            <a:spLocks noGrp="1"/>
          </p:cNvSpPr>
          <p:nvPr>
            <p:ph type="title"/>
          </p:nvPr>
        </p:nvSpPr>
        <p:spPr>
          <a:xfrm>
            <a:off x="325043" y="193985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Public</a:t>
            </a:r>
            <a:r>
              <a:rPr b="1" dirty="0"/>
              <a:t>/community</a:t>
            </a:r>
            <a:r>
              <a:rPr lang="en-AU" b="1" dirty="0"/>
              <a:t>/Private</a:t>
            </a:r>
            <a:r>
              <a:rPr b="1" dirty="0"/>
              <a:t> clouds</a:t>
            </a:r>
          </a:p>
        </p:txBody>
      </p:sp>
      <p:sp>
        <p:nvSpPr>
          <p:cNvPr id="545" name="Content Placeholder 2"/>
          <p:cNvSpPr txBox="1">
            <a:spLocks noGrp="1"/>
          </p:cNvSpPr>
          <p:nvPr>
            <p:ph idx="1"/>
          </p:nvPr>
        </p:nvSpPr>
        <p:spPr>
          <a:xfrm>
            <a:off x="781556" y="3772569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200" dirty="0"/>
              <a:t>Targeting different customers:</a:t>
            </a:r>
            <a:endParaRPr sz="2200" dirty="0"/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Public cloud: </a:t>
            </a:r>
            <a:r>
              <a:rPr sz="2200" dirty="0">
                <a:solidFill>
                  <a:srgbClr val="000000"/>
                </a:solidFill>
              </a:rPr>
              <a:t>open to </a:t>
            </a:r>
            <a:r>
              <a:rPr lang="en-AU" sz="2200" dirty="0">
                <a:solidFill>
                  <a:srgbClr val="000000"/>
                </a:solidFill>
              </a:rPr>
              <a:t>general public</a:t>
            </a:r>
            <a:r>
              <a:rPr sz="2200" dirty="0">
                <a:solidFill>
                  <a:srgbClr val="000000"/>
                </a:solidFill>
              </a:rPr>
              <a:t>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AWS, Microsoft Azure, Google </a:t>
            </a:r>
            <a:r>
              <a:rPr lang="en-AU" sz="1900" dirty="0">
                <a:solidFill>
                  <a:srgbClr val="000000"/>
                </a:solidFill>
              </a:rPr>
              <a:t>Compute</a:t>
            </a:r>
            <a:r>
              <a:rPr sz="1900" dirty="0">
                <a:solidFill>
                  <a:srgbClr val="000000"/>
                </a:solidFill>
              </a:rPr>
              <a:t> Engine</a:t>
            </a: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Community cloud: </a:t>
            </a:r>
            <a:r>
              <a:rPr lang="en-AU" sz="2200" dirty="0">
                <a:solidFill>
                  <a:srgbClr val="000000"/>
                </a:solidFill>
              </a:rPr>
              <a:t>s</a:t>
            </a:r>
            <a:r>
              <a:rPr sz="2200" dirty="0">
                <a:solidFill>
                  <a:srgbClr val="000000"/>
                </a:solidFill>
              </a:rPr>
              <a:t>hared by </a:t>
            </a:r>
            <a:r>
              <a:rPr lang="en-US" sz="2200" dirty="0">
                <a:solidFill>
                  <a:srgbClr val="000000"/>
                </a:solidFill>
              </a:rPr>
              <a:t>multiple organizations with common interests and requirements.</a:t>
            </a: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Healthcare Sectors</a:t>
            </a:r>
            <a:endParaRPr sz="1900" dirty="0">
              <a:solidFill>
                <a:srgbClr val="000000"/>
              </a:solidFill>
            </a:endParaRPr>
          </a:p>
          <a:p>
            <a:pPr lvl="1">
              <a:defRPr sz="2200">
                <a:solidFill>
                  <a:srgbClr val="FF9900"/>
                </a:solidFill>
              </a:defRPr>
            </a:pPr>
            <a:r>
              <a:rPr sz="2200" dirty="0"/>
              <a:t>Private cloud: </a:t>
            </a:r>
            <a:r>
              <a:rPr lang="en-AU" sz="2200" dirty="0">
                <a:solidFill>
                  <a:srgbClr val="000000"/>
                </a:solidFill>
              </a:rPr>
              <a:t>exclusively used by </a:t>
            </a:r>
            <a:r>
              <a:rPr sz="2200" dirty="0">
                <a:solidFill>
                  <a:srgbClr val="000000"/>
                </a:solidFill>
              </a:rPr>
              <a:t>a single organization. </a:t>
            </a:r>
            <a:endParaRPr lang="en-AU" sz="22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  <a:defRPr sz="2200">
                <a:solidFill>
                  <a:srgbClr val="FF9900"/>
                </a:solidFill>
              </a:defRPr>
            </a:pPr>
            <a:r>
              <a:rPr sz="1900" dirty="0">
                <a:solidFill>
                  <a:srgbClr val="000000"/>
                </a:solidFill>
              </a:rPr>
              <a:t>Example: </a:t>
            </a:r>
            <a:r>
              <a:rPr lang="en-AU" sz="1900" dirty="0">
                <a:solidFill>
                  <a:srgbClr val="000000"/>
                </a:solidFill>
              </a:rPr>
              <a:t>Google’s internal </a:t>
            </a:r>
            <a:r>
              <a:rPr lang="en-AU" sz="1900" dirty="0" err="1">
                <a:solidFill>
                  <a:srgbClr val="000000"/>
                </a:solidFill>
              </a:rPr>
              <a:t>datacenter</a:t>
            </a:r>
            <a:endParaRPr sz="1900" dirty="0">
              <a:solidFill>
                <a:srgbClr val="000000"/>
              </a:solidFill>
            </a:endParaRPr>
          </a:p>
        </p:txBody>
      </p:sp>
      <p:pic>
        <p:nvPicPr>
          <p:cNvPr id="551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82530" y="2094837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449" y="1867425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3" name="Cloud"/>
          <p:cNvSpPr/>
          <p:nvPr/>
        </p:nvSpPr>
        <p:spPr>
          <a:xfrm rot="268469">
            <a:off x="1754107" y="2455067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5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61162" y="185195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5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18" y="2053162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94" y="16388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Rounded Rectangle 29"/>
          <p:cNvSpPr/>
          <p:nvPr/>
        </p:nvSpPr>
        <p:spPr>
          <a:xfrm>
            <a:off x="4103046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8" name="Cloud"/>
          <p:cNvSpPr/>
          <p:nvPr/>
        </p:nvSpPr>
        <p:spPr>
          <a:xfrm rot="268469">
            <a:off x="3732926" y="2433636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59" name="Cloud"/>
          <p:cNvSpPr/>
          <p:nvPr/>
        </p:nvSpPr>
        <p:spPr>
          <a:xfrm rot="268469">
            <a:off x="5804614" y="2405061"/>
            <a:ext cx="1028855" cy="689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599" extrusionOk="0">
                <a:moveTo>
                  <a:pt x="1949" y="7181"/>
                </a:moveTo>
                <a:cubicBezTo>
                  <a:pt x="841" y="7337"/>
                  <a:pt x="0" y="8614"/>
                  <a:pt x="0" y="10138"/>
                </a:cubicBezTo>
                <a:cubicBezTo>
                  <a:pt x="-1" y="11193"/>
                  <a:pt x="409" y="12170"/>
                  <a:pt x="1074" y="12703"/>
                </a:cubicBezTo>
                <a:lnTo>
                  <a:pt x="1063" y="12669"/>
                </a:lnTo>
                <a:cubicBezTo>
                  <a:pt x="685" y="13218"/>
                  <a:pt x="475" y="13941"/>
                  <a:pt x="475" y="14691"/>
                </a:cubicBezTo>
                <a:cubicBezTo>
                  <a:pt x="475" y="16327"/>
                  <a:pt x="1451" y="17652"/>
                  <a:pt x="2655" y="17652"/>
                </a:cubicBezTo>
                <a:cubicBezTo>
                  <a:pt x="2739" y="17652"/>
                  <a:pt x="2824" y="17645"/>
                  <a:pt x="2909" y="17631"/>
                </a:cubicBezTo>
                <a:lnTo>
                  <a:pt x="2897" y="17651"/>
                </a:lnTo>
                <a:cubicBezTo>
                  <a:pt x="3585" y="19290"/>
                  <a:pt x="4863" y="20302"/>
                  <a:pt x="6248" y="20302"/>
                </a:cubicBezTo>
                <a:cubicBezTo>
                  <a:pt x="6948" y="20301"/>
                  <a:pt x="7636" y="20041"/>
                  <a:pt x="8236" y="19548"/>
                </a:cubicBezTo>
                <a:lnTo>
                  <a:pt x="8230" y="19552"/>
                </a:lnTo>
                <a:cubicBezTo>
                  <a:pt x="8856" y="20831"/>
                  <a:pt x="9909" y="21599"/>
                  <a:pt x="11037" y="21599"/>
                </a:cubicBezTo>
                <a:cubicBezTo>
                  <a:pt x="12524" y="21598"/>
                  <a:pt x="13837" y="20269"/>
                  <a:pt x="14268" y="18326"/>
                </a:cubicBezTo>
                <a:lnTo>
                  <a:pt x="14271" y="18352"/>
                </a:lnTo>
                <a:cubicBezTo>
                  <a:pt x="14731" y="18742"/>
                  <a:pt x="15261" y="18949"/>
                  <a:pt x="15803" y="18949"/>
                </a:cubicBezTo>
                <a:cubicBezTo>
                  <a:pt x="17392" y="18948"/>
                  <a:pt x="18684" y="17207"/>
                  <a:pt x="18696" y="15046"/>
                </a:cubicBezTo>
                <a:lnTo>
                  <a:pt x="18691" y="15036"/>
                </a:lnTo>
                <a:cubicBezTo>
                  <a:pt x="20359" y="14711"/>
                  <a:pt x="21599" y="12766"/>
                  <a:pt x="21599" y="10473"/>
                </a:cubicBezTo>
                <a:cubicBezTo>
                  <a:pt x="21599" y="9457"/>
                  <a:pt x="21352" y="8470"/>
                  <a:pt x="20898" y="7664"/>
                </a:cubicBezTo>
                <a:lnTo>
                  <a:pt x="20891" y="7662"/>
                </a:lnTo>
                <a:cubicBezTo>
                  <a:pt x="21033" y="7209"/>
                  <a:pt x="21107" y="6722"/>
                  <a:pt x="21107" y="6229"/>
                </a:cubicBezTo>
                <a:cubicBezTo>
                  <a:pt x="21107" y="4588"/>
                  <a:pt x="20301" y="3150"/>
                  <a:pt x="19141" y="2719"/>
                </a:cubicBezTo>
                <a:lnTo>
                  <a:pt x="19150" y="2712"/>
                </a:lnTo>
                <a:cubicBezTo>
                  <a:pt x="18942" y="1142"/>
                  <a:pt x="17935" y="0"/>
                  <a:pt x="16760" y="0"/>
                </a:cubicBezTo>
                <a:cubicBezTo>
                  <a:pt x="16045" y="-1"/>
                  <a:pt x="15368" y="426"/>
                  <a:pt x="14906" y="1165"/>
                </a:cubicBezTo>
                <a:lnTo>
                  <a:pt x="14910" y="1170"/>
                </a:lnTo>
                <a:cubicBezTo>
                  <a:pt x="14498" y="432"/>
                  <a:pt x="13856" y="0"/>
                  <a:pt x="13175" y="0"/>
                </a:cubicBezTo>
                <a:cubicBezTo>
                  <a:pt x="12348" y="-1"/>
                  <a:pt x="11591" y="637"/>
                  <a:pt x="11222" y="1645"/>
                </a:cubicBezTo>
                <a:lnTo>
                  <a:pt x="11230" y="1694"/>
                </a:lnTo>
                <a:cubicBezTo>
                  <a:pt x="10731" y="1024"/>
                  <a:pt x="10059" y="650"/>
                  <a:pt x="9359" y="650"/>
                </a:cubicBezTo>
                <a:cubicBezTo>
                  <a:pt x="8373" y="649"/>
                  <a:pt x="7467" y="1391"/>
                  <a:pt x="7004" y="2578"/>
                </a:cubicBezTo>
                <a:lnTo>
                  <a:pt x="6996" y="2602"/>
                </a:lnTo>
                <a:cubicBezTo>
                  <a:pt x="6478" y="2189"/>
                  <a:pt x="5889" y="1972"/>
                  <a:pt x="5288" y="1972"/>
                </a:cubicBezTo>
                <a:cubicBezTo>
                  <a:pt x="3423" y="1972"/>
                  <a:pt x="1912" y="4029"/>
                  <a:pt x="1912" y="6568"/>
                </a:cubicBezTo>
                <a:cubicBezTo>
                  <a:pt x="1911" y="6775"/>
                  <a:pt x="1922" y="6982"/>
                  <a:pt x="1942" y="7187"/>
                </a:cubicBezTo>
                <a:close/>
              </a:path>
            </a:pathLst>
          </a:custGeom>
          <a:solidFill>
            <a:srgbClr val="FFBE7D"/>
          </a:solidFill>
          <a:ln w="12700">
            <a:miter lim="400000"/>
          </a:ln>
          <a:effectLst>
            <a:outerShdw blurRad="50800" dist="50800" dir="2700000" rotWithShape="0">
              <a:srgbClr val="000000">
                <a:alpha val="40000"/>
              </a:srgbClr>
            </a:outerShdw>
          </a:effectLst>
        </p:spPr>
        <p:txBody>
          <a:bodyPr lIns="34289" rIns="34289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560" name="Rounded Rectangle 33"/>
          <p:cNvSpPr/>
          <p:nvPr/>
        </p:nvSpPr>
        <p:spPr>
          <a:xfrm>
            <a:off x="4581677" y="1774559"/>
            <a:ext cx="382003" cy="50006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61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38" y="2046018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394" y="1888856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63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68318" y="21591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04237" y="1830518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262" y="2217469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Straight Arrow Connector 49"/>
          <p:cNvSpPr/>
          <p:nvPr/>
        </p:nvSpPr>
        <p:spPr>
          <a:xfrm flipH="1">
            <a:off x="4253064" y="2274620"/>
            <a:ext cx="40983" cy="31432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67" name="Straight Arrow Connector 51"/>
          <p:cNvSpPr/>
          <p:nvPr/>
        </p:nvSpPr>
        <p:spPr>
          <a:xfrm flipH="1">
            <a:off x="4538812" y="2274619"/>
            <a:ext cx="233864" cy="3214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571" name="Group 55"/>
          <p:cNvGrpSpPr/>
          <p:nvPr/>
        </p:nvGrpSpPr>
        <p:grpSpPr>
          <a:xfrm>
            <a:off x="1962071" y="2638952"/>
            <a:ext cx="645567" cy="321469"/>
            <a:chOff x="0" y="0"/>
            <a:chExt cx="860754" cy="428623"/>
          </a:xfrm>
        </p:grpSpPr>
        <p:pic>
          <p:nvPicPr>
            <p:cNvPr id="56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9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0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5" name="Group 56"/>
          <p:cNvGrpSpPr/>
          <p:nvPr/>
        </p:nvGrpSpPr>
        <p:grpSpPr>
          <a:xfrm>
            <a:off x="3940890" y="2610377"/>
            <a:ext cx="645567" cy="321469"/>
            <a:chOff x="0" y="0"/>
            <a:chExt cx="860754" cy="428623"/>
          </a:xfrm>
        </p:grpSpPr>
        <p:pic>
          <p:nvPicPr>
            <p:cNvPr id="572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3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4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579" name="Group 60"/>
          <p:cNvGrpSpPr/>
          <p:nvPr/>
        </p:nvGrpSpPr>
        <p:grpSpPr>
          <a:xfrm>
            <a:off x="6012578" y="2603233"/>
            <a:ext cx="645567" cy="321469"/>
            <a:chOff x="0" y="0"/>
            <a:chExt cx="860754" cy="428623"/>
          </a:xfrm>
        </p:grpSpPr>
        <p:pic>
          <p:nvPicPr>
            <p:cNvPr id="576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2982" y="-1"/>
              <a:ext cx="417774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7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1491" y="5402"/>
              <a:ext cx="417773" cy="4178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8" name="Picture 51" descr="Picture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05"/>
              <a:ext cx="417773" cy="4178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80" name="TextBox 64"/>
          <p:cNvSpPr txBox="1"/>
          <p:nvPr/>
        </p:nvSpPr>
        <p:spPr>
          <a:xfrm>
            <a:off x="3958979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A</a:t>
            </a:r>
          </a:p>
        </p:txBody>
      </p:sp>
      <p:sp>
        <p:nvSpPr>
          <p:cNvPr id="581" name="TextBox 65"/>
          <p:cNvSpPr txBox="1"/>
          <p:nvPr/>
        </p:nvSpPr>
        <p:spPr>
          <a:xfrm>
            <a:off x="4545015" y="1401606"/>
            <a:ext cx="609460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151"/>
              </a:spcBef>
              <a:defRPr sz="1200">
                <a:latin typeface="Tahoma"/>
                <a:ea typeface="Tahoma"/>
                <a:cs typeface="Tahoma"/>
                <a:sym typeface="Tahoma"/>
              </a:defRPr>
            </a:pPr>
            <a:r>
              <a:rPr sz="1100" dirty="0">
                <a:latin typeface="+mn-lt"/>
              </a:rPr>
              <a:t>Company</a:t>
            </a:r>
            <a:br>
              <a:rPr sz="1100" dirty="0">
                <a:latin typeface="+mn-lt"/>
              </a:rPr>
            </a:br>
            <a:r>
              <a:rPr sz="1100" dirty="0">
                <a:latin typeface="+mn-lt"/>
              </a:rPr>
              <a:t>B</a:t>
            </a:r>
          </a:p>
        </p:txBody>
      </p:sp>
      <p:sp>
        <p:nvSpPr>
          <p:cNvPr id="582" name="Rounded Rectangle 66"/>
          <p:cNvSpPr/>
          <p:nvPr/>
        </p:nvSpPr>
        <p:spPr>
          <a:xfrm>
            <a:off x="5681811" y="2067453"/>
            <a:ext cx="1307308" cy="1121569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  <a:prstDash val="sysDash"/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pic>
        <p:nvPicPr>
          <p:cNvPr id="583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347" y="2167463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4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684" y="1917431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297" y="1753124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254256" y="20091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58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281" y="1781700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588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528" y="212459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9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4991" y="22246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453" y="2110312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1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328" y="2331768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592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047" y="2417493"/>
            <a:ext cx="208360" cy="208360"/>
          </a:xfrm>
          <a:prstGeom prst="rect">
            <a:avLst/>
          </a:prstGeom>
          <a:ln w="12700">
            <a:miter lim="400000"/>
          </a:ln>
        </p:spPr>
      </p:pic>
      <p:sp>
        <p:nvSpPr>
          <p:cNvPr id="593" name="Straight Arrow Connector 79"/>
          <p:cNvSpPr/>
          <p:nvPr/>
        </p:nvSpPr>
        <p:spPr>
          <a:xfrm>
            <a:off x="2009928" y="2353199"/>
            <a:ext cx="100013" cy="2500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4" name="Straight Arrow Connector 81"/>
          <p:cNvSpPr/>
          <p:nvPr/>
        </p:nvSpPr>
        <p:spPr>
          <a:xfrm>
            <a:off x="2117083" y="2017445"/>
            <a:ext cx="121445" cy="56435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5" name="Straight Arrow Connector 83"/>
          <p:cNvSpPr/>
          <p:nvPr/>
        </p:nvSpPr>
        <p:spPr>
          <a:xfrm flipH="1">
            <a:off x="2402831" y="2057926"/>
            <a:ext cx="61319" cy="51673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6" name="Straight Arrow Connector 85"/>
          <p:cNvSpPr/>
          <p:nvPr/>
        </p:nvSpPr>
        <p:spPr>
          <a:xfrm>
            <a:off x="1724175" y="2138885"/>
            <a:ext cx="257176" cy="47863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597" name="Straight Arrow Connector 87"/>
          <p:cNvSpPr/>
          <p:nvPr/>
        </p:nvSpPr>
        <p:spPr>
          <a:xfrm flipH="1">
            <a:off x="2595712" y="2146034"/>
            <a:ext cx="185739" cy="45720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598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713" y="1710262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Straight Arrow Connector 90"/>
          <p:cNvSpPr/>
          <p:nvPr/>
        </p:nvSpPr>
        <p:spPr>
          <a:xfrm>
            <a:off x="5924700" y="2410349"/>
            <a:ext cx="200027" cy="15002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0" name="Straight Arrow Connector 92"/>
          <p:cNvSpPr/>
          <p:nvPr/>
        </p:nvSpPr>
        <p:spPr>
          <a:xfrm flipH="1">
            <a:off x="6560495" y="2353198"/>
            <a:ext cx="128588" cy="20717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601" name="Straight Arrow Connector 94"/>
          <p:cNvSpPr/>
          <p:nvPr/>
        </p:nvSpPr>
        <p:spPr>
          <a:xfrm>
            <a:off x="6177707" y="2332962"/>
            <a:ext cx="104180" cy="23455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60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11593" y="1780512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3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49" y="161739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4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340230" y="1587630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40168" y="1466186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81" y="1738837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24" y="1445944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11718" y="1773369"/>
            <a:ext cx="205979" cy="2059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09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486" y="1745981"/>
            <a:ext cx="207171" cy="207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930" y="1524526"/>
            <a:ext cx="207171" cy="207171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104"/>
          <p:cNvSpPr txBox="1"/>
          <p:nvPr/>
        </p:nvSpPr>
        <p:spPr>
          <a:xfrm>
            <a:off x="2056248" y="3149115"/>
            <a:ext cx="445954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Public</a:t>
            </a:r>
          </a:p>
        </p:txBody>
      </p:sp>
      <p:sp>
        <p:nvSpPr>
          <p:cNvPr id="612" name="TextBox 105"/>
          <p:cNvSpPr txBox="1"/>
          <p:nvPr/>
        </p:nvSpPr>
        <p:spPr>
          <a:xfrm>
            <a:off x="3888918" y="3170546"/>
            <a:ext cx="79540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Community</a:t>
            </a:r>
          </a:p>
        </p:txBody>
      </p:sp>
      <p:sp>
        <p:nvSpPr>
          <p:cNvPr id="613" name="TextBox 106"/>
          <p:cNvSpPr txBox="1"/>
          <p:nvPr/>
        </p:nvSpPr>
        <p:spPr>
          <a:xfrm>
            <a:off x="6099593" y="3184834"/>
            <a:ext cx="50314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>
                <a:latin typeface="+mn-lt"/>
              </a:rPr>
              <a:t>Private</a:t>
            </a:r>
          </a:p>
        </p:txBody>
      </p:sp>
      <p:pic>
        <p:nvPicPr>
          <p:cNvPr id="614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5590" y="2624665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1551" y="2617521"/>
            <a:ext cx="349937" cy="349937"/>
          </a:xfrm>
          <a:prstGeom prst="rect">
            <a:avLst/>
          </a:prstGeom>
          <a:ln w="12700">
            <a:miter lim="400000"/>
          </a:ln>
        </p:spPr>
      </p:pic>
      <p:pic>
        <p:nvPicPr>
          <p:cNvPr id="616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0484" y="1817419"/>
            <a:ext cx="208360" cy="208360"/>
          </a:xfrm>
          <a:prstGeom prst="rect">
            <a:avLst/>
          </a:prstGeom>
          <a:ln w="12700">
            <a:miter lim="400000"/>
          </a:ln>
        </p:spPr>
      </p:pic>
      <p:pic>
        <p:nvPicPr>
          <p:cNvPr id="617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647" y="2024587"/>
            <a:ext cx="208360" cy="2083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5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service (</a:t>
            </a:r>
            <a:r>
              <a:rPr lang="en-AU" sz="2200" dirty="0" err="1"/>
              <a:t>XaaS</a:t>
            </a:r>
            <a:r>
              <a:rPr lang="en-AU" sz="2200" dirty="0"/>
              <a:t>) cloud computing? </a:t>
            </a:r>
            <a:r>
              <a:rPr lang="en-US" sz="2200" dirty="0"/>
              <a:t>Describe the different categories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with specific examples of each service.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1" y="157643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Q1: What is service (</a:t>
            </a:r>
            <a:r>
              <a:rPr lang="en-AU" sz="2200" dirty="0" err="1"/>
              <a:t>XaaS</a:t>
            </a:r>
            <a:r>
              <a:rPr lang="en-AU" sz="2200" dirty="0"/>
              <a:t>) cloud computing? </a:t>
            </a:r>
            <a:r>
              <a:rPr lang="en-US" sz="2200" dirty="0"/>
              <a:t>Describe the different categories of </a:t>
            </a:r>
            <a:r>
              <a:rPr lang="en-US" sz="2200" dirty="0" err="1"/>
              <a:t>XaaS</a:t>
            </a:r>
            <a:r>
              <a:rPr lang="en-US" sz="2200" dirty="0"/>
              <a:t> cloud computing can provide with specific examples of each service.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200" dirty="0"/>
              <a:t>1 mark] Cloud computing offers a range of services, referred to as "</a:t>
            </a:r>
            <a:r>
              <a:rPr lang="en-US" sz="2200" dirty="0" err="1"/>
              <a:t>XaaS</a:t>
            </a:r>
            <a:r>
              <a:rPr lang="en-US" sz="2200" dirty="0"/>
              <a:t>," which stands for "Anything as a Service."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Infrastructure as a Service that provides virtualized computing resources. An example is AWS.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Platform as a Service that provides </a:t>
            </a:r>
            <a:r>
              <a:rPr lang="en-US" sz="2200" dirty="0"/>
              <a:t>a runtime environment for developers to build, deploy, and manage applications. An examples is </a:t>
            </a:r>
            <a:r>
              <a:rPr lang="en-AU" sz="2200" dirty="0"/>
              <a:t>Google App Engine or Heroku</a:t>
            </a:r>
            <a:r>
              <a:rPr lang="en-US" sz="22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 [2 marks] Software as a Service that delivers fully functional software applications. An example is </a:t>
            </a:r>
            <a:r>
              <a:rPr lang="en-AU" sz="2200" dirty="0"/>
              <a:t>Microsoft 365 office or Google workplace.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915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05" y="195092"/>
            <a:ext cx="5689777" cy="10627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AWS: </a:t>
            </a:r>
            <a:r>
              <a:rPr lang="en-US" sz="3600" b="1" dirty="0"/>
              <a:t>the leading cloud providing a wide range of services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D0770-D98E-42F9-9FD1-4406C9105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00" y="1428533"/>
            <a:ext cx="2765793" cy="472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F6EBB7-534D-4911-9083-CAC48B38B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59" y="1428534"/>
            <a:ext cx="2972853" cy="47250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347108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dirty="0"/>
              <a:t>B</a:t>
            </a:r>
            <a:r>
              <a:rPr lang="en-US" altLang="zh-CN" sz="2800" dirty="0" err="1"/>
              <a:t>rief</a:t>
            </a:r>
            <a:r>
              <a:rPr lang="en-US" altLang="zh-CN" sz="2800" dirty="0"/>
              <a:t> introduction to virtualization</a:t>
            </a:r>
            <a:endParaRPr lang="en-AU" sz="2800" dirty="0"/>
          </a:p>
          <a:p>
            <a:r>
              <a:rPr lang="en-AU" sz="2800" dirty="0"/>
              <a:t>AWS introduction</a:t>
            </a:r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345" y="292238"/>
            <a:ext cx="7568747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903BA2-D6DD-4A15-8F26-AC58FF94AA1A}"/>
              </a:ext>
            </a:extLst>
          </p:cNvPr>
          <p:cNvSpPr txBox="1">
            <a:spLocks/>
          </p:cNvSpPr>
          <p:nvPr/>
        </p:nvSpPr>
        <p:spPr>
          <a:xfrm>
            <a:off x="334505" y="195092"/>
            <a:ext cx="5564271" cy="1062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b="1"/>
              <a:t>AWS: </a:t>
            </a:r>
            <a:r>
              <a:rPr lang="en-US" sz="3600" b="1"/>
              <a:t>the leading cloud providing a wide range of services</a:t>
            </a:r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6ED463-AD73-42C8-9BEB-2CA5574DFB5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4505" y="1257883"/>
            <a:ext cx="8328907" cy="197881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 sz="2500"/>
            </a:pPr>
            <a:r>
              <a:rPr lang="en-AU" sz="2000" dirty="0"/>
              <a:t>The services satisfy different needs of customers:</a:t>
            </a:r>
          </a:p>
          <a:p>
            <a:pPr lvl="1">
              <a:defRPr sz="2500"/>
            </a:pPr>
            <a:r>
              <a:rPr lang="en-AU" sz="2000" dirty="0"/>
              <a:t>Allowing us to </a:t>
            </a:r>
            <a:r>
              <a:rPr lang="en-US" sz="2000" dirty="0"/>
              <a:t>design, deploy, and manage applications on the cloud, so-called application architecture. </a:t>
            </a:r>
          </a:p>
          <a:p>
            <a:pPr lvl="1">
              <a:defRPr sz="2500"/>
            </a:pPr>
            <a:r>
              <a:rPr lang="en-US" sz="2000" dirty="0"/>
              <a:t>e.g., build a web application</a:t>
            </a:r>
            <a:endParaRPr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72571-E0DE-4A5D-A851-81F8C5BB10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" y="2743200"/>
            <a:ext cx="7469970" cy="35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01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8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gmail</a:t>
            </a:r>
            <a:endParaRPr lang="en-US" sz="2100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0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gmail</a:t>
            </a:r>
            <a:endParaRPr lang="en-US" sz="21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?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491142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dirty="0"/>
              <a:t>Main types of application architectures</a:t>
            </a:r>
          </a:p>
          <a:p>
            <a:pPr lvl="1"/>
            <a:r>
              <a:rPr lang="en-AU" sz="2100" dirty="0"/>
              <a:t>Monolithic architecture: </a:t>
            </a:r>
            <a:r>
              <a:rPr lang="en-US" sz="2100" dirty="0"/>
              <a:t>combines the frontend, backend, and database functionalities into a single application.</a:t>
            </a:r>
            <a:endParaRPr lang="en-AU" sz="2100" dirty="0"/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wordpress</a:t>
            </a:r>
            <a:r>
              <a:rPr lang="en-US" sz="2100" dirty="0"/>
              <a:t>: </a:t>
            </a:r>
            <a:r>
              <a:rPr lang="fr-FR" sz="2100" dirty="0"/>
              <a:t>a content management system (CMS)</a:t>
            </a:r>
            <a:endParaRPr lang="en-US" sz="2100" dirty="0"/>
          </a:p>
          <a:p>
            <a:pPr lvl="1"/>
            <a:r>
              <a:rPr lang="en-US" sz="2100" dirty="0"/>
              <a:t>Client/Server </a:t>
            </a:r>
            <a:r>
              <a:rPr lang="en-AU" sz="2100" dirty="0"/>
              <a:t>architecture: </a:t>
            </a:r>
            <a:r>
              <a:rPr lang="en-US" sz="21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100" dirty="0"/>
              <a:t>e.g., </a:t>
            </a:r>
            <a:r>
              <a:rPr lang="en-US" sz="2100" dirty="0" err="1"/>
              <a:t>gmail</a:t>
            </a:r>
            <a:endParaRPr lang="en-US" sz="21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2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which is a cloud computing model where the cloud provider provisions, maintain and scale applications.</a:t>
            </a:r>
          </a:p>
          <a:p>
            <a:pPr lvl="2"/>
            <a:r>
              <a:rPr lang="en-US" sz="2000" dirty="0"/>
              <a:t>e.g.,  ?</a:t>
            </a:r>
          </a:p>
          <a:p>
            <a:pPr marL="3429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76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715" y="173197"/>
            <a:ext cx="7886700" cy="840219"/>
          </a:xfrm>
        </p:spPr>
        <p:txBody>
          <a:bodyPr/>
          <a:lstStyle/>
          <a:p>
            <a:r>
              <a:rPr lang="en-US" b="1" dirty="0"/>
              <a:t>What is an application architecture?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15" y="1013416"/>
            <a:ext cx="8282570" cy="5671387"/>
          </a:xfrm>
        </p:spPr>
        <p:txBody>
          <a:bodyPr>
            <a:normAutofit/>
          </a:bodyPr>
          <a:lstStyle/>
          <a:p>
            <a:r>
              <a:rPr lang="en-US" dirty="0"/>
              <a:t>It is the structural design and organization of a software application. </a:t>
            </a:r>
          </a:p>
          <a:p>
            <a:endParaRPr lang="en-US" dirty="0"/>
          </a:p>
          <a:p>
            <a:r>
              <a:rPr lang="en-US" sz="2000" dirty="0"/>
              <a:t>Main types of application architectures</a:t>
            </a:r>
          </a:p>
          <a:p>
            <a:pPr lvl="1"/>
            <a:r>
              <a:rPr lang="en-AU" sz="2000" dirty="0"/>
              <a:t>Monolithic architecture: </a:t>
            </a:r>
            <a:r>
              <a:rPr lang="en-US" sz="2000" dirty="0"/>
              <a:t>combines the frontend, backend, and database functionalities into a single application.</a:t>
            </a:r>
            <a:endParaRPr lang="en-AU" sz="2000" dirty="0"/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wordpress</a:t>
            </a:r>
            <a:r>
              <a:rPr lang="en-US" sz="2000" dirty="0"/>
              <a:t>: </a:t>
            </a:r>
            <a:r>
              <a:rPr lang="fr-FR" sz="2000" dirty="0"/>
              <a:t>a content management system (CMS)</a:t>
            </a:r>
            <a:endParaRPr lang="en-US" sz="2000" dirty="0"/>
          </a:p>
          <a:p>
            <a:pPr lvl="1"/>
            <a:r>
              <a:rPr lang="en-US" sz="2000" dirty="0"/>
              <a:t>Client/Server </a:t>
            </a:r>
            <a:r>
              <a:rPr lang="en-AU" sz="2000" dirty="0"/>
              <a:t>architecture: </a:t>
            </a:r>
            <a:r>
              <a:rPr lang="en-US" sz="2000" dirty="0"/>
              <a:t>an application is split into two main components: the client, which handles the user requests, and the server, which handles the processing of requests and data storage.</a:t>
            </a:r>
          </a:p>
          <a:p>
            <a:pPr lvl="2"/>
            <a:r>
              <a:rPr lang="en-US" sz="2000" dirty="0"/>
              <a:t>e.g., </a:t>
            </a:r>
            <a:r>
              <a:rPr lang="en-US" sz="2000" dirty="0" err="1"/>
              <a:t>gmail</a:t>
            </a:r>
            <a:endParaRPr lang="en-US" sz="2000" dirty="0"/>
          </a:p>
          <a:p>
            <a:pPr lvl="1"/>
            <a:r>
              <a:rPr lang="en-US" sz="2000" dirty="0"/>
              <a:t>Three-tier architecture: a presentation tier (frontend), application logic tier (backend), and a database tier (backend). </a:t>
            </a:r>
          </a:p>
          <a:p>
            <a:pPr lvl="2"/>
            <a:r>
              <a:rPr lang="en-US" sz="2000" dirty="0"/>
              <a:t>e.g., </a:t>
            </a:r>
            <a:r>
              <a:rPr lang="en-AU" sz="2000" dirty="0"/>
              <a:t>Shopify: an e-commerce platform. </a:t>
            </a:r>
            <a:endParaRPr lang="en-US" sz="2000" dirty="0"/>
          </a:p>
          <a:p>
            <a:pPr lvl="1"/>
            <a:r>
              <a:rPr lang="en-US" sz="2000" dirty="0"/>
              <a:t>Cloud-based serverless architecture: known as Function-as-a-Service, which is a cloud computing model where the cloud provider provisions, maintain and scale applications.</a:t>
            </a:r>
          </a:p>
          <a:p>
            <a:pPr lvl="2"/>
            <a:r>
              <a:rPr lang="en-US" sz="2000" dirty="0"/>
              <a:t>e.g.,  AWS Lambda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2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90" y="293409"/>
            <a:ext cx="6041091" cy="1014223"/>
          </a:xfrm>
        </p:spPr>
        <p:txBody>
          <a:bodyPr>
            <a:normAutofit/>
          </a:bodyPr>
          <a:lstStyle/>
          <a:p>
            <a:r>
              <a:rPr lang="en-US" b="1" dirty="0"/>
              <a:t>Deploying 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2" y="1690689"/>
            <a:ext cx="7886701" cy="4532312"/>
          </a:xfrm>
        </p:spPr>
        <p:txBody>
          <a:bodyPr>
            <a:normAutofit/>
          </a:bodyPr>
          <a:lstStyle/>
          <a:p>
            <a:r>
              <a:rPr lang="en-US" sz="2400" dirty="0"/>
              <a:t>When an architecture is ready, it can be deployed onto AWS via different services:</a:t>
            </a:r>
          </a:p>
          <a:p>
            <a:pPr lvl="1"/>
            <a:r>
              <a:rPr lang="en-AU" sz="2400" dirty="0"/>
              <a:t>Elastic Compute Cloud (EC2): an EC2 instance is a virtual machine that runs </a:t>
            </a:r>
            <a:r>
              <a:rPr lang="en-US" sz="2400" dirty="0"/>
              <a:t>a Windows or Linux server. It is essentially running on Virtual Machine Monitor (VMM).</a:t>
            </a:r>
          </a:p>
          <a:p>
            <a:pPr lvl="1"/>
            <a:r>
              <a:rPr lang="en-AU" sz="2400" dirty="0"/>
              <a:t>Elastic Container Service (ECS): </a:t>
            </a:r>
            <a:r>
              <a:rPr lang="en-US" sz="2400" dirty="0"/>
              <a:t>a customized environment provided by an EC2 instance.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Title 1"/>
          <p:cNvSpPr txBox="1">
            <a:spLocks noGrp="1"/>
          </p:cNvSpPr>
          <p:nvPr>
            <p:ph type="title"/>
          </p:nvPr>
        </p:nvSpPr>
        <p:spPr>
          <a:xfrm>
            <a:off x="367393" y="292238"/>
            <a:ext cx="7886700" cy="775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66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767443" y="4126599"/>
            <a:ext cx="8048819" cy="19911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8020" indent="-168020" defTabSz="672083">
              <a:lnSpc>
                <a:spcPct val="81000"/>
              </a:lnSpc>
              <a:spcBef>
                <a:spcPts val="675"/>
              </a:spcBef>
              <a:defRPr sz="2450"/>
            </a:pPr>
            <a:r>
              <a:rPr lang="en-AU" sz="2000" dirty="0"/>
              <a:t>Suppose A</a:t>
            </a:r>
            <a:r>
              <a:rPr sz="2000" dirty="0"/>
              <a:t>lice has a machine with </a:t>
            </a:r>
            <a:r>
              <a:rPr lang="en-AU" sz="2000" dirty="0"/>
              <a:t>16</a:t>
            </a:r>
            <a:r>
              <a:rPr sz="2000" dirty="0"/>
              <a:t> CPUs and </a:t>
            </a:r>
            <a:r>
              <a:rPr lang="en-AU" sz="2000" dirty="0"/>
              <a:t>64</a:t>
            </a:r>
            <a:r>
              <a:rPr sz="2000" dirty="0"/>
              <a:t> GB of memory</a:t>
            </a:r>
            <a:r>
              <a:rPr lang="en-AU" sz="2000" dirty="0"/>
              <a:t>. There are </a:t>
            </a:r>
            <a:r>
              <a:rPr sz="2000" dirty="0"/>
              <a:t>three customers: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Bob </a:t>
            </a:r>
            <a:r>
              <a:rPr lang="en-AU" sz="2000" dirty="0"/>
              <a:t>wants a machine with 8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Charlie </a:t>
            </a:r>
            <a:r>
              <a:rPr lang="en-AU" sz="2000" dirty="0"/>
              <a:t>wants a machine with 8 </a:t>
            </a:r>
            <a:r>
              <a:rPr sz="2000" dirty="0"/>
              <a:t>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32 </a:t>
            </a:r>
            <a:r>
              <a:rPr sz="2000" dirty="0"/>
              <a:t>GB of memory</a:t>
            </a:r>
          </a:p>
          <a:p>
            <a:pPr marL="504063" lvl="1" indent="-168020" defTabSz="672083">
              <a:lnSpc>
                <a:spcPct val="81000"/>
              </a:lnSpc>
              <a:spcBef>
                <a:spcPts val="300"/>
              </a:spcBef>
              <a:defRPr sz="2156"/>
            </a:pPr>
            <a:r>
              <a:rPr sz="2000" dirty="0"/>
              <a:t>Daniel </a:t>
            </a:r>
            <a:r>
              <a:rPr lang="en-AU" sz="2000" dirty="0"/>
              <a:t>wants a machine with 4</a:t>
            </a:r>
            <a:r>
              <a:rPr sz="2000" dirty="0"/>
              <a:t> CPU</a:t>
            </a:r>
            <a:r>
              <a:rPr lang="en-AU" sz="2000" dirty="0"/>
              <a:t>s</a:t>
            </a:r>
            <a:r>
              <a:rPr sz="2000" dirty="0"/>
              <a:t> and </a:t>
            </a:r>
            <a:r>
              <a:rPr lang="en-AU" sz="2000" dirty="0"/>
              <a:t>8 </a:t>
            </a:r>
            <a:r>
              <a:rPr sz="2000" dirty="0"/>
              <a:t>GB of memory</a:t>
            </a:r>
          </a:p>
        </p:txBody>
      </p:sp>
      <p:pic>
        <p:nvPicPr>
          <p:cNvPr id="667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187" y="215546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8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12" y="261385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9" name="Picture 3" descr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153122" y="1943537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0" name="Picture 19" descr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164" y="2750780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71" name="TextBox 9"/>
          <p:cNvSpPr txBox="1"/>
          <p:nvPr/>
        </p:nvSpPr>
        <p:spPr>
          <a:xfrm>
            <a:off x="1350782" y="3193692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672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2729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3" name="Picture 14" descr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4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98" y="222214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5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9873" y="260790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1354" y="26150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7" name="Picture 23" descr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29971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8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2471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79" name="Picture 27" descr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5384" y="311141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0" name="Picture 28" descr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1" name="Picture 29" descr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21856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2" name="Picture 30" descr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9615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3" name="Picture 31" descr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527" y="3325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84" name="Picture 5" descr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5167410" y="328656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685" name="TextBox 33"/>
          <p:cNvSpPr txBox="1"/>
          <p:nvPr/>
        </p:nvSpPr>
        <p:spPr>
          <a:xfrm>
            <a:off x="5193276" y="226500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686" name="TextBox 34"/>
          <p:cNvSpPr txBox="1"/>
          <p:nvPr/>
        </p:nvSpPr>
        <p:spPr>
          <a:xfrm>
            <a:off x="5103690" y="297938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687" name="TextBox 35"/>
          <p:cNvSpPr txBox="1"/>
          <p:nvPr/>
        </p:nvSpPr>
        <p:spPr>
          <a:xfrm>
            <a:off x="5140485" y="366518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grpSp>
        <p:nvGrpSpPr>
          <p:cNvPr id="693" name="Cloud Callout 36"/>
          <p:cNvGrpSpPr/>
          <p:nvPr/>
        </p:nvGrpSpPr>
        <p:grpSpPr>
          <a:xfrm>
            <a:off x="5443813" y="1231398"/>
            <a:ext cx="1231496" cy="834644"/>
            <a:chOff x="0" y="0"/>
            <a:chExt cx="1641993" cy="1112858"/>
          </a:xfrm>
        </p:grpSpPr>
        <p:sp>
          <p:nvSpPr>
            <p:cNvPr id="688" name="Shape"/>
            <p:cNvSpPr/>
            <p:nvPr/>
          </p:nvSpPr>
          <p:spPr>
            <a:xfrm>
              <a:off x="58746" y="0"/>
              <a:ext cx="1583248" cy="925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89" name="Circle"/>
            <p:cNvSpPr/>
            <p:nvPr/>
          </p:nvSpPr>
          <p:spPr>
            <a:xfrm>
              <a:off x="191421" y="825352"/>
              <a:ext cx="153989" cy="15398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0" name="Circle"/>
            <p:cNvSpPr/>
            <p:nvPr/>
          </p:nvSpPr>
          <p:spPr>
            <a:xfrm>
              <a:off x="75293" y="958989"/>
              <a:ext cx="102659" cy="10265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1" name="Circle"/>
            <p:cNvSpPr/>
            <p:nvPr/>
          </p:nvSpPr>
          <p:spPr>
            <a:xfrm>
              <a:off x="0" y="1061528"/>
              <a:ext cx="51331" cy="5133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2" name="Shape"/>
            <p:cNvSpPr/>
            <p:nvPr/>
          </p:nvSpPr>
          <p:spPr>
            <a:xfrm>
              <a:off x="139140" y="47072"/>
              <a:ext cx="1450783" cy="785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699" name="Cloud Callout 37"/>
          <p:cNvGrpSpPr/>
          <p:nvPr/>
        </p:nvGrpSpPr>
        <p:grpSpPr>
          <a:xfrm>
            <a:off x="5514656" y="1910492"/>
            <a:ext cx="1687973" cy="882266"/>
            <a:chOff x="0" y="0"/>
            <a:chExt cx="2250628" cy="1176353"/>
          </a:xfrm>
        </p:grpSpPr>
        <p:sp>
          <p:nvSpPr>
            <p:cNvPr id="694" name="Shape"/>
            <p:cNvSpPr/>
            <p:nvPr/>
          </p:nvSpPr>
          <p:spPr>
            <a:xfrm>
              <a:off x="621474" y="0"/>
              <a:ext cx="1629155" cy="1107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5" name="Circle"/>
            <p:cNvSpPr/>
            <p:nvPr/>
          </p:nvSpPr>
          <p:spPr>
            <a:xfrm>
              <a:off x="434696" y="842973"/>
              <a:ext cx="184151" cy="18415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6" name="Circle"/>
            <p:cNvSpPr/>
            <p:nvPr/>
          </p:nvSpPr>
          <p:spPr>
            <a:xfrm>
              <a:off x="189098" y="990966"/>
              <a:ext cx="122767" cy="1227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7" name="Circle"/>
            <p:cNvSpPr/>
            <p:nvPr/>
          </p:nvSpPr>
          <p:spPr>
            <a:xfrm>
              <a:off x="0" y="1114969"/>
              <a:ext cx="61385" cy="6138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698" name="Shape"/>
            <p:cNvSpPr/>
            <p:nvPr/>
          </p:nvSpPr>
          <p:spPr>
            <a:xfrm>
              <a:off x="704199" y="56292"/>
              <a:ext cx="1492850" cy="93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05" name="Cloud Callout 38"/>
          <p:cNvGrpSpPr/>
          <p:nvPr/>
        </p:nvGrpSpPr>
        <p:grpSpPr>
          <a:xfrm>
            <a:off x="5514276" y="2810029"/>
            <a:ext cx="1239505" cy="651346"/>
            <a:chOff x="0" y="0"/>
            <a:chExt cx="1652671" cy="868459"/>
          </a:xfrm>
        </p:grpSpPr>
        <p:sp>
          <p:nvSpPr>
            <p:cNvPr id="700" name="Shape"/>
            <p:cNvSpPr/>
            <p:nvPr/>
          </p:nvSpPr>
          <p:spPr>
            <a:xfrm>
              <a:off x="374628" y="0"/>
              <a:ext cx="1278044" cy="868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1" name="Circle"/>
            <p:cNvSpPr/>
            <p:nvPr/>
          </p:nvSpPr>
          <p:spPr>
            <a:xfrm>
              <a:off x="260721" y="632747"/>
              <a:ext cx="144463" cy="144463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2" name="Circle"/>
            <p:cNvSpPr/>
            <p:nvPr/>
          </p:nvSpPr>
          <p:spPr>
            <a:xfrm>
              <a:off x="108028" y="728055"/>
              <a:ext cx="96309" cy="9630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3" name="Circle"/>
            <p:cNvSpPr/>
            <p:nvPr/>
          </p:nvSpPr>
          <p:spPr>
            <a:xfrm>
              <a:off x="0" y="805366"/>
              <a:ext cx="48155" cy="4815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04" name="Shape"/>
            <p:cNvSpPr/>
            <p:nvPr/>
          </p:nvSpPr>
          <p:spPr>
            <a:xfrm>
              <a:off x="439525" y="44160"/>
              <a:ext cx="1171114" cy="737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06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035" y="138632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Picture 40" descr="Picture 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4326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Picture 41" descr="Picture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5834" y="15469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Picture 42" descr="Picture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2977" y="16540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535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1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3304" y="20292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2" name="Picture 45" descr="Picture 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446" y="248276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3" name="Picture 3" descr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0360" y="294366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4" name="Picture 47" descr="Picture 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29185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5" name="Picture 48" descr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3015" y="3032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6" name="Picture 49" descr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13998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17" name="Picture 50" descr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0159" y="3247141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18" name="TextBox 51"/>
          <p:cNvSpPr txBox="1"/>
          <p:nvPr/>
        </p:nvSpPr>
        <p:spPr>
          <a:xfrm>
            <a:off x="1816559" y="3458011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20EBB34-6A03-481E-8D5B-8EF6000EF263}"/>
              </a:ext>
            </a:extLst>
          </p:cNvPr>
          <p:cNvSpPr txBox="1">
            <a:spLocks/>
          </p:cNvSpPr>
          <p:nvPr/>
        </p:nvSpPr>
        <p:spPr>
          <a:xfrm>
            <a:off x="789487" y="5779943"/>
            <a:ext cx="7086600" cy="675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020" indent="-168020" defTabSz="672083" fontAlgn="auto">
              <a:lnSpc>
                <a:spcPct val="81000"/>
              </a:lnSpc>
              <a:spcBef>
                <a:spcPts val="675"/>
              </a:spcBef>
              <a:spcAft>
                <a:spcPts val="0"/>
              </a:spcAft>
              <a:buClrTx/>
              <a:buSzTx/>
              <a:defRPr sz="2450"/>
            </a:pPr>
            <a:r>
              <a:rPr lang="en-US" sz="2000" dirty="0"/>
              <a:t>What should Alice do?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089" y="46038"/>
            <a:ext cx="5986159" cy="856376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89" y="888120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Sign in to the AWS Management Console: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</a:t>
            </a:r>
            <a:r>
              <a:rPr lang="en-US" sz="20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AU" sz="20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https://489389878001.signin.aws.amazon.com/console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Navigate to EC2 Dashboard and Click “Launch instance”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C9040-90C3-4816-9EB3-AB9BDADDC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433" y="2564296"/>
            <a:ext cx="6090715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53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“Name and tags”: In this step, </a:t>
            </a:r>
            <a:r>
              <a:rPr lang="en-US" sz="2000" dirty="0"/>
              <a:t>we can add names and tags to our instance. Tags are key-value pairs that help identify and categorize instances for better management, e.g., Key: </a:t>
            </a:r>
            <a:r>
              <a:rPr lang="en-US" sz="2000" dirty="0" err="1"/>
              <a:t>demo_cloudcompute</a:t>
            </a:r>
            <a:r>
              <a:rPr lang="en-US" sz="2000" dirty="0"/>
              <a:t>, Value: MyEC2Instance. We can click the "Add new tag" button to add multiple tags as needed.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A3122-B62E-4F25-AA85-9BA5F3CA5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" y="2703837"/>
            <a:ext cx="7467600" cy="372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5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Application and OS Images (Amazon Machine Image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AMI that suits our requirements. We can choose from various operating systems and pre-configured applications. The definition of an AMI is as follows: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2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13038-5DB1-44F9-B05B-2DE5DC652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7" y="2410662"/>
            <a:ext cx="7516274" cy="36771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FEAA80-B9E0-4C32-9EE0-AE320D4223ED}"/>
              </a:ext>
            </a:extLst>
          </p:cNvPr>
          <p:cNvCxnSpPr/>
          <p:nvPr/>
        </p:nvCxnSpPr>
        <p:spPr>
          <a:xfrm>
            <a:off x="822413" y="3461084"/>
            <a:ext cx="729489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09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select an appropriate instance type that meets our computing, memory, networking or storage needs.</a:t>
            </a:r>
          </a:p>
          <a:p>
            <a:pPr marL="685800" lvl="2" indent="0">
              <a:buNone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77D82-91B1-4DE5-A1CE-E2433176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2605694"/>
            <a:ext cx="6625390" cy="23031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98D45F-92A3-4250-8548-35CF8618BC31}"/>
              </a:ext>
            </a:extLst>
          </p:cNvPr>
          <p:cNvCxnSpPr>
            <a:cxnSpLocks/>
          </p:cNvCxnSpPr>
          <p:nvPr/>
        </p:nvCxnSpPr>
        <p:spPr>
          <a:xfrm>
            <a:off x="6231283" y="4535311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94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“</a:t>
            </a:r>
            <a:r>
              <a:rPr lang="en-AU" sz="2000" i="0" dirty="0">
                <a:solidFill>
                  <a:srgbClr val="16191F"/>
                </a:solidFill>
                <a:effectLst/>
                <a:latin typeface="Amazon Ember"/>
              </a:rPr>
              <a:t>Instance type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”</a:t>
            </a:r>
          </a:p>
          <a:p>
            <a:pPr marL="342900" lvl="1" indent="0">
              <a:buNone/>
            </a:pPr>
            <a:r>
              <a:rPr lang="en-US" sz="1800" dirty="0">
                <a:solidFill>
                  <a:srgbClr val="16191F"/>
                </a:solidFill>
                <a:latin typeface="Amazon Ember"/>
              </a:rPr>
              <a:t>     What does Architecture mean?</a:t>
            </a:r>
            <a:endParaRPr lang="en-AU" sz="18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AU" sz="1700" dirty="0"/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D2525-BA12-40F4-85D6-1D751FCD3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912581"/>
            <a:ext cx="7714676" cy="405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022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 In this step,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we can select/create a key pair (SSH key) for secure access to our first instance. If we currently don't have a key pair, we can create one.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F28086-4EBA-4309-9FB8-9F024D21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1" y="2643360"/>
            <a:ext cx="7150308" cy="199100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F24D8D-7B97-4B60-B8B9-D0F4AF47FC1F}"/>
              </a:ext>
            </a:extLst>
          </p:cNvPr>
          <p:cNvCxnSpPr>
            <a:cxnSpLocks/>
          </p:cNvCxnSpPr>
          <p:nvPr/>
        </p:nvCxnSpPr>
        <p:spPr>
          <a:xfrm>
            <a:off x="6336791" y="4464973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93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“Key pair (login)”: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A816D-A62D-4388-B57F-7100BE0F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86" y="1591398"/>
            <a:ext cx="5687914" cy="45892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76E048-4147-459B-A7E8-0FD0BEA0A81C}"/>
              </a:ext>
            </a:extLst>
          </p:cNvPr>
          <p:cNvCxnSpPr>
            <a:cxnSpLocks/>
          </p:cNvCxnSpPr>
          <p:nvPr/>
        </p:nvCxnSpPr>
        <p:spPr>
          <a:xfrm>
            <a:off x="1678527" y="4620249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26A930-FF25-457C-9280-5FC358D195E9}"/>
              </a:ext>
            </a:extLst>
          </p:cNvPr>
          <p:cNvCxnSpPr>
            <a:cxnSpLocks/>
          </p:cNvCxnSpPr>
          <p:nvPr/>
        </p:nvCxnSpPr>
        <p:spPr>
          <a:xfrm>
            <a:off x="1678527" y="5068822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71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algn="l" rtl="0"/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settings”: In this step, we configure the network based on the application of our </a:t>
            </a:r>
            <a:r>
              <a:rPr lang="en-US" sz="2000" b="0" i="0" u="none" strike="noStrike" dirty="0">
                <a:effectLst/>
                <a:latin typeface="Amazon Ember"/>
              </a:rPr>
              <a:t>instance, e.g., connect to the instance </a:t>
            </a:r>
            <a:r>
              <a:rPr lang="en-US" sz="2000" dirty="0">
                <a:latin typeface="Amazon Ember"/>
              </a:rPr>
              <a:t>via </a:t>
            </a:r>
            <a:r>
              <a:rPr lang="en-US" sz="2000" b="0" i="0" u="none" strike="noStrike" dirty="0">
                <a:effectLst/>
                <a:latin typeface="Amazon Ember"/>
              </a:rPr>
              <a:t>SSH or RDP, create security group, etc.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5DDD8-5300-41C4-B088-17FF245B3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2398143"/>
            <a:ext cx="7134621" cy="31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marL="342900" lvl="1" indent="0">
              <a:buNone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	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4C8027-A088-4927-8452-F77F2E16F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2010262"/>
            <a:ext cx="741148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11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group: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a security group is a set of firewall rules that control the network traffic for our instance. We can add rules to allow specific traffic to reach our instance.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FDD105-1664-45BF-88C9-E8853BC0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1" y="2415396"/>
            <a:ext cx="6935638" cy="38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2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0" name="Picture 53" descr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2723820"/>
            <a:ext cx="447566" cy="447616"/>
          </a:xfrm>
          <a:prstGeom prst="rect">
            <a:avLst/>
          </a:prstGeom>
          <a:ln w="12700">
            <a:miter lim="400000"/>
          </a:ln>
        </p:spPr>
      </p:pic>
      <p:sp>
        <p:nvSpPr>
          <p:cNvPr id="722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25293" y="3787443"/>
            <a:ext cx="8023418" cy="1462111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9735" indent="-169735" defTabSz="678941">
              <a:spcBef>
                <a:spcPts val="675"/>
              </a:spcBef>
              <a:defRPr sz="2772"/>
            </a:pPr>
            <a:r>
              <a:rPr sz="2000" dirty="0"/>
              <a:t>Alice </a:t>
            </a:r>
            <a:r>
              <a:rPr lang="en-AU" sz="2000" dirty="0"/>
              <a:t>installs a virtual machine monitor (VMM) and provides</a:t>
            </a:r>
            <a:r>
              <a:rPr sz="2000" dirty="0"/>
              <a:t> each customer a </a:t>
            </a:r>
            <a:r>
              <a:rPr lang="en-AU" sz="2000" dirty="0">
                <a:solidFill>
                  <a:srgbClr val="FF9900"/>
                </a:solidFill>
              </a:rPr>
              <a:t>guest OS/</a:t>
            </a:r>
            <a:r>
              <a:rPr sz="2000" dirty="0">
                <a:solidFill>
                  <a:srgbClr val="FF9900"/>
                </a:solidFill>
              </a:rPr>
              <a:t>virtual machine </a:t>
            </a:r>
            <a:r>
              <a:rPr sz="2000" dirty="0"/>
              <a:t>(VM) with the requested resources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Bob is assigned with </a:t>
            </a:r>
            <a:r>
              <a:rPr lang="en-US" sz="2000"/>
              <a:t>8 vCPUs </a:t>
            </a:r>
            <a:r>
              <a:rPr lang="en-US" sz="2000" dirty="0"/>
              <a:t>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Charlie is assigned with 8 vCPUs and 32 GB of guest physical memory</a:t>
            </a:r>
          </a:p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r>
              <a:rPr lang="en-US" sz="2000" dirty="0"/>
              <a:t>Daniel is assigned with 4 vCPUs and 8 GB of guest physical memory</a:t>
            </a:r>
            <a:endParaRPr lang="en-AU" sz="2000" dirty="0"/>
          </a:p>
          <a:p>
            <a:pPr marL="509206" lvl="1" indent="-169735" defTabSz="678941">
              <a:spcBef>
                <a:spcPts val="300"/>
              </a:spcBef>
              <a:defRPr sz="2376"/>
            </a:pPr>
            <a:r>
              <a:rPr sz="2000" dirty="0"/>
              <a:t>From each customer's perspective, it appears as if they </a:t>
            </a:r>
            <a:r>
              <a:rPr lang="en-AU" sz="2000" dirty="0"/>
              <a:t>owned</a:t>
            </a:r>
            <a:r>
              <a:rPr sz="2000" dirty="0"/>
              <a:t> </a:t>
            </a:r>
            <a:r>
              <a:rPr lang="en-AU" sz="2000" dirty="0"/>
              <a:t>the </a:t>
            </a:r>
            <a:r>
              <a:rPr sz="2000" dirty="0"/>
              <a:t>physical machine all by themselves</a:t>
            </a:r>
            <a:r>
              <a:rPr lang="en-AU" sz="2000" dirty="0"/>
              <a:t> (indicating VM isolation)</a:t>
            </a:r>
            <a:endParaRPr sz="2000" dirty="0"/>
          </a:p>
        </p:txBody>
      </p:sp>
      <p:pic>
        <p:nvPicPr>
          <p:cNvPr id="724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604572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725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062965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726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392642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7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199886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728" name="TextBox 9"/>
          <p:cNvSpPr txBox="1"/>
          <p:nvPr/>
        </p:nvSpPr>
        <p:spPr>
          <a:xfrm>
            <a:off x="2034398" y="2642798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Picture 14" descr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167124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057010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06415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Picture 23" descr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4462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Picture 26" descr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Picture 27" descr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56051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Picture 28" descr="Picture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Picture 29" descr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66767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Picture 30" descr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Picture 31" descr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77482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2735667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742" name="TextBox 33"/>
          <p:cNvSpPr txBox="1"/>
          <p:nvPr/>
        </p:nvSpPr>
        <p:spPr>
          <a:xfrm>
            <a:off x="5876892" y="1714111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743" name="TextBox 34"/>
          <p:cNvSpPr txBox="1"/>
          <p:nvPr/>
        </p:nvSpPr>
        <p:spPr>
          <a:xfrm>
            <a:off x="5787306" y="2428486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744" name="TextBox 35"/>
          <p:cNvSpPr txBox="1"/>
          <p:nvPr/>
        </p:nvSpPr>
        <p:spPr>
          <a:xfrm>
            <a:off x="5824101" y="3114286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745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2807104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0" name="Group 56"/>
          <p:cNvGrpSpPr/>
          <p:nvPr/>
        </p:nvGrpSpPr>
        <p:grpSpPr>
          <a:xfrm>
            <a:off x="4958423" y="2803404"/>
            <a:ext cx="263955" cy="282307"/>
            <a:chOff x="0" y="0"/>
            <a:chExt cx="351939" cy="376407"/>
          </a:xfrm>
        </p:grpSpPr>
        <p:pic>
          <p:nvPicPr>
            <p:cNvPr id="746" name="Picture 47" descr="Picture 4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7" name="Picture 48" descr="Picture 4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8" name="Picture 49" descr="Picture 4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9" name="Picture 50" descr="Picture 5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1" name="Picture 52" descr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004622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752" name="TextBox 54"/>
          <p:cNvSpPr txBox="1"/>
          <p:nvPr/>
        </p:nvSpPr>
        <p:spPr>
          <a:xfrm>
            <a:off x="2500175" y="2907117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753" name="TextBox 55"/>
          <p:cNvSpPr txBox="1"/>
          <p:nvPr/>
        </p:nvSpPr>
        <p:spPr>
          <a:xfrm>
            <a:off x="4473725" y="3197241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dirty="0"/>
              <a:t>Virtual machines</a:t>
            </a:r>
          </a:p>
        </p:txBody>
      </p:sp>
      <p:grpSp>
        <p:nvGrpSpPr>
          <p:cNvPr id="757" name="Group 57"/>
          <p:cNvGrpSpPr/>
          <p:nvPr/>
        </p:nvGrpSpPr>
        <p:grpSpPr>
          <a:xfrm>
            <a:off x="5093789" y="2207029"/>
            <a:ext cx="549569" cy="356597"/>
            <a:chOff x="0" y="0"/>
            <a:chExt cx="732757" cy="475460"/>
          </a:xfrm>
        </p:grpSpPr>
        <p:pic>
          <p:nvPicPr>
            <p:cNvPr id="75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5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6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758" name="Picture 51" descr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397404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63" name="Group 58"/>
          <p:cNvGrpSpPr/>
          <p:nvPr/>
        </p:nvGrpSpPr>
        <p:grpSpPr>
          <a:xfrm>
            <a:off x="4729457" y="1506942"/>
            <a:ext cx="592040" cy="278607"/>
            <a:chOff x="0" y="0"/>
            <a:chExt cx="789385" cy="371475"/>
          </a:xfrm>
        </p:grpSpPr>
        <p:pic>
          <p:nvPicPr>
            <p:cNvPr id="759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0" name="Picture 40" descr="Picture 4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1" name="Picture 41" descr="Picture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2" name="Picture 42" descr="Picture 4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64" name="TextBox 59"/>
          <p:cNvSpPr txBox="1"/>
          <p:nvPr/>
        </p:nvSpPr>
        <p:spPr>
          <a:xfrm>
            <a:off x="3935851" y="1985573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765" name="Straight Arrow Connector 61"/>
          <p:cNvSpPr/>
          <p:nvPr/>
        </p:nvSpPr>
        <p:spPr>
          <a:xfrm flipV="1">
            <a:off x="3572170" y="2297198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6" name="Straight Arrow Connector 64"/>
          <p:cNvSpPr/>
          <p:nvPr/>
        </p:nvSpPr>
        <p:spPr>
          <a:xfrm flipV="1">
            <a:off x="4615157" y="1864129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7" name="Straight Arrow Connector 66"/>
          <p:cNvSpPr/>
          <p:nvPr/>
        </p:nvSpPr>
        <p:spPr>
          <a:xfrm>
            <a:off x="4608791" y="2297197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768" name="Straight Arrow Connector 68"/>
          <p:cNvSpPr/>
          <p:nvPr/>
        </p:nvSpPr>
        <p:spPr>
          <a:xfrm>
            <a:off x="4622300" y="2449917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grpSp>
        <p:nvGrpSpPr>
          <p:cNvPr id="774" name="Cloud Callout 69"/>
          <p:cNvGrpSpPr/>
          <p:nvPr/>
        </p:nvGrpSpPr>
        <p:grpSpPr>
          <a:xfrm>
            <a:off x="6136266" y="986924"/>
            <a:ext cx="600872" cy="561296"/>
            <a:chOff x="0" y="0"/>
            <a:chExt cx="801161" cy="748392"/>
          </a:xfrm>
        </p:grpSpPr>
        <p:sp>
          <p:nvSpPr>
            <p:cNvPr id="769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0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1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2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3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0" name="Cloud Callout 72"/>
          <p:cNvGrpSpPr/>
          <p:nvPr/>
        </p:nvGrpSpPr>
        <p:grpSpPr>
          <a:xfrm>
            <a:off x="6221991" y="1629861"/>
            <a:ext cx="600872" cy="561296"/>
            <a:chOff x="0" y="0"/>
            <a:chExt cx="801161" cy="748392"/>
          </a:xfrm>
        </p:grpSpPr>
        <p:sp>
          <p:nvSpPr>
            <p:cNvPr id="775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6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7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8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79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786" name="Cloud Callout 74"/>
          <p:cNvGrpSpPr/>
          <p:nvPr/>
        </p:nvGrpSpPr>
        <p:grpSpPr>
          <a:xfrm>
            <a:off x="6271998" y="2279942"/>
            <a:ext cx="600872" cy="561296"/>
            <a:chOff x="0" y="0"/>
            <a:chExt cx="801161" cy="748392"/>
          </a:xfrm>
        </p:grpSpPr>
        <p:sp>
          <p:nvSpPr>
            <p:cNvPr id="781" name="Shape"/>
            <p:cNvSpPr/>
            <p:nvPr/>
          </p:nvSpPr>
          <p:spPr>
            <a:xfrm>
              <a:off x="0" y="0"/>
              <a:ext cx="801162" cy="61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2" name="Circle"/>
            <p:cNvSpPr/>
            <p:nvPr/>
          </p:nvSpPr>
          <p:spPr>
            <a:xfrm>
              <a:off x="100949" y="558996"/>
              <a:ext cx="101601" cy="1016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3" name="Circle"/>
            <p:cNvSpPr/>
            <p:nvPr/>
          </p:nvSpPr>
          <p:spPr>
            <a:xfrm>
              <a:off x="57875" y="649912"/>
              <a:ext cx="67735" cy="67735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4" name="Circle"/>
            <p:cNvSpPr/>
            <p:nvPr/>
          </p:nvSpPr>
          <p:spPr>
            <a:xfrm>
              <a:off x="36136" y="714526"/>
              <a:ext cx="33867" cy="3386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785" name="Shape"/>
            <p:cNvSpPr/>
            <p:nvPr/>
          </p:nvSpPr>
          <p:spPr>
            <a:xfrm>
              <a:off x="40681" y="31057"/>
              <a:ext cx="734132" cy="5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pic>
        <p:nvPicPr>
          <p:cNvPr id="787" name="Picture 60" descr="Picture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2507" y="105688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8" name="Picture 62" descr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2520" y="1685536"/>
            <a:ext cx="321469" cy="32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9" name="Picture 63" descr="Picture 6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8239" y="2349904"/>
            <a:ext cx="321469" cy="321469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itle 1">
            <a:extLst>
              <a:ext uri="{FF2B5EF4-FFF2-40B4-BE49-F238E27FC236}">
                <a16:creationId xmlns:a16="http://schemas.microsoft.com/office/drawing/2014/main" id="{92E55797-DCEF-4021-886B-EEB8F18BD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6333" y="93914"/>
            <a:ext cx="7886700" cy="7439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2800" b="1" dirty="0"/>
              <a:t>Virtualization: the core technique of cloud computing</a:t>
            </a:r>
            <a:endParaRPr sz="2800" b="1" dirty="0"/>
          </a:p>
        </p:txBody>
      </p:sp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76F54E32-6B9E-4C8C-ADC2-B6B214C4E533}"/>
              </a:ext>
            </a:extLst>
          </p:cNvPr>
          <p:cNvSpPr txBox="1">
            <a:spLocks/>
          </p:cNvSpPr>
          <p:nvPr/>
        </p:nvSpPr>
        <p:spPr>
          <a:xfrm>
            <a:off x="286333" y="5679219"/>
            <a:ext cx="8048819" cy="1991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4063" lvl="1" indent="-168020" defTabSz="672083" fontAlgn="auto">
              <a:lnSpc>
                <a:spcPct val="81000"/>
              </a:lnSpc>
              <a:spcBef>
                <a:spcPts val="300"/>
              </a:spcBef>
              <a:spcAft>
                <a:spcPts val="0"/>
              </a:spcAft>
              <a:buClrTx/>
              <a:buSzTx/>
              <a:defRPr sz="2156"/>
            </a:pPr>
            <a:endParaRPr lang="en-US" sz="2000" dirty="0"/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ACA60F7A-DBB3-4E70-AAB3-C57493D73375}"/>
              </a:ext>
            </a:extLst>
          </p:cNvPr>
          <p:cNvSpPr txBox="1">
            <a:spLocks/>
          </p:cNvSpPr>
          <p:nvPr/>
        </p:nvSpPr>
        <p:spPr>
          <a:xfrm>
            <a:off x="665025" y="5752363"/>
            <a:ext cx="7508008" cy="78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1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 </a:t>
            </a:r>
          </a:p>
          <a:p>
            <a:pPr lvl="1" fontAlgn="auto">
              <a:lnSpc>
                <a:spcPct val="81000"/>
              </a:lnSpc>
              <a:spcAft>
                <a:spcPts val="0"/>
              </a:spcAft>
              <a:buClrTx/>
              <a:buSzTx/>
              <a:defRPr sz="2400"/>
            </a:pPr>
            <a:r>
              <a:rPr lang="en-US" sz="2000" dirty="0"/>
              <a:t>Obviously, more resources are provided by virtualization.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4C9859-6458-4CF4-B15B-BCD9BC68C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9" y="1422408"/>
            <a:ext cx="7468642" cy="23911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9"/>
            <a:ext cx="4701539" cy="5318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577871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“Network settings”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Create security group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AD057-9AA5-49EE-969B-B7919E4B3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3813517"/>
            <a:ext cx="7506748" cy="27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43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storage”: In this step, we specify storage volume for our instance. </a:t>
            </a:r>
            <a:r>
              <a:rPr lang="en-US" sz="2000" dirty="0">
                <a:solidFill>
                  <a:srgbClr val="16191F"/>
                </a:solidFill>
                <a:latin typeface="Amazon Ember"/>
              </a:rPr>
              <a:t>By default, one Elastic Block Store (EBS) volume is attached to the instance. We can add more EBS volumes if needed. </a:t>
            </a:r>
            <a:endParaRPr lang="en-AU" sz="2000" dirty="0">
              <a:solidFill>
                <a:srgbClr val="16191F"/>
              </a:solidFill>
              <a:latin typeface="Amazon Ember"/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202B82-468B-476E-BF7A-8D2A71902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94" y="2303450"/>
            <a:ext cx="7602011" cy="350213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E359E1-863C-4F67-B149-9F56D68320EC}"/>
              </a:ext>
            </a:extLst>
          </p:cNvPr>
          <p:cNvCxnSpPr>
            <a:cxnSpLocks/>
          </p:cNvCxnSpPr>
          <p:nvPr/>
        </p:nvCxnSpPr>
        <p:spPr>
          <a:xfrm>
            <a:off x="957558" y="4690587"/>
            <a:ext cx="151705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30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226576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endParaRPr lang="en-US" sz="2000" dirty="0">
              <a:solidFill>
                <a:srgbClr val="16191F"/>
              </a:solidFill>
              <a:latin typeface="Amazon Ember"/>
            </a:endParaRPr>
          </a:p>
          <a:p>
            <a:pPr marL="342900" lvl="1" indent="0">
              <a:buNone/>
            </a:pP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4BA3B0-77AA-429F-9FD4-1F8278E3788D}"/>
              </a:ext>
            </a:extLst>
          </p:cNvPr>
          <p:cNvSpPr txBox="1">
            <a:spLocks/>
          </p:cNvSpPr>
          <p:nvPr/>
        </p:nvSpPr>
        <p:spPr>
          <a:xfrm>
            <a:off x="403860" y="1713500"/>
            <a:ext cx="7545821" cy="2653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dirty="0">
                <a:solidFill>
                  <a:srgbClr val="16191F"/>
                </a:solidFill>
              </a:rPr>
              <a:t>What is EBS about?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provides block level storage volumes for use with EC2 instances.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EBS storage is allocated in </a:t>
            </a:r>
            <a:r>
              <a:rPr lang="en-US" sz="2000" b="1" dirty="0"/>
              <a:t>volumes. </a:t>
            </a:r>
            <a:r>
              <a:rPr lang="en-US" sz="2000" dirty="0"/>
              <a:t>A volume is a 'virtual disk' (size from 1GB to 1TB)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/>
              <a:t>Can be attached to any instance in the same Availability Zone</a:t>
            </a: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16191F"/>
                </a:solidFill>
              </a:rPr>
              <a:t>We pay for what we use with EBS. </a:t>
            </a:r>
            <a:endParaRPr lang="en-AU" sz="20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2713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“Configure storage”</a:t>
            </a:r>
            <a:r>
              <a:rPr lang="en-US" sz="2000" dirty="0">
                <a:solidFill>
                  <a:srgbClr val="16191F"/>
                </a:solidFill>
              </a:rPr>
              <a:t> </a:t>
            </a:r>
            <a:endParaRPr lang="en-AU" sz="2000" dirty="0">
              <a:solidFill>
                <a:srgbClr val="16191F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F3F7E3-62A0-404C-B96D-42B0255D9922}"/>
              </a:ext>
            </a:extLst>
          </p:cNvPr>
          <p:cNvSpPr txBox="1">
            <a:spLocks/>
          </p:cNvSpPr>
          <p:nvPr/>
        </p:nvSpPr>
        <p:spPr>
          <a:xfrm>
            <a:off x="403861" y="2307959"/>
            <a:ext cx="8067684" cy="365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>
                <a:latin typeface="Söhne"/>
              </a:rPr>
              <a:t>Persistent Storage:</a:t>
            </a:r>
            <a:r>
              <a:rPr lang="en-US" sz="2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en-US" sz="2000" dirty="0"/>
              <a:t>EBS volumes persist independently from EC2 instances, indicating that when an instance is terminated, the data stored on the attached EBS volume CAN be retained.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High durability and availability: </a:t>
            </a:r>
            <a:r>
              <a:rPr lang="en-AU" sz="2000" dirty="0"/>
              <a:t>EBS </a:t>
            </a:r>
            <a:r>
              <a:rPr lang="en-US" sz="2000" dirty="0"/>
              <a:t>replicates volumes data across multiple physical servers within the same availability zone to prevent the loss of data from hardware failures.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000" b="1" dirty="0"/>
              <a:t>Snapshots</a:t>
            </a:r>
            <a:r>
              <a:rPr lang="en-US" sz="2000" dirty="0"/>
              <a:t>: allows users to create point-in-time snapshots of their volumes. These snapshots serve as backups and can be used to restore volumes to a previous state. </a:t>
            </a:r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sz="2000" b="1" dirty="0"/>
              <a:t>Elastic </a:t>
            </a:r>
            <a:r>
              <a:rPr lang="en-US" sz="2000" b="1" dirty="0"/>
              <a:t>volumes</a:t>
            </a:r>
            <a:r>
              <a:rPr lang="en-US" sz="2000" dirty="0"/>
              <a:t> </a:t>
            </a:r>
            <a:r>
              <a:rPr lang="en-AU" sz="2000" dirty="0">
                <a:solidFill>
                  <a:srgbClr val="232F3E"/>
                </a:solidFill>
              </a:rPr>
              <a:t>: </a:t>
            </a:r>
            <a:r>
              <a:rPr lang="en-AU" sz="2000" dirty="0"/>
              <a:t>allows users to dynamically </a:t>
            </a:r>
            <a:r>
              <a:rPr lang="en-US" sz="2000" dirty="0"/>
              <a:t>adapt their volumes when the needs of their applications change.</a:t>
            </a:r>
            <a:endParaRPr lang="en-AU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F66373-0093-4B4C-94A9-3E86475C0393}"/>
              </a:ext>
            </a:extLst>
          </p:cNvPr>
          <p:cNvSpPr txBox="1">
            <a:spLocks/>
          </p:cNvSpPr>
          <p:nvPr/>
        </p:nvSpPr>
        <p:spPr>
          <a:xfrm>
            <a:off x="403861" y="1827726"/>
            <a:ext cx="3704094" cy="48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000" b="1" dirty="0"/>
              <a:t>EBS features</a:t>
            </a:r>
          </a:p>
        </p:txBody>
      </p:sp>
    </p:spTree>
    <p:extLst>
      <p:ext uri="{BB962C8B-B14F-4D97-AF65-F5344CB8AC3E}">
        <p14:creationId xmlns:p14="http://schemas.microsoft.com/office/powerpoint/2010/main" val="84268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EBS setting</a:t>
            </a:r>
            <a:r>
              <a:rPr lang="en-US" sz="2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37911-F4F7-4252-A86A-4727D6DA0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40" y="2039135"/>
            <a:ext cx="7497221" cy="4048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C4784-7DB2-4015-B34B-D1BF04BFF0BD}"/>
              </a:ext>
            </a:extLst>
          </p:cNvPr>
          <p:cNvCxnSpPr>
            <a:cxnSpLocks/>
          </p:cNvCxnSpPr>
          <p:nvPr/>
        </p:nvCxnSpPr>
        <p:spPr>
          <a:xfrm>
            <a:off x="793340" y="4585079"/>
            <a:ext cx="237048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1F3FB7-A3B0-4088-98C8-632C04B4DD28}"/>
              </a:ext>
            </a:extLst>
          </p:cNvPr>
          <p:cNvCxnSpPr>
            <a:cxnSpLocks/>
          </p:cNvCxnSpPr>
          <p:nvPr/>
        </p:nvCxnSpPr>
        <p:spPr>
          <a:xfrm>
            <a:off x="793340" y="6087825"/>
            <a:ext cx="177401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953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82959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</a:t>
            </a:r>
            <a:r>
              <a:rPr lang="en-AU" sz="2000" dirty="0"/>
              <a:t>Configure storage”</a:t>
            </a:r>
            <a:endParaRPr lang="en-US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EBS setting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3FCE63-5FAA-4A35-A7B0-F7219CC83723}"/>
              </a:ext>
            </a:extLst>
          </p:cNvPr>
          <p:cNvSpPr txBox="1">
            <a:spLocks/>
          </p:cNvSpPr>
          <p:nvPr/>
        </p:nvSpPr>
        <p:spPr>
          <a:xfrm>
            <a:off x="-137679" y="1927068"/>
            <a:ext cx="8877818" cy="3558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b="1" dirty="0"/>
              <a:t>	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3DF30-237C-4927-AA41-235F59EEA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" y="2213392"/>
            <a:ext cx="7497221" cy="32726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0A8AED-EF61-4CB4-9BAC-112D378D6B5B}"/>
              </a:ext>
            </a:extLst>
          </p:cNvPr>
          <p:cNvCxnSpPr>
            <a:cxnSpLocks/>
          </p:cNvCxnSpPr>
          <p:nvPr/>
        </p:nvCxnSpPr>
        <p:spPr>
          <a:xfrm flipV="1">
            <a:off x="853439" y="5090711"/>
            <a:ext cx="2420113" cy="43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66397-8AAF-46C9-B848-D3E997B26D3E}"/>
              </a:ext>
            </a:extLst>
          </p:cNvPr>
          <p:cNvCxnSpPr>
            <a:cxnSpLocks/>
          </p:cNvCxnSpPr>
          <p:nvPr/>
        </p:nvCxnSpPr>
        <p:spPr>
          <a:xfrm>
            <a:off x="3529584" y="5090711"/>
            <a:ext cx="223113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657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AAC50F-EB7D-4CF6-828F-A8C68570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98" y="1585655"/>
            <a:ext cx="7440063" cy="368668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DA7E38-3C17-4925-B535-5FDA08518719}"/>
              </a:ext>
            </a:extLst>
          </p:cNvPr>
          <p:cNvCxnSpPr>
            <a:cxnSpLocks/>
          </p:cNvCxnSpPr>
          <p:nvPr/>
        </p:nvCxnSpPr>
        <p:spPr>
          <a:xfrm>
            <a:off x="850498" y="2714440"/>
            <a:ext cx="1955764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68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1394527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>
                <a:solidFill>
                  <a:srgbClr val="16191F"/>
                </a:solidFill>
                <a:latin typeface="Amazon Ember"/>
              </a:rPr>
              <a:t>Instance purchasing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4983-130D-4327-B5BA-87A1539C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43" y="1893890"/>
            <a:ext cx="6092618" cy="44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72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resources, e.g., root user and IAM user (according to the principle of least privilege).</a:t>
            </a:r>
            <a:endParaRPr lang="en-AU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4986C-75C3-48BB-A1C5-45D5D79B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77" y="2965816"/>
            <a:ext cx="3634867" cy="23746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624641"/>
            <a:ext cx="8165055" cy="724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</p:txBody>
      </p:sp>
    </p:spTree>
    <p:extLst>
      <p:ext uri="{BB962C8B-B14F-4D97-AF65-F5344CB8AC3E}">
        <p14:creationId xmlns:p14="http://schemas.microsoft.com/office/powerpoint/2010/main" val="8896051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2658825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</a:rPr>
              <a:t>“Advanced details”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AU" sz="2000" dirty="0"/>
              <a:t>Identity and Access Management (IAM) : </a:t>
            </a:r>
            <a:r>
              <a:rPr lang="en-US" sz="2000" dirty="0"/>
              <a:t>It is a service that allows us to manage users, groups, and permissions to securely control access to AWS resources, e.g., root user and IAM user (according to the principle of least privilege).</a:t>
            </a:r>
            <a:endParaRPr lang="en-AU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77E599-F850-4EB7-90A0-712F4C6A2FF1}"/>
              </a:ext>
            </a:extLst>
          </p:cNvPr>
          <p:cNvSpPr txBox="1">
            <a:spLocks/>
          </p:cNvSpPr>
          <p:nvPr/>
        </p:nvSpPr>
        <p:spPr>
          <a:xfrm>
            <a:off x="403861" y="5001208"/>
            <a:ext cx="8165055" cy="1418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What is the principle of least privilege?</a:t>
            </a:r>
          </a:p>
          <a:p>
            <a:pPr marL="1028700" lvl="3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sz="2000" dirty="0"/>
              <a:t>	A user only has those privileges which are essentially vital to perform their intended operations. Thus, root user in AWS can be regarded as the system administer in a local OS. IAM user is a normal user in the OS.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E6B5-B680-45F3-8B23-B0169B9FF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54" y="2621288"/>
            <a:ext cx="3634867" cy="217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itle 1"/>
          <p:cNvSpPr txBox="1">
            <a:spLocks noGrp="1"/>
          </p:cNvSpPr>
          <p:nvPr>
            <p:ph type="title"/>
          </p:nvPr>
        </p:nvSpPr>
        <p:spPr>
          <a:xfrm>
            <a:off x="278178" y="235398"/>
            <a:ext cx="443814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T</a:t>
            </a:r>
            <a:r>
              <a:rPr b="1" dirty="0" err="1"/>
              <a:t>ime</a:t>
            </a:r>
            <a:r>
              <a:rPr b="1" dirty="0"/>
              <a:t> sharing</a:t>
            </a:r>
          </a:p>
        </p:txBody>
      </p:sp>
      <p:sp>
        <p:nvSpPr>
          <p:cNvPr id="919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018941" y="4311352"/>
            <a:ext cx="7318235" cy="14144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81000"/>
              </a:lnSpc>
              <a:buNone/>
            </a:pPr>
            <a:r>
              <a:rPr lang="en-US" sz="2000" dirty="0"/>
              <a:t> 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VMs </a:t>
            </a:r>
            <a:r>
              <a:rPr sz="2000" dirty="0">
                <a:solidFill>
                  <a:srgbClr val="FF9900"/>
                </a:solidFill>
              </a:rPr>
              <a:t>time-share</a:t>
            </a:r>
            <a:r>
              <a:rPr sz="2000" dirty="0"/>
              <a:t> existing </a:t>
            </a:r>
            <a:r>
              <a:rPr lang="en-AU" sz="2000" dirty="0"/>
              <a:t>hardware </a:t>
            </a:r>
            <a:r>
              <a:rPr sz="2000" dirty="0"/>
              <a:t>resources</a:t>
            </a:r>
            <a:r>
              <a:rPr lang="en-AU" sz="2000" dirty="0"/>
              <a:t> </a:t>
            </a:r>
          </a:p>
          <a:p>
            <a:pPr marL="685800" lvl="2" indent="0">
              <a:lnSpc>
                <a:spcPct val="81000"/>
              </a:lnSpc>
              <a:buNone/>
              <a:defRPr sz="2400"/>
            </a:pPr>
            <a:r>
              <a:rPr lang="en-AU" sz="2000" dirty="0"/>
              <a:t>(a time-multiplexed manner)</a:t>
            </a:r>
          </a:p>
          <a:p>
            <a:pPr marL="685800" lvl="2" indent="0">
              <a:lnSpc>
                <a:spcPct val="81000"/>
              </a:lnSpc>
              <a:buNone/>
              <a:defRPr sz="2400"/>
            </a:pPr>
            <a:endParaRPr lang="en-AU" sz="2000" dirty="0"/>
          </a:p>
          <a:p>
            <a:pPr lvl="1">
              <a:lnSpc>
                <a:spcPct val="81000"/>
              </a:lnSpc>
              <a:defRPr sz="2400"/>
            </a:pPr>
            <a:r>
              <a:rPr lang="en-US" sz="2000" dirty="0"/>
              <a:t>What if Alice serves more customers?</a:t>
            </a:r>
          </a:p>
          <a:p>
            <a:pPr marL="685800" lvl="2" indent="0">
              <a:lnSpc>
                <a:spcPct val="81000"/>
              </a:lnSpc>
              <a:buNone/>
              <a:defRPr sz="2400"/>
            </a:pPr>
            <a:endParaRPr lang="en-AU" sz="2000" dirty="0"/>
          </a:p>
          <a:p>
            <a:pPr marL="685800" lvl="2" indent="0">
              <a:lnSpc>
                <a:spcPct val="81000"/>
              </a:lnSpc>
              <a:buNone/>
              <a:defRPr sz="2400"/>
            </a:pPr>
            <a:endParaRPr sz="2000" dirty="0"/>
          </a:p>
        </p:txBody>
      </p:sp>
      <p:pic>
        <p:nvPicPr>
          <p:cNvPr id="921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88" y="3425027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900" y="2305779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3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024" y="2764172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924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500835" y="2093849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5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4877" y="2901093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926" name="TextBox 10"/>
          <p:cNvSpPr txBox="1"/>
          <p:nvPr/>
        </p:nvSpPr>
        <p:spPr>
          <a:xfrm>
            <a:off x="1698495" y="3344005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92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442" y="2372455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28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28" y="31474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2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210" y="2372455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7585" y="2758217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9067" y="276536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32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240" y="31474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3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0184" y="3261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4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3096" y="326172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5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28" y="336888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6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240" y="336888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7328" y="347603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240" y="347603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515123" y="3436874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TextBox 24"/>
          <p:cNvSpPr txBox="1"/>
          <p:nvPr/>
        </p:nvSpPr>
        <p:spPr>
          <a:xfrm>
            <a:off x="5540989" y="2415318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941" name="TextBox 25"/>
          <p:cNvSpPr txBox="1"/>
          <p:nvPr/>
        </p:nvSpPr>
        <p:spPr>
          <a:xfrm>
            <a:off x="5451403" y="3129693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942" name="TextBox 26"/>
          <p:cNvSpPr txBox="1"/>
          <p:nvPr/>
        </p:nvSpPr>
        <p:spPr>
          <a:xfrm>
            <a:off x="5488198" y="3815493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94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548" y="3508311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8" name="Group 28"/>
          <p:cNvGrpSpPr/>
          <p:nvPr/>
        </p:nvGrpSpPr>
        <p:grpSpPr>
          <a:xfrm>
            <a:off x="4622520" y="3504611"/>
            <a:ext cx="263955" cy="282307"/>
            <a:chOff x="0" y="0"/>
            <a:chExt cx="351939" cy="376407"/>
          </a:xfrm>
        </p:grpSpPr>
        <p:pic>
          <p:nvPicPr>
            <p:cNvPr id="944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7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49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45" y="2705829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950" name="TextBox 34"/>
          <p:cNvSpPr txBox="1"/>
          <p:nvPr/>
        </p:nvSpPr>
        <p:spPr>
          <a:xfrm>
            <a:off x="2164272" y="3608324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951" name="TextBox 35"/>
          <p:cNvSpPr txBox="1"/>
          <p:nvPr/>
        </p:nvSpPr>
        <p:spPr>
          <a:xfrm>
            <a:off x="4137822" y="3879787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955" name="Group 36"/>
          <p:cNvGrpSpPr/>
          <p:nvPr/>
        </p:nvGrpSpPr>
        <p:grpSpPr>
          <a:xfrm>
            <a:off x="4757886" y="2908236"/>
            <a:ext cx="549569" cy="356597"/>
            <a:chOff x="0" y="0"/>
            <a:chExt cx="732757" cy="475460"/>
          </a:xfrm>
        </p:grpSpPr>
        <p:pic>
          <p:nvPicPr>
            <p:cNvPr id="952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4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56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476" y="2098611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61" name="Group 41"/>
          <p:cNvGrpSpPr/>
          <p:nvPr/>
        </p:nvGrpSpPr>
        <p:grpSpPr>
          <a:xfrm>
            <a:off x="4393554" y="2208149"/>
            <a:ext cx="592040" cy="278607"/>
            <a:chOff x="0" y="0"/>
            <a:chExt cx="789385" cy="371475"/>
          </a:xfrm>
        </p:grpSpPr>
        <p:pic>
          <p:nvPicPr>
            <p:cNvPr id="957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8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9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0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62" name="TextBox 46"/>
          <p:cNvSpPr txBox="1"/>
          <p:nvPr/>
        </p:nvSpPr>
        <p:spPr>
          <a:xfrm>
            <a:off x="3599948" y="2686780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963" name="Straight Arrow Connector 47"/>
          <p:cNvSpPr/>
          <p:nvPr/>
        </p:nvSpPr>
        <p:spPr>
          <a:xfrm flipV="1">
            <a:off x="3236267" y="2998405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64" name="Straight Arrow Connector 48"/>
          <p:cNvSpPr/>
          <p:nvPr/>
        </p:nvSpPr>
        <p:spPr>
          <a:xfrm flipV="1">
            <a:off x="4279254" y="2565336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65" name="Straight Arrow Connector 49"/>
          <p:cNvSpPr/>
          <p:nvPr/>
        </p:nvSpPr>
        <p:spPr>
          <a:xfrm>
            <a:off x="4272888" y="2998404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66" name="Straight Arrow Connector 50"/>
          <p:cNvSpPr/>
          <p:nvPr/>
        </p:nvSpPr>
        <p:spPr>
          <a:xfrm>
            <a:off x="4286397" y="3151124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977" name="Rectangle 75"/>
          <p:cNvSpPr/>
          <p:nvPr/>
        </p:nvSpPr>
        <p:spPr>
          <a:xfrm>
            <a:off x="2479030" y="2876925"/>
            <a:ext cx="135732" cy="130303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78" name="Rectangle 76"/>
          <p:cNvSpPr/>
          <p:nvPr/>
        </p:nvSpPr>
        <p:spPr>
          <a:xfrm>
            <a:off x="2921119" y="2481057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79" name="Rectangle 77"/>
          <p:cNvSpPr/>
          <p:nvPr/>
        </p:nvSpPr>
        <p:spPr>
          <a:xfrm>
            <a:off x="2470371" y="2486061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80" name="Rectangle 78"/>
          <p:cNvSpPr/>
          <p:nvPr/>
        </p:nvSpPr>
        <p:spPr>
          <a:xfrm>
            <a:off x="2907655" y="2870803"/>
            <a:ext cx="135732" cy="13030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84" name="Group 79"/>
          <p:cNvGrpSpPr/>
          <p:nvPr/>
        </p:nvGrpSpPr>
        <p:grpSpPr>
          <a:xfrm>
            <a:off x="2450455" y="3149409"/>
            <a:ext cx="235745" cy="294609"/>
            <a:chOff x="0" y="0"/>
            <a:chExt cx="314325" cy="392811"/>
          </a:xfrm>
        </p:grpSpPr>
        <p:sp>
          <p:nvSpPr>
            <p:cNvPr id="981" name="Rectangle 80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2" name="Rectangle 81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3" name="Rectangle 82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85" name="Rectangle 83"/>
          <p:cNvSpPr/>
          <p:nvPr/>
        </p:nvSpPr>
        <p:spPr>
          <a:xfrm>
            <a:off x="2450455" y="3470878"/>
            <a:ext cx="235745" cy="7315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89" name="Group 84"/>
          <p:cNvGrpSpPr/>
          <p:nvPr/>
        </p:nvGrpSpPr>
        <p:grpSpPr>
          <a:xfrm>
            <a:off x="2900511" y="3149409"/>
            <a:ext cx="235745" cy="394622"/>
            <a:chOff x="0" y="0"/>
            <a:chExt cx="314325" cy="526161"/>
          </a:xfrm>
        </p:grpSpPr>
        <p:sp>
          <p:nvSpPr>
            <p:cNvPr id="986" name="Rectangle 85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7" name="Rectangle 86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88" name="Rectangle 87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91" name="Rectangle 90"/>
          <p:cNvSpPr/>
          <p:nvPr/>
        </p:nvSpPr>
        <p:spPr>
          <a:xfrm>
            <a:off x="2471886" y="2034984"/>
            <a:ext cx="135732" cy="130303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92" name="Rectangle 91"/>
          <p:cNvSpPr/>
          <p:nvPr/>
        </p:nvSpPr>
        <p:spPr>
          <a:xfrm>
            <a:off x="2921942" y="2034984"/>
            <a:ext cx="135732" cy="130303"/>
          </a:xfrm>
          <a:prstGeom prst="rect">
            <a:avLst/>
          </a:prstGeom>
          <a:solidFill>
            <a:srgbClr val="00CC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97" name="Group 97"/>
          <p:cNvGrpSpPr/>
          <p:nvPr/>
        </p:nvGrpSpPr>
        <p:grpSpPr>
          <a:xfrm>
            <a:off x="3443436" y="3478021"/>
            <a:ext cx="235745" cy="394622"/>
            <a:chOff x="0" y="0"/>
            <a:chExt cx="314325" cy="526161"/>
          </a:xfrm>
        </p:grpSpPr>
        <p:sp>
          <p:nvSpPr>
            <p:cNvPr id="993" name="Rectangle 9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4" name="Rectangle 9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5" name="Rectangle 95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6" name="Rectangle 96"/>
            <p:cNvSpPr/>
            <p:nvPr/>
          </p:nvSpPr>
          <p:spPr>
            <a:xfrm>
              <a:off x="0" y="285749"/>
              <a:ext cx="314325" cy="97538"/>
            </a:xfrm>
            <a:prstGeom prst="rect">
              <a:avLst/>
            </a:prstGeom>
            <a:solidFill>
              <a:srgbClr val="00CC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01" name="Curved Right Arrow 98"/>
          <p:cNvGrpSpPr/>
          <p:nvPr/>
        </p:nvGrpSpPr>
        <p:grpSpPr>
          <a:xfrm>
            <a:off x="2309014" y="2047957"/>
            <a:ext cx="127154" cy="537281"/>
            <a:chOff x="0" y="0"/>
            <a:chExt cx="169537" cy="716372"/>
          </a:xfrm>
        </p:grpSpPr>
        <p:sp>
          <p:nvSpPr>
            <p:cNvPr id="998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99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0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05" name="Curved Right Arrow 99"/>
          <p:cNvGrpSpPr/>
          <p:nvPr/>
        </p:nvGrpSpPr>
        <p:grpSpPr>
          <a:xfrm>
            <a:off x="2617112" y="2051049"/>
            <a:ext cx="124900" cy="537233"/>
            <a:chOff x="0" y="0"/>
            <a:chExt cx="166532" cy="716309"/>
          </a:xfrm>
        </p:grpSpPr>
        <p:sp>
          <p:nvSpPr>
            <p:cNvPr id="1002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3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4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09" name="Curved Right Arrow 100"/>
          <p:cNvGrpSpPr/>
          <p:nvPr/>
        </p:nvGrpSpPr>
        <p:grpSpPr>
          <a:xfrm>
            <a:off x="2780436" y="2054805"/>
            <a:ext cx="127154" cy="537280"/>
            <a:chOff x="0" y="0"/>
            <a:chExt cx="169537" cy="716372"/>
          </a:xfrm>
        </p:grpSpPr>
        <p:sp>
          <p:nvSpPr>
            <p:cNvPr id="1006" name="Shape"/>
            <p:cNvSpPr/>
            <p:nvPr/>
          </p:nvSpPr>
          <p:spPr>
            <a:xfrm>
              <a:off x="0" y="0"/>
              <a:ext cx="169538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" y="9454"/>
                  </a:moveTo>
                  <a:cubicBezTo>
                    <a:pt x="2" y="13387"/>
                    <a:pt x="5242" y="16909"/>
                    <a:pt x="13159" y="18299"/>
                  </a:cubicBezTo>
                  <a:lnTo>
                    <a:pt x="13159" y="17391"/>
                  </a:lnTo>
                  <a:lnTo>
                    <a:pt x="20344" y="20105"/>
                  </a:lnTo>
                  <a:lnTo>
                    <a:pt x="13159" y="21600"/>
                  </a:lnTo>
                  <a:lnTo>
                    <a:pt x="13159" y="20692"/>
                  </a:lnTo>
                  <a:cubicBezTo>
                    <a:pt x="5242" y="19303"/>
                    <a:pt x="2" y="15781"/>
                    <a:pt x="2" y="11848"/>
                  </a:cubicBezTo>
                  <a:close/>
                  <a:moveTo>
                    <a:pt x="20344" y="2394"/>
                  </a:moveTo>
                  <a:cubicBezTo>
                    <a:pt x="10105" y="2394"/>
                    <a:pt x="1462" y="5930"/>
                    <a:pt x="166" y="10651"/>
                  </a:cubicBezTo>
                  <a:cubicBezTo>
                    <a:pt x="-1256" y="5471"/>
                    <a:pt x="6625" y="737"/>
                    <a:pt x="17769" y="76"/>
                  </a:cubicBezTo>
                  <a:cubicBezTo>
                    <a:pt x="18623" y="25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7" name="Shape"/>
            <p:cNvSpPr/>
            <p:nvPr/>
          </p:nvSpPr>
          <p:spPr>
            <a:xfrm>
              <a:off x="0" y="0"/>
              <a:ext cx="169538" cy="353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4" h="21600" extrusionOk="0">
                  <a:moveTo>
                    <a:pt x="20344" y="4854"/>
                  </a:moveTo>
                  <a:cubicBezTo>
                    <a:pt x="10105" y="4854"/>
                    <a:pt x="1462" y="12027"/>
                    <a:pt x="166" y="21600"/>
                  </a:cubicBezTo>
                  <a:cubicBezTo>
                    <a:pt x="-1256" y="11096"/>
                    <a:pt x="6625" y="1495"/>
                    <a:pt x="17769" y="154"/>
                  </a:cubicBezTo>
                  <a:cubicBezTo>
                    <a:pt x="18623" y="52"/>
                    <a:pt x="19483" y="0"/>
                    <a:pt x="2034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08" name="Line"/>
            <p:cNvSpPr/>
            <p:nvPr/>
          </p:nvSpPr>
          <p:spPr>
            <a:xfrm>
              <a:off x="18" y="0"/>
              <a:ext cx="169520" cy="71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54"/>
                  </a:moveTo>
                  <a:cubicBezTo>
                    <a:pt x="0" y="13387"/>
                    <a:pt x="5563" y="16909"/>
                    <a:pt x="13970" y="18299"/>
                  </a:cubicBezTo>
                  <a:lnTo>
                    <a:pt x="13970" y="17391"/>
                  </a:lnTo>
                  <a:lnTo>
                    <a:pt x="21600" y="20105"/>
                  </a:lnTo>
                  <a:lnTo>
                    <a:pt x="13970" y="21600"/>
                  </a:lnTo>
                  <a:lnTo>
                    <a:pt x="13970" y="20692"/>
                  </a:lnTo>
                  <a:cubicBezTo>
                    <a:pt x="5563" y="19303"/>
                    <a:pt x="0" y="15781"/>
                    <a:pt x="0" y="11848"/>
                  </a:cubicBezTo>
                  <a:lnTo>
                    <a:pt x="0" y="9454"/>
                  </a:lnTo>
                  <a:cubicBezTo>
                    <a:pt x="0" y="4233"/>
                    <a:pt x="9671" y="0"/>
                    <a:pt x="21600" y="0"/>
                  </a:cubicBezTo>
                  <a:lnTo>
                    <a:pt x="21600" y="2394"/>
                  </a:lnTo>
                  <a:cubicBezTo>
                    <a:pt x="10728" y="2394"/>
                    <a:pt x="1550" y="5930"/>
                    <a:pt x="174" y="10651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13" name="Curved Right Arrow 101"/>
          <p:cNvGrpSpPr/>
          <p:nvPr/>
        </p:nvGrpSpPr>
        <p:grpSpPr>
          <a:xfrm>
            <a:off x="3066410" y="2048415"/>
            <a:ext cx="124901" cy="537233"/>
            <a:chOff x="0" y="0"/>
            <a:chExt cx="166532" cy="716309"/>
          </a:xfrm>
        </p:grpSpPr>
        <p:sp>
          <p:nvSpPr>
            <p:cNvPr id="1010" name="Shape"/>
            <p:cNvSpPr/>
            <p:nvPr/>
          </p:nvSpPr>
          <p:spPr>
            <a:xfrm rot="10800000">
              <a:off x="0" y="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1" name="Shape"/>
            <p:cNvSpPr/>
            <p:nvPr/>
          </p:nvSpPr>
          <p:spPr>
            <a:xfrm rot="10800000">
              <a:off x="0" y="362805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2" name="Line"/>
            <p:cNvSpPr/>
            <p:nvPr/>
          </p:nvSpPr>
          <p:spPr>
            <a:xfrm rot="10800000">
              <a:off x="0" y="0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17" name="Curved Right Arrow 102"/>
          <p:cNvGrpSpPr/>
          <p:nvPr/>
        </p:nvGrpSpPr>
        <p:grpSpPr>
          <a:xfrm>
            <a:off x="3145890" y="3071262"/>
            <a:ext cx="497149" cy="433685"/>
            <a:chOff x="0" y="0"/>
            <a:chExt cx="662864" cy="578245"/>
          </a:xfrm>
        </p:grpSpPr>
        <p:sp>
          <p:nvSpPr>
            <p:cNvPr id="1014" name="Shape"/>
            <p:cNvSpPr/>
            <p:nvPr/>
          </p:nvSpPr>
          <p:spPr>
            <a:xfrm rot="7725114">
              <a:off x="248165" y="-69032"/>
              <a:ext cx="166534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5" name="Shape"/>
            <p:cNvSpPr/>
            <p:nvPr/>
          </p:nvSpPr>
          <p:spPr>
            <a:xfrm rot="7725114">
              <a:off x="389635" y="225920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6" name="Line"/>
            <p:cNvSpPr/>
            <p:nvPr/>
          </p:nvSpPr>
          <p:spPr>
            <a:xfrm rot="7725114">
              <a:off x="248169" y="-69025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grpSp>
        <p:nvGrpSpPr>
          <p:cNvPr id="1021" name="Curved Right Arrow 103"/>
          <p:cNvGrpSpPr/>
          <p:nvPr/>
        </p:nvGrpSpPr>
        <p:grpSpPr>
          <a:xfrm>
            <a:off x="2967344" y="3535436"/>
            <a:ext cx="520848" cy="392633"/>
            <a:chOff x="0" y="0"/>
            <a:chExt cx="694463" cy="523508"/>
          </a:xfrm>
        </p:grpSpPr>
        <p:sp>
          <p:nvSpPr>
            <p:cNvPr id="1018" name="Shape"/>
            <p:cNvSpPr/>
            <p:nvPr/>
          </p:nvSpPr>
          <p:spPr>
            <a:xfrm rot="18137891">
              <a:off x="263965" y="-96400"/>
              <a:ext cx="166533" cy="716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" y="9484"/>
                  </a:moveTo>
                  <a:cubicBezTo>
                    <a:pt x="2" y="13430"/>
                    <a:pt x="5247" y="16963"/>
                    <a:pt x="13172" y="18357"/>
                  </a:cubicBezTo>
                  <a:lnTo>
                    <a:pt x="13172" y="17465"/>
                  </a:lnTo>
                  <a:lnTo>
                    <a:pt x="20365" y="20144"/>
                  </a:lnTo>
                  <a:lnTo>
                    <a:pt x="13172" y="21600"/>
                  </a:lnTo>
                  <a:lnTo>
                    <a:pt x="13172" y="20708"/>
                  </a:lnTo>
                  <a:cubicBezTo>
                    <a:pt x="5247" y="19314"/>
                    <a:pt x="2" y="15781"/>
                    <a:pt x="2" y="11835"/>
                  </a:cubicBezTo>
                  <a:close/>
                  <a:moveTo>
                    <a:pt x="20365" y="2351"/>
                  </a:moveTo>
                  <a:cubicBezTo>
                    <a:pt x="10095" y="2351"/>
                    <a:pt x="1432" y="5913"/>
                    <a:pt x="159" y="10660"/>
                  </a:cubicBezTo>
                  <a:lnTo>
                    <a:pt x="159" y="10660"/>
                  </a:lnTo>
                  <a:cubicBezTo>
                    <a:pt x="-1235" y="5462"/>
                    <a:pt x="6681" y="722"/>
                    <a:pt x="17841" y="73"/>
                  </a:cubicBezTo>
                  <a:cubicBezTo>
                    <a:pt x="18678" y="24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FFFF00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19" name="Shape"/>
            <p:cNvSpPr/>
            <p:nvPr/>
          </p:nvSpPr>
          <p:spPr>
            <a:xfrm rot="18137891">
              <a:off x="110629" y="-11926"/>
              <a:ext cx="166533" cy="35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5" h="21600" extrusionOk="0">
                  <a:moveTo>
                    <a:pt x="20365" y="4765"/>
                  </a:moveTo>
                  <a:cubicBezTo>
                    <a:pt x="10095" y="4765"/>
                    <a:pt x="1432" y="11982"/>
                    <a:pt x="159" y="21600"/>
                  </a:cubicBezTo>
                  <a:lnTo>
                    <a:pt x="159" y="21600"/>
                  </a:lnTo>
                  <a:cubicBezTo>
                    <a:pt x="-1235" y="11068"/>
                    <a:pt x="6681" y="1464"/>
                    <a:pt x="17841" y="148"/>
                  </a:cubicBezTo>
                  <a:cubicBezTo>
                    <a:pt x="18678" y="50"/>
                    <a:pt x="19521" y="0"/>
                    <a:pt x="20365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1020" name="Line"/>
            <p:cNvSpPr/>
            <p:nvPr/>
          </p:nvSpPr>
          <p:spPr>
            <a:xfrm rot="18137891">
              <a:off x="263978" y="-96408"/>
              <a:ext cx="166516" cy="71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484"/>
                  </a:moveTo>
                  <a:cubicBezTo>
                    <a:pt x="0" y="13430"/>
                    <a:pt x="5563" y="16963"/>
                    <a:pt x="13970" y="18357"/>
                  </a:cubicBezTo>
                  <a:lnTo>
                    <a:pt x="13970" y="17465"/>
                  </a:lnTo>
                  <a:lnTo>
                    <a:pt x="21600" y="20144"/>
                  </a:lnTo>
                  <a:lnTo>
                    <a:pt x="13970" y="21600"/>
                  </a:lnTo>
                  <a:lnTo>
                    <a:pt x="13970" y="20708"/>
                  </a:lnTo>
                  <a:cubicBezTo>
                    <a:pt x="5563" y="19314"/>
                    <a:pt x="0" y="15781"/>
                    <a:pt x="0" y="11835"/>
                  </a:cubicBezTo>
                  <a:lnTo>
                    <a:pt x="0" y="9484"/>
                  </a:lnTo>
                  <a:cubicBezTo>
                    <a:pt x="0" y="4246"/>
                    <a:pt x="9671" y="0"/>
                    <a:pt x="21600" y="0"/>
                  </a:cubicBezTo>
                  <a:lnTo>
                    <a:pt x="21600" y="2351"/>
                  </a:lnTo>
                  <a:cubicBezTo>
                    <a:pt x="10706" y="2351"/>
                    <a:pt x="1517" y="5913"/>
                    <a:pt x="167" y="1066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</p:spTree>
    <p:extLst>
      <p:ext uri="{BB962C8B-B14F-4D97-AF65-F5344CB8AC3E}">
        <p14:creationId xmlns:p14="http://schemas.microsoft.com/office/powerpoint/2010/main" val="609397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“Advanced details”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B1E6B-C9D1-40CA-BDDA-473650D8A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9" y="1756383"/>
            <a:ext cx="5753903" cy="372479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16F7F9-477D-409E-AD50-2C778118C8B0}"/>
              </a:ext>
            </a:extLst>
          </p:cNvPr>
          <p:cNvCxnSpPr>
            <a:cxnSpLocks/>
          </p:cNvCxnSpPr>
          <p:nvPr/>
        </p:nvCxnSpPr>
        <p:spPr>
          <a:xfrm>
            <a:off x="1470259" y="3189224"/>
            <a:ext cx="575390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09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7FD7F-1ECF-4A4D-8BCB-15D7B9C04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846956"/>
            <a:ext cx="744959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48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Steps of creating, configuring and launching an EC2 instance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sz="2000" dirty="0"/>
              <a:t> </a:t>
            </a:r>
            <a:r>
              <a:rPr lang="en-AU" sz="2000" dirty="0">
                <a:solidFill>
                  <a:srgbClr val="16191F"/>
                </a:solidFill>
                <a:latin typeface="Amazon Ember"/>
              </a:rPr>
              <a:t>“Review and Launch”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A314-DCF3-4221-9CB2-3A912A75E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4" y="1665610"/>
            <a:ext cx="5585955" cy="44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88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Connecting to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3FF0C-CDA2-4B24-A90F-BDA7A15AD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32" y="1800214"/>
            <a:ext cx="3080206" cy="3481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006919-5CA2-4987-A3F4-1ACADDEEE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42" y="1718830"/>
            <a:ext cx="5351303" cy="356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16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1" y="46038"/>
            <a:ext cx="4701539" cy="724137"/>
          </a:xfrm>
        </p:spPr>
        <p:txBody>
          <a:bodyPr/>
          <a:lstStyle/>
          <a:p>
            <a:r>
              <a:rPr lang="en-US" b="1" dirty="0"/>
              <a:t>AWS EC2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1" y="770175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Terminating an EC2 instance :</a:t>
            </a:r>
          </a:p>
          <a:p>
            <a:pPr marL="342900" lvl="1" indent="0">
              <a:buNone/>
            </a:pPr>
            <a:endParaRPr lang="en-AU" sz="20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8587F-9F13-4EE4-A1FD-5E6FD5733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2" y="1772729"/>
            <a:ext cx="7430537" cy="2057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7C771-1A3A-4654-923B-802BEF79F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2" y="4417838"/>
            <a:ext cx="7430537" cy="16699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BB90FE-D363-4B1B-AECF-CBF1C95C7C8B}"/>
              </a:ext>
            </a:extLst>
          </p:cNvPr>
          <p:cNvCxnSpPr>
            <a:cxnSpLocks/>
          </p:cNvCxnSpPr>
          <p:nvPr/>
        </p:nvCxnSpPr>
        <p:spPr>
          <a:xfrm flipH="1">
            <a:off x="3840480" y="3238280"/>
            <a:ext cx="915926" cy="246810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73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67" y="51105"/>
            <a:ext cx="2839634" cy="1091896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7" y="1143001"/>
            <a:ext cx="7886700" cy="4936210"/>
          </a:xfrm>
        </p:spPr>
        <p:txBody>
          <a:bodyPr>
            <a:normAutofit/>
          </a:bodyPr>
          <a:lstStyle/>
          <a:p>
            <a:r>
              <a:rPr lang="en-US" sz="2000" dirty="0"/>
              <a:t>Create, configure and launch an instance</a:t>
            </a:r>
          </a:p>
          <a:p>
            <a:r>
              <a:rPr lang="en-US" sz="2000" dirty="0"/>
              <a:t>Connect to an instance</a:t>
            </a:r>
          </a:p>
          <a:p>
            <a:r>
              <a:rPr lang="en-US" sz="2000" dirty="0"/>
              <a:t>Terminate an instance</a:t>
            </a:r>
          </a:p>
        </p:txBody>
      </p:sp>
    </p:spTree>
    <p:extLst>
      <p:ext uri="{BB962C8B-B14F-4D97-AF65-F5344CB8AC3E}">
        <p14:creationId xmlns:p14="http://schemas.microsoft.com/office/powerpoint/2010/main" val="2198358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1"/>
            <a:ext cx="6065986" cy="98059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Geographical</a:t>
            </a:r>
            <a:r>
              <a:rPr lang="en-US" altLang="zh-CN" b="1" dirty="0"/>
              <a:t> location of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6" y="1053044"/>
            <a:ext cx="8648993" cy="1470023"/>
          </a:xfrm>
        </p:spPr>
        <p:txBody>
          <a:bodyPr>
            <a:normAutofit/>
          </a:bodyPr>
          <a:lstStyle/>
          <a:p>
            <a:r>
              <a:rPr lang="en-US" sz="2000" dirty="0"/>
              <a:t>AWS region:</a:t>
            </a:r>
          </a:p>
          <a:p>
            <a:pPr lvl="1"/>
            <a:r>
              <a:rPr lang="en-US" sz="2000" dirty="0"/>
              <a:t>There are many different geographical locations for AWS data centers around the world, known as “AWS Regions”, identified by names such as “</a:t>
            </a:r>
            <a:r>
              <a:rPr lang="en-AU" sz="2000" dirty="0"/>
              <a:t>us-west-2” (US West-Oregon). </a:t>
            </a:r>
            <a:endParaRPr lang="en-US" sz="2000" dirty="0"/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529FF-9918-4CDF-9A69-DCDEBD7B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3" y="2743200"/>
            <a:ext cx="3471333" cy="365575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48F79-A919-45A5-892C-21BD94F1A07D}"/>
              </a:ext>
            </a:extLst>
          </p:cNvPr>
          <p:cNvCxnSpPr>
            <a:cxnSpLocks/>
          </p:cNvCxnSpPr>
          <p:nvPr/>
        </p:nvCxnSpPr>
        <p:spPr>
          <a:xfrm>
            <a:off x="2836333" y="4158488"/>
            <a:ext cx="3326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7814F-8CDE-4AC8-8614-D42CA4743A09}"/>
              </a:ext>
            </a:extLst>
          </p:cNvPr>
          <p:cNvCxnSpPr>
            <a:cxnSpLocks/>
          </p:cNvCxnSpPr>
          <p:nvPr/>
        </p:nvCxnSpPr>
        <p:spPr>
          <a:xfrm>
            <a:off x="2980943" y="6011672"/>
            <a:ext cx="332672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607" y="136212"/>
            <a:ext cx="6065986" cy="758734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Geographical</a:t>
            </a:r>
            <a:r>
              <a:rPr lang="en-US" altLang="zh-CN" b="1" dirty="0"/>
              <a:t> location of an instance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607" y="894946"/>
            <a:ext cx="8648993" cy="4751911"/>
          </a:xfrm>
        </p:spPr>
        <p:txBody>
          <a:bodyPr>
            <a:normAutofit/>
          </a:bodyPr>
          <a:lstStyle/>
          <a:p>
            <a:r>
              <a:rPr lang="en-US" sz="2000" dirty="0"/>
              <a:t>Availability zone:</a:t>
            </a:r>
          </a:p>
          <a:p>
            <a:pPr lvl="1"/>
            <a:r>
              <a:rPr lang="en-US" sz="2000" dirty="0"/>
              <a:t>Each region is further divided into multiple availability zones, which are identified by additional letters such as “</a:t>
            </a:r>
            <a:r>
              <a:rPr lang="en-AU" sz="2000" dirty="0"/>
              <a:t>us-west-2a”  and </a:t>
            </a:r>
            <a:r>
              <a:rPr lang="en-US" sz="2000" dirty="0"/>
              <a:t>“</a:t>
            </a:r>
            <a:r>
              <a:rPr lang="en-AU" sz="2000" dirty="0"/>
              <a:t>us-west-2b”. </a:t>
            </a:r>
          </a:p>
          <a:p>
            <a:pPr lvl="1"/>
            <a:r>
              <a:rPr lang="en-AU" sz="2000" dirty="0"/>
              <a:t>Each zone </a:t>
            </a:r>
            <a:r>
              <a:rPr lang="en-US" sz="2000" dirty="0"/>
              <a:t>represents a separate data center in different physical locations within a region.</a:t>
            </a:r>
          </a:p>
          <a:p>
            <a:pPr lvl="1"/>
            <a:r>
              <a:rPr lang="en-US" sz="2000" dirty="0"/>
              <a:t>Each zone within a region is networked with low-latency connections</a:t>
            </a:r>
          </a:p>
          <a:p>
            <a:pPr marL="457189" lvl="1" indent="0">
              <a:buNone/>
            </a:pPr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0E9E9-ECD2-4D33-9678-A157BE46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18" y="2865895"/>
            <a:ext cx="4630367" cy="353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[10 marks] Q2: </a:t>
            </a:r>
            <a:r>
              <a:rPr lang="en-US" sz="2200" dirty="0"/>
              <a:t>Describe the steps which you would take on AWS and the decisions that would need to be made to create, configure and launch an EC2 Instance.</a:t>
            </a:r>
          </a:p>
          <a:p>
            <a:pPr fontAlgn="auto">
              <a:spcAft>
                <a:spcPts val="0"/>
              </a:spcAft>
              <a:buClr>
                <a:schemeClr val="tx1"/>
              </a:buClr>
              <a:buSzTx/>
            </a:pP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Sign in to the AWS management console</a:t>
            </a:r>
            <a:endParaRPr lang="en-AU" sz="2200" dirty="0"/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</a:t>
            </a:r>
            <a:r>
              <a:rPr lang="en-AU" sz="2200" dirty="0"/>
              <a:t>Navigate to EC2 Dashboard and click “Launch instance”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[1 mark] Select/Create n</a:t>
            </a:r>
            <a:r>
              <a:rPr lang="en-AU" sz="2200" dirty="0" err="1"/>
              <a:t>ames</a:t>
            </a:r>
            <a:r>
              <a:rPr lang="en-AU" sz="2200" dirty="0"/>
              <a:t> and tags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US" sz="2200" dirty="0"/>
              <a:t>[2 marks] Select </a:t>
            </a:r>
            <a:r>
              <a:rPr lang="en-AU" sz="2200" dirty="0"/>
              <a:t>AMI and Instance type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Select/Create Key pair for login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[3 marks] Configure network settings, storage and more advanced details (e.g., specify some self-defined </a:t>
            </a:r>
            <a:r>
              <a:rPr lang="en-AU" sz="2200" dirty="0" err="1"/>
              <a:t>behaviors</a:t>
            </a:r>
            <a:r>
              <a:rPr lang="en-AU" sz="2200" dirty="0"/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  <a:buSzPct val="100000"/>
            </a:pPr>
            <a:r>
              <a:rPr lang="en-AU" sz="2200" dirty="0"/>
              <a:t>[1 mark] Review and launch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21333223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840" y="157639"/>
            <a:ext cx="3062068" cy="942975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243840" y="1100614"/>
            <a:ext cx="8696960" cy="5173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[7 marks] Q3: </a:t>
            </a:r>
            <a:r>
              <a:rPr lang="en-US" sz="2200" dirty="0"/>
              <a:t>Describe EBS and what features it offers.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A brief introduction to EBS.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[2 marks] </a:t>
            </a:r>
            <a:r>
              <a:rPr lang="en-AU" sz="2200" dirty="0"/>
              <a:t>One feature and its brief description. 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62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Title 1"/>
          <p:cNvSpPr txBox="1">
            <a:spLocks noGrp="1"/>
          </p:cNvSpPr>
          <p:nvPr>
            <p:ph type="title"/>
          </p:nvPr>
        </p:nvSpPr>
        <p:spPr>
          <a:xfrm>
            <a:off x="235094" y="403214"/>
            <a:ext cx="7886700" cy="5555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</a:t>
            </a:r>
            <a:r>
              <a:rPr b="1" dirty="0"/>
              <a:t> </a:t>
            </a:r>
            <a:r>
              <a:rPr lang="en-AU" b="1" dirty="0"/>
              <a:t>live m</a:t>
            </a:r>
            <a:r>
              <a:rPr b="1" dirty="0" err="1"/>
              <a:t>igration</a:t>
            </a:r>
            <a:endParaRPr b="1" dirty="0"/>
          </a:p>
        </p:txBody>
      </p:sp>
      <p:sp>
        <p:nvSpPr>
          <p:cNvPr id="84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874440" y="4710459"/>
            <a:ext cx="7448466" cy="14419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68020" indent="-168020" defTabSz="672083">
              <a:lnSpc>
                <a:spcPct val="72000"/>
              </a:lnSpc>
              <a:spcBef>
                <a:spcPts val="675"/>
              </a:spcBef>
              <a:defRPr sz="2450"/>
            </a:pPr>
            <a:r>
              <a:rPr sz="2000" dirty="0"/>
              <a:t>What if the machine needs to be shut down</a:t>
            </a:r>
            <a:r>
              <a:rPr lang="en-AU" sz="2000" dirty="0"/>
              <a:t> for</a:t>
            </a:r>
            <a:r>
              <a:rPr sz="2000" dirty="0"/>
              <a:t> maintenance</a:t>
            </a:r>
            <a:r>
              <a:rPr lang="en-AU" sz="2000" dirty="0"/>
              <a:t>?</a:t>
            </a:r>
            <a:endParaRPr sz="2000" dirty="0"/>
          </a:p>
          <a:p>
            <a:pPr marL="504063" lvl="1" indent="-168020" defTabSz="672083">
              <a:lnSpc>
                <a:spcPct val="72000"/>
              </a:lnSpc>
              <a:spcBef>
                <a:spcPts val="300"/>
              </a:spcBef>
              <a:defRPr sz="2156"/>
            </a:pPr>
            <a:r>
              <a:rPr sz="2000" dirty="0"/>
              <a:t>Alice can </a:t>
            </a:r>
            <a:r>
              <a:rPr sz="2000" dirty="0">
                <a:solidFill>
                  <a:srgbClr val="FF9900"/>
                </a:solidFill>
              </a:rPr>
              <a:t>migrate</a:t>
            </a:r>
            <a:r>
              <a:rPr sz="2000" dirty="0"/>
              <a:t> the </a:t>
            </a:r>
            <a:r>
              <a:rPr lang="en-AU" sz="2000" dirty="0"/>
              <a:t>running </a:t>
            </a:r>
            <a:r>
              <a:rPr sz="2000" dirty="0"/>
              <a:t>VMs to different physical machines without </a:t>
            </a:r>
            <a:r>
              <a:rPr lang="en-AU" sz="2000" dirty="0"/>
              <a:t>interrupting </a:t>
            </a:r>
            <a:r>
              <a:rPr sz="2000" dirty="0"/>
              <a:t>any customers</a:t>
            </a:r>
            <a:r>
              <a:rPr lang="en-AU" sz="2000" dirty="0"/>
              <a:t>.</a:t>
            </a:r>
            <a:endParaRPr sz="2000" dirty="0"/>
          </a:p>
        </p:txBody>
      </p:sp>
      <p:pic>
        <p:nvPicPr>
          <p:cNvPr id="842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06" y="3219754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818" y="1643306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942" y="2558899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Picture 3" descr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780753" y="1888576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Picture 19" descr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3351" y="233148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847" name="TextBox 10"/>
          <p:cNvSpPr txBox="1"/>
          <p:nvPr/>
        </p:nvSpPr>
        <p:spPr>
          <a:xfrm>
            <a:off x="1856969" y="277440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848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360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49" name="Picture 12" descr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0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6128" y="1709982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7503" y="209574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2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985" y="2102888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53" name="Picture 16" descr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4849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4" name="Picture 17" descr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0102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Picture 18" descr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3014" y="259925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Picture 19" descr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Picture 20" descr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706407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Picture 21" descr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246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59" name="Picture 22" descr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0158" y="2813563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Picture 5" descr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795041" y="3231601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61" name="TextBox 24"/>
          <p:cNvSpPr txBox="1"/>
          <p:nvPr/>
        </p:nvSpPr>
        <p:spPr>
          <a:xfrm>
            <a:off x="5820907" y="2210045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62" name="TextBox 25"/>
          <p:cNvSpPr txBox="1"/>
          <p:nvPr/>
        </p:nvSpPr>
        <p:spPr>
          <a:xfrm>
            <a:off x="5731321" y="2924420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63" name="TextBox 26"/>
          <p:cNvSpPr txBox="1"/>
          <p:nvPr/>
        </p:nvSpPr>
        <p:spPr>
          <a:xfrm>
            <a:off x="5768116" y="3610220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4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466" y="3303038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69" name="Group 28"/>
          <p:cNvGrpSpPr/>
          <p:nvPr/>
        </p:nvGrpSpPr>
        <p:grpSpPr>
          <a:xfrm>
            <a:off x="4902438" y="3299338"/>
            <a:ext cx="263955" cy="282307"/>
            <a:chOff x="0" y="0"/>
            <a:chExt cx="351939" cy="376407"/>
          </a:xfrm>
        </p:grpSpPr>
        <p:pic>
          <p:nvPicPr>
            <p:cNvPr id="865" name="Picture 29" descr="Picture 2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6" name="Picture 30" descr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7" name="Picture 31" descr="Picture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68" name="Picture 32" descr="Picture 3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0" name="Picture 33" descr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63" y="2500556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871" name="TextBox 34"/>
          <p:cNvSpPr txBox="1"/>
          <p:nvPr/>
        </p:nvSpPr>
        <p:spPr>
          <a:xfrm>
            <a:off x="2409726" y="4038845"/>
            <a:ext cx="129419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machines</a:t>
            </a:r>
          </a:p>
        </p:txBody>
      </p:sp>
      <p:sp>
        <p:nvSpPr>
          <p:cNvPr id="872" name="TextBox 35"/>
          <p:cNvSpPr txBox="1"/>
          <p:nvPr/>
        </p:nvSpPr>
        <p:spPr>
          <a:xfrm>
            <a:off x="4417740" y="3674514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876" name="Group 36"/>
          <p:cNvGrpSpPr/>
          <p:nvPr/>
        </p:nvGrpSpPr>
        <p:grpSpPr>
          <a:xfrm>
            <a:off x="5037804" y="2702963"/>
            <a:ext cx="549569" cy="356597"/>
            <a:chOff x="0" y="0"/>
            <a:chExt cx="732757" cy="475460"/>
          </a:xfrm>
        </p:grpSpPr>
        <p:pic>
          <p:nvPicPr>
            <p:cNvPr id="873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4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5" name="Picture 39" descr="Picture 3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877" name="Picture 40" descr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394" y="1893338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2" name="Group 41"/>
          <p:cNvGrpSpPr/>
          <p:nvPr/>
        </p:nvGrpSpPr>
        <p:grpSpPr>
          <a:xfrm>
            <a:off x="4673472" y="2002876"/>
            <a:ext cx="592040" cy="278607"/>
            <a:chOff x="0" y="0"/>
            <a:chExt cx="789385" cy="371475"/>
          </a:xfrm>
        </p:grpSpPr>
        <p:pic>
          <p:nvPicPr>
            <p:cNvPr id="878" name="Picture 3" descr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79" name="Picture 43" descr="Picture 4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0" name="Picture 44" descr="Picture 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81" name="Picture 45" descr="Picture 4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83" name="TextBox 46"/>
          <p:cNvSpPr txBox="1"/>
          <p:nvPr/>
        </p:nvSpPr>
        <p:spPr>
          <a:xfrm>
            <a:off x="3879866" y="2481507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884" name="Straight Arrow Connector 47"/>
          <p:cNvSpPr/>
          <p:nvPr/>
        </p:nvSpPr>
        <p:spPr>
          <a:xfrm>
            <a:off x="3516184" y="2345776"/>
            <a:ext cx="330660" cy="447356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5" name="Straight Arrow Connector 48"/>
          <p:cNvSpPr/>
          <p:nvPr/>
        </p:nvSpPr>
        <p:spPr>
          <a:xfrm flipV="1">
            <a:off x="4559172" y="2360063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6" name="Straight Arrow Connector 49"/>
          <p:cNvSpPr/>
          <p:nvPr/>
        </p:nvSpPr>
        <p:spPr>
          <a:xfrm>
            <a:off x="4552806" y="2793131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87" name="Straight Arrow Connector 50"/>
          <p:cNvSpPr/>
          <p:nvPr/>
        </p:nvSpPr>
        <p:spPr>
          <a:xfrm>
            <a:off x="4566315" y="2945851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889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362" y="3079248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0" name="Picture 51" descr="Picture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456" y="3064961"/>
            <a:ext cx="926198" cy="926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1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641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2" name="Picture 58" descr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0310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60" descr="Picture 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7221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5" name="Picture 61" descr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6" name="Picture 62" descr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54364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7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0453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898" name="Picture 64" descr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5422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99" name="Picture 3" descr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6122" y="3181594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900" name="Picture 66" descr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3033" y="3656525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1" name="Picture 67" descr="Picture 6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76368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902" name="Picture 68" descr="Picture 6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177" y="3870838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903" name="Rectangle 69"/>
          <p:cNvSpPr/>
          <p:nvPr/>
        </p:nvSpPr>
        <p:spPr>
          <a:xfrm>
            <a:off x="2758948" y="1822568"/>
            <a:ext cx="135732" cy="130303"/>
          </a:xfrm>
          <a:prstGeom prst="rect">
            <a:avLst/>
          </a:prstGeom>
          <a:solidFill>
            <a:srgbClr val="7030A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4" name="Rectangle 70"/>
          <p:cNvSpPr/>
          <p:nvPr/>
        </p:nvSpPr>
        <p:spPr>
          <a:xfrm>
            <a:off x="3194717" y="181542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5" name="Rectangle 71"/>
          <p:cNvSpPr/>
          <p:nvPr/>
        </p:nvSpPr>
        <p:spPr>
          <a:xfrm>
            <a:off x="2766092" y="2215474"/>
            <a:ext cx="135732" cy="130303"/>
          </a:xfrm>
          <a:prstGeom prst="rect">
            <a:avLst/>
          </a:prstGeom>
          <a:solidFill>
            <a:srgbClr val="FF99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906" name="Rectangle 72"/>
          <p:cNvSpPr/>
          <p:nvPr/>
        </p:nvSpPr>
        <p:spPr>
          <a:xfrm>
            <a:off x="3187573" y="2208330"/>
            <a:ext cx="135732" cy="13030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0" name="Group 79"/>
          <p:cNvGrpSpPr/>
          <p:nvPr/>
        </p:nvGrpSpPr>
        <p:grpSpPr>
          <a:xfrm>
            <a:off x="2730373" y="2486937"/>
            <a:ext cx="235745" cy="294609"/>
            <a:chOff x="0" y="0"/>
            <a:chExt cx="314325" cy="392811"/>
          </a:xfrm>
        </p:grpSpPr>
        <p:sp>
          <p:nvSpPr>
            <p:cNvPr id="907" name="Rectangle 73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8" name="Rectangle 74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09" name="Rectangle 75"/>
            <p:cNvSpPr/>
            <p:nvPr/>
          </p:nvSpPr>
          <p:spPr>
            <a:xfrm>
              <a:off x="0" y="295275"/>
              <a:ext cx="314325" cy="97537"/>
            </a:xfrm>
            <a:prstGeom prst="rect">
              <a:avLst/>
            </a:prstGeom>
            <a:solidFill>
              <a:srgbClr val="7030A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  <p:sp>
        <p:nvSpPr>
          <p:cNvPr id="911" name="Rectangle 76"/>
          <p:cNvSpPr/>
          <p:nvPr/>
        </p:nvSpPr>
        <p:spPr>
          <a:xfrm>
            <a:off x="2730373" y="2808405"/>
            <a:ext cx="235745" cy="73153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915" name="Group 81"/>
          <p:cNvGrpSpPr/>
          <p:nvPr/>
        </p:nvGrpSpPr>
        <p:grpSpPr>
          <a:xfrm>
            <a:off x="3180429" y="2486937"/>
            <a:ext cx="235745" cy="394622"/>
            <a:chOff x="0" y="0"/>
            <a:chExt cx="314325" cy="526161"/>
          </a:xfrm>
        </p:grpSpPr>
        <p:sp>
          <p:nvSpPr>
            <p:cNvPr id="912" name="Rectangle 77"/>
            <p:cNvSpPr/>
            <p:nvPr/>
          </p:nvSpPr>
          <p:spPr>
            <a:xfrm>
              <a:off x="0" y="-1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3" name="Rectangle 78"/>
            <p:cNvSpPr/>
            <p:nvPr/>
          </p:nvSpPr>
          <p:spPr>
            <a:xfrm>
              <a:off x="0" y="152399"/>
              <a:ext cx="314325" cy="97538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914" name="Rectangle 80"/>
            <p:cNvSpPr/>
            <p:nvPr/>
          </p:nvSpPr>
          <p:spPr>
            <a:xfrm>
              <a:off x="0" y="428625"/>
              <a:ext cx="314325" cy="97537"/>
            </a:xfrm>
            <a:prstGeom prst="rect">
              <a:avLst/>
            </a:prstGeom>
            <a:solidFill>
              <a:srgbClr val="FF99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Title 1"/>
          <p:cNvSpPr txBox="1">
            <a:spLocks noGrp="1"/>
          </p:cNvSpPr>
          <p:nvPr>
            <p:ph type="title"/>
          </p:nvPr>
        </p:nvSpPr>
        <p:spPr>
          <a:xfrm>
            <a:off x="317831" y="23332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AU" b="1" dirty="0"/>
              <a:t>VM </a:t>
            </a:r>
            <a:r>
              <a:rPr lang="en-AU" b="1" dirty="0" err="1"/>
              <a:t>i</a:t>
            </a:r>
            <a:r>
              <a:rPr b="1" dirty="0"/>
              <a:t>solation</a:t>
            </a:r>
          </a:p>
        </p:txBody>
      </p:sp>
      <p:sp>
        <p:nvSpPr>
          <p:cNvPr id="102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1086742" y="4106335"/>
            <a:ext cx="7478759" cy="17716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72000"/>
              </a:lnSpc>
              <a:defRPr sz="2500"/>
            </a:pPr>
            <a:r>
              <a:rPr lang="en-AU" dirty="0"/>
              <a:t>One customer cannot access data of another customer </a:t>
            </a:r>
            <a:endParaRPr dirty="0"/>
          </a:p>
        </p:txBody>
      </p:sp>
      <p:pic>
        <p:nvPicPr>
          <p:cNvPr id="64" name="Picture 53" descr="Picture 53">
            <a:extLst>
              <a:ext uri="{FF2B5EF4-FFF2-40B4-BE49-F238E27FC236}">
                <a16:creationId xmlns:a16="http://schemas.microsoft.com/office/drawing/2014/main" id="{DD39CF09-72BF-4A67-AFC6-C9A3952E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91" y="3105453"/>
            <a:ext cx="447566" cy="447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51" descr="Picture 51">
            <a:extLst>
              <a:ext uri="{FF2B5EF4-FFF2-40B4-BE49-F238E27FC236}">
                <a16:creationId xmlns:a16="http://schemas.microsoft.com/office/drawing/2014/main" id="{1ECA0479-AD15-4390-AB74-2225C194E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803" y="1986205"/>
            <a:ext cx="1369111" cy="1369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2" descr="Picture 2">
            <a:extLst>
              <a:ext uri="{FF2B5EF4-FFF2-40B4-BE49-F238E27FC236}">
                <a16:creationId xmlns:a16="http://schemas.microsoft.com/office/drawing/2014/main" id="{C271B9DD-E15A-45EE-B0E9-39888B7C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927" y="2444598"/>
            <a:ext cx="415528" cy="415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3" descr="Picture 3">
            <a:extLst>
              <a:ext uri="{FF2B5EF4-FFF2-40B4-BE49-F238E27FC236}">
                <a16:creationId xmlns:a16="http://schemas.microsoft.com/office/drawing/2014/main" id="{0D4F2C3D-7434-497D-8A13-0DDC1A502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5836738" y="1774275"/>
            <a:ext cx="378620" cy="378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19" descr="Picture 19">
            <a:extLst>
              <a:ext uri="{FF2B5EF4-FFF2-40B4-BE49-F238E27FC236}">
                <a16:creationId xmlns:a16="http://schemas.microsoft.com/office/drawing/2014/main" id="{F1487354-5CE7-4347-BD0C-ABE656271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70780" y="2581519"/>
            <a:ext cx="479822" cy="479822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Box 9">
            <a:extLst>
              <a:ext uri="{FF2B5EF4-FFF2-40B4-BE49-F238E27FC236}">
                <a16:creationId xmlns:a16="http://schemas.microsoft.com/office/drawing/2014/main" id="{8C77EA31-0137-4700-9B4B-E3A9A421A8B7}"/>
              </a:ext>
            </a:extLst>
          </p:cNvPr>
          <p:cNvSpPr txBox="1"/>
          <p:nvPr/>
        </p:nvSpPr>
        <p:spPr>
          <a:xfrm>
            <a:off x="2034398" y="3024431"/>
            <a:ext cx="3851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Alice</a:t>
            </a:r>
          </a:p>
        </p:txBody>
      </p:sp>
      <p:pic>
        <p:nvPicPr>
          <p:cNvPr id="70" name="Picture 3" descr="Picture 3">
            <a:extLst>
              <a:ext uri="{FF2B5EF4-FFF2-40B4-BE49-F238E27FC236}">
                <a16:creationId xmlns:a16="http://schemas.microsoft.com/office/drawing/2014/main" id="{569BAB51-F4DF-435E-B6E6-137B65B0D5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6345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1" name="Picture 14" descr="Picture 14">
            <a:extLst>
              <a:ext uri="{FF2B5EF4-FFF2-40B4-BE49-F238E27FC236}">
                <a16:creationId xmlns:a16="http://schemas.microsoft.com/office/drawing/2014/main" id="{79EE5A04-6C6B-47E8-910C-76CA05445A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2" name="Picture 3" descr="Picture 3">
            <a:extLst>
              <a:ext uri="{FF2B5EF4-FFF2-40B4-BE49-F238E27FC236}">
                <a16:creationId xmlns:a16="http://schemas.microsoft.com/office/drawing/2014/main" id="{2489CBD3-4A70-4CDD-A744-BDA0EAA6C3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2113" y="2052881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" name="Picture 3" descr="Picture 3">
            <a:extLst>
              <a:ext uri="{FF2B5EF4-FFF2-40B4-BE49-F238E27FC236}">
                <a16:creationId xmlns:a16="http://schemas.microsoft.com/office/drawing/2014/main" id="{EF984A20-92C5-488A-990F-2A62435DCE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3488" y="2438643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3" descr="Picture 3">
            <a:extLst>
              <a:ext uri="{FF2B5EF4-FFF2-40B4-BE49-F238E27FC236}">
                <a16:creationId xmlns:a16="http://schemas.microsoft.com/office/drawing/2014/main" id="{BF5D1D17-B9D0-40D8-98AE-3201C24A9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4970" y="2445787"/>
            <a:ext cx="400050" cy="40005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" name="Picture 23" descr="Picture 23">
            <a:extLst>
              <a:ext uri="{FF2B5EF4-FFF2-40B4-BE49-F238E27FC236}">
                <a16:creationId xmlns:a16="http://schemas.microsoft.com/office/drawing/2014/main" id="{515C4BFC-A859-4A4F-9BC3-E50CD25BE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28278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6" name="Picture 26" descr="Picture 26">
            <a:extLst>
              <a:ext uri="{FF2B5EF4-FFF2-40B4-BE49-F238E27FC236}">
                <a16:creationId xmlns:a16="http://schemas.microsoft.com/office/drawing/2014/main" id="{E8CC13B1-6DE0-4A65-B47A-9511B5E872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6087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7" name="Picture 27" descr="Picture 27">
            <a:extLst>
              <a:ext uri="{FF2B5EF4-FFF2-40B4-BE49-F238E27FC236}">
                <a16:creationId xmlns:a16="http://schemas.microsoft.com/office/drawing/2014/main" id="{912B8B30-5FD5-4D91-B6C7-751EA2839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8999" y="2942149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28" descr="Picture 28">
            <a:extLst>
              <a:ext uri="{FF2B5EF4-FFF2-40B4-BE49-F238E27FC236}">
                <a16:creationId xmlns:a16="http://schemas.microsoft.com/office/drawing/2014/main" id="{B87CA24E-C6FC-42EB-85BB-FE9B0629FD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29" descr="Picture 29">
            <a:extLst>
              <a:ext uri="{FF2B5EF4-FFF2-40B4-BE49-F238E27FC236}">
                <a16:creationId xmlns:a16="http://schemas.microsoft.com/office/drawing/2014/main" id="{0B45DF36-7194-401E-B35D-701AFC6D3B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04930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30" descr="Picture 30">
            <a:extLst>
              <a:ext uri="{FF2B5EF4-FFF2-40B4-BE49-F238E27FC236}">
                <a16:creationId xmlns:a16="http://schemas.microsoft.com/office/drawing/2014/main" id="{D8890AAE-FCFF-4287-9BF1-32E8805213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3231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icture 31" descr="Picture 31">
            <a:extLst>
              <a:ext uri="{FF2B5EF4-FFF2-40B4-BE49-F238E27FC236}">
                <a16:creationId xmlns:a16="http://schemas.microsoft.com/office/drawing/2014/main" id="{6FD7698D-2E58-4668-BA6A-B22AF980DB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143" y="3156462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Picture 5" descr="Picture 5">
            <a:extLst>
              <a:ext uri="{FF2B5EF4-FFF2-40B4-BE49-F238E27FC236}">
                <a16:creationId xmlns:a16="http://schemas.microsoft.com/office/drawing/2014/main" id="{60CF5626-DAED-476B-8E01-05DC79C0D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851026" y="3117300"/>
            <a:ext cx="435662" cy="43566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Box 33">
            <a:extLst>
              <a:ext uri="{FF2B5EF4-FFF2-40B4-BE49-F238E27FC236}">
                <a16:creationId xmlns:a16="http://schemas.microsoft.com/office/drawing/2014/main" id="{260ECEF9-B059-4A6C-8CC7-D421F280EAC0}"/>
              </a:ext>
            </a:extLst>
          </p:cNvPr>
          <p:cNvSpPr txBox="1"/>
          <p:nvPr/>
        </p:nvSpPr>
        <p:spPr>
          <a:xfrm>
            <a:off x="5876892" y="2095744"/>
            <a:ext cx="32970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Bob</a:t>
            </a:r>
          </a:p>
        </p:txBody>
      </p:sp>
      <p:sp>
        <p:nvSpPr>
          <p:cNvPr id="84" name="TextBox 34">
            <a:extLst>
              <a:ext uri="{FF2B5EF4-FFF2-40B4-BE49-F238E27FC236}">
                <a16:creationId xmlns:a16="http://schemas.microsoft.com/office/drawing/2014/main" id="{5B93DB0E-D1CF-40C7-BB5A-52BB59ABA54D}"/>
              </a:ext>
            </a:extLst>
          </p:cNvPr>
          <p:cNvSpPr txBox="1"/>
          <p:nvPr/>
        </p:nvSpPr>
        <p:spPr>
          <a:xfrm>
            <a:off x="5787306" y="2810119"/>
            <a:ext cx="5374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Charlie</a:t>
            </a:r>
          </a:p>
        </p:txBody>
      </p:sp>
      <p:sp>
        <p:nvSpPr>
          <p:cNvPr id="85" name="TextBox 35">
            <a:extLst>
              <a:ext uri="{FF2B5EF4-FFF2-40B4-BE49-F238E27FC236}">
                <a16:creationId xmlns:a16="http://schemas.microsoft.com/office/drawing/2014/main" id="{A5357ED2-4627-46A4-A0C2-C23947151AE3}"/>
              </a:ext>
            </a:extLst>
          </p:cNvPr>
          <p:cNvSpPr txBox="1"/>
          <p:nvPr/>
        </p:nvSpPr>
        <p:spPr>
          <a:xfrm>
            <a:off x="5824101" y="3495919"/>
            <a:ext cx="49244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Daniel</a:t>
            </a:r>
          </a:p>
        </p:txBody>
      </p:sp>
      <p:pic>
        <p:nvPicPr>
          <p:cNvPr id="86" name="Picture 3" descr="Picture 3">
            <a:extLst>
              <a:ext uri="{FF2B5EF4-FFF2-40B4-BE49-F238E27FC236}">
                <a16:creationId xmlns:a16="http://schemas.microsoft.com/office/drawing/2014/main" id="{65F13E53-922C-446B-9D73-DC4370FB49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451" y="3188737"/>
            <a:ext cx="235745" cy="2357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7" name="Group 56">
            <a:extLst>
              <a:ext uri="{FF2B5EF4-FFF2-40B4-BE49-F238E27FC236}">
                <a16:creationId xmlns:a16="http://schemas.microsoft.com/office/drawing/2014/main" id="{F428C869-FAF6-4699-BC0C-8B83ED9E418E}"/>
              </a:ext>
            </a:extLst>
          </p:cNvPr>
          <p:cNvGrpSpPr/>
          <p:nvPr/>
        </p:nvGrpSpPr>
        <p:grpSpPr>
          <a:xfrm>
            <a:off x="4958423" y="3185037"/>
            <a:ext cx="263955" cy="282307"/>
            <a:chOff x="0" y="0"/>
            <a:chExt cx="351939" cy="376407"/>
          </a:xfrm>
        </p:grpSpPr>
        <p:pic>
          <p:nvPicPr>
            <p:cNvPr id="88" name="Picture 47" descr="Picture 47">
              <a:extLst>
                <a:ext uri="{FF2B5EF4-FFF2-40B4-BE49-F238E27FC236}">
                  <a16:creationId xmlns:a16="http://schemas.microsoft.com/office/drawing/2014/main" id="{40882C2F-5307-420C-B18B-BFCEA849D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0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9" name="Picture 48" descr="Picture 48">
              <a:extLst>
                <a:ext uri="{FF2B5EF4-FFF2-40B4-BE49-F238E27FC236}">
                  <a16:creationId xmlns:a16="http://schemas.microsoft.com/office/drawing/2014/main" id="{402781B9-A04F-414A-8AB2-CC59F8A2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-1" y="103063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0" name="Picture 49" descr="Picture 49">
              <a:extLst>
                <a:ext uri="{FF2B5EF4-FFF2-40B4-BE49-F238E27FC236}">
                  <a16:creationId xmlns:a16="http://schemas.microsoft.com/office/drawing/2014/main" id="{FAFFCEE5-6066-4AA6-86AB-E2B4A2AAB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199685"/>
              <a:ext cx="345499" cy="80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1" name="Picture 50" descr="Picture 50">
              <a:extLst>
                <a:ext uri="{FF2B5EF4-FFF2-40B4-BE49-F238E27FC236}">
                  <a16:creationId xmlns:a16="http://schemas.microsoft.com/office/drawing/2014/main" id="{18BF826A-D900-4ABC-9F96-B963BD05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41" y="296307"/>
              <a:ext cx="345499" cy="801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2" name="Picture 52" descr="Picture 52">
            <a:extLst>
              <a:ext uri="{FF2B5EF4-FFF2-40B4-BE49-F238E27FC236}">
                <a16:creationId xmlns:a16="http://schemas.microsoft.com/office/drawing/2014/main" id="{1F4D00BC-B9A8-4DB4-82DB-40FB33FB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48" y="2386255"/>
            <a:ext cx="790466" cy="790553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TextBox 54">
            <a:extLst>
              <a:ext uri="{FF2B5EF4-FFF2-40B4-BE49-F238E27FC236}">
                <a16:creationId xmlns:a16="http://schemas.microsoft.com/office/drawing/2014/main" id="{D605AE4D-817C-4D89-906E-A80ABBED8E6A}"/>
              </a:ext>
            </a:extLst>
          </p:cNvPr>
          <p:cNvSpPr txBox="1"/>
          <p:nvPr/>
        </p:nvSpPr>
        <p:spPr>
          <a:xfrm>
            <a:off x="2500175" y="3288750"/>
            <a:ext cx="122527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Physical machine</a:t>
            </a:r>
          </a:p>
        </p:txBody>
      </p:sp>
      <p:sp>
        <p:nvSpPr>
          <p:cNvPr id="94" name="TextBox 55">
            <a:extLst>
              <a:ext uri="{FF2B5EF4-FFF2-40B4-BE49-F238E27FC236}">
                <a16:creationId xmlns:a16="http://schemas.microsoft.com/office/drawing/2014/main" id="{9C980E9A-959E-4378-BB61-09266C369DDC}"/>
              </a:ext>
            </a:extLst>
          </p:cNvPr>
          <p:cNvSpPr txBox="1"/>
          <p:nvPr/>
        </p:nvSpPr>
        <p:spPr>
          <a:xfrm>
            <a:off x="4473725" y="3560213"/>
            <a:ext cx="119295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/>
              <a:t>Virtual machines</a:t>
            </a:r>
          </a:p>
        </p:txBody>
      </p:sp>
      <p:grpSp>
        <p:nvGrpSpPr>
          <p:cNvPr id="95" name="Group 57">
            <a:extLst>
              <a:ext uri="{FF2B5EF4-FFF2-40B4-BE49-F238E27FC236}">
                <a16:creationId xmlns:a16="http://schemas.microsoft.com/office/drawing/2014/main" id="{F1C8EA4F-07DF-4487-9B87-1627615D1802}"/>
              </a:ext>
            </a:extLst>
          </p:cNvPr>
          <p:cNvGrpSpPr/>
          <p:nvPr/>
        </p:nvGrpSpPr>
        <p:grpSpPr>
          <a:xfrm>
            <a:off x="5093789" y="2588662"/>
            <a:ext cx="549569" cy="356597"/>
            <a:chOff x="0" y="0"/>
            <a:chExt cx="732757" cy="475460"/>
          </a:xfrm>
        </p:grpSpPr>
        <p:pic>
          <p:nvPicPr>
            <p:cNvPr id="96" name="Picture 3" descr="Picture 3">
              <a:extLst>
                <a:ext uri="{FF2B5EF4-FFF2-40B4-BE49-F238E27FC236}">
                  <a16:creationId xmlns:a16="http://schemas.microsoft.com/office/drawing/2014/main" id="{1F38B701-5CE6-4F47-81EC-31B213A71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7" name="Picture 3" descr="Picture 3">
              <a:extLst>
                <a:ext uri="{FF2B5EF4-FFF2-40B4-BE49-F238E27FC236}">
                  <a16:creationId xmlns:a16="http://schemas.microsoft.com/office/drawing/2014/main" id="{1850AB8E-B70E-4C85-9D25-6CB48C040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2036" y="0"/>
              <a:ext cx="350722" cy="350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" name="Picture 45" descr="Picture 45">
              <a:extLst>
                <a:ext uri="{FF2B5EF4-FFF2-40B4-BE49-F238E27FC236}">
                  <a16:creationId xmlns:a16="http://schemas.microsoft.com/office/drawing/2014/main" id="{215509F1-44C9-443C-A28A-7E11263F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164" y="397581"/>
              <a:ext cx="335920" cy="778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99" name="Picture 51" descr="Picture 51">
            <a:extLst>
              <a:ext uri="{FF2B5EF4-FFF2-40B4-BE49-F238E27FC236}">
                <a16:creationId xmlns:a16="http://schemas.microsoft.com/office/drawing/2014/main" id="{DA601048-A072-49BE-86A6-89F789136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79" y="1779037"/>
            <a:ext cx="552391" cy="55245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0" name="Group 58">
            <a:extLst>
              <a:ext uri="{FF2B5EF4-FFF2-40B4-BE49-F238E27FC236}">
                <a16:creationId xmlns:a16="http://schemas.microsoft.com/office/drawing/2014/main" id="{B0E260BA-1185-4A17-9F41-0C51DAA9F3E2}"/>
              </a:ext>
            </a:extLst>
          </p:cNvPr>
          <p:cNvGrpSpPr/>
          <p:nvPr/>
        </p:nvGrpSpPr>
        <p:grpSpPr>
          <a:xfrm>
            <a:off x="4729457" y="1888575"/>
            <a:ext cx="592040" cy="278607"/>
            <a:chOff x="0" y="0"/>
            <a:chExt cx="789385" cy="371475"/>
          </a:xfrm>
        </p:grpSpPr>
        <p:pic>
          <p:nvPicPr>
            <p:cNvPr id="101" name="Picture 3" descr="Picture 3">
              <a:extLst>
                <a:ext uri="{FF2B5EF4-FFF2-40B4-BE49-F238E27FC236}">
                  <a16:creationId xmlns:a16="http://schemas.microsoft.com/office/drawing/2014/main" id="{9903024D-26E0-496E-B603-3E6D355D5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1" y="0"/>
              <a:ext cx="371476" cy="3714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" name="Picture 40" descr="Picture 40">
              <a:extLst>
                <a:ext uri="{FF2B5EF4-FFF2-40B4-BE49-F238E27FC236}">
                  <a16:creationId xmlns:a16="http://schemas.microsoft.com/office/drawing/2014/main" id="{A1E44210-4ED8-447B-908B-E4AC8FCE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42998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" name="Picture 41" descr="Picture 41">
              <a:extLst>
                <a:ext uri="{FF2B5EF4-FFF2-40B4-BE49-F238E27FC236}">
                  <a16:creationId xmlns:a16="http://schemas.microsoft.com/office/drawing/2014/main" id="{82E69742-7450-48C3-884A-89356DF13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6955" y="149134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" name="Picture 42" descr="Picture 42">
              <a:extLst>
                <a:ext uri="{FF2B5EF4-FFF2-40B4-BE49-F238E27FC236}">
                  <a16:creationId xmlns:a16="http://schemas.microsoft.com/office/drawing/2014/main" id="{F7563C3F-25A3-4B61-BEA8-938A8459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3589" y="248636"/>
              <a:ext cx="355797" cy="824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5" name="TextBox 59">
            <a:extLst>
              <a:ext uri="{FF2B5EF4-FFF2-40B4-BE49-F238E27FC236}">
                <a16:creationId xmlns:a16="http://schemas.microsoft.com/office/drawing/2014/main" id="{A75A045B-D4F6-4896-A0E2-00315C9BDEE2}"/>
              </a:ext>
            </a:extLst>
          </p:cNvPr>
          <p:cNvSpPr txBox="1"/>
          <p:nvPr/>
        </p:nvSpPr>
        <p:spPr>
          <a:xfrm>
            <a:off x="3935851" y="2367206"/>
            <a:ext cx="639918" cy="646331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/>
          <a:p>
            <a:pPr>
              <a:spcBef>
                <a:spcPts val="225"/>
              </a:spcBef>
              <a:defRPr sz="1600">
                <a:latin typeface="Tahoma"/>
                <a:ea typeface="Tahoma"/>
                <a:cs typeface="Tahoma"/>
                <a:sym typeface="Tahoma"/>
              </a:defRPr>
            </a:pPr>
            <a:r>
              <a:rPr sz="1200"/>
              <a:t>Virtual </a:t>
            </a:r>
            <a:br>
              <a:rPr sz="1200"/>
            </a:br>
            <a:r>
              <a:rPr sz="1200"/>
              <a:t>machine</a:t>
            </a:r>
            <a:br>
              <a:rPr sz="1200"/>
            </a:br>
            <a:r>
              <a:rPr sz="1200"/>
              <a:t>monitor</a:t>
            </a:r>
          </a:p>
        </p:txBody>
      </p:sp>
      <p:sp>
        <p:nvSpPr>
          <p:cNvPr id="106" name="Straight Arrow Connector 61">
            <a:extLst>
              <a:ext uri="{FF2B5EF4-FFF2-40B4-BE49-F238E27FC236}">
                <a16:creationId xmlns:a16="http://schemas.microsoft.com/office/drawing/2014/main" id="{FF810035-BFA6-4F18-81E9-E0B93C3EAA6F}"/>
              </a:ext>
            </a:extLst>
          </p:cNvPr>
          <p:cNvSpPr/>
          <p:nvPr/>
        </p:nvSpPr>
        <p:spPr>
          <a:xfrm flipV="1">
            <a:off x="3572170" y="2678831"/>
            <a:ext cx="330660" cy="984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7" name="Straight Arrow Connector 64">
            <a:extLst>
              <a:ext uri="{FF2B5EF4-FFF2-40B4-BE49-F238E27FC236}">
                <a16:creationId xmlns:a16="http://schemas.microsoft.com/office/drawing/2014/main" id="{F6E0A7E0-D91F-48A5-B1C1-6B7AE78CBCB9}"/>
              </a:ext>
            </a:extLst>
          </p:cNvPr>
          <p:cNvSpPr/>
          <p:nvPr/>
        </p:nvSpPr>
        <p:spPr>
          <a:xfrm flipV="1">
            <a:off x="4615157" y="2245762"/>
            <a:ext cx="314326" cy="30718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8" name="Straight Arrow Connector 66">
            <a:extLst>
              <a:ext uri="{FF2B5EF4-FFF2-40B4-BE49-F238E27FC236}">
                <a16:creationId xmlns:a16="http://schemas.microsoft.com/office/drawing/2014/main" id="{9A59FAC3-A8D7-4B0F-97AA-1693EF61C3C4}"/>
              </a:ext>
            </a:extLst>
          </p:cNvPr>
          <p:cNvSpPr/>
          <p:nvPr/>
        </p:nvSpPr>
        <p:spPr>
          <a:xfrm>
            <a:off x="4608791" y="2678830"/>
            <a:ext cx="456423" cy="2413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109" name="Straight Arrow Connector 68">
            <a:extLst>
              <a:ext uri="{FF2B5EF4-FFF2-40B4-BE49-F238E27FC236}">
                <a16:creationId xmlns:a16="http://schemas.microsoft.com/office/drawing/2014/main" id="{BA2080D8-737F-402E-89BD-AFF50F823265}"/>
              </a:ext>
            </a:extLst>
          </p:cNvPr>
          <p:cNvSpPr/>
          <p:nvPr/>
        </p:nvSpPr>
        <p:spPr>
          <a:xfrm>
            <a:off x="4622300" y="2831550"/>
            <a:ext cx="340575" cy="273905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itle 1"/>
          <p:cNvSpPr txBox="1">
            <a:spLocks noGrp="1"/>
          </p:cNvSpPr>
          <p:nvPr>
            <p:ph type="title"/>
          </p:nvPr>
        </p:nvSpPr>
        <p:spPr>
          <a:xfrm>
            <a:off x="289882" y="396643"/>
            <a:ext cx="6620671" cy="9606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/>
            </a:lvl1pPr>
          </a:lstStyle>
          <a:p>
            <a:r>
              <a:rPr lang="en-AU" sz="3200" b="1" dirty="0"/>
              <a:t>The benefits of virtualization</a:t>
            </a:r>
            <a:endParaRPr sz="3200" b="1" dirty="0"/>
          </a:p>
        </p:txBody>
      </p:sp>
      <p:sp>
        <p:nvSpPr>
          <p:cNvPr id="10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350214" y="1370142"/>
            <a:ext cx="8443571" cy="411771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500"/>
            </a:pPr>
            <a:r>
              <a:rPr lang="en-AU" sz="2000" dirty="0"/>
              <a:t>Flexible</a:t>
            </a:r>
            <a:r>
              <a:rPr sz="2000" dirty="0"/>
              <a:t> </a:t>
            </a:r>
            <a:r>
              <a:rPr lang="en-AU" sz="2000" dirty="0"/>
              <a:t>to </a:t>
            </a:r>
            <a:r>
              <a:rPr sz="2000" dirty="0"/>
              <a:t>cloud provide</a:t>
            </a:r>
            <a:r>
              <a:rPr lang="en-AU" sz="2000" dirty="0" err="1"/>
              <a:t>rs</a:t>
            </a:r>
            <a:r>
              <a:rPr lang="en-AU" sz="2000" dirty="0"/>
              <a:t>, who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</a:t>
            </a:r>
            <a:r>
              <a:rPr lang="en-AU" sz="2000" dirty="0"/>
              <a:t>generate</a:t>
            </a:r>
            <a:r>
              <a:rPr sz="2000" dirty="0"/>
              <a:t> VMs with different </a:t>
            </a:r>
            <a:r>
              <a:rPr lang="en-AU" sz="2000" dirty="0"/>
              <a:t>resource capabilities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migrate VMs if necessary (e.g., for maintenance)</a:t>
            </a:r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c</a:t>
            </a:r>
            <a:r>
              <a:rPr sz="2000" dirty="0"/>
              <a:t>an increase load by overcommitting resources</a:t>
            </a:r>
          </a:p>
          <a:p>
            <a:pPr>
              <a:lnSpc>
                <a:spcPct val="81000"/>
              </a:lnSpc>
              <a:defRPr sz="2500"/>
            </a:pPr>
            <a:r>
              <a:rPr lang="en-AU" sz="2000" dirty="0"/>
              <a:t>Secure to</a:t>
            </a:r>
            <a:r>
              <a:rPr sz="2000" dirty="0"/>
              <a:t> </a:t>
            </a:r>
            <a:r>
              <a:rPr lang="en-AU" sz="2000" dirty="0"/>
              <a:t>VMs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lang="en-AU" sz="2000" dirty="0"/>
              <a:t>One </a:t>
            </a:r>
            <a:r>
              <a:rPr sz="2000" dirty="0"/>
              <a:t>VM cannot </a:t>
            </a:r>
            <a:r>
              <a:rPr lang="en-AU" sz="2000" dirty="0"/>
              <a:t>access</a:t>
            </a:r>
            <a:r>
              <a:rPr sz="2000" dirty="0"/>
              <a:t> another</a:t>
            </a:r>
            <a:r>
              <a:rPr lang="en-AU" sz="2000" dirty="0"/>
              <a:t> without permission</a:t>
            </a:r>
            <a:endParaRPr sz="2000" dirty="0"/>
          </a:p>
          <a:p>
            <a:pPr>
              <a:lnSpc>
                <a:spcPct val="81000"/>
              </a:lnSpc>
              <a:defRPr sz="2500"/>
            </a:pPr>
            <a:r>
              <a:rPr sz="2000" dirty="0"/>
              <a:t>Convenient </a:t>
            </a:r>
            <a:r>
              <a:rPr lang="en-AU" sz="2000" dirty="0"/>
              <a:t>to</a:t>
            </a:r>
            <a:r>
              <a:rPr sz="2000" dirty="0"/>
              <a:t> </a:t>
            </a:r>
            <a:r>
              <a:rPr lang="en-AU" sz="2000" dirty="0"/>
              <a:t>customers</a:t>
            </a:r>
            <a:endParaRPr sz="2000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Complete control over the virtual 'hardware' (can install </a:t>
            </a:r>
            <a:r>
              <a:rPr lang="en-AU" sz="2000" dirty="0"/>
              <a:t>their </a:t>
            </a:r>
            <a:r>
              <a:rPr sz="2000" dirty="0"/>
              <a:t>own operating system</a:t>
            </a:r>
            <a:r>
              <a:rPr lang="en-AU" sz="2000" dirty="0"/>
              <a:t>s,</a:t>
            </a:r>
            <a:r>
              <a:rPr sz="2000" dirty="0"/>
              <a:t> applications, ...)</a:t>
            </a:r>
          </a:p>
          <a:p>
            <a:pPr>
              <a:lnSpc>
                <a:spcPct val="81000"/>
              </a:lnSpc>
              <a:defRPr sz="2500"/>
            </a:pPr>
            <a:r>
              <a:rPr sz="2000" b="1" dirty="0"/>
              <a:t>But</a:t>
            </a:r>
            <a:r>
              <a:rPr lang="en-AU" sz="2000" b="1" dirty="0"/>
              <a:t> there might be performance impacts</a:t>
            </a:r>
            <a:endParaRPr sz="2000" b="1" dirty="0"/>
          </a:p>
          <a:p>
            <a:pPr lvl="1">
              <a:lnSpc>
                <a:spcPct val="81000"/>
              </a:lnSpc>
              <a:defRPr sz="2200"/>
            </a:pPr>
            <a:r>
              <a:rPr sz="2000" dirty="0"/>
              <a:t>Load changes in </a:t>
            </a:r>
            <a:r>
              <a:rPr lang="en-AU" sz="2000" dirty="0"/>
              <a:t>one</a:t>
            </a:r>
            <a:r>
              <a:rPr sz="2000" dirty="0"/>
              <a:t> VM may affect the performance </a:t>
            </a:r>
            <a:r>
              <a:rPr lang="en-AU" sz="2000" dirty="0"/>
              <a:t>of another VM </a:t>
            </a:r>
            <a:r>
              <a:rPr lang="en-US" sz="2000" dirty="0"/>
              <a:t>on the same physical machine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1458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2" name="Picture 22" descr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301" y="3260164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793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45" y="3367320"/>
            <a:ext cx="383165" cy="88834"/>
          </a:xfrm>
          <a:prstGeom prst="rect">
            <a:avLst/>
          </a:prstGeom>
          <a:ln w="12700">
            <a:miter lim="400000"/>
          </a:ln>
        </p:spPr>
      </p:pic>
      <p:sp>
        <p:nvSpPr>
          <p:cNvPr id="794" name="Title 1"/>
          <p:cNvSpPr txBox="1">
            <a:spLocks noGrp="1"/>
          </p:cNvSpPr>
          <p:nvPr>
            <p:ph type="title"/>
          </p:nvPr>
        </p:nvSpPr>
        <p:spPr>
          <a:xfrm>
            <a:off x="360790" y="198028"/>
            <a:ext cx="6270813" cy="7938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b="1" dirty="0"/>
              <a:t>How </a:t>
            </a:r>
            <a:r>
              <a:rPr lang="en-AU" sz="3200" b="1" dirty="0"/>
              <a:t>is</a:t>
            </a:r>
            <a:r>
              <a:rPr sz="3200" b="1" dirty="0"/>
              <a:t> </a:t>
            </a:r>
            <a:r>
              <a:rPr lang="en-AU" sz="3200" b="1" dirty="0"/>
              <a:t>virtualization</a:t>
            </a:r>
            <a:r>
              <a:rPr sz="3200" b="1" dirty="0"/>
              <a:t> </a:t>
            </a:r>
            <a:r>
              <a:rPr lang="en-AU" sz="3200" b="1" dirty="0"/>
              <a:t>implemented</a:t>
            </a:r>
            <a:r>
              <a:rPr sz="3200" b="1" dirty="0"/>
              <a:t>?</a:t>
            </a:r>
          </a:p>
        </p:txBody>
      </p:sp>
      <p:sp>
        <p:nvSpPr>
          <p:cNvPr id="795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916931" y="4091401"/>
            <a:ext cx="7804471" cy="1996889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1000"/>
              </a:lnSpc>
            </a:pPr>
            <a:r>
              <a:rPr sz="2000" dirty="0"/>
              <a:t>Resources (CPU, memory,</a:t>
            </a:r>
            <a:r>
              <a:rPr lang="en-AU" sz="2000" dirty="0"/>
              <a:t> and I/O devices</a:t>
            </a:r>
            <a:r>
              <a:rPr sz="2000" dirty="0"/>
              <a:t>) are virtualized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VMM ("Hypervisor") has translation tables that map virtual </a:t>
            </a:r>
            <a:r>
              <a:rPr lang="en-AU" sz="2000" dirty="0"/>
              <a:t>resources</a:t>
            </a:r>
            <a:r>
              <a:rPr sz="2000" dirty="0"/>
              <a:t> to physical resources</a:t>
            </a:r>
          </a:p>
          <a:p>
            <a:pPr lvl="1">
              <a:lnSpc>
                <a:spcPct val="81000"/>
              </a:lnSpc>
              <a:defRPr sz="2400"/>
            </a:pPr>
            <a:r>
              <a:rPr sz="2000" dirty="0"/>
              <a:t>Example: VM 1 accesses memory cell #</a:t>
            </a:r>
            <a:r>
              <a:rPr lang="en-AU" sz="2000" dirty="0"/>
              <a:t>300</a:t>
            </a:r>
            <a:r>
              <a:rPr sz="2000" dirty="0"/>
              <a:t>; VMM maps this to memory cell </a:t>
            </a:r>
            <a:r>
              <a:rPr lang="en-AU" sz="2000" dirty="0"/>
              <a:t>#100</a:t>
            </a:r>
            <a:r>
              <a:rPr sz="2000" dirty="0"/>
              <a:t>.</a:t>
            </a:r>
          </a:p>
        </p:txBody>
      </p:sp>
      <p:sp>
        <p:nvSpPr>
          <p:cNvPr id="797" name="Rectangle 5"/>
          <p:cNvSpPr/>
          <p:nvPr/>
        </p:nvSpPr>
        <p:spPr>
          <a:xfrm>
            <a:off x="3913054" y="1701483"/>
            <a:ext cx="1775013" cy="1734672"/>
          </a:xfrm>
          <a:prstGeom prst="rect">
            <a:avLst/>
          </a:prstGeom>
          <a:solidFill>
            <a:srgbClr val="00B05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798" name="TextBox 6"/>
          <p:cNvSpPr txBox="1"/>
          <p:nvPr/>
        </p:nvSpPr>
        <p:spPr>
          <a:xfrm>
            <a:off x="4786446" y="3240764"/>
            <a:ext cx="933267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900" dirty="0">
                <a:solidFill>
                  <a:schemeClr val="tx1"/>
                </a:solidFill>
              </a:rPr>
              <a:t>Physical machine</a:t>
            </a:r>
          </a:p>
        </p:txBody>
      </p:sp>
      <p:sp>
        <p:nvSpPr>
          <p:cNvPr id="799" name="Rectangle 9"/>
          <p:cNvSpPr/>
          <p:nvPr/>
        </p:nvSpPr>
        <p:spPr>
          <a:xfrm>
            <a:off x="4013908" y="1788889"/>
            <a:ext cx="739589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sp>
        <p:nvSpPr>
          <p:cNvPr id="800" name="Rectangle 10"/>
          <p:cNvSpPr/>
          <p:nvPr/>
        </p:nvSpPr>
        <p:spPr>
          <a:xfrm>
            <a:off x="4854349" y="1788889"/>
            <a:ext cx="739590" cy="914401"/>
          </a:xfrm>
          <a:prstGeom prst="rect">
            <a:avLst/>
          </a:prstGeom>
          <a:solidFill>
            <a:srgbClr val="00B0F0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pSp>
        <p:nvGrpSpPr>
          <p:cNvPr id="803" name="Rectangle 11"/>
          <p:cNvGrpSpPr/>
          <p:nvPr/>
        </p:nvGrpSpPr>
        <p:grpSpPr>
          <a:xfrm>
            <a:off x="4067696" y="2388075"/>
            <a:ext cx="618565" cy="253914"/>
            <a:chOff x="0" y="-2906"/>
            <a:chExt cx="824752" cy="338551"/>
          </a:xfrm>
        </p:grpSpPr>
        <p:sp>
          <p:nvSpPr>
            <p:cNvPr id="801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2" name="OS 1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1</a:t>
              </a:r>
            </a:p>
          </p:txBody>
        </p:sp>
      </p:grpSp>
      <p:grpSp>
        <p:nvGrpSpPr>
          <p:cNvPr id="806" name="Rectangle 12"/>
          <p:cNvGrpSpPr/>
          <p:nvPr/>
        </p:nvGrpSpPr>
        <p:grpSpPr>
          <a:xfrm>
            <a:off x="4914861" y="2388075"/>
            <a:ext cx="618566" cy="253914"/>
            <a:chOff x="0" y="-2906"/>
            <a:chExt cx="824752" cy="338551"/>
          </a:xfrm>
        </p:grpSpPr>
        <p:sp>
          <p:nvSpPr>
            <p:cNvPr id="804" name="Rectangle"/>
            <p:cNvSpPr/>
            <p:nvPr/>
          </p:nvSpPr>
          <p:spPr>
            <a:xfrm>
              <a:off x="0" y="5005"/>
              <a:ext cx="824752" cy="322730"/>
            </a:xfrm>
            <a:prstGeom prst="rect">
              <a:avLst/>
            </a:prstGeom>
            <a:solidFill>
              <a:srgbClr val="FFFF00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5" name="OS 2"/>
            <p:cNvSpPr txBox="1"/>
            <p:nvPr/>
          </p:nvSpPr>
          <p:spPr>
            <a:xfrm>
              <a:off x="0" y="-2906"/>
              <a:ext cx="824752" cy="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OS 2</a:t>
              </a:r>
            </a:p>
          </p:txBody>
        </p:sp>
      </p:grpSp>
      <p:grpSp>
        <p:nvGrpSpPr>
          <p:cNvPr id="809" name="Rectangle 13"/>
          <p:cNvGrpSpPr/>
          <p:nvPr/>
        </p:nvGrpSpPr>
        <p:grpSpPr>
          <a:xfrm>
            <a:off x="4074419" y="1840107"/>
            <a:ext cx="403413" cy="253914"/>
            <a:chOff x="0" y="-2905"/>
            <a:chExt cx="537882" cy="338550"/>
          </a:xfrm>
        </p:grpSpPr>
        <p:sp>
          <p:nvSpPr>
            <p:cNvPr id="807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08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2" name="Rectangle 14"/>
          <p:cNvGrpSpPr/>
          <p:nvPr/>
        </p:nvGrpSpPr>
        <p:grpSpPr>
          <a:xfrm>
            <a:off x="4074419" y="2095601"/>
            <a:ext cx="403413" cy="253914"/>
            <a:chOff x="0" y="-2905"/>
            <a:chExt cx="537882" cy="338550"/>
          </a:xfrm>
        </p:grpSpPr>
        <p:sp>
          <p:nvSpPr>
            <p:cNvPr id="810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1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5" name="Rectangle 16"/>
          <p:cNvGrpSpPr/>
          <p:nvPr/>
        </p:nvGrpSpPr>
        <p:grpSpPr>
          <a:xfrm>
            <a:off x="4921583" y="2088878"/>
            <a:ext cx="403413" cy="253914"/>
            <a:chOff x="0" y="-2905"/>
            <a:chExt cx="537882" cy="338550"/>
          </a:xfrm>
        </p:grpSpPr>
        <p:sp>
          <p:nvSpPr>
            <p:cNvPr id="813" name="Rectangle"/>
            <p:cNvSpPr/>
            <p:nvPr/>
          </p:nvSpPr>
          <p:spPr>
            <a:xfrm>
              <a:off x="0" y="18452"/>
              <a:ext cx="537882" cy="295836"/>
            </a:xfrm>
            <a:prstGeom prst="rect">
              <a:avLst/>
            </a:prstGeom>
            <a:solidFill>
              <a:srgbClr val="66FF33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4" name="App"/>
            <p:cNvSpPr txBox="1"/>
            <p:nvPr/>
          </p:nvSpPr>
          <p:spPr>
            <a:xfrm>
              <a:off x="0" y="-2905"/>
              <a:ext cx="537882" cy="3385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spcBef>
                  <a:spcPts val="3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200"/>
                <a:t>App</a:t>
              </a:r>
            </a:p>
          </p:txBody>
        </p:sp>
      </p:grpSp>
      <p:grpSp>
        <p:nvGrpSpPr>
          <p:cNvPr id="818" name="Rectangle 17"/>
          <p:cNvGrpSpPr/>
          <p:nvPr/>
        </p:nvGrpSpPr>
        <p:grpSpPr>
          <a:xfrm>
            <a:off x="4013909" y="2837760"/>
            <a:ext cx="1573307" cy="403415"/>
            <a:chOff x="0" y="-1"/>
            <a:chExt cx="2097741" cy="537885"/>
          </a:xfrm>
        </p:grpSpPr>
        <p:sp>
          <p:nvSpPr>
            <p:cNvPr id="816" name="Rectangle"/>
            <p:cNvSpPr/>
            <p:nvPr/>
          </p:nvSpPr>
          <p:spPr>
            <a:xfrm>
              <a:off x="0" y="-1"/>
              <a:ext cx="2097741" cy="537885"/>
            </a:xfrm>
            <a:prstGeom prst="rect">
              <a:avLst/>
            </a:prstGeom>
            <a:solidFill>
              <a:srgbClr val="FF99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 sz="1500"/>
            </a:p>
          </p:txBody>
        </p:sp>
        <p:sp>
          <p:nvSpPr>
            <p:cNvPr id="817" name="VMM"/>
            <p:cNvSpPr txBox="1"/>
            <p:nvPr/>
          </p:nvSpPr>
          <p:spPr>
            <a:xfrm>
              <a:off x="0" y="68888"/>
              <a:ext cx="2097741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r>
                <a:rPr sz="1500"/>
                <a:t>VMM</a:t>
              </a:r>
            </a:p>
          </p:txBody>
        </p:sp>
      </p:grpSp>
      <p:pic>
        <p:nvPicPr>
          <p:cNvPr id="819" name="Picture 18" descr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1929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0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447" y="3307230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1" name="Picture 20" descr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91" y="3414386"/>
            <a:ext cx="383165" cy="88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2" name="Picture 30" descr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25" y="2508727"/>
            <a:ext cx="604915" cy="500063"/>
          </a:xfrm>
          <a:prstGeom prst="rect">
            <a:avLst/>
          </a:prstGeom>
          <a:ln w="12700">
            <a:miter lim="400000"/>
          </a:ln>
        </p:spPr>
      </p:pic>
      <p:sp>
        <p:nvSpPr>
          <p:cNvPr id="823" name="Straight Arrow Connector 32"/>
          <p:cNvSpPr/>
          <p:nvPr/>
        </p:nvSpPr>
        <p:spPr>
          <a:xfrm>
            <a:off x="5694790" y="3281518"/>
            <a:ext cx="1062318" cy="1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824" name="Rectangle 34"/>
          <p:cNvSpPr/>
          <p:nvPr/>
        </p:nvSpPr>
        <p:spPr>
          <a:xfrm>
            <a:off x="4114761" y="2925167"/>
            <a:ext cx="161366" cy="221877"/>
          </a:xfrm>
          <a:prstGeom prst="rect">
            <a:avLst/>
          </a:prstGeom>
          <a:solidFill>
            <a:schemeClr val="accent4"/>
          </a:solidFill>
          <a:ln w="19050">
            <a:solidFill>
              <a:srgbClr val="000000"/>
            </a:solidFill>
          </a:ln>
        </p:spPr>
        <p:txBody>
          <a:bodyPr lIns="34289" rIns="3428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endParaRPr sz="1500"/>
          </a:p>
        </p:txBody>
      </p:sp>
      <p:graphicFrame>
        <p:nvGraphicFramePr>
          <p:cNvPr id="825" name="Table 35"/>
          <p:cNvGraphicFramePr/>
          <p:nvPr>
            <p:extLst>
              <p:ext uri="{D42A27DB-BD31-4B8C-83A1-F6EECF244321}">
                <p14:modId xmlns:p14="http://schemas.microsoft.com/office/powerpoint/2010/main" val="2757147238"/>
              </p:ext>
            </p:extLst>
          </p:nvPr>
        </p:nvGraphicFramePr>
        <p:xfrm>
          <a:off x="1343891" y="1701483"/>
          <a:ext cx="2165755" cy="1531620"/>
        </p:xfrm>
        <a:graphic>
          <a:graphicData uri="http://schemas.openxmlformats.org/drawingml/2006/table">
            <a:tbl>
              <a:tblPr firstRow="1" bandRow="1"/>
              <a:tblGrid>
                <a:gridCol w="38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6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050" b="0" dirty="0">
                          <a:solidFill>
                            <a:schemeClr val="tx1"/>
                          </a:solidFill>
                          <a:sym typeface="Calibri"/>
                        </a:rPr>
                        <a:t>VM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05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050" b="0" dirty="0">
                          <a:solidFill>
                            <a:schemeClr val="tx1"/>
                          </a:solidFill>
                          <a:sym typeface="Calibri"/>
                        </a:rPr>
                        <a:t> in VM</a:t>
                      </a:r>
                      <a:endParaRPr sz="105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1050" b="0" dirty="0" err="1">
                          <a:solidFill>
                            <a:schemeClr val="tx1"/>
                          </a:solidFill>
                          <a:sym typeface="Calibri"/>
                        </a:rPr>
                        <a:t>Mem_Idx</a:t>
                      </a:r>
                      <a:r>
                        <a:rPr lang="en-AU" sz="1050" b="0" dirty="0">
                          <a:solidFill>
                            <a:schemeClr val="tx1"/>
                          </a:solidFill>
                          <a:sym typeface="Calibri"/>
                        </a:rPr>
                        <a:t> in VMM</a:t>
                      </a:r>
                      <a:endParaRPr sz="1050" b="0" dirty="0">
                        <a:solidFill>
                          <a:schemeClr val="tx1"/>
                        </a:solidFill>
                        <a:sym typeface="Calibri"/>
                      </a:endParaRPr>
                    </a:p>
                  </a:txBody>
                  <a:tcPr marL="34290" marR="34290" marT="34290" marB="3429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1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lang="en-AU" sz="1050" b="0" dirty="0">
                          <a:sym typeface="Calibri"/>
                        </a:rPr>
                        <a:t>300</a:t>
                      </a:r>
                      <a:r>
                        <a:rPr sz="1050" b="0" dirty="0">
                          <a:sym typeface="Calibri"/>
                        </a:rPr>
                        <a:t>-399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100-199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0-99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300-399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200-299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500-599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77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2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>
                          <a:sym typeface="Calibri"/>
                        </a:rPr>
                        <a:t>600-699</a:t>
                      </a:r>
                    </a:p>
                  </a:txBody>
                  <a:tcPr marL="34290" marR="34290" marT="34290" marB="34290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defRPr sz="1800"/>
                      </a:pPr>
                      <a:r>
                        <a:rPr sz="1050" b="0" dirty="0">
                          <a:sym typeface="Calibri"/>
                        </a:rPr>
                        <a:t>400-499</a:t>
                      </a:r>
                    </a:p>
                  </a:txBody>
                  <a:tcPr marL="34290" marR="34290" marT="34290" marB="3429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30" name="Group 56"/>
          <p:cNvGrpSpPr/>
          <p:nvPr/>
        </p:nvGrpSpPr>
        <p:grpSpPr>
          <a:xfrm>
            <a:off x="3496197" y="2151960"/>
            <a:ext cx="800101" cy="978273"/>
            <a:chOff x="1568823" y="259977"/>
            <a:chExt cx="1066801" cy="1304362"/>
          </a:xfrm>
        </p:grpSpPr>
        <p:sp>
          <p:nvSpPr>
            <p:cNvPr id="826" name="Straight Connector 37"/>
            <p:cNvSpPr/>
            <p:nvPr/>
          </p:nvSpPr>
          <p:spPr>
            <a:xfrm flipH="1" flipV="1">
              <a:off x="1577787" y="259977"/>
              <a:ext cx="1057837" cy="1030941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7" name="Straight Connector 38"/>
            <p:cNvSpPr/>
            <p:nvPr/>
          </p:nvSpPr>
          <p:spPr>
            <a:xfrm flipH="1" flipV="1">
              <a:off x="1577787" y="1160927"/>
              <a:ext cx="815785" cy="290298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8" name="Straight Connector 43"/>
            <p:cNvSpPr/>
            <p:nvPr/>
          </p:nvSpPr>
          <p:spPr>
            <a:xfrm flipH="1" flipV="1">
              <a:off x="1595717" y="887505"/>
              <a:ext cx="806825" cy="407896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  <p:sp>
          <p:nvSpPr>
            <p:cNvPr id="829" name="Straight Connector 45"/>
            <p:cNvSpPr/>
            <p:nvPr/>
          </p:nvSpPr>
          <p:spPr>
            <a:xfrm flipH="1" flipV="1">
              <a:off x="1568823" y="1447799"/>
              <a:ext cx="833720" cy="116540"/>
            </a:xfrm>
            <a:prstGeom prst="line">
              <a:avLst/>
            </a:prstGeom>
            <a:solidFill>
              <a:schemeClr val="accent1"/>
            </a:solidFill>
            <a:ln w="3175" cap="flat">
              <a:solidFill>
                <a:srgbClr val="000000"/>
              </a:solidFill>
              <a:prstDash val="dash"/>
              <a:round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endParaRPr sz="1500"/>
            </a:p>
          </p:txBody>
        </p:sp>
      </p:grpSp>
      <p:sp>
        <p:nvSpPr>
          <p:cNvPr id="831" name="TextBox 48"/>
          <p:cNvSpPr txBox="1"/>
          <p:nvPr/>
        </p:nvSpPr>
        <p:spPr>
          <a:xfrm>
            <a:off x="1833147" y="3252839"/>
            <a:ext cx="118724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300"/>
              </a:spcBef>
              <a:defRPr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lang="en-AU" sz="1200" dirty="0"/>
              <a:t>Translation</a:t>
            </a:r>
            <a:r>
              <a:rPr sz="1200" dirty="0"/>
              <a:t> table</a:t>
            </a:r>
          </a:p>
        </p:txBody>
      </p:sp>
      <p:sp>
        <p:nvSpPr>
          <p:cNvPr id="832" name="TextBox 49"/>
          <p:cNvSpPr txBox="1"/>
          <p:nvPr/>
        </p:nvSpPr>
        <p:spPr>
          <a:xfrm>
            <a:off x="4151689" y="1553412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833" name="TextBox 50"/>
          <p:cNvSpPr txBox="1"/>
          <p:nvPr/>
        </p:nvSpPr>
        <p:spPr>
          <a:xfrm>
            <a:off x="5026095" y="1536074"/>
            <a:ext cx="453968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4289" rIns="34289">
            <a:spAutoFit/>
          </a:bodyPr>
          <a:lstStyle>
            <a:lvl1pPr>
              <a:spcBef>
                <a:spcPts val="200"/>
              </a:spcBef>
              <a:defRPr sz="1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1200" b="1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834" name="Straight Arrow Connector 51"/>
          <p:cNvSpPr/>
          <p:nvPr/>
        </p:nvSpPr>
        <p:spPr>
          <a:xfrm flipV="1">
            <a:off x="5694791" y="2758759"/>
            <a:ext cx="1087735" cy="34794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pic>
        <p:nvPicPr>
          <p:cNvPr id="835" name="Picture 53" descr="Picture 5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062" y="1647697"/>
            <a:ext cx="793587" cy="793586"/>
          </a:xfrm>
          <a:prstGeom prst="rect">
            <a:avLst/>
          </a:prstGeom>
          <a:ln w="12700">
            <a:miter lim="400000"/>
          </a:ln>
        </p:spPr>
      </p:pic>
      <p:sp>
        <p:nvSpPr>
          <p:cNvPr id="836" name="Straight Arrow Connector 54"/>
          <p:cNvSpPr/>
          <p:nvPr/>
        </p:nvSpPr>
        <p:spPr>
          <a:xfrm flipV="1">
            <a:off x="5694790" y="2151961"/>
            <a:ext cx="1156448" cy="786659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34289" rIns="34289"/>
          <a:lstStyle/>
          <a:p>
            <a:endParaRPr sz="1500"/>
          </a:p>
        </p:txBody>
      </p:sp>
      <p:sp>
        <p:nvSpPr>
          <p:cNvPr id="49" name="Straight Connector 43">
            <a:extLst>
              <a:ext uri="{FF2B5EF4-FFF2-40B4-BE49-F238E27FC236}">
                <a16:creationId xmlns:a16="http://schemas.microsoft.com/office/drawing/2014/main" id="{6CC25DB8-D25E-484D-9A71-124AF00D3B0C}"/>
              </a:ext>
            </a:extLst>
          </p:cNvPr>
          <p:cNvSpPr/>
          <p:nvPr/>
        </p:nvSpPr>
        <p:spPr>
          <a:xfrm flipH="1" flipV="1">
            <a:off x="3502916" y="2401181"/>
            <a:ext cx="736021" cy="523541"/>
          </a:xfrm>
          <a:prstGeom prst="line">
            <a:avLst/>
          </a:prstGeom>
          <a:solidFill>
            <a:schemeClr val="accent1"/>
          </a:solidFill>
          <a:ln w="3175" cap="flat">
            <a:solidFill>
              <a:srgbClr val="000000"/>
            </a:solidFill>
            <a:prstDash val="dash"/>
            <a:round/>
          </a:ln>
          <a:effectLst/>
        </p:spPr>
        <p:txBody>
          <a:bodyPr wrap="square" lIns="34289" tIns="34289" rIns="34289" bIns="34289" numCol="1" anchor="t">
            <a:noAutofit/>
          </a:bodyPr>
          <a:lstStyle/>
          <a:p>
            <a:endParaRPr sz="1500"/>
          </a:p>
        </p:txBody>
      </p:sp>
    </p:spTree>
    <p:extLst>
      <p:ext uri="{BB962C8B-B14F-4D97-AF65-F5344CB8AC3E}">
        <p14:creationId xmlns:p14="http://schemas.microsoft.com/office/powerpoint/2010/main" val="9912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36943</TotalTime>
  <Words>3462</Words>
  <Application>Microsoft Office PowerPoint</Application>
  <PresentationFormat>On-screen Show (4:3)</PresentationFormat>
  <Paragraphs>461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Amazon Ember</vt:lpstr>
      <vt:lpstr>AmazonEmber</vt:lpstr>
      <vt:lpstr>Söhne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PowerPoint Presentation</vt:lpstr>
      <vt:lpstr>Overview</vt:lpstr>
      <vt:lpstr>Virtualization: the core technique of cloud computing</vt:lpstr>
      <vt:lpstr>Virtualization: the core technique of cloud computing</vt:lpstr>
      <vt:lpstr>Time sharing</vt:lpstr>
      <vt:lpstr>VM live migration</vt:lpstr>
      <vt:lpstr>VM isolation</vt:lpstr>
      <vt:lpstr>The benefits of virtualization</vt:lpstr>
      <vt:lpstr>How is virtualization implemented?</vt:lpstr>
      <vt:lpstr>Amazon: the pioneer</vt:lpstr>
      <vt:lpstr>What services does a cloud provide?</vt:lpstr>
      <vt:lpstr>What services does a cloud provide?</vt:lpstr>
      <vt:lpstr>Software as a Service (SaaS)</vt:lpstr>
      <vt:lpstr>Platform as a Service (PaaS)</vt:lpstr>
      <vt:lpstr>Infrastructure as a Service (IaaS)</vt:lpstr>
      <vt:lpstr>Public/community/Private clouds</vt:lpstr>
      <vt:lpstr>Practice Questions</vt:lpstr>
      <vt:lpstr>Practice Questions</vt:lpstr>
      <vt:lpstr>AWS: the leading cloud providing a wide range of services</vt:lpstr>
      <vt:lpstr>PowerPoint Presentation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What is an application architecture?</vt:lpstr>
      <vt:lpstr>Deploying application architecture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AWS EC2</vt:lpstr>
      <vt:lpstr>Demo</vt:lpstr>
      <vt:lpstr>Geographical location of an instance</vt:lpstr>
      <vt:lpstr>Geographical location of an instance</vt:lpstr>
      <vt:lpstr>Practice Questions</vt:lpstr>
      <vt:lpstr>Practice Questions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4303</cp:revision>
  <cp:lastPrinted>2014-08-27T18:50:12Z</cp:lastPrinted>
  <dcterms:created xsi:type="dcterms:W3CDTF">1999-05-23T11:18:07Z</dcterms:created>
  <dcterms:modified xsi:type="dcterms:W3CDTF">2023-08-09T06:47:14Z</dcterms:modified>
  <cp:category>Lecture</cp:category>
</cp:coreProperties>
</file>