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60"/>
  </p:notesMasterIdLst>
  <p:handoutMasterIdLst>
    <p:handoutMasterId r:id="rId61"/>
  </p:handoutMasterIdLst>
  <p:sldIdLst>
    <p:sldId id="1357" r:id="rId2"/>
    <p:sldId id="1564" r:id="rId3"/>
    <p:sldId id="1450" r:id="rId4"/>
    <p:sldId id="1358" r:id="rId5"/>
    <p:sldId id="1544" r:id="rId6"/>
    <p:sldId id="1545" r:id="rId7"/>
    <p:sldId id="1547" r:id="rId8"/>
    <p:sldId id="1558" r:id="rId9"/>
    <p:sldId id="1548" r:id="rId10"/>
    <p:sldId id="1549" r:id="rId11"/>
    <p:sldId id="1559" r:id="rId12"/>
    <p:sldId id="1555" r:id="rId13"/>
    <p:sldId id="1596" r:id="rId14"/>
    <p:sldId id="1598" r:id="rId15"/>
    <p:sldId id="1599" r:id="rId16"/>
    <p:sldId id="1597" r:id="rId17"/>
    <p:sldId id="1546" r:id="rId18"/>
    <p:sldId id="1560" r:id="rId19"/>
    <p:sldId id="1561" r:id="rId20"/>
    <p:sldId id="1553" r:id="rId21"/>
    <p:sldId id="1563" r:id="rId22"/>
    <p:sldId id="1566" r:id="rId23"/>
    <p:sldId id="1572" r:id="rId24"/>
    <p:sldId id="1567" r:id="rId25"/>
    <p:sldId id="1568" r:id="rId26"/>
    <p:sldId id="1569" r:id="rId27"/>
    <p:sldId id="1570" r:id="rId28"/>
    <p:sldId id="1571" r:id="rId29"/>
    <p:sldId id="1573" r:id="rId30"/>
    <p:sldId id="1574" r:id="rId31"/>
    <p:sldId id="1579" r:id="rId32"/>
    <p:sldId id="476" r:id="rId33"/>
    <p:sldId id="1578" r:id="rId34"/>
    <p:sldId id="1587" r:id="rId35"/>
    <p:sldId id="1594" r:id="rId36"/>
    <p:sldId id="1595" r:id="rId37"/>
    <p:sldId id="1580" r:id="rId38"/>
    <p:sldId id="1581" r:id="rId39"/>
    <p:sldId id="1582" r:id="rId40"/>
    <p:sldId id="1583" r:id="rId41"/>
    <p:sldId id="491" r:id="rId42"/>
    <p:sldId id="492" r:id="rId43"/>
    <p:sldId id="493" r:id="rId44"/>
    <p:sldId id="413" r:id="rId45"/>
    <p:sldId id="1602" r:id="rId46"/>
    <p:sldId id="1565" r:id="rId47"/>
    <p:sldId id="1584" r:id="rId48"/>
    <p:sldId id="1600" r:id="rId49"/>
    <p:sldId id="1589" r:id="rId50"/>
    <p:sldId id="1590" r:id="rId51"/>
    <p:sldId id="1601" r:id="rId52"/>
    <p:sldId id="1577" r:id="rId53"/>
    <p:sldId id="1585" r:id="rId54"/>
    <p:sldId id="1586" r:id="rId55"/>
    <p:sldId id="1588" r:id="rId56"/>
    <p:sldId id="1591" r:id="rId57"/>
    <p:sldId id="1372" r:id="rId58"/>
    <p:sldId id="1592" r:id="rId59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9" autoAdjust="0"/>
    <p:restoredTop sz="63842" autoAdjust="0"/>
  </p:normalViewPr>
  <p:slideViewPr>
    <p:cSldViewPr snapToGrid="0">
      <p:cViewPr varScale="1">
        <p:scale>
          <a:sx n="45" d="100"/>
          <a:sy n="45" d="100"/>
        </p:scale>
        <p:origin x="1158" y="48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ul Patwary" userId="e9f82bcb-ad83-4f66-80e6-a524eca623fa" providerId="ADAL" clId="{E923C635-965A-4699-BF85-9FE7A538C1DC}"/>
    <pc:docChg chg="custSel modSld">
      <pc:chgData name="Anwarul Patwary" userId="e9f82bcb-ad83-4f66-80e6-a524eca623fa" providerId="ADAL" clId="{E923C635-965A-4699-BF85-9FE7A538C1DC}" dt="2022-08-20T15:54:53.060" v="37" actId="403"/>
      <pc:docMkLst>
        <pc:docMk/>
      </pc:docMkLst>
      <pc:sldChg chg="modSp mod">
        <pc:chgData name="Anwarul Patwary" userId="e9f82bcb-ad83-4f66-80e6-a524eca623fa" providerId="ADAL" clId="{E923C635-965A-4699-BF85-9FE7A538C1DC}" dt="2022-08-20T15:54:53.060" v="37" actId="403"/>
        <pc:sldMkLst>
          <pc:docMk/>
          <pc:sldMk cId="201535397" sldId="1357"/>
        </pc:sldMkLst>
        <pc:spChg chg="mod">
          <ac:chgData name="Anwarul Patwary" userId="e9f82bcb-ad83-4f66-80e6-a524eca623fa" providerId="ADAL" clId="{E923C635-965A-4699-BF85-9FE7A538C1DC}" dt="2022-08-20T15:54:53.060" v="37" actId="403"/>
          <ac:spMkLst>
            <pc:docMk/>
            <pc:sldMk cId="201535397" sldId="1357"/>
            <ac:spMk id="3" creationId="{0948071F-5629-E546-A495-2CF02BCF2F6C}"/>
          </ac:spMkLst>
        </pc:spChg>
      </pc:sldChg>
    </pc:docChg>
  </pc:docChgLst>
  <pc:docChgLst>
    <pc:chgData name="张 智" userId="36bdf691fd3510be" providerId="LiveId" clId="{938609BB-EA08-469A-8756-DB1390A1A5B3}"/>
    <pc:docChg chg="undo custSel addSld delSld modSld sldOrd">
      <pc:chgData name="张 智" userId="36bdf691fd3510be" providerId="LiveId" clId="{938609BB-EA08-469A-8756-DB1390A1A5B3}" dt="2023-09-11T05:57:02.874" v="7430" actId="20577"/>
      <pc:docMkLst>
        <pc:docMk/>
      </pc:docMkLst>
      <pc:sldChg chg="del">
        <pc:chgData name="张 智" userId="36bdf691fd3510be" providerId="LiveId" clId="{938609BB-EA08-469A-8756-DB1390A1A5B3}" dt="2023-09-07T08:26:08.765" v="783" actId="47"/>
        <pc:sldMkLst>
          <pc:docMk/>
          <pc:sldMk cId="2850690858" sldId="258"/>
        </pc:sldMkLst>
      </pc:sldChg>
      <pc:sldChg chg="del">
        <pc:chgData name="张 智" userId="36bdf691fd3510be" providerId="LiveId" clId="{938609BB-EA08-469A-8756-DB1390A1A5B3}" dt="2023-09-07T05:41:31.482" v="686" actId="47"/>
        <pc:sldMkLst>
          <pc:docMk/>
          <pc:sldMk cId="3039451630" sldId="343"/>
        </pc:sldMkLst>
      </pc:sldChg>
      <pc:sldChg chg="del">
        <pc:chgData name="张 智" userId="36bdf691fd3510be" providerId="LiveId" clId="{938609BB-EA08-469A-8756-DB1390A1A5B3}" dt="2023-09-07T08:26:14.076" v="793" actId="47"/>
        <pc:sldMkLst>
          <pc:docMk/>
          <pc:sldMk cId="2941864185" sldId="557"/>
        </pc:sldMkLst>
      </pc:sldChg>
      <pc:sldChg chg="del">
        <pc:chgData name="张 智" userId="36bdf691fd3510be" providerId="LiveId" clId="{938609BB-EA08-469A-8756-DB1390A1A5B3}" dt="2023-09-07T14:54:07.413" v="3719" actId="47"/>
        <pc:sldMkLst>
          <pc:docMk/>
          <pc:sldMk cId="590366965" sldId="1326"/>
        </pc:sldMkLst>
      </pc:sldChg>
      <pc:sldChg chg="del">
        <pc:chgData name="张 智" userId="36bdf691fd3510be" providerId="LiveId" clId="{938609BB-EA08-469A-8756-DB1390A1A5B3}" dt="2023-09-07T08:26:09.801" v="785" actId="47"/>
        <pc:sldMkLst>
          <pc:docMk/>
          <pc:sldMk cId="1252328963" sldId="1334"/>
        </pc:sldMkLst>
      </pc:sldChg>
      <pc:sldChg chg="del">
        <pc:chgData name="张 智" userId="36bdf691fd3510be" providerId="LiveId" clId="{938609BB-EA08-469A-8756-DB1390A1A5B3}" dt="2023-09-07T08:26:16.589" v="799" actId="47"/>
        <pc:sldMkLst>
          <pc:docMk/>
          <pc:sldMk cId="3215069773" sldId="1350"/>
        </pc:sldMkLst>
      </pc:sldChg>
      <pc:sldChg chg="modSp mod ord">
        <pc:chgData name="张 智" userId="36bdf691fd3510be" providerId="LiveId" clId="{938609BB-EA08-469A-8756-DB1390A1A5B3}" dt="2023-09-10T14:12:38.121" v="4944"/>
        <pc:sldMkLst>
          <pc:docMk/>
          <pc:sldMk cId="201535397" sldId="1357"/>
        </pc:sldMkLst>
        <pc:spChg chg="mod">
          <ac:chgData name="张 智" userId="36bdf691fd3510be" providerId="LiveId" clId="{938609BB-EA08-469A-8756-DB1390A1A5B3}" dt="2023-09-06T08:26:25.153" v="43" actId="20577"/>
          <ac:spMkLst>
            <pc:docMk/>
            <pc:sldMk cId="201535397" sldId="1357"/>
            <ac:spMk id="2" creationId="{4D81C55C-64EF-5A4C-AA55-00ED127F3859}"/>
          </ac:spMkLst>
        </pc:spChg>
      </pc:sldChg>
      <pc:sldChg chg="del">
        <pc:chgData name="张 智" userId="36bdf691fd3510be" providerId="LiveId" clId="{938609BB-EA08-469A-8756-DB1390A1A5B3}" dt="2023-09-07T14:54:08.219" v="3720" actId="47"/>
        <pc:sldMkLst>
          <pc:docMk/>
          <pc:sldMk cId="1144395491" sldId="1358"/>
        </pc:sldMkLst>
      </pc:sldChg>
      <pc:sldChg chg="del">
        <pc:chgData name="张 智" userId="36bdf691fd3510be" providerId="LiveId" clId="{938609BB-EA08-469A-8756-DB1390A1A5B3}" dt="2023-09-07T14:54:10.244" v="3724" actId="47"/>
        <pc:sldMkLst>
          <pc:docMk/>
          <pc:sldMk cId="3401202499" sldId="1360"/>
        </pc:sldMkLst>
      </pc:sldChg>
      <pc:sldChg chg="del">
        <pc:chgData name="张 智" userId="36bdf691fd3510be" providerId="LiveId" clId="{938609BB-EA08-469A-8756-DB1390A1A5B3}" dt="2023-09-07T14:54:09.929" v="3723" actId="47"/>
        <pc:sldMkLst>
          <pc:docMk/>
          <pc:sldMk cId="1855926147" sldId="1372"/>
        </pc:sldMkLst>
      </pc:sldChg>
      <pc:sldChg chg="del">
        <pc:chgData name="张 智" userId="36bdf691fd3510be" providerId="LiveId" clId="{938609BB-EA08-469A-8756-DB1390A1A5B3}" dt="2023-09-07T14:54:09.365" v="3722" actId="47"/>
        <pc:sldMkLst>
          <pc:docMk/>
          <pc:sldMk cId="369015162" sldId="1373"/>
        </pc:sldMkLst>
      </pc:sldChg>
      <pc:sldChg chg="del">
        <pc:chgData name="张 智" userId="36bdf691fd3510be" providerId="LiveId" clId="{938609BB-EA08-469A-8756-DB1390A1A5B3}" dt="2023-09-07T14:54:08.718" v="3721" actId="47"/>
        <pc:sldMkLst>
          <pc:docMk/>
          <pc:sldMk cId="1049597773" sldId="1374"/>
        </pc:sldMkLst>
      </pc:sldChg>
      <pc:sldChg chg="add del">
        <pc:chgData name="张 智" userId="36bdf691fd3510be" providerId="LiveId" clId="{938609BB-EA08-469A-8756-DB1390A1A5B3}" dt="2023-09-10T15:00:14.866" v="5723" actId="47"/>
        <pc:sldMkLst>
          <pc:docMk/>
          <pc:sldMk cId="1101994472" sldId="1384"/>
        </pc:sldMkLst>
      </pc:sldChg>
      <pc:sldChg chg="delSp modSp mod modNotesTx">
        <pc:chgData name="张 智" userId="36bdf691fd3510be" providerId="LiveId" clId="{938609BB-EA08-469A-8756-DB1390A1A5B3}" dt="2023-09-06T09:02:02.690" v="684"/>
        <pc:sldMkLst>
          <pc:docMk/>
          <pc:sldMk cId="2828958405" sldId="1412"/>
        </pc:sldMkLst>
        <pc:spChg chg="mod">
          <ac:chgData name="张 智" userId="36bdf691fd3510be" providerId="LiveId" clId="{938609BB-EA08-469A-8756-DB1390A1A5B3}" dt="2023-09-06T08:57:05.070" v="668" actId="1076"/>
          <ac:spMkLst>
            <pc:docMk/>
            <pc:sldMk cId="2828958405" sldId="1412"/>
            <ac:spMk id="2" creationId="{00000000-0000-0000-0000-000000000000}"/>
          </ac:spMkLst>
        </pc:spChg>
        <pc:spChg chg="mod">
          <ac:chgData name="张 智" userId="36bdf691fd3510be" providerId="LiveId" clId="{938609BB-EA08-469A-8756-DB1390A1A5B3}" dt="2023-09-06T08:58:09.984" v="679" actId="113"/>
          <ac:spMkLst>
            <pc:docMk/>
            <pc:sldMk cId="2828958405" sldId="1412"/>
            <ac:spMk id="8" creationId="{42F06DDE-EED3-4EA8-BF84-1D3C35DFAAB9}"/>
          </ac:spMkLst>
        </pc:spChg>
        <pc:spChg chg="del">
          <ac:chgData name="张 智" userId="36bdf691fd3510be" providerId="LiveId" clId="{938609BB-EA08-469A-8756-DB1390A1A5B3}" dt="2023-09-06T08:34:40.165" v="148" actId="478"/>
          <ac:spMkLst>
            <pc:docMk/>
            <pc:sldMk cId="2828958405" sldId="1412"/>
            <ac:spMk id="9" creationId="{AB3F15C1-7B25-4B3A-840C-E5023FCEFF7A}"/>
          </ac:spMkLst>
        </pc:spChg>
      </pc:sldChg>
      <pc:sldChg chg="del">
        <pc:chgData name="张 智" userId="36bdf691fd3510be" providerId="LiveId" clId="{938609BB-EA08-469A-8756-DB1390A1A5B3}" dt="2023-09-07T08:26:09.106" v="784" actId="47"/>
        <pc:sldMkLst>
          <pc:docMk/>
          <pc:sldMk cId="2000226379" sldId="1413"/>
        </pc:sldMkLst>
      </pc:sldChg>
      <pc:sldChg chg="del">
        <pc:chgData name="张 智" userId="36bdf691fd3510be" providerId="LiveId" clId="{938609BB-EA08-469A-8756-DB1390A1A5B3}" dt="2023-09-07T08:26:10.992" v="787" actId="47"/>
        <pc:sldMkLst>
          <pc:docMk/>
          <pc:sldMk cId="2892280736" sldId="1414"/>
        </pc:sldMkLst>
      </pc:sldChg>
      <pc:sldChg chg="del">
        <pc:chgData name="张 智" userId="36bdf691fd3510be" providerId="LiveId" clId="{938609BB-EA08-469A-8756-DB1390A1A5B3}" dt="2023-09-07T08:26:10.544" v="786" actId="47"/>
        <pc:sldMkLst>
          <pc:docMk/>
          <pc:sldMk cId="558857407" sldId="1416"/>
        </pc:sldMkLst>
      </pc:sldChg>
      <pc:sldChg chg="del">
        <pc:chgData name="张 智" userId="36bdf691fd3510be" providerId="LiveId" clId="{938609BB-EA08-469A-8756-DB1390A1A5B3}" dt="2023-09-07T08:26:12.637" v="791" actId="47"/>
        <pc:sldMkLst>
          <pc:docMk/>
          <pc:sldMk cId="1969054386" sldId="1417"/>
        </pc:sldMkLst>
      </pc:sldChg>
      <pc:sldChg chg="del">
        <pc:chgData name="张 智" userId="36bdf691fd3510be" providerId="LiveId" clId="{938609BB-EA08-469A-8756-DB1390A1A5B3}" dt="2023-09-07T08:26:14.921" v="795" actId="47"/>
        <pc:sldMkLst>
          <pc:docMk/>
          <pc:sldMk cId="3597202691" sldId="1418"/>
        </pc:sldMkLst>
      </pc:sldChg>
      <pc:sldChg chg="del">
        <pc:chgData name="张 智" userId="36bdf691fd3510be" providerId="LiveId" clId="{938609BB-EA08-469A-8756-DB1390A1A5B3}" dt="2023-09-07T08:26:11.300" v="788" actId="47"/>
        <pc:sldMkLst>
          <pc:docMk/>
          <pc:sldMk cId="2713040449" sldId="1420"/>
        </pc:sldMkLst>
      </pc:sldChg>
      <pc:sldChg chg="del">
        <pc:chgData name="张 智" userId="36bdf691fd3510be" providerId="LiveId" clId="{938609BB-EA08-469A-8756-DB1390A1A5B3}" dt="2023-09-07T08:26:13.480" v="792" actId="47"/>
        <pc:sldMkLst>
          <pc:docMk/>
          <pc:sldMk cId="3048608888" sldId="1421"/>
        </pc:sldMkLst>
      </pc:sldChg>
      <pc:sldChg chg="del">
        <pc:chgData name="张 智" userId="36bdf691fd3510be" providerId="LiveId" clId="{938609BB-EA08-469A-8756-DB1390A1A5B3}" dt="2023-09-07T14:54:10.549" v="3725" actId="47"/>
        <pc:sldMkLst>
          <pc:docMk/>
          <pc:sldMk cId="3827594684" sldId="1424"/>
        </pc:sldMkLst>
      </pc:sldChg>
      <pc:sldChg chg="del">
        <pc:chgData name="张 智" userId="36bdf691fd3510be" providerId="LiveId" clId="{938609BB-EA08-469A-8756-DB1390A1A5B3}" dt="2023-09-07T14:54:11.362" v="3726" actId="47"/>
        <pc:sldMkLst>
          <pc:docMk/>
          <pc:sldMk cId="3157606205" sldId="1425"/>
        </pc:sldMkLst>
      </pc:sldChg>
      <pc:sldChg chg="del">
        <pc:chgData name="张 智" userId="36bdf691fd3510be" providerId="LiveId" clId="{938609BB-EA08-469A-8756-DB1390A1A5B3}" dt="2023-09-07T14:54:12.086" v="3727" actId="47"/>
        <pc:sldMkLst>
          <pc:docMk/>
          <pc:sldMk cId="2189245151" sldId="1426"/>
        </pc:sldMkLst>
      </pc:sldChg>
      <pc:sldChg chg="del">
        <pc:chgData name="张 智" userId="36bdf691fd3510be" providerId="LiveId" clId="{938609BB-EA08-469A-8756-DB1390A1A5B3}" dt="2023-09-07T14:54:12.547" v="3728" actId="47"/>
        <pc:sldMkLst>
          <pc:docMk/>
          <pc:sldMk cId="1362306075" sldId="1427"/>
        </pc:sldMkLst>
      </pc:sldChg>
      <pc:sldChg chg="del">
        <pc:chgData name="张 智" userId="36bdf691fd3510be" providerId="LiveId" clId="{938609BB-EA08-469A-8756-DB1390A1A5B3}" dt="2023-09-07T14:54:13.939" v="3729" actId="47"/>
        <pc:sldMkLst>
          <pc:docMk/>
          <pc:sldMk cId="972710811" sldId="1428"/>
        </pc:sldMkLst>
      </pc:sldChg>
      <pc:sldChg chg="del">
        <pc:chgData name="张 智" userId="36bdf691fd3510be" providerId="LiveId" clId="{938609BB-EA08-469A-8756-DB1390A1A5B3}" dt="2023-09-07T14:54:14.643" v="3730" actId="47"/>
        <pc:sldMkLst>
          <pc:docMk/>
          <pc:sldMk cId="4271675142" sldId="1430"/>
        </pc:sldMkLst>
      </pc:sldChg>
      <pc:sldChg chg="del">
        <pc:chgData name="张 智" userId="36bdf691fd3510be" providerId="LiveId" clId="{938609BB-EA08-469A-8756-DB1390A1A5B3}" dt="2023-09-07T15:29:34.066" v="4335" actId="47"/>
        <pc:sldMkLst>
          <pc:docMk/>
          <pc:sldMk cId="489735103" sldId="1431"/>
        </pc:sldMkLst>
      </pc:sldChg>
      <pc:sldChg chg="del">
        <pc:chgData name="张 智" userId="36bdf691fd3510be" providerId="LiveId" clId="{938609BB-EA08-469A-8756-DB1390A1A5B3}" dt="2023-09-10T15:00:05.186" v="5714" actId="47"/>
        <pc:sldMkLst>
          <pc:docMk/>
          <pc:sldMk cId="899998789" sldId="1432"/>
        </pc:sldMkLst>
      </pc:sldChg>
      <pc:sldChg chg="del">
        <pc:chgData name="张 智" userId="36bdf691fd3510be" providerId="LiveId" clId="{938609BB-EA08-469A-8756-DB1390A1A5B3}" dt="2023-09-10T15:00:07.746" v="5715" actId="47"/>
        <pc:sldMkLst>
          <pc:docMk/>
          <pc:sldMk cId="3707740235" sldId="1433"/>
        </pc:sldMkLst>
      </pc:sldChg>
      <pc:sldChg chg="del">
        <pc:chgData name="张 智" userId="36bdf691fd3510be" providerId="LiveId" clId="{938609BB-EA08-469A-8756-DB1390A1A5B3}" dt="2023-09-10T15:00:08.633" v="5716" actId="47"/>
        <pc:sldMkLst>
          <pc:docMk/>
          <pc:sldMk cId="2696519365" sldId="1434"/>
        </pc:sldMkLst>
      </pc:sldChg>
      <pc:sldChg chg="del">
        <pc:chgData name="张 智" userId="36bdf691fd3510be" providerId="LiveId" clId="{938609BB-EA08-469A-8756-DB1390A1A5B3}" dt="2023-09-10T15:00:10.231" v="5718" actId="47"/>
        <pc:sldMkLst>
          <pc:docMk/>
          <pc:sldMk cId="3391783939" sldId="1436"/>
        </pc:sldMkLst>
      </pc:sldChg>
      <pc:sldChg chg="del">
        <pc:chgData name="张 智" userId="36bdf691fd3510be" providerId="LiveId" clId="{938609BB-EA08-469A-8756-DB1390A1A5B3}" dt="2023-09-10T15:00:09.440" v="5717" actId="47"/>
        <pc:sldMkLst>
          <pc:docMk/>
          <pc:sldMk cId="3692066391" sldId="1437"/>
        </pc:sldMkLst>
      </pc:sldChg>
      <pc:sldChg chg="del">
        <pc:chgData name="张 智" userId="36bdf691fd3510be" providerId="LiveId" clId="{938609BB-EA08-469A-8756-DB1390A1A5B3}" dt="2023-09-07T05:41:30.289" v="685" actId="47"/>
        <pc:sldMkLst>
          <pc:docMk/>
          <pc:sldMk cId="3987427386" sldId="1438"/>
        </pc:sldMkLst>
      </pc:sldChg>
      <pc:sldChg chg="del">
        <pc:chgData name="张 智" userId="36bdf691fd3510be" providerId="LiveId" clId="{938609BB-EA08-469A-8756-DB1390A1A5B3}" dt="2023-09-07T08:26:11.764" v="789" actId="47"/>
        <pc:sldMkLst>
          <pc:docMk/>
          <pc:sldMk cId="1261749786" sldId="1439"/>
        </pc:sldMkLst>
      </pc:sldChg>
      <pc:sldChg chg="del">
        <pc:chgData name="张 智" userId="36bdf691fd3510be" providerId="LiveId" clId="{938609BB-EA08-469A-8756-DB1390A1A5B3}" dt="2023-09-07T08:26:12.175" v="790" actId="47"/>
        <pc:sldMkLst>
          <pc:docMk/>
          <pc:sldMk cId="293075615" sldId="1440"/>
        </pc:sldMkLst>
      </pc:sldChg>
      <pc:sldChg chg="del">
        <pc:chgData name="张 智" userId="36bdf691fd3510be" providerId="LiveId" clId="{938609BB-EA08-469A-8756-DB1390A1A5B3}" dt="2023-09-07T08:26:14.580" v="794" actId="47"/>
        <pc:sldMkLst>
          <pc:docMk/>
          <pc:sldMk cId="2718276791" sldId="1442"/>
        </pc:sldMkLst>
      </pc:sldChg>
      <pc:sldChg chg="del">
        <pc:chgData name="张 智" userId="36bdf691fd3510be" providerId="LiveId" clId="{938609BB-EA08-469A-8756-DB1390A1A5B3}" dt="2023-09-10T15:00:11.452" v="5720" actId="47"/>
        <pc:sldMkLst>
          <pc:docMk/>
          <pc:sldMk cId="2198507562" sldId="1443"/>
        </pc:sldMkLst>
      </pc:sldChg>
      <pc:sldChg chg="del">
        <pc:chgData name="张 智" userId="36bdf691fd3510be" providerId="LiveId" clId="{938609BB-EA08-469A-8756-DB1390A1A5B3}" dt="2023-09-10T15:00:12.286" v="5721" actId="47"/>
        <pc:sldMkLst>
          <pc:docMk/>
          <pc:sldMk cId="297088618" sldId="1444"/>
        </pc:sldMkLst>
      </pc:sldChg>
      <pc:sldChg chg="del">
        <pc:chgData name="张 智" userId="36bdf691fd3510be" providerId="LiveId" clId="{938609BB-EA08-469A-8756-DB1390A1A5B3}" dt="2023-09-10T15:00:10.831" v="5719" actId="47"/>
        <pc:sldMkLst>
          <pc:docMk/>
          <pc:sldMk cId="3269036335" sldId="1445"/>
        </pc:sldMkLst>
      </pc:sldChg>
      <pc:sldChg chg="del">
        <pc:chgData name="张 智" userId="36bdf691fd3510be" providerId="LiveId" clId="{938609BB-EA08-469A-8756-DB1390A1A5B3}" dt="2023-09-07T08:26:15.653" v="797" actId="47"/>
        <pc:sldMkLst>
          <pc:docMk/>
          <pc:sldMk cId="3356614843" sldId="1446"/>
        </pc:sldMkLst>
      </pc:sldChg>
      <pc:sldChg chg="del">
        <pc:chgData name="张 智" userId="36bdf691fd3510be" providerId="LiveId" clId="{938609BB-EA08-469A-8756-DB1390A1A5B3}" dt="2023-09-07T08:26:15.338" v="796" actId="47"/>
        <pc:sldMkLst>
          <pc:docMk/>
          <pc:sldMk cId="1408745163" sldId="1447"/>
        </pc:sldMkLst>
      </pc:sldChg>
      <pc:sldChg chg="del">
        <pc:chgData name="张 智" userId="36bdf691fd3510be" providerId="LiveId" clId="{938609BB-EA08-469A-8756-DB1390A1A5B3}" dt="2023-09-07T08:26:16.198" v="798" actId="47"/>
        <pc:sldMkLst>
          <pc:docMk/>
          <pc:sldMk cId="3251129288" sldId="1448"/>
        </pc:sldMkLst>
      </pc:sldChg>
      <pc:sldChg chg="addSp delSp modSp del mod modNotesTx">
        <pc:chgData name="张 智" userId="36bdf691fd3510be" providerId="LiveId" clId="{938609BB-EA08-469A-8756-DB1390A1A5B3}" dt="2023-09-07T15:25:44.389" v="4233" actId="2696"/>
        <pc:sldMkLst>
          <pc:docMk/>
          <pc:sldMk cId="3005941055" sldId="1449"/>
        </pc:sldMkLst>
        <pc:spChg chg="mod">
          <ac:chgData name="张 智" userId="36bdf691fd3510be" providerId="LiveId" clId="{938609BB-EA08-469A-8756-DB1390A1A5B3}" dt="2023-09-07T13:59:32.783" v="2729" actId="14100"/>
          <ac:spMkLst>
            <pc:docMk/>
            <pc:sldMk cId="3005941055" sldId="1449"/>
            <ac:spMk id="2" creationId="{00000000-0000-0000-0000-000000000000}"/>
          </ac:spMkLst>
        </pc:spChg>
        <pc:spChg chg="del mod">
          <ac:chgData name="张 智" userId="36bdf691fd3510be" providerId="LiveId" clId="{938609BB-EA08-469A-8756-DB1390A1A5B3}" dt="2023-09-07T13:59:38.791" v="2730" actId="478"/>
          <ac:spMkLst>
            <pc:docMk/>
            <pc:sldMk cId="3005941055" sldId="1449"/>
            <ac:spMk id="3" creationId="{00000000-0000-0000-0000-000000000000}"/>
          </ac:spMkLst>
        </pc:spChg>
        <pc:spChg chg="mod">
          <ac:chgData name="张 智" userId="36bdf691fd3510be" providerId="LiveId" clId="{938609BB-EA08-469A-8756-DB1390A1A5B3}" dt="2023-09-07T09:12:13.672" v="1931" actId="14100"/>
          <ac:spMkLst>
            <pc:docMk/>
            <pc:sldMk cId="3005941055" sldId="1449"/>
            <ac:spMk id="8" creationId="{B610BE51-FBEF-46AF-972F-A49ABB74EEFB}"/>
          </ac:spMkLst>
        </pc:spChg>
        <pc:spChg chg="add del mod">
          <ac:chgData name="张 智" userId="36bdf691fd3510be" providerId="LiveId" clId="{938609BB-EA08-469A-8756-DB1390A1A5B3}" dt="2023-09-07T13:59:41.692" v="2731" actId="478"/>
          <ac:spMkLst>
            <pc:docMk/>
            <pc:sldMk cId="3005941055" sldId="1449"/>
            <ac:spMk id="9" creationId="{455695F6-2E6A-4A76-90B8-3AB51B96ED74}"/>
          </ac:spMkLst>
        </pc:spChg>
        <pc:spChg chg="add del mod">
          <ac:chgData name="张 智" userId="36bdf691fd3510be" providerId="LiveId" clId="{938609BB-EA08-469A-8756-DB1390A1A5B3}" dt="2023-09-07T15:13:08.010" v="3757" actId="21"/>
          <ac:spMkLst>
            <pc:docMk/>
            <pc:sldMk cId="3005941055" sldId="1449"/>
            <ac:spMk id="13" creationId="{3CAEA7BF-E50D-489C-A82F-381981BE72EC}"/>
          </ac:spMkLst>
        </pc:spChg>
        <pc:picChg chg="add del mod">
          <ac:chgData name="张 智" userId="36bdf691fd3510be" providerId="LiveId" clId="{938609BB-EA08-469A-8756-DB1390A1A5B3}" dt="2023-09-07T14:55:07.700" v="3731" actId="478"/>
          <ac:picMkLst>
            <pc:docMk/>
            <pc:sldMk cId="3005941055" sldId="1449"/>
            <ac:picMk id="5" creationId="{0B4D94E7-EEF6-4483-B1CC-59852BA52425}"/>
          </ac:picMkLst>
        </pc:picChg>
        <pc:picChg chg="del">
          <ac:chgData name="张 智" userId="36bdf691fd3510be" providerId="LiveId" clId="{938609BB-EA08-469A-8756-DB1390A1A5B3}" dt="2023-09-07T09:11:55.271" v="1926" actId="478"/>
          <ac:picMkLst>
            <pc:docMk/>
            <pc:sldMk cId="3005941055" sldId="1449"/>
            <ac:picMk id="6" creationId="{1354FDE5-625D-4B36-903D-BB7BA361306C}"/>
          </ac:picMkLst>
        </pc:picChg>
        <pc:picChg chg="add del mod">
          <ac:chgData name="张 智" userId="36bdf691fd3510be" providerId="LiveId" clId="{938609BB-EA08-469A-8756-DB1390A1A5B3}" dt="2023-09-07T14:55:39.285" v="3733" actId="478"/>
          <ac:picMkLst>
            <pc:docMk/>
            <pc:sldMk cId="3005941055" sldId="1449"/>
            <ac:picMk id="11" creationId="{5FC7F7A3-E7C9-461B-BA99-BB26BAE32214}"/>
          </ac:picMkLst>
        </pc:picChg>
      </pc:sldChg>
      <pc:sldChg chg="modSp add mod">
        <pc:chgData name="张 智" userId="36bdf691fd3510be" providerId="LiveId" clId="{938609BB-EA08-469A-8756-DB1390A1A5B3}" dt="2023-09-07T07:38:57.915" v="759" actId="20577"/>
        <pc:sldMkLst>
          <pc:docMk/>
          <pc:sldMk cId="2309147342" sldId="1450"/>
        </pc:sldMkLst>
        <pc:spChg chg="mod">
          <ac:chgData name="张 智" userId="36bdf691fd3510be" providerId="LiveId" clId="{938609BB-EA08-469A-8756-DB1390A1A5B3}" dt="2023-09-07T07:38:57.915" v="759" actId="20577"/>
          <ac:spMkLst>
            <pc:docMk/>
            <pc:sldMk cId="2309147342" sldId="1450"/>
            <ac:spMk id="3" creationId="{E9712784-199A-4366-8059-4B353600DEA1}"/>
          </ac:spMkLst>
        </pc:spChg>
      </pc:sldChg>
      <pc:sldChg chg="addSp modSp add del mod modNotesTx">
        <pc:chgData name="张 智" userId="36bdf691fd3510be" providerId="LiveId" clId="{938609BB-EA08-469A-8756-DB1390A1A5B3}" dt="2023-09-07T08:26:04.938" v="781" actId="47"/>
        <pc:sldMkLst>
          <pc:docMk/>
          <pc:sldMk cId="1201540133" sldId="1451"/>
        </pc:sldMkLst>
        <pc:spChg chg="mod">
          <ac:chgData name="张 智" userId="36bdf691fd3510be" providerId="LiveId" clId="{938609BB-EA08-469A-8756-DB1390A1A5B3}" dt="2023-09-07T05:42:16.443" v="696" actId="20577"/>
          <ac:spMkLst>
            <pc:docMk/>
            <pc:sldMk cId="1201540133" sldId="1451"/>
            <ac:spMk id="2" creationId="{00000000-0000-0000-0000-000000000000}"/>
          </ac:spMkLst>
        </pc:spChg>
        <pc:spChg chg="mod">
          <ac:chgData name="张 智" userId="36bdf691fd3510be" providerId="LiveId" clId="{938609BB-EA08-469A-8756-DB1390A1A5B3}" dt="2023-09-07T05:45:55.003" v="733" actId="113"/>
          <ac:spMkLst>
            <pc:docMk/>
            <pc:sldMk cId="1201540133" sldId="1451"/>
            <ac:spMk id="8" creationId="{42F06DDE-EED3-4EA8-BF84-1D3C35DFAAB9}"/>
          </ac:spMkLst>
        </pc:spChg>
        <pc:picChg chg="add mod">
          <ac:chgData name="张 智" userId="36bdf691fd3510be" providerId="LiveId" clId="{938609BB-EA08-469A-8756-DB1390A1A5B3}" dt="2023-09-07T06:05:18.814" v="749" actId="1076"/>
          <ac:picMkLst>
            <pc:docMk/>
            <pc:sldMk cId="1201540133" sldId="1451"/>
            <ac:picMk id="4" creationId="{8293A138-A0FA-449F-B6D2-E386A0900E23}"/>
          </ac:picMkLst>
        </pc:picChg>
      </pc:sldChg>
      <pc:sldChg chg="addSp delSp modSp add del mod">
        <pc:chgData name="张 智" userId="36bdf691fd3510be" providerId="LiveId" clId="{938609BB-EA08-469A-8756-DB1390A1A5B3}" dt="2023-09-07T08:26:05.631" v="782" actId="47"/>
        <pc:sldMkLst>
          <pc:docMk/>
          <pc:sldMk cId="1609155577" sldId="1452"/>
        </pc:sldMkLst>
        <pc:picChg chg="del">
          <ac:chgData name="张 智" userId="36bdf691fd3510be" providerId="LiveId" clId="{938609BB-EA08-469A-8756-DB1390A1A5B3}" dt="2023-09-07T06:03:11.804" v="740" actId="478"/>
          <ac:picMkLst>
            <pc:docMk/>
            <pc:sldMk cId="1609155577" sldId="1452"/>
            <ac:picMk id="4" creationId="{8293A138-A0FA-449F-B6D2-E386A0900E23}"/>
          </ac:picMkLst>
        </pc:picChg>
        <pc:picChg chg="add mod">
          <ac:chgData name="张 智" userId="36bdf691fd3510be" providerId="LiveId" clId="{938609BB-EA08-469A-8756-DB1390A1A5B3}" dt="2023-09-07T06:05:21.759" v="751" actId="1076"/>
          <ac:picMkLst>
            <pc:docMk/>
            <pc:sldMk cId="1609155577" sldId="1452"/>
            <ac:picMk id="5" creationId="{EFD637C2-625C-4670-9657-974A2802C64C}"/>
          </ac:picMkLst>
        </pc:picChg>
      </pc:sldChg>
      <pc:sldChg chg="addSp delSp modSp add mod modNotesTx">
        <pc:chgData name="张 智" userId="36bdf691fd3510be" providerId="LiveId" clId="{938609BB-EA08-469A-8756-DB1390A1A5B3}" dt="2023-09-07T14:07:25.039" v="2965" actId="20577"/>
        <pc:sldMkLst>
          <pc:docMk/>
          <pc:sldMk cId="488779823" sldId="1453"/>
        </pc:sldMkLst>
        <pc:spChg chg="mod">
          <ac:chgData name="张 智" userId="36bdf691fd3510be" providerId="LiveId" clId="{938609BB-EA08-469A-8756-DB1390A1A5B3}" dt="2023-09-07T12:23:01.522" v="2188" actId="1076"/>
          <ac:spMkLst>
            <pc:docMk/>
            <pc:sldMk cId="488779823" sldId="1453"/>
            <ac:spMk id="2" creationId="{00000000-0000-0000-0000-000000000000}"/>
          </ac:spMkLst>
        </pc:spChg>
        <pc:spChg chg="add del mod">
          <ac:chgData name="张 智" userId="36bdf691fd3510be" providerId="LiveId" clId="{938609BB-EA08-469A-8756-DB1390A1A5B3}" dt="2023-09-07T13:53:17.195" v="2428" actId="478"/>
          <ac:spMkLst>
            <pc:docMk/>
            <pc:sldMk cId="488779823" sldId="1453"/>
            <ac:spMk id="7" creationId="{46E6EAC3-0857-4822-9AC9-489078B55277}"/>
          </ac:spMkLst>
        </pc:spChg>
        <pc:spChg chg="mod">
          <ac:chgData name="张 智" userId="36bdf691fd3510be" providerId="LiveId" clId="{938609BB-EA08-469A-8756-DB1390A1A5B3}" dt="2023-09-07T12:23:05.362" v="2189" actId="14100"/>
          <ac:spMkLst>
            <pc:docMk/>
            <pc:sldMk cId="488779823" sldId="1453"/>
            <ac:spMk id="8" creationId="{42F06DDE-EED3-4EA8-BF84-1D3C35DFAAB9}"/>
          </ac:spMkLst>
        </pc:spChg>
        <pc:spChg chg="add mod">
          <ac:chgData name="张 智" userId="36bdf691fd3510be" providerId="LiveId" clId="{938609BB-EA08-469A-8756-DB1390A1A5B3}" dt="2023-09-07T09:16:51.095" v="1953" actId="1076"/>
          <ac:spMkLst>
            <pc:docMk/>
            <pc:sldMk cId="488779823" sldId="1453"/>
            <ac:spMk id="9" creationId="{3FCFCF58-6A9C-45C2-AA04-8EB1859A844A}"/>
          </ac:spMkLst>
        </pc:spChg>
        <pc:spChg chg="add mod">
          <ac:chgData name="张 智" userId="36bdf691fd3510be" providerId="LiveId" clId="{938609BB-EA08-469A-8756-DB1390A1A5B3}" dt="2023-09-07T13:53:33.552" v="2438" actId="1036"/>
          <ac:spMkLst>
            <pc:docMk/>
            <pc:sldMk cId="488779823" sldId="1453"/>
            <ac:spMk id="10" creationId="{1085BA37-1183-432F-A298-78CFA8B80D4E}"/>
          </ac:spMkLst>
        </pc:spChg>
        <pc:spChg chg="add mod">
          <ac:chgData name="张 智" userId="36bdf691fd3510be" providerId="LiveId" clId="{938609BB-EA08-469A-8756-DB1390A1A5B3}" dt="2023-09-07T13:53:45.016" v="2446" actId="1037"/>
          <ac:spMkLst>
            <pc:docMk/>
            <pc:sldMk cId="488779823" sldId="1453"/>
            <ac:spMk id="11" creationId="{501C5765-B391-4F64-906E-7CE596F1B528}"/>
          </ac:spMkLst>
        </pc:spChg>
        <pc:spChg chg="add mod ord">
          <ac:chgData name="张 智" userId="36bdf691fd3510be" providerId="LiveId" clId="{938609BB-EA08-469A-8756-DB1390A1A5B3}" dt="2023-09-07T13:53:15.671" v="2427" actId="167"/>
          <ac:spMkLst>
            <pc:docMk/>
            <pc:sldMk cId="488779823" sldId="1453"/>
            <ac:spMk id="13" creationId="{729AE3A4-E3A9-4076-A7C3-C07EE4D6299E}"/>
          </ac:spMkLst>
        </pc:spChg>
        <pc:picChg chg="del">
          <ac:chgData name="张 智" userId="36bdf691fd3510be" providerId="LiveId" clId="{938609BB-EA08-469A-8756-DB1390A1A5B3}" dt="2023-09-07T08:26:01.995" v="780" actId="478"/>
          <ac:picMkLst>
            <pc:docMk/>
            <pc:sldMk cId="488779823" sldId="1453"/>
            <ac:picMk id="4" creationId="{4E6B4EA4-E52C-4B22-8F95-9FF7B2895FCA}"/>
          </ac:picMkLst>
        </pc:picChg>
        <pc:picChg chg="add del mod">
          <ac:chgData name="张 智" userId="36bdf691fd3510be" providerId="LiveId" clId="{938609BB-EA08-469A-8756-DB1390A1A5B3}" dt="2023-09-07T13:50:30.681" v="2348" actId="478"/>
          <ac:picMkLst>
            <pc:docMk/>
            <pc:sldMk cId="488779823" sldId="1453"/>
            <ac:picMk id="5" creationId="{BCF53871-386B-45A1-9751-45DB7EB3784D}"/>
          </ac:picMkLst>
        </pc:picChg>
        <pc:picChg chg="add mod ord">
          <ac:chgData name="张 智" userId="36bdf691fd3510be" providerId="LiveId" clId="{938609BB-EA08-469A-8756-DB1390A1A5B3}" dt="2023-09-07T13:53:15.671" v="2427" actId="167"/>
          <ac:picMkLst>
            <pc:docMk/>
            <pc:sldMk cId="488779823" sldId="1453"/>
            <ac:picMk id="12" creationId="{875E6178-15AD-4DBB-A830-F1CDECDF784A}"/>
          </ac:picMkLst>
        </pc:picChg>
      </pc:sldChg>
      <pc:sldChg chg="addSp delSp modSp add del mod">
        <pc:chgData name="张 智" userId="36bdf691fd3510be" providerId="LiveId" clId="{938609BB-EA08-469A-8756-DB1390A1A5B3}" dt="2023-09-07T08:25:29.473" v="768" actId="2696"/>
        <pc:sldMkLst>
          <pc:docMk/>
          <pc:sldMk cId="2028070550" sldId="1453"/>
        </pc:sldMkLst>
        <pc:spChg chg="mod">
          <ac:chgData name="张 智" userId="36bdf691fd3510be" providerId="LiveId" clId="{938609BB-EA08-469A-8756-DB1390A1A5B3}" dt="2023-09-07T08:25:21.269" v="767" actId="20577"/>
          <ac:spMkLst>
            <pc:docMk/>
            <pc:sldMk cId="2028070550" sldId="1453"/>
            <ac:spMk id="2" creationId="{00000000-0000-0000-0000-000000000000}"/>
          </ac:spMkLst>
        </pc:spChg>
        <pc:picChg chg="add mod">
          <ac:chgData name="张 智" userId="36bdf691fd3510be" providerId="LiveId" clId="{938609BB-EA08-469A-8756-DB1390A1A5B3}" dt="2023-09-07T06:03:42.695" v="748" actId="1076"/>
          <ac:picMkLst>
            <pc:docMk/>
            <pc:sldMk cId="2028070550" sldId="1453"/>
            <ac:picMk id="4" creationId="{4E6B4EA4-E52C-4B22-8F95-9FF7B2895FCA}"/>
          </ac:picMkLst>
        </pc:picChg>
        <pc:picChg chg="del">
          <ac:chgData name="张 智" userId="36bdf691fd3510be" providerId="LiveId" clId="{938609BB-EA08-469A-8756-DB1390A1A5B3}" dt="2023-09-07T06:03:25.532" v="745" actId="478"/>
          <ac:picMkLst>
            <pc:docMk/>
            <pc:sldMk cId="2028070550" sldId="1453"/>
            <ac:picMk id="5" creationId="{EFD637C2-625C-4670-9657-974A2802C64C}"/>
          </ac:picMkLst>
        </pc:picChg>
      </pc:sldChg>
      <pc:sldChg chg="modSp add del mod modNotesTx">
        <pc:chgData name="张 智" userId="36bdf691fd3510be" providerId="LiveId" clId="{938609BB-EA08-469A-8756-DB1390A1A5B3}" dt="2023-09-07T14:02:18.959" v="2766" actId="2696"/>
        <pc:sldMkLst>
          <pc:docMk/>
          <pc:sldMk cId="2923304846" sldId="1454"/>
        </pc:sldMkLst>
        <pc:spChg chg="mod">
          <ac:chgData name="张 智" userId="36bdf691fd3510be" providerId="LiveId" clId="{938609BB-EA08-469A-8756-DB1390A1A5B3}" dt="2023-09-07T12:17:23.950" v="2050" actId="21"/>
          <ac:spMkLst>
            <pc:docMk/>
            <pc:sldMk cId="2923304846" sldId="1454"/>
            <ac:spMk id="8" creationId="{42F06DDE-EED3-4EA8-BF84-1D3C35DFAAB9}"/>
          </ac:spMkLst>
        </pc:spChg>
      </pc:sldChg>
      <pc:sldChg chg="modSp add del mod modNotesTx">
        <pc:chgData name="张 智" userId="36bdf691fd3510be" providerId="LiveId" clId="{938609BB-EA08-469A-8756-DB1390A1A5B3}" dt="2023-09-07T14:53:59.806" v="3718" actId="47"/>
        <pc:sldMkLst>
          <pc:docMk/>
          <pc:sldMk cId="21442799" sldId="1455"/>
        </pc:sldMkLst>
        <pc:spChg chg="mod">
          <ac:chgData name="张 智" userId="36bdf691fd3510be" providerId="LiveId" clId="{938609BB-EA08-469A-8756-DB1390A1A5B3}" dt="2023-09-07T09:08:35.386" v="1925" actId="20577"/>
          <ac:spMkLst>
            <pc:docMk/>
            <pc:sldMk cId="21442799" sldId="1455"/>
            <ac:spMk id="8" creationId="{42F06DDE-EED3-4EA8-BF84-1D3C35DFAAB9}"/>
          </ac:spMkLst>
        </pc:spChg>
      </pc:sldChg>
      <pc:sldChg chg="addSp delSp modSp add del mod">
        <pc:chgData name="张 智" userId="36bdf691fd3510be" providerId="LiveId" clId="{938609BB-EA08-469A-8756-DB1390A1A5B3}" dt="2023-09-07T14:01:26.240" v="2735" actId="47"/>
        <pc:sldMkLst>
          <pc:docMk/>
          <pc:sldMk cId="2160890632" sldId="1456"/>
        </pc:sldMkLst>
        <pc:picChg chg="add del mod">
          <ac:chgData name="张 智" userId="36bdf691fd3510be" providerId="LiveId" clId="{938609BB-EA08-469A-8756-DB1390A1A5B3}" dt="2023-09-07T13:57:52.399" v="2722" actId="478"/>
          <ac:picMkLst>
            <pc:docMk/>
            <pc:sldMk cId="2160890632" sldId="1456"/>
            <ac:picMk id="4" creationId="{1270A6C6-40DE-4AD2-ADBA-3CC5AA15B606}"/>
          </ac:picMkLst>
        </pc:picChg>
      </pc:sldChg>
      <pc:sldChg chg="delSp modSp add mod ord">
        <pc:chgData name="张 智" userId="36bdf691fd3510be" providerId="LiveId" clId="{938609BB-EA08-469A-8756-DB1390A1A5B3}" dt="2023-09-07T12:21:29.049" v="2166" actId="20577"/>
        <pc:sldMkLst>
          <pc:docMk/>
          <pc:sldMk cId="3643989506" sldId="1457"/>
        </pc:sldMkLst>
        <pc:spChg chg="del">
          <ac:chgData name="张 智" userId="36bdf691fd3510be" providerId="LiveId" clId="{938609BB-EA08-469A-8756-DB1390A1A5B3}" dt="2023-09-07T12:16:59.074" v="2047" actId="478"/>
          <ac:spMkLst>
            <pc:docMk/>
            <pc:sldMk cId="3643989506" sldId="1457"/>
            <ac:spMk id="7" creationId="{46E6EAC3-0857-4822-9AC9-489078B55277}"/>
          </ac:spMkLst>
        </pc:spChg>
        <pc:spChg chg="mod">
          <ac:chgData name="张 智" userId="36bdf691fd3510be" providerId="LiveId" clId="{938609BB-EA08-469A-8756-DB1390A1A5B3}" dt="2023-09-07T12:21:29.049" v="2166" actId="20577"/>
          <ac:spMkLst>
            <pc:docMk/>
            <pc:sldMk cId="3643989506" sldId="1457"/>
            <ac:spMk id="8" creationId="{42F06DDE-EED3-4EA8-BF84-1D3C35DFAAB9}"/>
          </ac:spMkLst>
        </pc:spChg>
        <pc:spChg chg="del">
          <ac:chgData name="张 智" userId="36bdf691fd3510be" providerId="LiveId" clId="{938609BB-EA08-469A-8756-DB1390A1A5B3}" dt="2023-09-07T12:17:00.908" v="2048" actId="478"/>
          <ac:spMkLst>
            <pc:docMk/>
            <pc:sldMk cId="3643989506" sldId="1457"/>
            <ac:spMk id="9" creationId="{3FCFCF58-6A9C-45C2-AA04-8EB1859A844A}"/>
          </ac:spMkLst>
        </pc:spChg>
        <pc:picChg chg="del">
          <ac:chgData name="张 智" userId="36bdf691fd3510be" providerId="LiveId" clId="{938609BB-EA08-469A-8756-DB1390A1A5B3}" dt="2023-09-07T12:16:58.371" v="2046" actId="478"/>
          <ac:picMkLst>
            <pc:docMk/>
            <pc:sldMk cId="3643989506" sldId="1457"/>
            <ac:picMk id="5" creationId="{BCF53871-386B-45A1-9751-45DB7EB3784D}"/>
          </ac:picMkLst>
        </pc:picChg>
      </pc:sldChg>
      <pc:sldChg chg="addSp delSp modSp add mod modNotesTx">
        <pc:chgData name="张 智" userId="36bdf691fd3510be" providerId="LiveId" clId="{938609BB-EA08-469A-8756-DB1390A1A5B3}" dt="2023-09-07T14:12:35.873" v="3338" actId="20577"/>
        <pc:sldMkLst>
          <pc:docMk/>
          <pc:sldMk cId="2069411388" sldId="1458"/>
        </pc:sldMkLst>
        <pc:spChg chg="mod">
          <ac:chgData name="张 智" userId="36bdf691fd3510be" providerId="LiveId" clId="{938609BB-EA08-469A-8756-DB1390A1A5B3}" dt="2023-09-07T13:52:14.766" v="2384" actId="207"/>
          <ac:spMkLst>
            <pc:docMk/>
            <pc:sldMk cId="2069411388" sldId="1458"/>
            <ac:spMk id="7" creationId="{46E6EAC3-0857-4822-9AC9-489078B55277}"/>
          </ac:spMkLst>
        </pc:spChg>
        <pc:spChg chg="mod">
          <ac:chgData name="张 智" userId="36bdf691fd3510be" providerId="LiveId" clId="{938609BB-EA08-469A-8756-DB1390A1A5B3}" dt="2023-09-07T13:52:49.591" v="2425" actId="1036"/>
          <ac:spMkLst>
            <pc:docMk/>
            <pc:sldMk cId="2069411388" sldId="1458"/>
            <ac:spMk id="10" creationId="{1085BA37-1183-432F-A298-78CFA8B80D4E}"/>
          </ac:spMkLst>
        </pc:spChg>
        <pc:spChg chg="mod">
          <ac:chgData name="张 智" userId="36bdf691fd3510be" providerId="LiveId" clId="{938609BB-EA08-469A-8756-DB1390A1A5B3}" dt="2023-09-07T13:52:42.910" v="2407" actId="1037"/>
          <ac:spMkLst>
            <pc:docMk/>
            <pc:sldMk cId="2069411388" sldId="1458"/>
            <ac:spMk id="11" creationId="{501C5765-B391-4F64-906E-7CE596F1B528}"/>
          </ac:spMkLst>
        </pc:spChg>
        <pc:spChg chg="add mod">
          <ac:chgData name="张 智" userId="36bdf691fd3510be" providerId="LiveId" clId="{938609BB-EA08-469A-8756-DB1390A1A5B3}" dt="2023-09-07T13:52:34.461" v="2394" actId="1035"/>
          <ac:spMkLst>
            <pc:docMk/>
            <pc:sldMk cId="2069411388" sldId="1458"/>
            <ac:spMk id="12" creationId="{06A6B03C-CDEF-4E51-9F90-4C71B4282E40}"/>
          </ac:spMkLst>
        </pc:spChg>
        <pc:spChg chg="add mod">
          <ac:chgData name="张 智" userId="36bdf691fd3510be" providerId="LiveId" clId="{938609BB-EA08-469A-8756-DB1390A1A5B3}" dt="2023-09-07T13:56:15.559" v="2632" actId="1076"/>
          <ac:spMkLst>
            <pc:docMk/>
            <pc:sldMk cId="2069411388" sldId="1458"/>
            <ac:spMk id="13" creationId="{3A4B41AB-26FD-4ED6-8890-7159C362F7B3}"/>
          </ac:spMkLst>
        </pc:spChg>
        <pc:spChg chg="add del mod">
          <ac:chgData name="张 智" userId="36bdf691fd3510be" providerId="LiveId" clId="{938609BB-EA08-469A-8756-DB1390A1A5B3}" dt="2023-09-07T14:07:44.542" v="2967" actId="478"/>
          <ac:spMkLst>
            <pc:docMk/>
            <pc:sldMk cId="2069411388" sldId="1458"/>
            <ac:spMk id="15" creationId="{8F4C2E65-1CE0-46C1-AEF5-56ECE22B0A85}"/>
          </ac:spMkLst>
        </pc:spChg>
        <pc:spChg chg="add del mod">
          <ac:chgData name="张 智" userId="36bdf691fd3510be" providerId="LiveId" clId="{938609BB-EA08-469A-8756-DB1390A1A5B3}" dt="2023-09-07T14:07:53.183" v="2971" actId="478"/>
          <ac:spMkLst>
            <pc:docMk/>
            <pc:sldMk cId="2069411388" sldId="1458"/>
            <ac:spMk id="16" creationId="{D313E85C-8FE1-4080-AD9F-80067DBE2A51}"/>
          </ac:spMkLst>
        </pc:spChg>
        <pc:picChg chg="del">
          <ac:chgData name="张 智" userId="36bdf691fd3510be" providerId="LiveId" clId="{938609BB-EA08-469A-8756-DB1390A1A5B3}" dt="2023-09-07T13:50:24.560" v="2347" actId="478"/>
          <ac:picMkLst>
            <pc:docMk/>
            <pc:sldMk cId="2069411388" sldId="1458"/>
            <ac:picMk id="5" creationId="{BCF53871-386B-45A1-9751-45DB7EB3784D}"/>
          </ac:picMkLst>
        </pc:picChg>
        <pc:picChg chg="add del mod ord">
          <ac:chgData name="张 智" userId="36bdf691fd3510be" providerId="LiveId" clId="{938609BB-EA08-469A-8756-DB1390A1A5B3}" dt="2023-09-07T14:07:50.114" v="2970" actId="478"/>
          <ac:picMkLst>
            <pc:docMk/>
            <pc:sldMk cId="2069411388" sldId="1458"/>
            <ac:picMk id="14" creationId="{1B13EE18-8A7A-4ADA-88E2-07A8E830D3D5}"/>
          </ac:picMkLst>
        </pc:picChg>
      </pc:sldChg>
      <pc:sldChg chg="addSp delSp modSp add mod">
        <pc:chgData name="张 智" userId="36bdf691fd3510be" providerId="LiveId" clId="{938609BB-EA08-469A-8756-DB1390A1A5B3}" dt="2023-09-07T15:12:41.094" v="3748" actId="478"/>
        <pc:sldMkLst>
          <pc:docMk/>
          <pc:sldMk cId="3566038183" sldId="1459"/>
        </pc:sldMkLst>
        <pc:spChg chg="del mod">
          <ac:chgData name="张 智" userId="36bdf691fd3510be" providerId="LiveId" clId="{938609BB-EA08-469A-8756-DB1390A1A5B3}" dt="2023-09-07T14:37:54.490" v="3434" actId="478"/>
          <ac:spMkLst>
            <pc:docMk/>
            <pc:sldMk cId="3566038183" sldId="1459"/>
            <ac:spMk id="2" creationId="{00000000-0000-0000-0000-000000000000}"/>
          </ac:spMkLst>
        </pc:spChg>
        <pc:spChg chg="add del mod">
          <ac:chgData name="张 智" userId="36bdf691fd3510be" providerId="LiveId" clId="{938609BB-EA08-469A-8756-DB1390A1A5B3}" dt="2023-09-07T14:41:42.046" v="3595" actId="478"/>
          <ac:spMkLst>
            <pc:docMk/>
            <pc:sldMk cId="3566038183" sldId="1459"/>
            <ac:spMk id="7" creationId="{59FC2EC5-4FB7-4858-AEF7-50D449E70063}"/>
          </ac:spMkLst>
        </pc:spChg>
        <pc:spChg chg="mod">
          <ac:chgData name="张 智" userId="36bdf691fd3510be" providerId="LiveId" clId="{938609BB-EA08-469A-8756-DB1390A1A5B3}" dt="2023-09-07T14:53:54.161" v="3717" actId="20577"/>
          <ac:spMkLst>
            <pc:docMk/>
            <pc:sldMk cId="3566038183" sldId="1459"/>
            <ac:spMk id="8" creationId="{42F06DDE-EED3-4EA8-BF84-1D3C35DFAAB9}"/>
          </ac:spMkLst>
        </pc:spChg>
        <pc:spChg chg="add del mod">
          <ac:chgData name="张 智" userId="36bdf691fd3510be" providerId="LiveId" clId="{938609BB-EA08-469A-8756-DB1390A1A5B3}" dt="2023-09-07T14:48:04.489" v="3611" actId="478"/>
          <ac:spMkLst>
            <pc:docMk/>
            <pc:sldMk cId="3566038183" sldId="1459"/>
            <ac:spMk id="9" creationId="{1A92D1B8-C48E-496E-95FC-5310B2CC1958}"/>
          </ac:spMkLst>
        </pc:spChg>
        <pc:picChg chg="add del mod ord">
          <ac:chgData name="张 智" userId="36bdf691fd3510be" providerId="LiveId" clId="{938609BB-EA08-469A-8756-DB1390A1A5B3}" dt="2023-09-07T14:46:43.050" v="3603" actId="478"/>
          <ac:picMkLst>
            <pc:docMk/>
            <pc:sldMk cId="3566038183" sldId="1459"/>
            <ac:picMk id="4" creationId="{F0384C25-82BD-4C3C-9098-F39988BC1299}"/>
          </ac:picMkLst>
        </pc:picChg>
        <pc:picChg chg="add del mod">
          <ac:chgData name="张 智" userId="36bdf691fd3510be" providerId="LiveId" clId="{938609BB-EA08-469A-8756-DB1390A1A5B3}" dt="2023-09-07T15:12:41.094" v="3748" actId="478"/>
          <ac:picMkLst>
            <pc:docMk/>
            <pc:sldMk cId="3566038183" sldId="1459"/>
            <ac:picMk id="1026" creationId="{919AA4EA-1E49-4BA4-9CE2-6F2D7C21111C}"/>
          </ac:picMkLst>
        </pc:picChg>
      </pc:sldChg>
      <pc:sldChg chg="modSp add mod">
        <pc:chgData name="张 智" userId="36bdf691fd3510be" providerId="LiveId" clId="{938609BB-EA08-469A-8756-DB1390A1A5B3}" dt="2023-09-07T14:05:44.060" v="2830" actId="20577"/>
        <pc:sldMkLst>
          <pc:docMk/>
          <pc:sldMk cId="3973952771" sldId="1460"/>
        </pc:sldMkLst>
        <pc:spChg chg="mod">
          <ac:chgData name="张 智" userId="36bdf691fd3510be" providerId="LiveId" clId="{938609BB-EA08-469A-8756-DB1390A1A5B3}" dt="2023-09-07T14:04:27.847" v="2784" actId="20577"/>
          <ac:spMkLst>
            <pc:docMk/>
            <pc:sldMk cId="3973952771" sldId="1460"/>
            <ac:spMk id="2" creationId="{00000000-0000-0000-0000-000000000000}"/>
          </ac:spMkLst>
        </pc:spChg>
        <pc:spChg chg="mod">
          <ac:chgData name="张 智" userId="36bdf691fd3510be" providerId="LiveId" clId="{938609BB-EA08-469A-8756-DB1390A1A5B3}" dt="2023-09-07T14:05:44.060" v="2830" actId="20577"/>
          <ac:spMkLst>
            <pc:docMk/>
            <pc:sldMk cId="3973952771" sldId="1460"/>
            <ac:spMk id="8" creationId="{42F06DDE-EED3-4EA8-BF84-1D3C35DFAAB9}"/>
          </ac:spMkLst>
        </pc:spChg>
      </pc:sldChg>
      <pc:sldChg chg="add modNotesTx">
        <pc:chgData name="张 智" userId="36bdf691fd3510be" providerId="LiveId" clId="{938609BB-EA08-469A-8756-DB1390A1A5B3}" dt="2023-09-07T14:13:55.597" v="3388" actId="20577"/>
        <pc:sldMkLst>
          <pc:docMk/>
          <pc:sldMk cId="1400846388" sldId="1461"/>
        </pc:sldMkLst>
      </pc:sldChg>
      <pc:sldChg chg="addSp delSp modSp add mod modNotesTx">
        <pc:chgData name="张 智" userId="36bdf691fd3510be" providerId="LiveId" clId="{938609BB-EA08-469A-8756-DB1390A1A5B3}" dt="2023-09-07T15:34:21.768" v="4536" actId="20577"/>
        <pc:sldMkLst>
          <pc:docMk/>
          <pc:sldMk cId="2710046189" sldId="1462"/>
        </pc:sldMkLst>
        <pc:spChg chg="add del mod">
          <ac:chgData name="张 智" userId="36bdf691fd3510be" providerId="LiveId" clId="{938609BB-EA08-469A-8756-DB1390A1A5B3}" dt="2023-09-07T15:13:25.135" v="3759"/>
          <ac:spMkLst>
            <pc:docMk/>
            <pc:sldMk cId="2710046189" sldId="1462"/>
            <ac:spMk id="4" creationId="{D866D006-1F6F-4243-B3A5-EAB29D9FCE0F}"/>
          </ac:spMkLst>
        </pc:spChg>
        <pc:spChg chg="add mod">
          <ac:chgData name="张 智" userId="36bdf691fd3510be" providerId="LiveId" clId="{938609BB-EA08-469A-8756-DB1390A1A5B3}" dt="2023-09-07T15:34:21.768" v="4536" actId="20577"/>
          <ac:spMkLst>
            <pc:docMk/>
            <pc:sldMk cId="2710046189" sldId="1462"/>
            <ac:spMk id="5" creationId="{8D87BF51-11E8-4488-8196-FDD76027E03B}"/>
          </ac:spMkLst>
        </pc:spChg>
        <pc:spChg chg="mod">
          <ac:chgData name="张 智" userId="36bdf691fd3510be" providerId="LiveId" clId="{938609BB-EA08-469A-8756-DB1390A1A5B3}" dt="2023-09-07T15:12:57.243" v="3753" actId="14100"/>
          <ac:spMkLst>
            <pc:docMk/>
            <pc:sldMk cId="2710046189" sldId="1462"/>
            <ac:spMk id="8" creationId="{42F06DDE-EED3-4EA8-BF84-1D3C35DFAAB9}"/>
          </ac:spMkLst>
        </pc:spChg>
        <pc:picChg chg="mod">
          <ac:chgData name="张 智" userId="36bdf691fd3510be" providerId="LiveId" clId="{938609BB-EA08-469A-8756-DB1390A1A5B3}" dt="2023-09-07T15:20:06.473" v="3882" actId="14100"/>
          <ac:picMkLst>
            <pc:docMk/>
            <pc:sldMk cId="2710046189" sldId="1462"/>
            <ac:picMk id="1026" creationId="{919AA4EA-1E49-4BA4-9CE2-6F2D7C21111C}"/>
          </ac:picMkLst>
        </pc:picChg>
      </pc:sldChg>
      <pc:sldChg chg="modSp add mod modNotesTx">
        <pc:chgData name="张 智" userId="36bdf691fd3510be" providerId="LiveId" clId="{938609BB-EA08-469A-8756-DB1390A1A5B3}" dt="2023-09-07T15:34:15.412" v="4535" actId="20577"/>
        <pc:sldMkLst>
          <pc:docMk/>
          <pc:sldMk cId="3613749168" sldId="1463"/>
        </pc:sldMkLst>
        <pc:spChg chg="mod">
          <ac:chgData name="张 智" userId="36bdf691fd3510be" providerId="LiveId" clId="{938609BB-EA08-469A-8756-DB1390A1A5B3}" dt="2023-09-07T15:34:15.412" v="4535" actId="20577"/>
          <ac:spMkLst>
            <pc:docMk/>
            <pc:sldMk cId="3613749168" sldId="1463"/>
            <ac:spMk id="5" creationId="{8D87BF51-11E8-4488-8196-FDD76027E03B}"/>
          </ac:spMkLst>
        </pc:spChg>
      </pc:sldChg>
      <pc:sldChg chg="modSp add mod modNotesTx">
        <pc:chgData name="张 智" userId="36bdf691fd3510be" providerId="LiveId" clId="{938609BB-EA08-469A-8756-DB1390A1A5B3}" dt="2023-09-07T15:36:15.971" v="4602" actId="113"/>
        <pc:sldMkLst>
          <pc:docMk/>
          <pc:sldMk cId="3623171788" sldId="1464"/>
        </pc:sldMkLst>
        <pc:spChg chg="mod">
          <ac:chgData name="张 智" userId="36bdf691fd3510be" providerId="LiveId" clId="{938609BB-EA08-469A-8756-DB1390A1A5B3}" dt="2023-09-07T15:36:15.971" v="4602" actId="113"/>
          <ac:spMkLst>
            <pc:docMk/>
            <pc:sldMk cId="3623171788" sldId="1464"/>
            <ac:spMk id="5" creationId="{8D87BF51-11E8-4488-8196-FDD76027E03B}"/>
          </ac:spMkLst>
        </pc:spChg>
        <pc:picChg chg="mod">
          <ac:chgData name="张 智" userId="36bdf691fd3510be" providerId="LiveId" clId="{938609BB-EA08-469A-8756-DB1390A1A5B3}" dt="2023-09-07T15:33:14.489" v="4488" actId="14100"/>
          <ac:picMkLst>
            <pc:docMk/>
            <pc:sldMk cId="3623171788" sldId="1464"/>
            <ac:picMk id="1026" creationId="{919AA4EA-1E49-4BA4-9CE2-6F2D7C21111C}"/>
          </ac:picMkLst>
        </pc:picChg>
      </pc:sldChg>
      <pc:sldChg chg="modSp add mod modNotesTx">
        <pc:chgData name="张 智" userId="36bdf691fd3510be" providerId="LiveId" clId="{938609BB-EA08-469A-8756-DB1390A1A5B3}" dt="2023-09-08T01:27:33.262" v="4942" actId="20577"/>
        <pc:sldMkLst>
          <pc:docMk/>
          <pc:sldMk cId="3321208665" sldId="1465"/>
        </pc:sldMkLst>
        <pc:spChg chg="mod">
          <ac:chgData name="张 智" userId="36bdf691fd3510be" providerId="LiveId" clId="{938609BB-EA08-469A-8756-DB1390A1A5B3}" dt="2023-09-07T15:39:31.688" v="4632" actId="14100"/>
          <ac:spMkLst>
            <pc:docMk/>
            <pc:sldMk cId="3321208665" sldId="1465"/>
            <ac:spMk id="5" creationId="{8D87BF51-11E8-4488-8196-FDD76027E03B}"/>
          </ac:spMkLst>
        </pc:spChg>
      </pc:sldChg>
      <pc:sldChg chg="addSp delSp modSp add del mod setBg modNotesTx">
        <pc:chgData name="张 智" userId="36bdf691fd3510be" providerId="LiveId" clId="{938609BB-EA08-469A-8756-DB1390A1A5B3}" dt="2023-09-10T15:14:46.566" v="6250" actId="20577"/>
        <pc:sldMkLst>
          <pc:docMk/>
          <pc:sldMk cId="3266059179" sldId="1466"/>
        </pc:sldMkLst>
        <pc:spChg chg="add del">
          <ac:chgData name="张 智" userId="36bdf691fd3510be" providerId="LiveId" clId="{938609BB-EA08-469A-8756-DB1390A1A5B3}" dt="2023-09-07T15:43:10.266" v="4810"/>
          <ac:spMkLst>
            <pc:docMk/>
            <pc:sldMk cId="3266059179" sldId="1466"/>
            <ac:spMk id="2" creationId="{9EB03734-4722-4189-B92E-B67229AC5CAE}"/>
          </ac:spMkLst>
        </pc:spChg>
        <pc:spChg chg="add del">
          <ac:chgData name="张 智" userId="36bdf691fd3510be" providerId="LiveId" clId="{938609BB-EA08-469A-8756-DB1390A1A5B3}" dt="2023-09-10T14:17:51.714" v="5024"/>
          <ac:spMkLst>
            <pc:docMk/>
            <pc:sldMk cId="3266059179" sldId="1466"/>
            <ac:spMk id="2" creationId="{A9F0F968-6CAE-438C-8B3F-4AC71AB2C632}"/>
          </ac:spMkLst>
        </pc:spChg>
        <pc:spChg chg="add del">
          <ac:chgData name="张 智" userId="36bdf691fd3510be" providerId="LiveId" clId="{938609BB-EA08-469A-8756-DB1390A1A5B3}" dt="2023-09-07T15:43:19.974" v="4814"/>
          <ac:spMkLst>
            <pc:docMk/>
            <pc:sldMk cId="3266059179" sldId="1466"/>
            <ac:spMk id="3" creationId="{8182E589-092D-4193-8E60-4E4BB8A26D95}"/>
          </ac:spMkLst>
        </pc:spChg>
        <pc:spChg chg="add del">
          <ac:chgData name="张 智" userId="36bdf691fd3510be" providerId="LiveId" clId="{938609BB-EA08-469A-8756-DB1390A1A5B3}" dt="2023-09-10T14:17:54.505" v="5026"/>
          <ac:spMkLst>
            <pc:docMk/>
            <pc:sldMk cId="3266059179" sldId="1466"/>
            <ac:spMk id="3" creationId="{8904E72E-5619-47E0-A711-C6AF81D079A9}"/>
          </ac:spMkLst>
        </pc:spChg>
        <pc:spChg chg="mod">
          <ac:chgData name="张 智" userId="36bdf691fd3510be" providerId="LiveId" clId="{938609BB-EA08-469A-8756-DB1390A1A5B3}" dt="2023-09-07T15:42:19.656" v="4776" actId="14100"/>
          <ac:spMkLst>
            <pc:docMk/>
            <pc:sldMk cId="3266059179" sldId="1466"/>
            <ac:spMk id="5" creationId="{8D87BF51-11E8-4488-8196-FDD76027E03B}"/>
          </ac:spMkLst>
        </pc:spChg>
        <pc:spChg chg="add mod">
          <ac:chgData name="张 智" userId="36bdf691fd3510be" providerId="LiveId" clId="{938609BB-EA08-469A-8756-DB1390A1A5B3}" dt="2023-09-10T15:03:34.639" v="5819" actId="108"/>
          <ac:spMkLst>
            <pc:docMk/>
            <pc:sldMk cId="3266059179" sldId="1466"/>
            <ac:spMk id="6" creationId="{B2FFB231-BD71-49E7-8FDE-300DD980193A}"/>
          </ac:spMkLst>
        </pc:spChg>
        <pc:spChg chg="add mod">
          <ac:chgData name="张 智" userId="36bdf691fd3510be" providerId="LiveId" clId="{938609BB-EA08-469A-8756-DB1390A1A5B3}" dt="2023-09-10T14:28:23.107" v="5166" actId="20577"/>
          <ac:spMkLst>
            <pc:docMk/>
            <pc:sldMk cId="3266059179" sldId="1466"/>
            <ac:spMk id="7" creationId="{F50ADC2D-D61B-43FC-8924-7E4600DCDB96}"/>
          </ac:spMkLst>
        </pc:spChg>
        <pc:spChg chg="mod">
          <ac:chgData name="张 智" userId="36bdf691fd3510be" providerId="LiveId" clId="{938609BB-EA08-469A-8756-DB1390A1A5B3}" dt="2023-09-07T15:41:00.564" v="4723" actId="20577"/>
          <ac:spMkLst>
            <pc:docMk/>
            <pc:sldMk cId="3266059179" sldId="1466"/>
            <ac:spMk id="8" creationId="{42F06DDE-EED3-4EA8-BF84-1D3C35DFAAB9}"/>
          </ac:spMkLst>
        </pc:spChg>
        <pc:picChg chg="del">
          <ac:chgData name="张 智" userId="36bdf691fd3510be" providerId="LiveId" clId="{938609BB-EA08-469A-8756-DB1390A1A5B3}" dt="2023-09-07T15:41:04.952" v="4724" actId="478"/>
          <ac:picMkLst>
            <pc:docMk/>
            <pc:sldMk cId="3266059179" sldId="1466"/>
            <ac:picMk id="1026" creationId="{919AA4EA-1E49-4BA4-9CE2-6F2D7C21111C}"/>
          </ac:picMkLst>
        </pc:picChg>
      </pc:sldChg>
      <pc:sldChg chg="addSp delSp modSp add mod setBg modNotes modNotesTx">
        <pc:chgData name="张 智" userId="36bdf691fd3510be" providerId="LiveId" clId="{938609BB-EA08-469A-8756-DB1390A1A5B3}" dt="2023-09-11T05:25:00.327" v="6617" actId="27636"/>
        <pc:sldMkLst>
          <pc:docMk/>
          <pc:sldMk cId="3617092208" sldId="1467"/>
        </pc:sldMkLst>
        <pc:spChg chg="add del">
          <ac:chgData name="张 智" userId="36bdf691fd3510be" providerId="LiveId" clId="{938609BB-EA08-469A-8756-DB1390A1A5B3}" dt="2023-09-10T15:01:25.578" v="5753"/>
          <ac:spMkLst>
            <pc:docMk/>
            <pc:sldMk cId="3617092208" sldId="1467"/>
            <ac:spMk id="2" creationId="{B93E5E2F-72CB-45B3-9521-31A59F096632}"/>
          </ac:spMkLst>
        </pc:spChg>
        <pc:spChg chg="mod">
          <ac:chgData name="张 智" userId="36bdf691fd3510be" providerId="LiveId" clId="{938609BB-EA08-469A-8756-DB1390A1A5B3}" dt="2023-09-10T15:04:27.063" v="5840" actId="20577"/>
          <ac:spMkLst>
            <pc:docMk/>
            <pc:sldMk cId="3617092208" sldId="1467"/>
            <ac:spMk id="5" creationId="{8D87BF51-11E8-4488-8196-FDD76027E03B}"/>
          </ac:spMkLst>
        </pc:spChg>
        <pc:spChg chg="mod">
          <ac:chgData name="张 智" userId="36bdf691fd3510be" providerId="LiveId" clId="{938609BB-EA08-469A-8756-DB1390A1A5B3}" dt="2023-09-10T15:03:53.651" v="5822" actId="20577"/>
          <ac:spMkLst>
            <pc:docMk/>
            <pc:sldMk cId="3617092208" sldId="1467"/>
            <ac:spMk id="6" creationId="{B2FFB231-BD71-49E7-8FDE-300DD980193A}"/>
          </ac:spMkLst>
        </pc:spChg>
        <pc:spChg chg="mod">
          <ac:chgData name="张 智" userId="36bdf691fd3510be" providerId="LiveId" clId="{938609BB-EA08-469A-8756-DB1390A1A5B3}" dt="2023-09-10T15:04:02.538" v="5826" actId="20577"/>
          <ac:spMkLst>
            <pc:docMk/>
            <pc:sldMk cId="3617092208" sldId="1467"/>
            <ac:spMk id="7" creationId="{F50ADC2D-D61B-43FC-8924-7E4600DCDB96}"/>
          </ac:spMkLst>
        </pc:spChg>
        <pc:spChg chg="mod">
          <ac:chgData name="张 智" userId="36bdf691fd3510be" providerId="LiveId" clId="{938609BB-EA08-469A-8756-DB1390A1A5B3}" dt="2023-09-10T15:01:02.676" v="5740" actId="20577"/>
          <ac:spMkLst>
            <pc:docMk/>
            <pc:sldMk cId="3617092208" sldId="1467"/>
            <ac:spMk id="8" creationId="{42F06DDE-EED3-4EA8-BF84-1D3C35DFAAB9}"/>
          </ac:spMkLst>
        </pc:spChg>
      </pc:sldChg>
      <pc:sldChg chg="addSp delSp modSp add mod setBg modNotes modNotesTx">
        <pc:chgData name="张 智" userId="36bdf691fd3510be" providerId="LiveId" clId="{938609BB-EA08-469A-8756-DB1390A1A5B3}" dt="2023-09-10T15:24:53.338" v="6615" actId="20577"/>
        <pc:sldMkLst>
          <pc:docMk/>
          <pc:sldMk cId="4229854022" sldId="1468"/>
        </pc:sldMkLst>
        <pc:spChg chg="add del">
          <ac:chgData name="张 智" userId="36bdf691fd3510be" providerId="LiveId" clId="{938609BB-EA08-469A-8756-DB1390A1A5B3}" dt="2023-09-10T15:16:24.302" v="6301"/>
          <ac:spMkLst>
            <pc:docMk/>
            <pc:sldMk cId="4229854022" sldId="1468"/>
            <ac:spMk id="2" creationId="{2BA18CBC-5FFD-486D-A23D-80AB966E749C}"/>
          </ac:spMkLst>
        </pc:spChg>
        <pc:spChg chg="mod">
          <ac:chgData name="张 智" userId="36bdf691fd3510be" providerId="LiveId" clId="{938609BB-EA08-469A-8756-DB1390A1A5B3}" dt="2023-09-10T15:15:13.341" v="6264" actId="20577"/>
          <ac:spMkLst>
            <pc:docMk/>
            <pc:sldMk cId="4229854022" sldId="1468"/>
            <ac:spMk id="5" creationId="{8D87BF51-11E8-4488-8196-FDD76027E03B}"/>
          </ac:spMkLst>
        </pc:spChg>
        <pc:spChg chg="mod">
          <ac:chgData name="张 智" userId="36bdf691fd3510be" providerId="LiveId" clId="{938609BB-EA08-469A-8756-DB1390A1A5B3}" dt="2023-09-10T15:22:45.040" v="6404" actId="20577"/>
          <ac:spMkLst>
            <pc:docMk/>
            <pc:sldMk cId="4229854022" sldId="1468"/>
            <ac:spMk id="6" creationId="{B2FFB231-BD71-49E7-8FDE-300DD980193A}"/>
          </ac:spMkLst>
        </pc:spChg>
        <pc:spChg chg="mod">
          <ac:chgData name="张 智" userId="36bdf691fd3510be" providerId="LiveId" clId="{938609BB-EA08-469A-8756-DB1390A1A5B3}" dt="2023-09-10T15:22:40.642" v="6400" actId="20577"/>
          <ac:spMkLst>
            <pc:docMk/>
            <pc:sldMk cId="4229854022" sldId="1468"/>
            <ac:spMk id="7" creationId="{F50ADC2D-D61B-43FC-8924-7E4600DCDB96}"/>
          </ac:spMkLst>
        </pc:spChg>
        <pc:spChg chg="mod">
          <ac:chgData name="张 智" userId="36bdf691fd3510be" providerId="LiveId" clId="{938609BB-EA08-469A-8756-DB1390A1A5B3}" dt="2023-09-10T15:15:35.474" v="6299" actId="20577"/>
          <ac:spMkLst>
            <pc:docMk/>
            <pc:sldMk cId="4229854022" sldId="1468"/>
            <ac:spMk id="8" creationId="{42F06DDE-EED3-4EA8-BF84-1D3C35DFAAB9}"/>
          </ac:spMkLst>
        </pc:spChg>
      </pc:sldChg>
      <pc:sldChg chg="addSp delSp modSp add mod modNotes modNotesTx">
        <pc:chgData name="张 智" userId="36bdf691fd3510be" providerId="LiveId" clId="{938609BB-EA08-469A-8756-DB1390A1A5B3}" dt="2023-09-11T05:57:02.874" v="7430" actId="20577"/>
        <pc:sldMkLst>
          <pc:docMk/>
          <pc:sldMk cId="227279578" sldId="1469"/>
        </pc:sldMkLst>
        <pc:spChg chg="del">
          <ac:chgData name="张 智" userId="36bdf691fd3510be" providerId="LiveId" clId="{938609BB-EA08-469A-8756-DB1390A1A5B3}" dt="2023-09-11T05:25:14.656" v="6619" actId="478"/>
          <ac:spMkLst>
            <pc:docMk/>
            <pc:sldMk cId="227279578" sldId="1469"/>
            <ac:spMk id="5" creationId="{8D87BF51-11E8-4488-8196-FDD76027E03B}"/>
          </ac:spMkLst>
        </pc:spChg>
        <pc:spChg chg="mod">
          <ac:chgData name="张 智" userId="36bdf691fd3510be" providerId="LiveId" clId="{938609BB-EA08-469A-8756-DB1390A1A5B3}" dt="2023-09-11T05:34:50.940" v="6849" actId="20577"/>
          <ac:spMkLst>
            <pc:docMk/>
            <pc:sldMk cId="227279578" sldId="1469"/>
            <ac:spMk id="6" creationId="{B2FFB231-BD71-49E7-8FDE-300DD980193A}"/>
          </ac:spMkLst>
        </pc:spChg>
        <pc:spChg chg="mod">
          <ac:chgData name="张 智" userId="36bdf691fd3510be" providerId="LiveId" clId="{938609BB-EA08-469A-8756-DB1390A1A5B3}" dt="2023-09-11T05:28:47.555" v="6739" actId="20577"/>
          <ac:spMkLst>
            <pc:docMk/>
            <pc:sldMk cId="227279578" sldId="1469"/>
            <ac:spMk id="7" creationId="{F50ADC2D-D61B-43FC-8924-7E4600DCDB96}"/>
          </ac:spMkLst>
        </pc:spChg>
        <pc:spChg chg="mod">
          <ac:chgData name="张 智" userId="36bdf691fd3510be" providerId="LiveId" clId="{938609BB-EA08-469A-8756-DB1390A1A5B3}" dt="2023-09-11T05:28:14.137" v="6688" actId="1036"/>
          <ac:spMkLst>
            <pc:docMk/>
            <pc:sldMk cId="227279578" sldId="1469"/>
            <ac:spMk id="8" creationId="{42F06DDE-EED3-4EA8-BF84-1D3C35DFAAB9}"/>
          </ac:spMkLst>
        </pc:spChg>
        <pc:picChg chg="add del">
          <ac:chgData name="张 智" userId="36bdf691fd3510be" providerId="LiveId" clId="{938609BB-EA08-469A-8756-DB1390A1A5B3}" dt="2023-09-11T05:45:17.762" v="6887" actId="478"/>
          <ac:picMkLst>
            <pc:docMk/>
            <pc:sldMk cId="227279578" sldId="1469"/>
            <ac:picMk id="3" creationId="{61AF13E4-B93B-44A5-8246-3F6C664F3A36}"/>
          </ac:picMkLst>
        </pc:picChg>
      </pc:sldChg>
      <pc:sldChg chg="delSp modSp add mod modNotesTx">
        <pc:chgData name="张 智" userId="36bdf691fd3510be" providerId="LiveId" clId="{938609BB-EA08-469A-8756-DB1390A1A5B3}" dt="2023-09-11T05:45:33.538" v="6893" actId="20577"/>
        <pc:sldMkLst>
          <pc:docMk/>
          <pc:sldMk cId="3808283433" sldId="1470"/>
        </pc:sldMkLst>
        <pc:spChg chg="del">
          <ac:chgData name="张 智" userId="36bdf691fd3510be" providerId="LiveId" clId="{938609BB-EA08-469A-8756-DB1390A1A5B3}" dt="2023-09-11T05:45:20.974" v="6888" actId="478"/>
          <ac:spMkLst>
            <pc:docMk/>
            <pc:sldMk cId="3808283433" sldId="1470"/>
            <ac:spMk id="6" creationId="{B2FFB231-BD71-49E7-8FDE-300DD980193A}"/>
          </ac:spMkLst>
        </pc:spChg>
        <pc:spChg chg="del">
          <ac:chgData name="张 智" userId="36bdf691fd3510be" providerId="LiveId" clId="{938609BB-EA08-469A-8756-DB1390A1A5B3}" dt="2023-09-11T05:45:23.365" v="6889" actId="478"/>
          <ac:spMkLst>
            <pc:docMk/>
            <pc:sldMk cId="3808283433" sldId="1470"/>
            <ac:spMk id="7" creationId="{F50ADC2D-D61B-43FC-8924-7E4600DCDB96}"/>
          </ac:spMkLst>
        </pc:spChg>
        <pc:picChg chg="mod">
          <ac:chgData name="张 智" userId="36bdf691fd3510be" providerId="LiveId" clId="{938609BB-EA08-469A-8756-DB1390A1A5B3}" dt="2023-09-11T05:45:29.557" v="6892" actId="1076"/>
          <ac:picMkLst>
            <pc:docMk/>
            <pc:sldMk cId="3808283433" sldId="1470"/>
            <ac:picMk id="3" creationId="{61AF13E4-B93B-44A5-8246-3F6C664F3A36}"/>
          </ac:picMkLst>
        </pc:picChg>
      </pc:sldChg>
    </pc:docChg>
  </pc:docChgLst>
  <pc:docChgLst>
    <pc:chgData name="张 智" userId="36bdf691fd3510be" providerId="LiveId" clId="{5402EDA1-D713-4394-87DC-35CDF0141A82}"/>
    <pc:docChg chg="undo redo custSel addSld delSld modSld sldOrd">
      <pc:chgData name="张 智" userId="36bdf691fd3510be" providerId="LiveId" clId="{5402EDA1-D713-4394-87DC-35CDF0141A82}" dt="2023-08-19T14:50:07.128" v="18232" actId="20577"/>
      <pc:docMkLst>
        <pc:docMk/>
      </pc:docMkLst>
      <pc:sldChg chg="addSp delSp modSp add mod modNotesTx">
        <pc:chgData name="张 智" userId="36bdf691fd3510be" providerId="LiveId" clId="{5402EDA1-D713-4394-87DC-35CDF0141A82}" dt="2023-08-16T07:13:31.655" v="5230" actId="20577"/>
        <pc:sldMkLst>
          <pc:docMk/>
          <pc:sldMk cId="2850690858" sldId="258"/>
        </pc:sldMkLst>
        <pc:spChg chg="mod">
          <ac:chgData name="张 智" userId="36bdf691fd3510be" providerId="LiveId" clId="{5402EDA1-D713-4394-87DC-35CDF0141A82}" dt="2023-08-16T07:05:25.175" v="5124" actId="1076"/>
          <ac:spMkLst>
            <pc:docMk/>
            <pc:sldMk cId="2850690858" sldId="258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16T07:05:22.829" v="5123" actId="1076"/>
          <ac:spMkLst>
            <pc:docMk/>
            <pc:sldMk cId="2850690858" sldId="258"/>
            <ac:spMk id="3" creationId="{F7DD7DCB-C7E2-1B4F-BD83-3B7AF005DD76}"/>
          </ac:spMkLst>
        </pc:spChg>
        <pc:spChg chg="del">
          <ac:chgData name="张 智" userId="36bdf691fd3510be" providerId="LiveId" clId="{5402EDA1-D713-4394-87DC-35CDF0141A82}" dt="2023-08-16T03:17:50.114" v="4579" actId="478"/>
          <ac:spMkLst>
            <pc:docMk/>
            <pc:sldMk cId="2850690858" sldId="258"/>
            <ac:spMk id="4" creationId="{5293465A-4C2A-754E-8F5A-63A08A730A0E}"/>
          </ac:spMkLst>
        </pc:spChg>
        <pc:spChg chg="add mod">
          <ac:chgData name="张 智" userId="36bdf691fd3510be" providerId="LiveId" clId="{5402EDA1-D713-4394-87DC-35CDF0141A82}" dt="2023-08-16T07:06:43.038" v="5181" actId="1076"/>
          <ac:spMkLst>
            <pc:docMk/>
            <pc:sldMk cId="2850690858" sldId="258"/>
            <ac:spMk id="5" creationId="{EF5C00F6-0D13-428F-85AF-DA2592554DEF}"/>
          </ac:spMkLst>
        </pc:spChg>
        <pc:spChg chg="add mod">
          <ac:chgData name="张 智" userId="36bdf691fd3510be" providerId="LiveId" clId="{5402EDA1-D713-4394-87DC-35CDF0141A82}" dt="2023-08-16T07:07:38.664" v="5187" actId="20577"/>
          <ac:spMkLst>
            <pc:docMk/>
            <pc:sldMk cId="2850690858" sldId="258"/>
            <ac:spMk id="6" creationId="{B519B1AC-AE0F-42B6-B4BA-8AECAB6A10CC}"/>
          </ac:spMkLst>
        </pc:spChg>
      </pc:sldChg>
      <pc:sldChg chg="delSp modSp add del mod">
        <pc:chgData name="张 智" userId="36bdf691fd3510be" providerId="LiveId" clId="{5402EDA1-D713-4394-87DC-35CDF0141A82}" dt="2023-08-16T07:13:24.349" v="5229" actId="2696"/>
        <pc:sldMkLst>
          <pc:docMk/>
          <pc:sldMk cId="1476963364" sldId="269"/>
        </pc:sldMkLst>
        <pc:spChg chg="mod">
          <ac:chgData name="张 智" userId="36bdf691fd3510be" providerId="LiveId" clId="{5402EDA1-D713-4394-87DC-35CDF0141A82}" dt="2023-08-16T06:29:02.472" v="4625" actId="1076"/>
          <ac:spMkLst>
            <pc:docMk/>
            <pc:sldMk cId="1476963364" sldId="269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16T06:29:10.075" v="4628" actId="20577"/>
          <ac:spMkLst>
            <pc:docMk/>
            <pc:sldMk cId="1476963364" sldId="269"/>
            <ac:spMk id="3" creationId="{F7DD7DCB-C7E2-1B4F-BD83-3B7AF005DD76}"/>
          </ac:spMkLst>
        </pc:spChg>
        <pc:spChg chg="del">
          <ac:chgData name="张 智" userId="36bdf691fd3510be" providerId="LiveId" clId="{5402EDA1-D713-4394-87DC-35CDF0141A82}" dt="2023-08-16T03:17:22.304" v="4562" actId="478"/>
          <ac:spMkLst>
            <pc:docMk/>
            <pc:sldMk cId="1476963364" sldId="269"/>
            <ac:spMk id="4" creationId="{5293465A-4C2A-754E-8F5A-63A08A730A0E}"/>
          </ac:spMkLst>
        </pc:spChg>
      </pc:sldChg>
      <pc:sldChg chg="modSp add del mod">
        <pc:chgData name="张 智" userId="36bdf691fd3510be" providerId="LiveId" clId="{5402EDA1-D713-4394-87DC-35CDF0141A82}" dt="2023-08-16T14:11:10.923" v="7381" actId="2696"/>
        <pc:sldMkLst>
          <pc:docMk/>
          <pc:sldMk cId="463881166" sldId="277"/>
        </pc:sldMkLst>
        <pc:spChg chg="mod">
          <ac:chgData name="张 智" userId="36bdf691fd3510be" providerId="LiveId" clId="{5402EDA1-D713-4394-87DC-35CDF0141A82}" dt="2023-08-16T08:32:48.229" v="6619" actId="27636"/>
          <ac:spMkLst>
            <pc:docMk/>
            <pc:sldMk cId="463881166" sldId="277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8:30:02.034" v="6586" actId="2696"/>
        <pc:sldMkLst>
          <pc:docMk/>
          <pc:sldMk cId="1332339358" sldId="277"/>
        </pc:sldMkLst>
        <pc:spChg chg="mod">
          <ac:chgData name="张 智" userId="36bdf691fd3510be" providerId="LiveId" clId="{5402EDA1-D713-4394-87DC-35CDF0141A82}" dt="2023-08-16T03:23:44.311" v="4583" actId="27636"/>
          <ac:spMkLst>
            <pc:docMk/>
            <pc:sldMk cId="1332339358" sldId="277"/>
            <ac:spMk id="3" creationId="{A1777822-F08B-5D4F-9AFF-451D6BF548EF}"/>
          </ac:spMkLst>
        </pc:spChg>
      </pc:sldChg>
      <pc:sldChg chg="add del">
        <pc:chgData name="张 智" userId="36bdf691fd3510be" providerId="LiveId" clId="{5402EDA1-D713-4394-87DC-35CDF0141A82}" dt="2023-08-16T06:20:03.324" v="4617" actId="2696"/>
        <pc:sldMkLst>
          <pc:docMk/>
          <pc:sldMk cId="2338250154" sldId="278"/>
        </pc:sldMkLst>
      </pc:sldChg>
      <pc:sldChg chg="modSp add del mod">
        <pc:chgData name="张 智" userId="36bdf691fd3510be" providerId="LiveId" clId="{5402EDA1-D713-4394-87DC-35CDF0141A82}" dt="2023-08-16T08:28:29.779" v="6574" actId="2696"/>
        <pc:sldMkLst>
          <pc:docMk/>
          <pc:sldMk cId="3541866018" sldId="278"/>
        </pc:sldMkLst>
        <pc:spChg chg="mod">
          <ac:chgData name="张 智" userId="36bdf691fd3510be" providerId="LiveId" clId="{5402EDA1-D713-4394-87DC-35CDF0141A82}" dt="2023-08-16T07:33:32.028" v="5409" actId="14100"/>
          <ac:spMkLst>
            <pc:docMk/>
            <pc:sldMk cId="3541866018" sldId="278"/>
            <ac:spMk id="2" creationId="{98ACEFEB-3C59-724C-9F6C-6099AD6EB856}"/>
          </ac:spMkLst>
        </pc:spChg>
        <pc:spChg chg="mod">
          <ac:chgData name="张 智" userId="36bdf691fd3510be" providerId="LiveId" clId="{5402EDA1-D713-4394-87DC-35CDF0141A82}" dt="2023-08-16T08:16:15.857" v="6448" actId="21"/>
          <ac:spMkLst>
            <pc:docMk/>
            <pc:sldMk cId="3541866018" sldId="278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7:45:14.910" v="5659" actId="2696"/>
        <pc:sldMkLst>
          <pc:docMk/>
          <pc:sldMk cId="1913900317" sldId="279"/>
        </pc:sldMkLst>
        <pc:spChg chg="mod">
          <ac:chgData name="张 智" userId="36bdf691fd3510be" providerId="LiveId" clId="{5402EDA1-D713-4394-87DC-35CDF0141A82}" dt="2023-08-16T03:23:44.317" v="4584" actId="27636"/>
          <ac:spMkLst>
            <pc:docMk/>
            <pc:sldMk cId="1913900317" sldId="279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7:45:17.135" v="5660" actId="2696"/>
        <pc:sldMkLst>
          <pc:docMk/>
          <pc:sldMk cId="295129211" sldId="280"/>
        </pc:sldMkLst>
        <pc:spChg chg="mod">
          <ac:chgData name="张 智" userId="36bdf691fd3510be" providerId="LiveId" clId="{5402EDA1-D713-4394-87DC-35CDF0141A82}" dt="2023-08-16T03:23:44.325" v="4585" actId="27636"/>
          <ac:spMkLst>
            <pc:docMk/>
            <pc:sldMk cId="295129211" sldId="280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7:45:19.478" v="5661" actId="2696"/>
        <pc:sldMkLst>
          <pc:docMk/>
          <pc:sldMk cId="1208137280" sldId="288"/>
        </pc:sldMkLst>
        <pc:spChg chg="mod">
          <ac:chgData name="张 智" userId="36bdf691fd3510be" providerId="LiveId" clId="{5402EDA1-D713-4394-87DC-35CDF0141A82}" dt="2023-08-16T03:23:44.333" v="4586" actId="27636"/>
          <ac:spMkLst>
            <pc:docMk/>
            <pc:sldMk cId="1208137280" sldId="288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8:30:02.034" v="6586" actId="2696"/>
        <pc:sldMkLst>
          <pc:docMk/>
          <pc:sldMk cId="2895985241" sldId="289"/>
        </pc:sldMkLst>
        <pc:spChg chg="mod">
          <ac:chgData name="张 智" userId="36bdf691fd3510be" providerId="LiveId" clId="{5402EDA1-D713-4394-87DC-35CDF0141A82}" dt="2023-08-16T03:23:44.338" v="4587" actId="27636"/>
          <ac:spMkLst>
            <pc:docMk/>
            <pc:sldMk cId="2895985241" sldId="289"/>
            <ac:spMk id="3" creationId="{A1777822-F08B-5D4F-9AFF-451D6BF548EF}"/>
          </ac:spMkLst>
        </pc:spChg>
      </pc:sldChg>
      <pc:sldChg chg="add del">
        <pc:chgData name="张 智" userId="36bdf691fd3510be" providerId="LiveId" clId="{5402EDA1-D713-4394-87DC-35CDF0141A82}" dt="2023-08-16T08:30:36.818" v="6589" actId="2696"/>
        <pc:sldMkLst>
          <pc:docMk/>
          <pc:sldMk cId="3360080928" sldId="289"/>
        </pc:sldMkLst>
      </pc:sldChg>
      <pc:sldChg chg="modSp add del mod">
        <pc:chgData name="张 智" userId="36bdf691fd3510be" providerId="LiveId" clId="{5402EDA1-D713-4394-87DC-35CDF0141A82}" dt="2023-08-17T13:42:00.719" v="11932" actId="2696"/>
        <pc:sldMkLst>
          <pc:docMk/>
          <pc:sldMk cId="1539165755" sldId="290"/>
        </pc:sldMkLst>
        <pc:spChg chg="mod">
          <ac:chgData name="张 智" userId="36bdf691fd3510be" providerId="LiveId" clId="{5402EDA1-D713-4394-87DC-35CDF0141A82}" dt="2023-08-16T08:52:25.119" v="6681" actId="1076"/>
          <ac:spMkLst>
            <pc:docMk/>
            <pc:sldMk cId="1539165755" sldId="290"/>
            <ac:spMk id="2" creationId="{98ACEFEB-3C59-724C-9F6C-6099AD6EB856}"/>
          </ac:spMkLst>
        </pc:spChg>
        <pc:spChg chg="mod">
          <ac:chgData name="张 智" userId="36bdf691fd3510be" providerId="LiveId" clId="{5402EDA1-D713-4394-87DC-35CDF0141A82}" dt="2023-08-16T08:52:28.619" v="6682" actId="113"/>
          <ac:spMkLst>
            <pc:docMk/>
            <pc:sldMk cId="1539165755" sldId="290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7T13:42:20.518" v="11933" actId="2696"/>
        <pc:sldMkLst>
          <pc:docMk/>
          <pc:sldMk cId="3955519557" sldId="294"/>
        </pc:sldMkLst>
        <pc:spChg chg="mod">
          <ac:chgData name="张 智" userId="36bdf691fd3510be" providerId="LiveId" clId="{5402EDA1-D713-4394-87DC-35CDF0141A82}" dt="2023-08-17T13:24:28.604" v="11810" actId="2711"/>
          <ac:spMkLst>
            <pc:docMk/>
            <pc:sldMk cId="3955519557" sldId="294"/>
            <ac:spMk id="2" creationId="{98ACEFEB-3C59-724C-9F6C-6099AD6EB856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3" creationId="{A1777822-F08B-5D4F-9AFF-451D6BF548EF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4" creationId="{81F5DDB3-E553-6F4A-A0E2-CD8137ED01CE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2" creationId="{92F1C3B2-AA38-0C42-929E-F1303056F1CA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3" creationId="{E715C108-9055-964A-87F8-232A0228A4E2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4" creationId="{31A7E12A-9634-EF48-8152-4DE542848C41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5" creationId="{D095D2F6-FD59-BB4A-9104-C6F6F95075D4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7" creationId="{846D4264-B07D-5D46-8672-6C915B9AD970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38" creationId="{8E5F64CA-F12B-C048-868C-ABC919A2EB45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54" creationId="{5BF83FA2-305B-E646-90D7-B7A112EDB986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55" creationId="{D230F044-3C15-7D43-9212-FF5A623B083E}"/>
          </ac:spMkLst>
        </pc:spChg>
        <pc:grpChg chg="mod">
          <ac:chgData name="张 智" userId="36bdf691fd3510be" providerId="LiveId" clId="{5402EDA1-D713-4394-87DC-35CDF0141A82}" dt="2023-08-16T08:52:57.716" v="6692" actId="1076"/>
          <ac:grpSpMkLst>
            <pc:docMk/>
            <pc:sldMk cId="3955519557" sldId="294"/>
            <ac:grpSpMk id="13" creationId="{007F36C6-652C-3149-9D3B-D8ADD0EF9A0B}"/>
          </ac:grpSpMkLst>
        </pc:grp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7" creationId="{C71251D2-DAF3-DB41-B199-EB6B168D0CFD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9" creationId="{0E983205-672D-F141-8993-7D2135B93798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26" creationId="{50BA4E7C-5142-4E40-A1B5-4D832880D3B1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37" creationId="{8265CF20-F0E5-5C46-B14A-FBB421599778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40" creationId="{17D2E732-4C71-B94C-ABAF-779A021CC7EE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47" creationId="{AE00BF7B-300A-054A-B3C6-FB73A50CCD07}"/>
          </ac:picMkLst>
        </pc:pic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15" creationId="{36146CEA-0764-8C4C-B63A-3C9476664A33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16" creationId="{1E2B30CB-FC36-1D4F-AC7F-664FC71392C0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19" creationId="{8DD9EA37-B136-CD42-89D2-7E17C60035A9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28" creationId="{C2786D77-8158-1743-A829-105FD8FD44C1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31" creationId="{DEBEAAD0-A23E-E94C-BA3D-F7847F496AFE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34" creationId="{2ABA6C7E-0428-6346-80CE-52897CA6B912}"/>
          </ac:cxnSpMkLst>
        </pc:cxnChg>
        <pc:cxnChg chg="mod">
          <ac:chgData name="张 智" userId="36bdf691fd3510be" providerId="LiveId" clId="{5402EDA1-D713-4394-87DC-35CDF0141A82}" dt="2023-08-16T08:52:57.716" v="6692" actId="1076"/>
          <ac:cxnSpMkLst>
            <pc:docMk/>
            <pc:sldMk cId="3955519557" sldId="294"/>
            <ac:cxnSpMk id="43" creationId="{1C525F12-3F56-174B-96C1-5F7D6BCFABB0}"/>
          </ac:cxnSpMkLst>
        </pc:cxnChg>
        <pc:cxnChg chg="mod">
          <ac:chgData name="张 智" userId="36bdf691fd3510be" providerId="LiveId" clId="{5402EDA1-D713-4394-87DC-35CDF0141A82}" dt="2023-08-16T08:52:57.716" v="6692" actId="1076"/>
          <ac:cxnSpMkLst>
            <pc:docMk/>
            <pc:sldMk cId="3955519557" sldId="294"/>
            <ac:cxnSpMk id="48" creationId="{6C0997D6-09C3-8F4B-BFB8-5F8D16025A43}"/>
          </ac:cxnSpMkLst>
        </pc:cxnChg>
      </pc:sldChg>
      <pc:sldChg chg="modSp add del mod">
        <pc:chgData name="张 智" userId="36bdf691fd3510be" providerId="LiveId" clId="{5402EDA1-D713-4394-87DC-35CDF0141A82}" dt="2023-08-17T15:24:58.906" v="13791" actId="2696"/>
        <pc:sldMkLst>
          <pc:docMk/>
          <pc:sldMk cId="2129791650" sldId="298"/>
        </pc:sldMkLst>
        <pc:spChg chg="mod">
          <ac:chgData name="张 智" userId="36bdf691fd3510be" providerId="LiveId" clId="{5402EDA1-D713-4394-87DC-35CDF0141A82}" dt="2023-08-16T03:25:14.032" v="4612" actId="20577"/>
          <ac:spMkLst>
            <pc:docMk/>
            <pc:sldMk cId="2129791650" sldId="298"/>
            <ac:spMk id="2" creationId="{98ACEFEB-3C59-724C-9F6C-6099AD6EB856}"/>
          </ac:spMkLst>
        </pc:spChg>
      </pc:sldChg>
      <pc:sldChg chg="modSp add mod modNotesTx">
        <pc:chgData name="张 智" userId="36bdf691fd3510be" providerId="LiveId" clId="{5402EDA1-D713-4394-87DC-35CDF0141A82}" dt="2023-08-16T06:35:24.601" v="4809" actId="20577"/>
        <pc:sldMkLst>
          <pc:docMk/>
          <pc:sldMk cId="3039451630" sldId="343"/>
        </pc:sldMkLst>
        <pc:spChg chg="mod">
          <ac:chgData name="张 智" userId="36bdf691fd3510be" providerId="LiveId" clId="{5402EDA1-D713-4394-87DC-35CDF0141A82}" dt="2023-08-16T03:14:20.816" v="4560" actId="313"/>
          <ac:spMkLst>
            <pc:docMk/>
            <pc:sldMk cId="3039451630" sldId="343"/>
            <ac:spMk id="3" creationId="{E9712784-199A-4366-8059-4B353600DEA1}"/>
          </ac:spMkLst>
        </pc:spChg>
      </pc:sldChg>
      <pc:sldChg chg="modSp add del mod">
        <pc:chgData name="张 智" userId="36bdf691fd3510be" providerId="LiveId" clId="{5402EDA1-D713-4394-87DC-35CDF0141A82}" dt="2023-08-17T14:15:51.168" v="12837" actId="2696"/>
        <pc:sldMkLst>
          <pc:docMk/>
          <pc:sldMk cId="1558777975" sldId="418"/>
        </pc:sldMkLst>
        <pc:spChg chg="mod">
          <ac:chgData name="张 智" userId="36bdf691fd3510be" providerId="LiveId" clId="{5402EDA1-D713-4394-87DC-35CDF0141A82}" dt="2023-08-16T03:22:31.870" v="4581" actId="27636"/>
          <ac:spMkLst>
            <pc:docMk/>
            <pc:sldMk cId="1558777975" sldId="418"/>
            <ac:spMk id="3" creationId="{16E39FD5-37A8-4348-8381-91D726EF0830}"/>
          </ac:spMkLst>
        </pc:spChg>
      </pc:sldChg>
      <pc:sldChg chg="modSp add del mod">
        <pc:chgData name="张 智" userId="36bdf691fd3510be" providerId="LiveId" clId="{5402EDA1-D713-4394-87DC-35CDF0141A82}" dt="2023-08-17T13:31:12.644" v="11879" actId="2696"/>
        <pc:sldMkLst>
          <pc:docMk/>
          <pc:sldMk cId="274185263" sldId="434"/>
        </pc:sldMkLst>
        <pc:spChg chg="mod">
          <ac:chgData name="张 智" userId="36bdf691fd3510be" providerId="LiveId" clId="{5402EDA1-D713-4394-87DC-35CDF0141A82}" dt="2023-08-17T13:30:09.032" v="11874" actId="2711"/>
          <ac:spMkLst>
            <pc:docMk/>
            <pc:sldMk cId="274185263" sldId="434"/>
            <ac:spMk id="5" creationId="{0E613293-05F4-4C25-A705-89AAFB9C7AAD}"/>
          </ac:spMkLst>
        </pc:spChg>
        <pc:spChg chg="mod">
          <ac:chgData name="张 智" userId="36bdf691fd3510be" providerId="LiveId" clId="{5402EDA1-D713-4394-87DC-35CDF0141A82}" dt="2023-08-17T13:29:45.989" v="11871" actId="2711"/>
          <ac:spMkLst>
            <pc:docMk/>
            <pc:sldMk cId="274185263" sldId="434"/>
            <ac:spMk id="7" creationId="{00000000-0000-0000-0000-000000000000}"/>
          </ac:spMkLst>
        </pc:spChg>
        <pc:spChg chg="mod">
          <ac:chgData name="张 智" userId="36bdf691fd3510be" providerId="LiveId" clId="{5402EDA1-D713-4394-87DC-35CDF0141A82}" dt="2023-08-17T13:30:19.598" v="11877" actId="14100"/>
          <ac:spMkLst>
            <pc:docMk/>
            <pc:sldMk cId="274185263" sldId="434"/>
            <ac:spMk id="9" creationId="{853EF04D-4AB1-442A-9119-2911AD52F027}"/>
          </ac:spMkLst>
        </pc:spChg>
      </pc:sldChg>
      <pc:sldChg chg="add del">
        <pc:chgData name="张 智" userId="36bdf691fd3510be" providerId="LiveId" clId="{5402EDA1-D713-4394-87DC-35CDF0141A82}" dt="2023-08-17T13:31:10.584" v="11878" actId="2696"/>
        <pc:sldMkLst>
          <pc:docMk/>
          <pc:sldMk cId="1092262459" sldId="435"/>
        </pc:sldMkLst>
      </pc:sldChg>
      <pc:sldChg chg="addSp delSp modSp add del mod">
        <pc:chgData name="张 智" userId="36bdf691fd3510be" providerId="LiveId" clId="{5402EDA1-D713-4394-87DC-35CDF0141A82}" dt="2023-08-17T14:16:13.481" v="12838" actId="2696"/>
        <pc:sldMkLst>
          <pc:docMk/>
          <pc:sldMk cId="374373565" sldId="557"/>
        </pc:sldMkLst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4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7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8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9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10" creationId="{00000000-0000-0000-0000-000000000000}"/>
          </ac:spMkLst>
        </pc:spChg>
        <pc:spChg chg="mod topLvl">
          <ac:chgData name="张 智" userId="36bdf691fd3510be" providerId="LiveId" clId="{5402EDA1-D713-4394-87DC-35CDF0141A82}" dt="2023-08-17T13:27:36.434" v="11851" actId="1035"/>
          <ac:spMkLst>
            <pc:docMk/>
            <pc:sldMk cId="374373565" sldId="557"/>
            <ac:spMk id="23" creationId="{00000000-0000-0000-0000-000000000000}"/>
          </ac:spMkLst>
        </pc:spChg>
        <pc:spChg chg="mod topLvl">
          <ac:chgData name="张 智" userId="36bdf691fd3510be" providerId="LiveId" clId="{5402EDA1-D713-4394-87DC-35CDF0141A82}" dt="2023-08-17T13:28:42.215" v="11868" actId="1076"/>
          <ac:spMkLst>
            <pc:docMk/>
            <pc:sldMk cId="374373565" sldId="557"/>
            <ac:spMk id="30" creationId="{00000000-0000-0000-0000-000000000000}"/>
          </ac:spMkLst>
        </pc:spChg>
        <pc:spChg chg="del mod topLvl">
          <ac:chgData name="张 智" userId="36bdf691fd3510be" providerId="LiveId" clId="{5402EDA1-D713-4394-87DC-35CDF0141A82}" dt="2023-08-17T13:28:36.004" v="11866" actId="478"/>
          <ac:spMkLst>
            <pc:docMk/>
            <pc:sldMk cId="374373565" sldId="557"/>
            <ac:spMk id="33" creationId="{00000000-0000-0000-0000-000000000000}"/>
          </ac:spMkLst>
        </pc:spChg>
        <pc:spChg chg="add mod">
          <ac:chgData name="张 智" userId="36bdf691fd3510be" providerId="LiveId" clId="{5402EDA1-D713-4394-87DC-35CDF0141A82}" dt="2023-08-17T13:28:46.607" v="11869" actId="1076"/>
          <ac:spMkLst>
            <pc:docMk/>
            <pc:sldMk cId="374373565" sldId="557"/>
            <ac:spMk id="38" creationId="{4B5A3BC6-EE94-436E-B016-480B5B36CAA3}"/>
          </ac:spMkLst>
        </pc:spChg>
        <pc:grpChg chg="del mod">
          <ac:chgData name="张 智" userId="36bdf691fd3510be" providerId="LiveId" clId="{5402EDA1-D713-4394-87DC-35CDF0141A82}" dt="2023-08-17T13:27:12.220" v="11840" actId="478"/>
          <ac:grpSpMkLst>
            <pc:docMk/>
            <pc:sldMk cId="374373565" sldId="557"/>
            <ac:grpSpMk id="21" creationId="{00000000-0000-0000-0000-000000000000}"/>
          </ac:grpSpMkLst>
        </pc:grpChg>
        <pc:grpChg chg="del mod">
          <ac:chgData name="张 智" userId="36bdf691fd3510be" providerId="LiveId" clId="{5402EDA1-D713-4394-87DC-35CDF0141A82}" dt="2023-08-17T13:27:44.799" v="11853" actId="478"/>
          <ac:grpSpMkLst>
            <pc:docMk/>
            <pc:sldMk cId="374373565" sldId="557"/>
            <ac:grpSpMk id="28" creationId="{00000000-0000-0000-0000-000000000000}"/>
          </ac:grpSpMkLst>
        </pc:grpChg>
        <pc:grpChg chg="del mod">
          <ac:chgData name="张 智" userId="36bdf691fd3510be" providerId="LiveId" clId="{5402EDA1-D713-4394-87DC-35CDF0141A82}" dt="2023-08-17T13:28:28.956" v="11863" actId="478"/>
          <ac:grpSpMkLst>
            <pc:docMk/>
            <pc:sldMk cId="374373565" sldId="557"/>
            <ac:grpSpMk id="31" creationId="{00000000-0000-0000-0000-000000000000}"/>
          </ac:grpSpMkLst>
        </pc:grpChg>
        <pc:grpChg chg="mod">
          <ac:chgData name="张 智" userId="36bdf691fd3510be" providerId="LiveId" clId="{5402EDA1-D713-4394-87DC-35CDF0141A82}" dt="2023-08-17T13:25:42.700" v="11820" actId="2711"/>
          <ac:grpSpMkLst>
            <pc:docMk/>
            <pc:sldMk cId="374373565" sldId="557"/>
            <ac:grpSpMk id="34" creationId="{00000000-0000-0000-0000-000000000000}"/>
          </ac:grpSpMkLst>
        </pc:grpChg>
        <pc:grpChg chg="mod">
          <ac:chgData name="张 智" userId="36bdf691fd3510be" providerId="LiveId" clId="{5402EDA1-D713-4394-87DC-35CDF0141A82}" dt="2023-08-17T13:25:42.700" v="11820" actId="2711"/>
          <ac:grpSpMkLst>
            <pc:docMk/>
            <pc:sldMk cId="374373565" sldId="557"/>
            <ac:grpSpMk id="35" creationId="{00000000-0000-0000-0000-000000000000}"/>
          </ac:grpSpMkLst>
        </pc:grpChg>
        <pc:picChg chg="mod">
          <ac:chgData name="张 智" userId="36bdf691fd3510be" providerId="LiveId" clId="{5402EDA1-D713-4394-87DC-35CDF0141A82}" dt="2023-08-17T13:25:42.700" v="11820" actId="2711"/>
          <ac:picMkLst>
            <pc:docMk/>
            <pc:sldMk cId="374373565" sldId="557"/>
            <ac:picMk id="5" creationId="{00000000-0000-0000-0000-000000000000}"/>
          </ac:picMkLst>
        </pc:picChg>
        <pc:picChg chg="del mod topLvl">
          <ac:chgData name="张 智" userId="36bdf691fd3510be" providerId="LiveId" clId="{5402EDA1-D713-4394-87DC-35CDF0141A82}" dt="2023-08-17T13:27:12.220" v="11840" actId="478"/>
          <ac:picMkLst>
            <pc:docMk/>
            <pc:sldMk cId="374373565" sldId="557"/>
            <ac:picMk id="22" creationId="{00000000-0000-0000-0000-000000000000}"/>
          </ac:picMkLst>
        </pc:picChg>
        <pc:picChg chg="del topLvl">
          <ac:chgData name="张 智" userId="36bdf691fd3510be" providerId="LiveId" clId="{5402EDA1-D713-4394-87DC-35CDF0141A82}" dt="2023-08-17T13:27:44.799" v="11853" actId="478"/>
          <ac:picMkLst>
            <pc:docMk/>
            <pc:sldMk cId="374373565" sldId="557"/>
            <ac:picMk id="29" creationId="{00000000-0000-0000-0000-000000000000}"/>
          </ac:picMkLst>
        </pc:picChg>
        <pc:picChg chg="del topLvl">
          <ac:chgData name="张 智" userId="36bdf691fd3510be" providerId="LiveId" clId="{5402EDA1-D713-4394-87DC-35CDF0141A82}" dt="2023-08-17T13:28:28.956" v="11863" actId="478"/>
          <ac:picMkLst>
            <pc:docMk/>
            <pc:sldMk cId="374373565" sldId="557"/>
            <ac:picMk id="32" creationId="{00000000-0000-0000-0000-000000000000}"/>
          </ac:picMkLst>
        </pc:picChg>
        <pc:picChg chg="mod">
          <ac:chgData name="张 智" userId="36bdf691fd3510be" providerId="LiveId" clId="{5402EDA1-D713-4394-87DC-35CDF0141A82}" dt="2023-08-17T13:25:42.700" v="11820" actId="2711"/>
          <ac:picMkLst>
            <pc:docMk/>
            <pc:sldMk cId="374373565" sldId="557"/>
            <ac:picMk id="36" creationId="{0C630189-11FB-403C-9161-2720FEBF7941}"/>
          </ac:picMkLst>
        </pc:pic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1" creationId="{00000000-0000-0000-0000-000000000000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2" creationId="{9C9C61C3-145D-443B-B08E-1702E3C9F7EF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3" creationId="{00000000-0000-0000-0000-000000000000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5" creationId="{00000000-0000-0000-0000-000000000000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37" creationId="{E80C9EF7-B8A3-4F54-8599-DBEADC746C05}"/>
          </ac:cxnSpMkLst>
        </pc:cxnChg>
      </pc:sldChg>
      <pc:sldChg chg="addSp delSp modSp add mod modNotesTx">
        <pc:chgData name="张 智" userId="36bdf691fd3510be" providerId="LiveId" clId="{5402EDA1-D713-4394-87DC-35CDF0141A82}" dt="2023-08-17T15:36:46.559" v="13923" actId="1076"/>
        <pc:sldMkLst>
          <pc:docMk/>
          <pc:sldMk cId="2941864185" sldId="557"/>
        </pc:sldMkLst>
        <pc:spChg chg="add del mod">
          <ac:chgData name="张 智" userId="36bdf691fd3510be" providerId="LiveId" clId="{5402EDA1-D713-4394-87DC-35CDF0141A82}" dt="2023-08-17T14:47:57.046" v="13102" actId="21"/>
          <ac:spMkLst>
            <pc:docMk/>
            <pc:sldMk cId="2941864185" sldId="557"/>
            <ac:spMk id="2" creationId="{51A816CA-F7D9-4B11-AEA8-C5D3D3A71101}"/>
          </ac:spMkLst>
        </pc:spChg>
        <pc:spChg chg="mod">
          <ac:chgData name="张 智" userId="36bdf691fd3510be" providerId="LiveId" clId="{5402EDA1-D713-4394-87DC-35CDF0141A82}" dt="2023-08-17T15:23:43.520" v="13737" actId="1076"/>
          <ac:spMkLst>
            <pc:docMk/>
            <pc:sldMk cId="2941864185" sldId="557"/>
            <ac:spMk id="4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7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8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9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10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17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20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2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15:25:32.612" v="13794" actId="478"/>
          <ac:spMkLst>
            <pc:docMk/>
            <pc:sldMk cId="2941864185" sldId="557"/>
            <ac:spMk id="25" creationId="{0A17ACA4-81BB-4984-B50E-78966272C7EF}"/>
          </ac:spMkLst>
        </pc:spChg>
        <pc:spChg chg="add mod">
          <ac:chgData name="张 智" userId="36bdf691fd3510be" providerId="LiveId" clId="{5402EDA1-D713-4394-87DC-35CDF0141A82}" dt="2023-08-17T15:36:46.559" v="13923" actId="1076"/>
          <ac:spMkLst>
            <pc:docMk/>
            <pc:sldMk cId="2941864185" sldId="557"/>
            <ac:spMk id="28" creationId="{30E878E0-AE00-4237-A93A-AEB8811926F1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30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38" creationId="{4B5A3BC6-EE94-436E-B016-480B5B36CAA3}"/>
          </ac:spMkLst>
        </pc:spChg>
        <pc:grpChg chg="mod">
          <ac:chgData name="张 智" userId="36bdf691fd3510be" providerId="LiveId" clId="{5402EDA1-D713-4394-87DC-35CDF0141A82}" dt="2023-08-17T15:14:25.924" v="13484" actId="1035"/>
          <ac:grpSpMkLst>
            <pc:docMk/>
            <pc:sldMk cId="2941864185" sldId="557"/>
            <ac:grpSpMk id="34" creationId="{00000000-0000-0000-0000-000000000000}"/>
          </ac:grpSpMkLst>
        </pc:grpChg>
        <pc:grpChg chg="mod">
          <ac:chgData name="张 智" userId="36bdf691fd3510be" providerId="LiveId" clId="{5402EDA1-D713-4394-87DC-35CDF0141A82}" dt="2023-08-17T15:14:25.924" v="13484" actId="1035"/>
          <ac:grpSpMkLst>
            <pc:docMk/>
            <pc:sldMk cId="2941864185" sldId="557"/>
            <ac:grpSpMk id="35" creationId="{00000000-0000-0000-0000-000000000000}"/>
          </ac:grpSpMkLst>
        </pc:grp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5" creationId="{00000000-0000-0000-0000-000000000000}"/>
          </ac:picMkLst>
        </pc:pic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26" creationId="{00000000-0000-0000-0000-000000000000}"/>
          </ac:picMkLst>
        </pc:pic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27" creationId="{00000000-0000-0000-0000-000000000000}"/>
          </ac:picMkLst>
        </pc:pic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36" creationId="{0C630189-11FB-403C-9161-2720FEBF7941}"/>
          </ac:picMkLst>
        </pc:pic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1" creationId="{00000000-0000-0000-0000-000000000000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2" creationId="{9C9C61C3-145D-443B-B08E-1702E3C9F7EF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3" creationId="{00000000-0000-0000-0000-000000000000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5" creationId="{00000000-0000-0000-0000-000000000000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37" creationId="{E80C9EF7-B8A3-4F54-8599-DBEADC746C05}"/>
          </ac:cxnSpMkLst>
        </pc:cxnChg>
      </pc:sldChg>
      <pc:sldChg chg="del">
        <pc:chgData name="张 智" userId="36bdf691fd3510be" providerId="LiveId" clId="{5402EDA1-D713-4394-87DC-35CDF0141A82}" dt="2023-08-16T03:25:18.311" v="4613" actId="2696"/>
        <pc:sldMkLst>
          <pc:docMk/>
          <pc:sldMk cId="2485277827" sldId="1292"/>
        </pc:sldMkLst>
      </pc:sldChg>
      <pc:sldChg chg="delSp modSp del mod">
        <pc:chgData name="张 智" userId="36bdf691fd3510be" providerId="LiveId" clId="{5402EDA1-D713-4394-87DC-35CDF0141A82}" dt="2023-08-16T08:54:06.996" v="6693" actId="2696"/>
        <pc:sldMkLst>
          <pc:docMk/>
          <pc:sldMk cId="227866386" sldId="1324"/>
        </pc:sldMkLst>
        <pc:spChg chg="mod">
          <ac:chgData name="张 智" userId="36bdf691fd3510be" providerId="LiveId" clId="{5402EDA1-D713-4394-87DC-35CDF0141A82}" dt="2023-08-16T08:48:50.103" v="6657" actId="1076"/>
          <ac:spMkLst>
            <pc:docMk/>
            <pc:sldMk cId="227866386" sldId="132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49:41.338" v="6666" actId="20577"/>
          <ac:spMkLst>
            <pc:docMk/>
            <pc:sldMk cId="227866386" sldId="1324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8:48:59.811" v="6659" actId="478"/>
          <ac:spMkLst>
            <pc:docMk/>
            <pc:sldMk cId="227866386" sldId="1324"/>
            <ac:spMk id="4" creationId="{00000000-0000-0000-0000-000000000000}"/>
          </ac:spMkLst>
        </pc:spChg>
      </pc:sldChg>
      <pc:sldChg chg="modSp add del mod modAnim">
        <pc:chgData name="张 智" userId="36bdf691fd3510be" providerId="LiveId" clId="{5402EDA1-D713-4394-87DC-35CDF0141A82}" dt="2023-08-17T15:11:42.056" v="13400" actId="2696"/>
        <pc:sldMkLst>
          <pc:docMk/>
          <pc:sldMk cId="1763762860" sldId="1324"/>
        </pc:sldMkLst>
        <pc:spChg chg="mod">
          <ac:chgData name="张 智" userId="36bdf691fd3510be" providerId="LiveId" clId="{5402EDA1-D713-4394-87DC-35CDF0141A82}" dt="2023-08-17T13:19:31.779" v="11805" actId="207"/>
          <ac:spMkLst>
            <pc:docMk/>
            <pc:sldMk cId="1763762860" sldId="132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14:39:33.730" v="12993" actId="108"/>
          <ac:spMkLst>
            <pc:docMk/>
            <pc:sldMk cId="1763762860" sldId="1324"/>
            <ac:spMk id="3" creationId="{00000000-0000-0000-0000-000000000000}"/>
          </ac:spMkLst>
        </pc:spChg>
      </pc:sldChg>
      <pc:sldChg chg="addSp modSp mod modNotesTx">
        <pc:chgData name="张 智" userId="36bdf691fd3510be" providerId="LiveId" clId="{5402EDA1-D713-4394-87DC-35CDF0141A82}" dt="2023-08-14T02:31:37.783" v="1346" actId="313"/>
        <pc:sldMkLst>
          <pc:docMk/>
          <pc:sldMk cId="590366965" sldId="1326"/>
        </pc:sldMkLst>
        <pc:spChg chg="mod">
          <ac:chgData name="张 智" userId="36bdf691fd3510be" providerId="LiveId" clId="{5402EDA1-D713-4394-87DC-35CDF0141A82}" dt="2023-08-14T01:47:38.734" v="82" actId="1076"/>
          <ac:spMkLst>
            <pc:docMk/>
            <pc:sldMk cId="590366965" sldId="1326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4T01:56:10.303" v="273" actId="21"/>
          <ac:spMkLst>
            <pc:docMk/>
            <pc:sldMk cId="590366965" sldId="1326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4T01:56:40.045" v="281" actId="1076"/>
          <ac:spMkLst>
            <pc:docMk/>
            <pc:sldMk cId="590366965" sldId="1326"/>
            <ac:spMk id="6" creationId="{CABF3C21-F117-4C68-99C9-0832D234D817}"/>
          </ac:spMkLst>
        </pc:spChg>
        <pc:picChg chg="add mod">
          <ac:chgData name="张 智" userId="36bdf691fd3510be" providerId="LiveId" clId="{5402EDA1-D713-4394-87DC-35CDF0141A82}" dt="2023-08-14T01:56:19.589" v="276" actId="1076"/>
          <ac:picMkLst>
            <pc:docMk/>
            <pc:sldMk cId="590366965" sldId="1326"/>
            <ac:picMk id="5" creationId="{ACFA79EF-2B18-42D5-988E-51061AD8001E}"/>
          </ac:picMkLst>
        </pc:picChg>
      </pc:sldChg>
      <pc:sldChg chg="del">
        <pc:chgData name="张 智" userId="36bdf691fd3510be" providerId="LiveId" clId="{5402EDA1-D713-4394-87DC-35CDF0141A82}" dt="2023-08-14T05:43:25.667" v="3812" actId="47"/>
        <pc:sldMkLst>
          <pc:docMk/>
          <pc:sldMk cId="1032128612" sldId="1327"/>
        </pc:sldMkLst>
      </pc:sldChg>
      <pc:sldChg chg="del">
        <pc:chgData name="张 智" userId="36bdf691fd3510be" providerId="LiveId" clId="{5402EDA1-D713-4394-87DC-35CDF0141A82}" dt="2023-08-13T14:08:27.467" v="29" actId="47"/>
        <pc:sldMkLst>
          <pc:docMk/>
          <pc:sldMk cId="514196321" sldId="1329"/>
        </pc:sldMkLst>
      </pc:sldChg>
      <pc:sldChg chg="addSp delSp modSp add del mod modNotesTx">
        <pc:chgData name="张 智" userId="36bdf691fd3510be" providerId="LiveId" clId="{5402EDA1-D713-4394-87DC-35CDF0141A82}" dt="2023-08-17T09:08:04.679" v="11363" actId="2696"/>
        <pc:sldMkLst>
          <pc:docMk/>
          <pc:sldMk cId="2536694230" sldId="1330"/>
        </pc:sldMkLst>
        <pc:spChg chg="mod">
          <ac:chgData name="张 智" userId="36bdf691fd3510be" providerId="LiveId" clId="{5402EDA1-D713-4394-87DC-35CDF0141A82}" dt="2023-08-14T05:52:54.337" v="3943" actId="1076"/>
          <ac:spMkLst>
            <pc:docMk/>
            <pc:sldMk cId="2536694230" sldId="1330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14T05:53:17.065" v="3945" actId="478"/>
          <ac:spMkLst>
            <pc:docMk/>
            <pc:sldMk cId="2536694230" sldId="1330"/>
            <ac:spMk id="4" creationId="{CBE99E32-E6A4-6246-B8C8-98BEDB107B86}"/>
          </ac:spMkLst>
        </pc:spChg>
        <pc:spChg chg="add mod">
          <ac:chgData name="张 智" userId="36bdf691fd3510be" providerId="LiveId" clId="{5402EDA1-D713-4394-87DC-35CDF0141A82}" dt="2023-08-14T05:53:42.657" v="3950" actId="1076"/>
          <ac:spMkLst>
            <pc:docMk/>
            <pc:sldMk cId="2536694230" sldId="1330"/>
            <ac:spMk id="5" creationId="{A72C5E76-C0D9-4BF7-A7E3-835975023029}"/>
          </ac:spMkLst>
        </pc:spChg>
        <pc:spChg chg="add mod">
          <ac:chgData name="张 智" userId="36bdf691fd3510be" providerId="LiveId" clId="{5402EDA1-D713-4394-87DC-35CDF0141A82}" dt="2023-08-14T05:54:36.300" v="4021" actId="113"/>
          <ac:spMkLst>
            <pc:docMk/>
            <pc:sldMk cId="2536694230" sldId="1330"/>
            <ac:spMk id="6" creationId="{972568D4-9BA0-4060-B219-AD719557C303}"/>
          </ac:spMkLst>
        </pc:spChg>
      </pc:sldChg>
      <pc:sldChg chg="del">
        <pc:chgData name="张 智" userId="36bdf691fd3510be" providerId="LiveId" clId="{5402EDA1-D713-4394-87DC-35CDF0141A82}" dt="2023-08-13T14:08:30.313" v="30" actId="47"/>
        <pc:sldMkLst>
          <pc:docMk/>
          <pc:sldMk cId="3226273088" sldId="1331"/>
        </pc:sldMkLst>
      </pc:sldChg>
      <pc:sldChg chg="del">
        <pc:chgData name="张 智" userId="36bdf691fd3510be" providerId="LiveId" clId="{5402EDA1-D713-4394-87DC-35CDF0141A82}" dt="2023-08-17T14:50:45.091" v="13127" actId="2696"/>
        <pc:sldMkLst>
          <pc:docMk/>
          <pc:sldMk cId="1316585882" sldId="1332"/>
        </pc:sldMkLst>
      </pc:sldChg>
      <pc:sldChg chg="del">
        <pc:chgData name="张 智" userId="36bdf691fd3510be" providerId="LiveId" clId="{5402EDA1-D713-4394-87DC-35CDF0141A82}" dt="2023-08-17T13:33:18.888" v="11893" actId="2696"/>
        <pc:sldMkLst>
          <pc:docMk/>
          <pc:sldMk cId="4189895974" sldId="1333"/>
        </pc:sldMkLst>
      </pc:sldChg>
      <pc:sldChg chg="addSp delSp modSp add mod delAnim modAnim">
        <pc:chgData name="张 智" userId="36bdf691fd3510be" providerId="LiveId" clId="{5402EDA1-D713-4394-87DC-35CDF0141A82}" dt="2023-08-16T08:13:20.959" v="6415" actId="478"/>
        <pc:sldMkLst>
          <pc:docMk/>
          <pc:sldMk cId="1252328963" sldId="1334"/>
        </pc:sldMkLst>
        <pc:spChg chg="mod">
          <ac:chgData name="张 智" userId="36bdf691fd3510be" providerId="LiveId" clId="{5402EDA1-D713-4394-87DC-35CDF0141A82}" dt="2023-08-16T07:41:15.356" v="5613" actId="1076"/>
          <ac:spMkLst>
            <pc:docMk/>
            <pc:sldMk cId="1252328963" sldId="133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12:01.529" v="6355" actId="20577"/>
          <ac:spMkLst>
            <pc:docMk/>
            <pc:sldMk cId="1252328963" sldId="1334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7:21:10.138" v="5400" actId="478"/>
          <ac:spMkLst>
            <pc:docMk/>
            <pc:sldMk cId="1252328963" sldId="1334"/>
            <ac:spMk id="4" creationId="{00000000-0000-0000-0000-000000000000}"/>
          </ac:spMkLst>
        </pc:spChg>
        <pc:spChg chg="add del mod">
          <ac:chgData name="张 智" userId="36bdf691fd3510be" providerId="LiveId" clId="{5402EDA1-D713-4394-87DC-35CDF0141A82}" dt="2023-08-16T07:38:00.030" v="5426" actId="478"/>
          <ac:spMkLst>
            <pc:docMk/>
            <pc:sldMk cId="1252328963" sldId="1334"/>
            <ac:spMk id="5" creationId="{900EF745-827E-4BAE-9382-77A614B89828}"/>
          </ac:spMkLst>
        </pc:spChg>
        <pc:spChg chg="add del mod">
          <ac:chgData name="张 智" userId="36bdf691fd3510be" providerId="LiveId" clId="{5402EDA1-D713-4394-87DC-35CDF0141A82}" dt="2023-08-16T07:43:53.693" v="5642" actId="478"/>
          <ac:spMkLst>
            <pc:docMk/>
            <pc:sldMk cId="1252328963" sldId="1334"/>
            <ac:spMk id="6" creationId="{6EDEA1CF-C438-4F93-BA0F-9FDEB81BBEDE}"/>
          </ac:spMkLst>
        </pc:spChg>
        <pc:spChg chg="add del mod">
          <ac:chgData name="张 智" userId="36bdf691fd3510be" providerId="LiveId" clId="{5402EDA1-D713-4394-87DC-35CDF0141A82}" dt="2023-08-16T08:13:20.959" v="6415" actId="478"/>
          <ac:spMkLst>
            <pc:docMk/>
            <pc:sldMk cId="1252328963" sldId="1334"/>
            <ac:spMk id="7" creationId="{3C6FDF4F-56F0-48CE-9E48-C56CB3475103}"/>
          </ac:spMkLst>
        </pc:spChg>
      </pc:sldChg>
      <pc:sldChg chg="add del modAnim">
        <pc:chgData name="张 智" userId="36bdf691fd3510be" providerId="LiveId" clId="{5402EDA1-D713-4394-87DC-35CDF0141A82}" dt="2023-08-16T07:19:34.007" v="5383" actId="2696"/>
        <pc:sldMkLst>
          <pc:docMk/>
          <pc:sldMk cId="1877261061" sldId="1334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3153483311" sldId="1334"/>
        </pc:sldMkLst>
      </pc:sldChg>
      <pc:sldChg chg="add del">
        <pc:chgData name="张 智" userId="36bdf691fd3510be" providerId="LiveId" clId="{5402EDA1-D713-4394-87DC-35CDF0141A82}" dt="2023-08-16T08:03:01.052" v="6079"/>
        <pc:sldMkLst>
          <pc:docMk/>
          <pc:sldMk cId="1075853991" sldId="1341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766084872" sldId="1341"/>
        </pc:sldMkLst>
      </pc:sldChg>
      <pc:sldChg chg="delSp modSp add del mod modAnim modNotesTx">
        <pc:chgData name="张 智" userId="36bdf691fd3510be" providerId="LiveId" clId="{5402EDA1-D713-4394-87DC-35CDF0141A82}" dt="2023-08-16T08:13:38.613" v="6418" actId="2696"/>
        <pc:sldMkLst>
          <pc:docMk/>
          <pc:sldMk cId="3382148028" sldId="1341"/>
        </pc:sldMkLst>
        <pc:spChg chg="mod">
          <ac:chgData name="张 智" userId="36bdf691fd3510be" providerId="LiveId" clId="{5402EDA1-D713-4394-87DC-35CDF0141A82}" dt="2023-08-16T08:08:49.538" v="6246" actId="20577"/>
          <ac:spMkLst>
            <pc:docMk/>
            <pc:sldMk cId="3382148028" sldId="1341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09:14.365" v="6254" actId="20577"/>
          <ac:spMkLst>
            <pc:docMk/>
            <pc:sldMk cId="3382148028" sldId="1341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8:04:58.714" v="6194" actId="478"/>
          <ac:spMkLst>
            <pc:docMk/>
            <pc:sldMk cId="3382148028" sldId="1341"/>
            <ac:spMk id="4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16T08:02:55.535" v="6077" actId="2696"/>
        <pc:sldMkLst>
          <pc:docMk/>
          <pc:sldMk cId="4221796419" sldId="1341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2160477735" sldId="1343"/>
        </pc:sldMkLst>
      </pc:sldChg>
      <pc:sldChg chg="add del">
        <pc:chgData name="张 智" userId="36bdf691fd3510be" providerId="LiveId" clId="{5402EDA1-D713-4394-87DC-35CDF0141A82}" dt="2023-08-16T08:30:27.537" v="6588" actId="2696"/>
        <pc:sldMkLst>
          <pc:docMk/>
          <pc:sldMk cId="2867353212" sldId="1343"/>
        </pc:sldMkLst>
      </pc:sldChg>
      <pc:sldChg chg="addSp delSp modSp add del mod modAnim modNotesTx">
        <pc:chgData name="张 智" userId="36bdf691fd3510be" providerId="LiveId" clId="{5402EDA1-D713-4394-87DC-35CDF0141A82}" dt="2023-08-17T13:24:02.526" v="11808" actId="2696"/>
        <pc:sldMkLst>
          <pc:docMk/>
          <pc:sldMk cId="4181001443" sldId="1343"/>
        </pc:sldMkLst>
        <pc:spChg chg="mod">
          <ac:chgData name="张 智" userId="36bdf691fd3510be" providerId="LiveId" clId="{5402EDA1-D713-4394-87DC-35CDF0141A82}" dt="2023-08-16T08:32:05.673" v="6615" actId="1076"/>
          <ac:spMkLst>
            <pc:docMk/>
            <pc:sldMk cId="4181001443" sldId="1343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32:07.817" v="6616" actId="1076"/>
          <ac:spMkLst>
            <pc:docMk/>
            <pc:sldMk cId="4181001443" sldId="1343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8:31:52.701" v="6614" actId="478"/>
          <ac:spMkLst>
            <pc:docMk/>
            <pc:sldMk cId="4181001443" sldId="1343"/>
            <ac:spMk id="4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23:15.193" v="7502" actId="20577"/>
          <ac:spMkLst>
            <pc:docMk/>
            <pc:sldMk cId="4181001443" sldId="1343"/>
            <ac:spMk id="4" creationId="{3F308947-4F66-43E5-9430-255991EA9080}"/>
          </ac:spMkLst>
        </pc:spChg>
      </pc:sldChg>
      <pc:sldChg chg="add del">
        <pc:chgData name="张 智" userId="36bdf691fd3510be" providerId="LiveId" clId="{5402EDA1-D713-4394-87DC-35CDF0141A82}" dt="2023-08-16T14:12:27.388" v="7388" actId="2696"/>
        <pc:sldMkLst>
          <pc:docMk/>
          <pc:sldMk cId="1057070414" sldId="1344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335572792" sldId="1344"/>
        </pc:sldMkLst>
      </pc:sldChg>
      <pc:sldChg chg="addSp delSp modSp add del mod modAnim">
        <pc:chgData name="张 智" userId="36bdf691fd3510be" providerId="LiveId" clId="{5402EDA1-D713-4394-87DC-35CDF0141A82}" dt="2023-08-16T14:13:11.200" v="7408" actId="2696"/>
        <pc:sldMkLst>
          <pc:docMk/>
          <pc:sldMk cId="3032483920" sldId="1344"/>
        </pc:sldMkLst>
        <pc:spChg chg="del">
          <ac:chgData name="张 智" userId="36bdf691fd3510be" providerId="LiveId" clId="{5402EDA1-D713-4394-87DC-35CDF0141A82}" dt="2023-08-16T14:13:05.644" v="7405" actId="21"/>
          <ac:spMkLst>
            <pc:docMk/>
            <pc:sldMk cId="3032483920" sldId="1344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13:05.644" v="7405" actId="21"/>
          <ac:spMkLst>
            <pc:docMk/>
            <pc:sldMk cId="3032483920" sldId="1344"/>
            <ac:spMk id="6" creationId="{5DA89AAE-EFAD-48B1-8A8C-63D31A0738C2}"/>
          </ac:spMkLst>
        </pc:spChg>
      </pc:sldChg>
      <pc:sldChg chg="delSp add del mod">
        <pc:chgData name="张 智" userId="36bdf691fd3510be" providerId="LiveId" clId="{5402EDA1-D713-4394-87DC-35CDF0141A82}" dt="2023-08-17T13:23:38.978" v="11807" actId="2696"/>
        <pc:sldMkLst>
          <pc:docMk/>
          <pc:sldMk cId="3704464014" sldId="1345"/>
        </pc:sldMkLst>
        <pc:spChg chg="del">
          <ac:chgData name="张 智" userId="36bdf691fd3510be" providerId="LiveId" clId="{5402EDA1-D713-4394-87DC-35CDF0141A82}" dt="2023-08-16T15:03:10.111" v="7780" actId="478"/>
          <ac:spMkLst>
            <pc:docMk/>
            <pc:sldMk cId="3704464014" sldId="1345"/>
            <ac:spMk id="4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3744523561" sldId="1345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715092791" sldId="1346"/>
        </pc:sldMkLst>
      </pc:sldChg>
      <pc:sldChg chg="add del">
        <pc:chgData name="张 智" userId="36bdf691fd3510be" providerId="LiveId" clId="{5402EDA1-D713-4394-87DC-35CDF0141A82}" dt="2023-08-16T03:25:51.925" v="4616" actId="2696"/>
        <pc:sldMkLst>
          <pc:docMk/>
          <pc:sldMk cId="2727222264" sldId="1346"/>
        </pc:sldMkLst>
      </pc:sldChg>
      <pc:sldChg chg="add del">
        <pc:chgData name="张 智" userId="36bdf691fd3510be" providerId="LiveId" clId="{5402EDA1-D713-4394-87DC-35CDF0141A82}" dt="2023-08-16T08:52:06.015" v="6670" actId="2696"/>
        <pc:sldMkLst>
          <pc:docMk/>
          <pc:sldMk cId="799241551" sldId="1347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389155838" sldId="1347"/>
        </pc:sldMkLst>
      </pc:sldChg>
      <pc:sldChg chg="del">
        <pc:chgData name="张 智" userId="36bdf691fd3510be" providerId="LiveId" clId="{5402EDA1-D713-4394-87DC-35CDF0141A82}" dt="2023-08-16T08:50:07.061" v="6667" actId="47"/>
        <pc:sldMkLst>
          <pc:docMk/>
          <pc:sldMk cId="148263487" sldId="1348"/>
        </pc:sldMkLst>
      </pc:sldChg>
      <pc:sldChg chg="del">
        <pc:chgData name="张 智" userId="36bdf691fd3510be" providerId="LiveId" clId="{5402EDA1-D713-4394-87DC-35CDF0141A82}" dt="2023-08-16T08:50:08.216" v="6668" actId="47"/>
        <pc:sldMkLst>
          <pc:docMk/>
          <pc:sldMk cId="3159785855" sldId="1349"/>
        </pc:sldMkLst>
      </pc:sldChg>
      <pc:sldChg chg="addSp delSp modSp mod ord modAnim modNotesTx">
        <pc:chgData name="张 智" userId="36bdf691fd3510be" providerId="LiveId" clId="{5402EDA1-D713-4394-87DC-35CDF0141A82}" dt="2023-08-18T16:08:06.441" v="17900" actId="1076"/>
        <pc:sldMkLst>
          <pc:docMk/>
          <pc:sldMk cId="3215069773" sldId="1350"/>
        </pc:sldMkLst>
        <pc:spChg chg="mod">
          <ac:chgData name="张 智" userId="36bdf691fd3510be" providerId="LiveId" clId="{5402EDA1-D713-4394-87DC-35CDF0141A82}" dt="2023-08-18T15:46:56.592" v="16890" actId="20577"/>
          <ac:spMkLst>
            <pc:docMk/>
            <pc:sldMk cId="3215069773" sldId="1350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16:04:27.531" v="17836" actId="20577"/>
          <ac:spMkLst>
            <pc:docMk/>
            <pc:sldMk cId="3215069773" sldId="1350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8T03:12:07.691" v="16154" actId="478"/>
          <ac:spMkLst>
            <pc:docMk/>
            <pc:sldMk cId="3215069773" sldId="1350"/>
            <ac:spMk id="4" creationId="{00000000-0000-0000-0000-000000000000}"/>
          </ac:spMkLst>
        </pc:spChg>
        <pc:spChg chg="add mod">
          <ac:chgData name="张 智" userId="36bdf691fd3510be" providerId="LiveId" clId="{5402EDA1-D713-4394-87DC-35CDF0141A82}" dt="2023-08-18T16:06:55.112" v="17868" actId="1076"/>
          <ac:spMkLst>
            <pc:docMk/>
            <pc:sldMk cId="3215069773" sldId="1350"/>
            <ac:spMk id="6" creationId="{33DCC682-7890-43CE-82D2-B6B25F5CE9AD}"/>
          </ac:spMkLst>
        </pc:spChg>
        <pc:spChg chg="add mod">
          <ac:chgData name="张 智" userId="36bdf691fd3510be" providerId="LiveId" clId="{5402EDA1-D713-4394-87DC-35CDF0141A82}" dt="2023-08-18T16:08:06.441" v="17900" actId="1076"/>
          <ac:spMkLst>
            <pc:docMk/>
            <pc:sldMk cId="3215069773" sldId="1350"/>
            <ac:spMk id="7" creationId="{6BE8AAD7-9033-422E-8D35-5B5178B79B13}"/>
          </ac:spMkLst>
        </pc:spChg>
        <pc:picChg chg="add mod">
          <ac:chgData name="张 智" userId="36bdf691fd3510be" providerId="LiveId" clId="{5402EDA1-D713-4394-87DC-35CDF0141A82}" dt="2023-08-18T16:05:57.800" v="17838" actId="14100"/>
          <ac:picMkLst>
            <pc:docMk/>
            <pc:sldMk cId="3215069773" sldId="1350"/>
            <ac:picMk id="5" creationId="{A9BFF00F-958C-4495-A968-56F36A6EE6A9}"/>
          </ac:picMkLst>
        </pc:picChg>
      </pc:sldChg>
      <pc:sldChg chg="modSp del modAnim">
        <pc:chgData name="张 智" userId="36bdf691fd3510be" providerId="LiveId" clId="{5402EDA1-D713-4394-87DC-35CDF0141A82}" dt="2023-08-18T14:21:19.339" v="16181" actId="2696"/>
        <pc:sldMkLst>
          <pc:docMk/>
          <pc:sldMk cId="693548031" sldId="1351"/>
        </pc:sldMkLst>
        <pc:spChg chg="mod">
          <ac:chgData name="张 智" userId="36bdf691fd3510be" providerId="LiveId" clId="{5402EDA1-D713-4394-87DC-35CDF0141A82}" dt="2023-08-18T02:30:23.941" v="15176" actId="20577"/>
          <ac:spMkLst>
            <pc:docMk/>
            <pc:sldMk cId="693548031" sldId="1351"/>
            <ac:spMk id="3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7T14:50:43.482" v="13126" actId="2696"/>
        <pc:sldMkLst>
          <pc:docMk/>
          <pc:sldMk cId="1032071373" sldId="1352"/>
        </pc:sldMkLst>
      </pc:sldChg>
      <pc:sldChg chg="del">
        <pc:chgData name="张 智" userId="36bdf691fd3510be" providerId="LiveId" clId="{5402EDA1-D713-4394-87DC-35CDF0141A82}" dt="2023-08-16T08:50:47.683" v="6669" actId="47"/>
        <pc:sldMkLst>
          <pc:docMk/>
          <pc:sldMk cId="4206262900" sldId="1353"/>
        </pc:sldMkLst>
      </pc:sldChg>
      <pc:sldChg chg="delSp del mod">
        <pc:chgData name="张 智" userId="36bdf691fd3510be" providerId="LiveId" clId="{5402EDA1-D713-4394-87DC-35CDF0141A82}" dt="2023-08-17T13:32:32.546" v="11890" actId="2696"/>
        <pc:sldMkLst>
          <pc:docMk/>
          <pc:sldMk cId="2685954574" sldId="1354"/>
        </pc:sldMkLst>
        <pc:spChg chg="del">
          <ac:chgData name="张 智" userId="36bdf691fd3510be" providerId="LiveId" clId="{5402EDA1-D713-4394-87DC-35CDF0141A82}" dt="2023-08-16T15:06:16.124" v="7781" actId="478"/>
          <ac:spMkLst>
            <pc:docMk/>
            <pc:sldMk cId="2685954574" sldId="1354"/>
            <ac:spMk id="4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7T13:32:45.904" v="11891" actId="2696"/>
        <pc:sldMkLst>
          <pc:docMk/>
          <pc:sldMk cId="1219948862" sldId="1355"/>
        </pc:sldMkLst>
      </pc:sldChg>
      <pc:sldChg chg="del">
        <pc:chgData name="张 智" userId="36bdf691fd3510be" providerId="LiveId" clId="{5402EDA1-D713-4394-87DC-35CDF0141A82}" dt="2023-08-17T13:32:53.766" v="11892" actId="2696"/>
        <pc:sldMkLst>
          <pc:docMk/>
          <pc:sldMk cId="451890877" sldId="1356"/>
        </pc:sldMkLst>
      </pc:sldChg>
      <pc:sldChg chg="delSp modSp mod">
        <pc:chgData name="张 智" userId="36bdf691fd3510be" providerId="LiveId" clId="{5402EDA1-D713-4394-87DC-35CDF0141A82}" dt="2023-08-13T13:52:25.074" v="20" actId="478"/>
        <pc:sldMkLst>
          <pc:docMk/>
          <pc:sldMk cId="201535397" sldId="1357"/>
        </pc:sldMkLst>
        <pc:spChg chg="mod">
          <ac:chgData name="张 智" userId="36bdf691fd3510be" providerId="LiveId" clId="{5402EDA1-D713-4394-87DC-35CDF0141A82}" dt="2023-08-13T13:51:43.991" v="7" actId="20577"/>
          <ac:spMkLst>
            <pc:docMk/>
            <pc:sldMk cId="201535397" sldId="1357"/>
            <ac:spMk id="2" creationId="{4D81C55C-64EF-5A4C-AA55-00ED127F3859}"/>
          </ac:spMkLst>
        </pc:spChg>
        <pc:spChg chg="mod">
          <ac:chgData name="张 智" userId="36bdf691fd3510be" providerId="LiveId" clId="{5402EDA1-D713-4394-87DC-35CDF0141A82}" dt="2023-08-13T13:52:23.072" v="19" actId="14100"/>
          <ac:spMkLst>
            <pc:docMk/>
            <pc:sldMk cId="201535397" sldId="1357"/>
            <ac:spMk id="3" creationId="{0948071F-5629-E546-A495-2CF02BCF2F6C}"/>
          </ac:spMkLst>
        </pc:spChg>
        <pc:spChg chg="del">
          <ac:chgData name="张 智" userId="36bdf691fd3510be" providerId="LiveId" clId="{5402EDA1-D713-4394-87DC-35CDF0141A82}" dt="2023-08-13T13:51:26.613" v="0" actId="478"/>
          <ac:spMkLst>
            <pc:docMk/>
            <pc:sldMk cId="201535397" sldId="1357"/>
            <ac:spMk id="4" creationId="{2FE8A79C-FC85-E64F-9A9A-46E21C52ED2D}"/>
          </ac:spMkLst>
        </pc:spChg>
        <pc:spChg chg="del">
          <ac:chgData name="张 智" userId="36bdf691fd3510be" providerId="LiveId" clId="{5402EDA1-D713-4394-87DC-35CDF0141A82}" dt="2023-08-13T13:52:25.074" v="20" actId="478"/>
          <ac:spMkLst>
            <pc:docMk/>
            <pc:sldMk cId="201535397" sldId="1357"/>
            <ac:spMk id="5" creationId="{213B4352-6E12-074C-B434-FB86B89CA98F}"/>
          </ac:spMkLst>
        </pc:spChg>
      </pc:sldChg>
      <pc:sldChg chg="delSp modSp add mod modNotesTx">
        <pc:chgData name="张 智" userId="36bdf691fd3510be" providerId="LiveId" clId="{5402EDA1-D713-4394-87DC-35CDF0141A82}" dt="2023-08-14T05:42:35.509" v="3771" actId="27636"/>
        <pc:sldMkLst>
          <pc:docMk/>
          <pc:sldMk cId="1144395491" sldId="1358"/>
        </pc:sldMkLst>
        <pc:spChg chg="mod">
          <ac:chgData name="张 智" userId="36bdf691fd3510be" providerId="LiveId" clId="{5402EDA1-D713-4394-87DC-35CDF0141A82}" dt="2023-08-14T03:11:42.698" v="2867" actId="20577"/>
          <ac:spMkLst>
            <pc:docMk/>
            <pc:sldMk cId="1144395491" sldId="1358"/>
            <ac:spMk id="2" creationId="{EB93F8D7-86BD-1F45-AFCF-101895A32B22}"/>
          </ac:spMkLst>
        </pc:spChg>
        <pc:spChg chg="mod">
          <ac:chgData name="张 智" userId="36bdf691fd3510be" providerId="LiveId" clId="{5402EDA1-D713-4394-87DC-35CDF0141A82}" dt="2023-08-14T05:42:35.509" v="3771" actId="27636"/>
          <ac:spMkLst>
            <pc:docMk/>
            <pc:sldMk cId="1144395491" sldId="1358"/>
            <ac:spMk id="3" creationId="{3FE16A9C-2324-5945-B4B8-0E9FCC57A6F7}"/>
          </ac:spMkLst>
        </pc:spChg>
        <pc:spChg chg="del">
          <ac:chgData name="张 智" userId="36bdf691fd3510be" providerId="LiveId" clId="{5402EDA1-D713-4394-87DC-35CDF0141A82}" dt="2023-08-14T02:09:42.462" v="913" actId="478"/>
          <ac:spMkLst>
            <pc:docMk/>
            <pc:sldMk cId="1144395491" sldId="1358"/>
            <ac:spMk id="4" creationId="{683E4D0D-9F32-034F-A9ED-C2AFE31E656A}"/>
          </ac:spMkLst>
        </pc:spChg>
        <pc:spChg chg="del">
          <ac:chgData name="张 智" userId="36bdf691fd3510be" providerId="LiveId" clId="{5402EDA1-D713-4394-87DC-35CDF0141A82}" dt="2023-08-14T02:09:44.611" v="914" actId="478"/>
          <ac:spMkLst>
            <pc:docMk/>
            <pc:sldMk cId="1144395491" sldId="1358"/>
            <ac:spMk id="5" creationId="{BF8C038F-D688-2B46-BC8D-FC633465F261}"/>
          </ac:spMkLst>
        </pc:spChg>
      </pc:sldChg>
      <pc:sldChg chg="del">
        <pc:chgData name="张 智" userId="36bdf691fd3510be" providerId="LiveId" clId="{5402EDA1-D713-4394-87DC-35CDF0141A82}" dt="2023-08-14T02:09:15.094" v="886" actId="2696"/>
        <pc:sldMkLst>
          <pc:docMk/>
          <pc:sldMk cId="3031709979" sldId="1358"/>
        </pc:sldMkLst>
      </pc:sldChg>
      <pc:sldChg chg="modSp mod modNotesTx">
        <pc:chgData name="张 智" userId="36bdf691fd3510be" providerId="LiveId" clId="{5402EDA1-D713-4394-87DC-35CDF0141A82}" dt="2023-08-18T02:19:55.274" v="15171" actId="20577"/>
        <pc:sldMkLst>
          <pc:docMk/>
          <pc:sldMk cId="3401202499" sldId="1360"/>
        </pc:sldMkLst>
        <pc:spChg chg="mod">
          <ac:chgData name="张 智" userId="36bdf691fd3510be" providerId="LiveId" clId="{5402EDA1-D713-4394-87DC-35CDF0141A82}" dt="2023-08-17T06:32:23.539" v="8043" actId="1076"/>
          <ac:spMkLst>
            <pc:docMk/>
            <pc:sldMk cId="3401202499" sldId="1360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02:19:55.274" v="15171" actId="20577"/>
          <ac:spMkLst>
            <pc:docMk/>
            <pc:sldMk cId="3401202499" sldId="1360"/>
            <ac:spMk id="3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4T03:04:49.875" v="2731" actId="2696"/>
        <pc:sldMkLst>
          <pc:docMk/>
          <pc:sldMk cId="1246020451" sldId="1361"/>
        </pc:sldMkLst>
      </pc:sldChg>
      <pc:sldChg chg="delSp modSp del mod">
        <pc:chgData name="张 智" userId="36bdf691fd3510be" providerId="LiveId" clId="{5402EDA1-D713-4394-87DC-35CDF0141A82}" dt="2023-08-18T02:21:25.735" v="15175" actId="2696"/>
        <pc:sldMkLst>
          <pc:docMk/>
          <pc:sldMk cId="1571513411" sldId="1362"/>
        </pc:sldMkLst>
        <pc:spChg chg="mod">
          <ac:chgData name="张 智" userId="36bdf691fd3510be" providerId="LiveId" clId="{5402EDA1-D713-4394-87DC-35CDF0141A82}" dt="2023-08-14T05:36:45.349" v="3458" actId="113"/>
          <ac:spMkLst>
            <pc:docMk/>
            <pc:sldMk cId="1571513411" sldId="1362"/>
            <ac:spMk id="2" creationId="{D22EFA50-EA49-DE47-98C9-610DF85CA5B4}"/>
          </ac:spMkLst>
        </pc:spChg>
        <pc:spChg chg="mod">
          <ac:chgData name="张 智" userId="36bdf691fd3510be" providerId="LiveId" clId="{5402EDA1-D713-4394-87DC-35CDF0141A82}" dt="2023-08-14T05:36:48.419" v="3459" actId="1076"/>
          <ac:spMkLst>
            <pc:docMk/>
            <pc:sldMk cId="1571513411" sldId="1362"/>
            <ac:spMk id="3" creationId="{41E2CE21-8037-F44D-9E06-225539C5382C}"/>
          </ac:spMkLst>
        </pc:spChg>
        <pc:spChg chg="del">
          <ac:chgData name="张 智" userId="36bdf691fd3510be" providerId="LiveId" clId="{5402EDA1-D713-4394-87DC-35CDF0141A82}" dt="2023-08-14T05:36:51.117" v="3460" actId="478"/>
          <ac:spMkLst>
            <pc:docMk/>
            <pc:sldMk cId="1571513411" sldId="1362"/>
            <ac:spMk id="4" creationId="{D430AB16-F838-1E43-BC30-208C2CF3ABE1}"/>
          </ac:spMkLst>
        </pc:spChg>
        <pc:spChg chg="del">
          <ac:chgData name="张 智" userId="36bdf691fd3510be" providerId="LiveId" clId="{5402EDA1-D713-4394-87DC-35CDF0141A82}" dt="2023-08-14T05:36:52.385" v="3461" actId="478"/>
          <ac:spMkLst>
            <pc:docMk/>
            <pc:sldMk cId="1571513411" sldId="1362"/>
            <ac:spMk id="5" creationId="{27ED0B03-FE1C-FB4F-831E-E6D955FF5511}"/>
          </ac:spMkLst>
        </pc:spChg>
      </pc:sldChg>
      <pc:sldChg chg="del">
        <pc:chgData name="张 智" userId="36bdf691fd3510be" providerId="LiveId" clId="{5402EDA1-D713-4394-87DC-35CDF0141A82}" dt="2023-08-13T14:08:25.171" v="27" actId="2696"/>
        <pc:sldMkLst>
          <pc:docMk/>
          <pc:sldMk cId="2964476656" sldId="1363"/>
        </pc:sldMkLst>
      </pc:sldChg>
      <pc:sldChg chg="del">
        <pc:chgData name="张 智" userId="36bdf691fd3510be" providerId="LiveId" clId="{5402EDA1-D713-4394-87DC-35CDF0141A82}" dt="2023-08-14T05:46:32.153" v="3848" actId="2696"/>
        <pc:sldMkLst>
          <pc:docMk/>
          <pc:sldMk cId="3104450703" sldId="1364"/>
        </pc:sldMkLst>
      </pc:sldChg>
      <pc:sldChg chg="delSp del mod">
        <pc:chgData name="张 智" userId="36bdf691fd3510be" providerId="LiveId" clId="{5402EDA1-D713-4394-87DC-35CDF0141A82}" dt="2023-08-17T03:32:14.220" v="7815" actId="47"/>
        <pc:sldMkLst>
          <pc:docMk/>
          <pc:sldMk cId="837157379" sldId="1365"/>
        </pc:sldMkLst>
        <pc:spChg chg="del">
          <ac:chgData name="张 智" userId="36bdf691fd3510be" providerId="LiveId" clId="{5402EDA1-D713-4394-87DC-35CDF0141A82}" dt="2023-08-16T15:10:36.116" v="7792" actId="478"/>
          <ac:spMkLst>
            <pc:docMk/>
            <pc:sldMk cId="837157379" sldId="1365"/>
            <ac:spMk id="4" creationId="{39C3A38A-59EF-4C45-811A-6CF165BA4E8C}"/>
          </ac:spMkLst>
        </pc:spChg>
        <pc:spChg chg="del">
          <ac:chgData name="张 智" userId="36bdf691fd3510be" providerId="LiveId" clId="{5402EDA1-D713-4394-87DC-35CDF0141A82}" dt="2023-08-16T15:10:37.506" v="7793" actId="478"/>
          <ac:spMkLst>
            <pc:docMk/>
            <pc:sldMk cId="837157379" sldId="1365"/>
            <ac:spMk id="5" creationId="{442887C2-5874-FA45-84BD-8D870E442D83}"/>
          </ac:spMkLst>
        </pc:spChg>
      </pc:sldChg>
      <pc:sldChg chg="del">
        <pc:chgData name="张 智" userId="36bdf691fd3510be" providerId="LiveId" clId="{5402EDA1-D713-4394-87DC-35CDF0141A82}" dt="2023-08-13T14:08:26.721" v="28" actId="47"/>
        <pc:sldMkLst>
          <pc:docMk/>
          <pc:sldMk cId="1526087667" sldId="1366"/>
        </pc:sldMkLst>
      </pc:sldChg>
      <pc:sldChg chg="delSp modSp del mod">
        <pc:chgData name="张 智" userId="36bdf691fd3510be" providerId="LiveId" clId="{5402EDA1-D713-4394-87DC-35CDF0141A82}" dt="2023-08-14T01:41:12.155" v="38" actId="2696"/>
        <pc:sldMkLst>
          <pc:docMk/>
          <pc:sldMk cId="3661060421" sldId="1367"/>
        </pc:sldMkLst>
        <pc:spChg chg="mod">
          <ac:chgData name="张 智" userId="36bdf691fd3510be" providerId="LiveId" clId="{5402EDA1-D713-4394-87DC-35CDF0141A82}" dt="2023-08-14T01:40:59.547" v="32" actId="21"/>
          <ac:spMkLst>
            <pc:docMk/>
            <pc:sldMk cId="3661060421" sldId="1367"/>
            <ac:spMk id="2" creationId="{4D81C55C-64EF-5A4C-AA55-00ED127F3859}"/>
          </ac:spMkLst>
        </pc:spChg>
        <pc:spChg chg="del">
          <ac:chgData name="张 智" userId="36bdf691fd3510be" providerId="LiveId" clId="{5402EDA1-D713-4394-87DC-35CDF0141A82}" dt="2023-08-13T13:52:31.766" v="21" actId="478"/>
          <ac:spMkLst>
            <pc:docMk/>
            <pc:sldMk cId="3661060421" sldId="1367"/>
            <ac:spMk id="4" creationId="{2FE8A79C-FC85-E64F-9A9A-46E21C52ED2D}"/>
          </ac:spMkLst>
        </pc:spChg>
        <pc:spChg chg="del">
          <ac:chgData name="张 智" userId="36bdf691fd3510be" providerId="LiveId" clId="{5402EDA1-D713-4394-87DC-35CDF0141A82}" dt="2023-08-13T13:52:32.894" v="22" actId="478"/>
          <ac:spMkLst>
            <pc:docMk/>
            <pc:sldMk cId="3661060421" sldId="1367"/>
            <ac:spMk id="5" creationId="{213B4352-6E12-074C-B434-FB86B89CA98F}"/>
          </ac:spMkLst>
        </pc:spChg>
      </pc:sldChg>
      <pc:sldChg chg="delSp add del mod">
        <pc:chgData name="张 智" userId="36bdf691fd3510be" providerId="LiveId" clId="{5402EDA1-D713-4394-87DC-35CDF0141A82}" dt="2023-08-14T01:43:53.796" v="39" actId="2696"/>
        <pc:sldMkLst>
          <pc:docMk/>
          <pc:sldMk cId="4056761651" sldId="1368"/>
        </pc:sldMkLst>
        <pc:spChg chg="del">
          <ac:chgData name="张 智" userId="36bdf691fd3510be" providerId="LiveId" clId="{5402EDA1-D713-4394-87DC-35CDF0141A82}" dt="2023-08-13T14:02:08.661" v="23" actId="478"/>
          <ac:spMkLst>
            <pc:docMk/>
            <pc:sldMk cId="4056761651" sldId="1368"/>
            <ac:spMk id="4" creationId="{2FE8A79C-FC85-E64F-9A9A-46E21C52ED2D}"/>
          </ac:spMkLst>
        </pc:spChg>
      </pc:sldChg>
      <pc:sldChg chg="delSp modSp mod">
        <pc:chgData name="张 智" userId="36bdf691fd3510be" providerId="LiveId" clId="{5402EDA1-D713-4394-87DC-35CDF0141A82}" dt="2023-08-16T15:12:06.182" v="7811" actId="1076"/>
        <pc:sldMkLst>
          <pc:docMk/>
          <pc:sldMk cId="3832666790" sldId="1369"/>
        </pc:sldMkLst>
        <pc:spChg chg="mod">
          <ac:chgData name="张 智" userId="36bdf691fd3510be" providerId="LiveId" clId="{5402EDA1-D713-4394-87DC-35CDF0141A82}" dt="2023-08-16T15:12:04.213" v="7810" actId="14100"/>
          <ac:spMkLst>
            <pc:docMk/>
            <pc:sldMk cId="3832666790" sldId="1369"/>
            <ac:spMk id="2" creationId="{A5CCF6B4-7979-9940-B766-20C4C18E1646}"/>
          </ac:spMkLst>
        </pc:spChg>
        <pc:spChg chg="mod">
          <ac:chgData name="张 智" userId="36bdf691fd3510be" providerId="LiveId" clId="{5402EDA1-D713-4394-87DC-35CDF0141A82}" dt="2023-08-16T15:12:06.182" v="7811" actId="1076"/>
          <ac:spMkLst>
            <pc:docMk/>
            <pc:sldMk cId="3832666790" sldId="1369"/>
            <ac:spMk id="3" creationId="{45E2EF9A-10A8-474F-9555-C08506F4A2FA}"/>
          </ac:spMkLst>
        </pc:spChg>
        <pc:spChg chg="del">
          <ac:chgData name="张 智" userId="36bdf691fd3510be" providerId="LiveId" clId="{5402EDA1-D713-4394-87DC-35CDF0141A82}" dt="2023-08-16T14:40:14.509" v="7504" actId="478"/>
          <ac:spMkLst>
            <pc:docMk/>
            <pc:sldMk cId="3832666790" sldId="1369"/>
            <ac:spMk id="4" creationId="{6A7FA77F-0261-9D46-AC74-EC81973BAFC4}"/>
          </ac:spMkLst>
        </pc:spChg>
        <pc:spChg chg="del">
          <ac:chgData name="张 智" userId="36bdf691fd3510be" providerId="LiveId" clId="{5402EDA1-D713-4394-87DC-35CDF0141A82}" dt="2023-08-16T14:40:13.761" v="7503" actId="478"/>
          <ac:spMkLst>
            <pc:docMk/>
            <pc:sldMk cId="3832666790" sldId="1369"/>
            <ac:spMk id="5" creationId="{D94B537E-47B5-644E-A78B-ADC01AE92722}"/>
          </ac:spMkLst>
        </pc:spChg>
      </pc:sldChg>
      <pc:sldChg chg="delSp del mod">
        <pc:chgData name="张 智" userId="36bdf691fd3510be" providerId="LiveId" clId="{5402EDA1-D713-4394-87DC-35CDF0141A82}" dt="2023-08-17T03:31:59.181" v="7813" actId="47"/>
        <pc:sldMkLst>
          <pc:docMk/>
          <pc:sldMk cId="2390807174" sldId="1370"/>
        </pc:sldMkLst>
        <pc:spChg chg="del">
          <ac:chgData name="张 智" userId="36bdf691fd3510be" providerId="LiveId" clId="{5402EDA1-D713-4394-87DC-35CDF0141A82}" dt="2023-08-16T15:11:03.503" v="7796" actId="478"/>
          <ac:spMkLst>
            <pc:docMk/>
            <pc:sldMk cId="2390807174" sldId="1370"/>
            <ac:spMk id="4" creationId="{6A7FA77F-0261-9D46-AC74-EC81973BAFC4}"/>
          </ac:spMkLst>
        </pc:spChg>
        <pc:spChg chg="del">
          <ac:chgData name="张 智" userId="36bdf691fd3510be" providerId="LiveId" clId="{5402EDA1-D713-4394-87DC-35CDF0141A82}" dt="2023-08-16T15:11:04.830" v="7797" actId="478"/>
          <ac:spMkLst>
            <pc:docMk/>
            <pc:sldMk cId="2390807174" sldId="1370"/>
            <ac:spMk id="5" creationId="{D94B537E-47B5-644E-A78B-ADC01AE92722}"/>
          </ac:spMkLst>
        </pc:spChg>
      </pc:sldChg>
      <pc:sldChg chg="delSp del mod">
        <pc:chgData name="张 智" userId="36bdf691fd3510be" providerId="LiveId" clId="{5402EDA1-D713-4394-87DC-35CDF0141A82}" dt="2023-08-17T03:32:12.088" v="7814" actId="47"/>
        <pc:sldMkLst>
          <pc:docMk/>
          <pc:sldMk cId="3645090660" sldId="1371"/>
        </pc:sldMkLst>
        <pc:spChg chg="del">
          <ac:chgData name="张 智" userId="36bdf691fd3510be" providerId="LiveId" clId="{5402EDA1-D713-4394-87DC-35CDF0141A82}" dt="2023-08-16T15:10:50.466" v="7794" actId="478"/>
          <ac:spMkLst>
            <pc:docMk/>
            <pc:sldMk cId="3645090660" sldId="1371"/>
            <ac:spMk id="4" creationId="{21B6E59D-C35A-154C-886A-F6F6EF12C1FB}"/>
          </ac:spMkLst>
        </pc:spChg>
        <pc:spChg chg="del">
          <ac:chgData name="张 智" userId="36bdf691fd3510be" providerId="LiveId" clId="{5402EDA1-D713-4394-87DC-35CDF0141A82}" dt="2023-08-16T15:10:51.687" v="7795" actId="478"/>
          <ac:spMkLst>
            <pc:docMk/>
            <pc:sldMk cId="3645090660" sldId="1371"/>
            <ac:spMk id="5" creationId="{D6D66E15-9FF7-0747-AF12-0035AB7EFACB}"/>
          </ac:spMkLst>
        </pc:spChg>
      </pc:sldChg>
      <pc:sldChg chg="delSp modSp add mod modNotesTx">
        <pc:chgData name="张 智" userId="36bdf691fd3510be" providerId="LiveId" clId="{5402EDA1-D713-4394-87DC-35CDF0141A82}" dt="2023-08-14T02:07:19.839" v="856" actId="20577"/>
        <pc:sldMkLst>
          <pc:docMk/>
          <pc:sldMk cId="1855926147" sldId="1372"/>
        </pc:sldMkLst>
        <pc:spChg chg="mod">
          <ac:chgData name="张 智" userId="36bdf691fd3510be" providerId="LiveId" clId="{5402EDA1-D713-4394-87DC-35CDF0141A82}" dt="2023-08-14T01:57:11.727" v="300" actId="20577"/>
          <ac:spMkLst>
            <pc:docMk/>
            <pc:sldMk cId="1855926147" sldId="1372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4T02:07:19.839" v="856" actId="20577"/>
          <ac:spMkLst>
            <pc:docMk/>
            <pc:sldMk cId="1855926147" sldId="1372"/>
            <ac:spMk id="3" creationId="{00000000-0000-0000-0000-000000000000}"/>
          </ac:spMkLst>
        </pc:spChg>
        <pc:picChg chg="del">
          <ac:chgData name="张 智" userId="36bdf691fd3510be" providerId="LiveId" clId="{5402EDA1-D713-4394-87DC-35CDF0141A82}" dt="2023-08-14T01:54:30.895" v="243" actId="478"/>
          <ac:picMkLst>
            <pc:docMk/>
            <pc:sldMk cId="1855926147" sldId="1372"/>
            <ac:picMk id="5" creationId="{ACFA79EF-2B18-42D5-988E-51061AD8001E}"/>
          </ac:picMkLst>
        </pc:picChg>
      </pc:sldChg>
      <pc:sldChg chg="addSp delSp modSp add mod modNotesTx">
        <pc:chgData name="张 智" userId="36bdf691fd3510be" providerId="LiveId" clId="{5402EDA1-D713-4394-87DC-35CDF0141A82}" dt="2023-08-14T05:41:02.619" v="3672" actId="20577"/>
        <pc:sldMkLst>
          <pc:docMk/>
          <pc:sldMk cId="369015162" sldId="1373"/>
        </pc:sldMkLst>
        <pc:spChg chg="mod">
          <ac:chgData name="张 智" userId="36bdf691fd3510be" providerId="LiveId" clId="{5402EDA1-D713-4394-87DC-35CDF0141A82}" dt="2023-08-14T05:29:47.290" v="3020" actId="1076"/>
          <ac:spMkLst>
            <pc:docMk/>
            <pc:sldMk cId="369015162" sldId="1373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4T02:08:15.936" v="875" actId="20577"/>
          <ac:spMkLst>
            <pc:docMk/>
            <pc:sldMk cId="369015162" sldId="1373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4T02:08:13.608" v="874" actId="478"/>
          <ac:spMkLst>
            <pc:docMk/>
            <pc:sldMk cId="369015162" sldId="1373"/>
            <ac:spMk id="6" creationId="{CABF3C21-F117-4C68-99C9-0832D234D817}"/>
          </ac:spMkLst>
        </pc:spChg>
        <pc:spChg chg="add mod">
          <ac:chgData name="张 智" userId="36bdf691fd3510be" providerId="LiveId" clId="{5402EDA1-D713-4394-87DC-35CDF0141A82}" dt="2023-08-14T05:31:02.163" v="3101" actId="1076"/>
          <ac:spMkLst>
            <pc:docMk/>
            <pc:sldMk cId="369015162" sldId="1373"/>
            <ac:spMk id="8" creationId="{25C58291-8FE4-45DD-BBDF-5F5D6D7DB62B}"/>
          </ac:spMkLst>
        </pc:spChg>
        <pc:spChg chg="add mod">
          <ac:chgData name="张 智" userId="36bdf691fd3510be" providerId="LiveId" clId="{5402EDA1-D713-4394-87DC-35CDF0141A82}" dt="2023-08-14T05:31:08.088" v="3108" actId="1037"/>
          <ac:spMkLst>
            <pc:docMk/>
            <pc:sldMk cId="369015162" sldId="1373"/>
            <ac:spMk id="9" creationId="{D8EAA27D-C69F-4E15-84AC-3481FB04E0BE}"/>
          </ac:spMkLst>
        </pc:spChg>
        <pc:spChg chg="add mod">
          <ac:chgData name="张 智" userId="36bdf691fd3510be" providerId="LiveId" clId="{5402EDA1-D713-4394-87DC-35CDF0141A82}" dt="2023-08-14T05:40:32.379" v="3625" actId="1076"/>
          <ac:spMkLst>
            <pc:docMk/>
            <pc:sldMk cId="369015162" sldId="1373"/>
            <ac:spMk id="10" creationId="{8094980C-4790-438E-BE00-60E7F6CDCE65}"/>
          </ac:spMkLst>
        </pc:spChg>
        <pc:picChg chg="del">
          <ac:chgData name="张 智" userId="36bdf691fd3510be" providerId="LiveId" clId="{5402EDA1-D713-4394-87DC-35CDF0141A82}" dt="2023-08-14T02:08:17.997" v="876" actId="478"/>
          <ac:picMkLst>
            <pc:docMk/>
            <pc:sldMk cId="369015162" sldId="1373"/>
            <ac:picMk id="5" creationId="{ACFA79EF-2B18-42D5-988E-51061AD8001E}"/>
          </ac:picMkLst>
        </pc:picChg>
        <pc:picChg chg="add mod">
          <ac:chgData name="张 智" userId="36bdf691fd3510be" providerId="LiveId" clId="{5402EDA1-D713-4394-87DC-35CDF0141A82}" dt="2023-08-14T04:59:14.268" v="3016" actId="1076"/>
          <ac:picMkLst>
            <pc:docMk/>
            <pc:sldMk cId="369015162" sldId="1373"/>
            <ac:picMk id="7" creationId="{6391CC7C-1255-423F-9333-BEF38E9F7023}"/>
          </ac:picMkLst>
        </pc:picChg>
      </pc:sldChg>
      <pc:sldChg chg="modSp add mod">
        <pc:chgData name="张 智" userId="36bdf691fd3510be" providerId="LiveId" clId="{5402EDA1-D713-4394-87DC-35CDF0141A82}" dt="2023-08-14T05:43:14.514" v="3809" actId="20577"/>
        <pc:sldMkLst>
          <pc:docMk/>
          <pc:sldMk cId="1049597773" sldId="1374"/>
        </pc:sldMkLst>
        <pc:spChg chg="mod">
          <ac:chgData name="张 智" userId="36bdf691fd3510be" providerId="LiveId" clId="{5402EDA1-D713-4394-87DC-35CDF0141A82}" dt="2023-08-14T05:43:14.514" v="3809" actId="20577"/>
          <ac:spMkLst>
            <pc:docMk/>
            <pc:sldMk cId="1049597773" sldId="1374"/>
            <ac:spMk id="3" creationId="{3FE16A9C-2324-5945-B4B8-0E9FCC57A6F7}"/>
          </ac:spMkLst>
        </pc:spChg>
      </pc:sldChg>
      <pc:sldChg chg="addSp delSp modSp add del mod">
        <pc:chgData name="张 智" userId="36bdf691fd3510be" providerId="LiveId" clId="{5402EDA1-D713-4394-87DC-35CDF0141A82}" dt="2023-08-17T09:08:02.113" v="11362" actId="2696"/>
        <pc:sldMkLst>
          <pc:docMk/>
          <pc:sldMk cId="2967069975" sldId="1375"/>
        </pc:sldMkLst>
        <pc:spChg chg="del">
          <ac:chgData name="张 智" userId="36bdf691fd3510be" providerId="LiveId" clId="{5402EDA1-D713-4394-87DC-35CDF0141A82}" dt="2023-08-17T07:12:48.334" v="8680" actId="478"/>
          <ac:spMkLst>
            <pc:docMk/>
            <pc:sldMk cId="2967069975" sldId="1375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7:12:58.817" v="8684" actId="1076"/>
          <ac:spMkLst>
            <pc:docMk/>
            <pc:sldMk cId="2967069975" sldId="1375"/>
            <ac:spMk id="4" creationId="{CBE99E32-E6A4-6246-B8C8-98BEDB107B86}"/>
          </ac:spMkLst>
        </pc:spChg>
        <pc:spChg chg="add del mod">
          <ac:chgData name="张 智" userId="36bdf691fd3510be" providerId="LiveId" clId="{5402EDA1-D713-4394-87DC-35CDF0141A82}" dt="2023-08-17T07:12:50.498" v="8681" actId="478"/>
          <ac:spMkLst>
            <pc:docMk/>
            <pc:sldMk cId="2967069975" sldId="1375"/>
            <ac:spMk id="5" creationId="{E8264B62-B958-4E3A-A788-CDF5442234CE}"/>
          </ac:spMkLst>
        </pc:spChg>
        <pc:spChg chg="add mod">
          <ac:chgData name="张 智" userId="36bdf691fd3510be" providerId="LiveId" clId="{5402EDA1-D713-4394-87DC-35CDF0141A82}" dt="2023-08-17T07:12:50.862" v="8682"/>
          <ac:spMkLst>
            <pc:docMk/>
            <pc:sldMk cId="2967069975" sldId="1375"/>
            <ac:spMk id="6" creationId="{77904DF1-7D09-4C74-B621-63E8A08E4760}"/>
          </ac:spMkLst>
        </pc:spChg>
        <pc:spChg chg="add mod">
          <ac:chgData name="张 智" userId="36bdf691fd3510be" providerId="LiveId" clId="{5402EDA1-D713-4394-87DC-35CDF0141A82}" dt="2023-08-17T07:13:12.561" v="8688" actId="1076"/>
          <ac:spMkLst>
            <pc:docMk/>
            <pc:sldMk cId="2967069975" sldId="1375"/>
            <ac:spMk id="7" creationId="{47A9116C-A795-4354-8664-E80600092F3B}"/>
          </ac:spMkLst>
        </pc:spChg>
      </pc:sldChg>
      <pc:sldChg chg="delSp modSp add del mod">
        <pc:chgData name="张 智" userId="36bdf691fd3510be" providerId="LiveId" clId="{5402EDA1-D713-4394-87DC-35CDF0141A82}" dt="2023-08-17T07:12:34.745" v="8678" actId="2696"/>
        <pc:sldMkLst>
          <pc:docMk/>
          <pc:sldMk cId="3437632792" sldId="1375"/>
        </pc:sldMkLst>
        <pc:spChg chg="mod">
          <ac:chgData name="张 智" userId="36bdf691fd3510be" providerId="LiveId" clId="{5402EDA1-D713-4394-87DC-35CDF0141A82}" dt="2023-08-17T07:11:10.232" v="8672" actId="14100"/>
          <ac:spMkLst>
            <pc:docMk/>
            <pc:sldMk cId="3437632792" sldId="1375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7:11:24.833" v="8677" actId="1076"/>
          <ac:spMkLst>
            <pc:docMk/>
            <pc:sldMk cId="3437632792" sldId="1375"/>
            <ac:spMk id="4" creationId="{CBE99E32-E6A4-6246-B8C8-98BEDB107B86}"/>
          </ac:spMkLst>
        </pc:spChg>
        <pc:spChg chg="del">
          <ac:chgData name="张 智" userId="36bdf691fd3510be" providerId="LiveId" clId="{5402EDA1-D713-4394-87DC-35CDF0141A82}" dt="2023-08-17T07:10:44.566" v="8641" actId="478"/>
          <ac:spMkLst>
            <pc:docMk/>
            <pc:sldMk cId="3437632792" sldId="1375"/>
            <ac:spMk id="6" creationId="{40F965C8-1408-41F7-81D3-AF2B165A730D}"/>
          </ac:spMkLst>
        </pc:spChg>
      </pc:sldChg>
      <pc:sldChg chg="addSp delSp modSp add del mod modNotesTx">
        <pc:chgData name="张 智" userId="36bdf691fd3510be" providerId="LiveId" clId="{5402EDA1-D713-4394-87DC-35CDF0141A82}" dt="2023-08-17T07:10:32.175" v="8639" actId="2696"/>
        <pc:sldMkLst>
          <pc:docMk/>
          <pc:sldMk cId="3726900562" sldId="1375"/>
        </pc:sldMkLst>
        <pc:spChg chg="mod">
          <ac:chgData name="张 智" userId="36bdf691fd3510be" providerId="LiveId" clId="{5402EDA1-D713-4394-87DC-35CDF0141A82}" dt="2023-08-14T05:53:30.369" v="3948" actId="1076"/>
          <ac:spMkLst>
            <pc:docMk/>
            <pc:sldMk cId="3726900562" sldId="1375"/>
            <ac:spMk id="4" creationId="{CBE99E32-E6A4-6246-B8C8-98BEDB107B86}"/>
          </ac:spMkLst>
        </pc:spChg>
        <pc:spChg chg="del">
          <ac:chgData name="张 智" userId="36bdf691fd3510be" providerId="LiveId" clId="{5402EDA1-D713-4394-87DC-35CDF0141A82}" dt="2023-08-14T05:53:20.856" v="3946" actId="478"/>
          <ac:spMkLst>
            <pc:docMk/>
            <pc:sldMk cId="3726900562" sldId="1375"/>
            <ac:spMk id="5" creationId="{A72C5E76-C0D9-4BF7-A7E3-835975023029}"/>
          </ac:spMkLst>
        </pc:spChg>
        <pc:spChg chg="add mod">
          <ac:chgData name="张 智" userId="36bdf691fd3510be" providerId="LiveId" clId="{5402EDA1-D713-4394-87DC-35CDF0141A82}" dt="2023-08-14T05:54:41.521" v="4022"/>
          <ac:spMkLst>
            <pc:docMk/>
            <pc:sldMk cId="3726900562" sldId="1375"/>
            <ac:spMk id="6" creationId="{40F965C8-1408-41F7-81D3-AF2B165A730D}"/>
          </ac:spMkLst>
        </pc:spChg>
      </pc:sldChg>
      <pc:sldChg chg="add del">
        <pc:chgData name="张 智" userId="36bdf691fd3510be" providerId="LiveId" clId="{5402EDA1-D713-4394-87DC-35CDF0141A82}" dt="2023-08-14T05:43:24.656" v="3811" actId="47"/>
        <pc:sldMkLst>
          <pc:docMk/>
          <pc:sldMk cId="4123764365" sldId="1375"/>
        </pc:sldMkLst>
      </pc:sldChg>
      <pc:sldChg chg="delSp modSp add mod">
        <pc:chgData name="张 智" userId="36bdf691fd3510be" providerId="LiveId" clId="{5402EDA1-D713-4394-87DC-35CDF0141A82}" dt="2023-08-19T14:50:07.128" v="18232" actId="20577"/>
        <pc:sldMkLst>
          <pc:docMk/>
          <pc:sldMk cId="1101994472" sldId="1384"/>
        </pc:sldMkLst>
        <pc:spChg chg="del mod">
          <ac:chgData name="张 智" userId="36bdf691fd3510be" providerId="LiveId" clId="{5402EDA1-D713-4394-87DC-35CDF0141A82}" dt="2023-08-18T02:00:54.342" v="15062" actId="478"/>
          <ac:spMkLst>
            <pc:docMk/>
            <pc:sldMk cId="1101994472" sldId="1384"/>
            <ac:spMk id="4" creationId="{2D1FD040-3554-4FE4-A105-2FAABADBAE03}"/>
          </ac:spMkLst>
        </pc:spChg>
        <pc:spChg chg="mod">
          <ac:chgData name="张 智" userId="36bdf691fd3510be" providerId="LiveId" clId="{5402EDA1-D713-4394-87DC-35CDF0141A82}" dt="2023-08-18T02:01:51.098" v="15140" actId="20577"/>
          <ac:spMkLst>
            <pc:docMk/>
            <pc:sldMk cId="1101994472" sldId="1384"/>
            <ac:spMk id="5" creationId="{6C50C713-58CE-4493-8000-AFD5133B2E11}"/>
          </ac:spMkLst>
        </pc:spChg>
        <pc:spChg chg="mod">
          <ac:chgData name="张 智" userId="36bdf691fd3510be" providerId="LiveId" clId="{5402EDA1-D713-4394-87DC-35CDF0141A82}" dt="2023-08-19T14:50:07.128" v="18232" actId="20577"/>
          <ac:spMkLst>
            <pc:docMk/>
            <pc:sldMk cId="1101994472" sldId="1384"/>
            <ac:spMk id="9" creationId="{A117331E-C865-4E37-86D3-683EEB7F2695}"/>
          </ac:spMkLst>
        </pc:spChg>
      </pc:sldChg>
      <pc:sldChg chg="addSp delSp modSp add mod modNotesTx">
        <pc:chgData name="张 智" userId="36bdf691fd3510be" providerId="LiveId" clId="{5402EDA1-D713-4394-87DC-35CDF0141A82}" dt="2023-08-17T13:41:28.878" v="11931" actId="14100"/>
        <pc:sldMkLst>
          <pc:docMk/>
          <pc:sldMk cId="2828958405" sldId="1412"/>
        </pc:sldMkLst>
        <pc:spChg chg="mod">
          <ac:chgData name="张 智" userId="36bdf691fd3510be" providerId="LiveId" clId="{5402EDA1-D713-4394-87DC-35CDF0141A82}" dt="2023-08-17T13:34:46.790" v="11927" actId="20577"/>
          <ac:spMkLst>
            <pc:docMk/>
            <pc:sldMk cId="2828958405" sldId="1412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17T13:34:11.108" v="11918" actId="478"/>
          <ac:spMkLst>
            <pc:docMk/>
            <pc:sldMk cId="2828958405" sldId="1412"/>
            <ac:spMk id="5" creationId="{2A4057F6-1E23-584E-AE1D-3089F26B0C84}"/>
          </ac:spMkLst>
        </pc:spChg>
        <pc:spChg chg="add del mod">
          <ac:chgData name="张 智" userId="36bdf691fd3510be" providerId="LiveId" clId="{5402EDA1-D713-4394-87DC-35CDF0141A82}" dt="2023-08-17T13:34:19.469" v="11920" actId="478"/>
          <ac:spMkLst>
            <pc:docMk/>
            <pc:sldMk cId="2828958405" sldId="1412"/>
            <ac:spMk id="6" creationId="{08932BC9-38CB-4FBA-B3BC-6CD1E475A29D}"/>
          </ac:spMkLst>
        </pc:spChg>
        <pc:spChg chg="del">
          <ac:chgData name="张 智" userId="36bdf691fd3510be" providerId="LiveId" clId="{5402EDA1-D713-4394-87DC-35CDF0141A82}" dt="2023-08-17T13:34:16.180" v="11919" actId="478"/>
          <ac:spMkLst>
            <pc:docMk/>
            <pc:sldMk cId="2828958405" sldId="1412"/>
            <ac:spMk id="7" creationId="{6F950042-9305-4A84-ADD0-40621D58E2F2}"/>
          </ac:spMkLst>
        </pc:spChg>
        <pc:spChg chg="add mod">
          <ac:chgData name="张 智" userId="36bdf691fd3510be" providerId="LiveId" clId="{5402EDA1-D713-4394-87DC-35CDF0141A82}" dt="2023-08-17T13:41:28.878" v="11931" actId="14100"/>
          <ac:spMkLst>
            <pc:docMk/>
            <pc:sldMk cId="2828958405" sldId="1412"/>
            <ac:spMk id="8" creationId="{42F06DDE-EED3-4EA8-BF84-1D3C35DFAAB9}"/>
          </ac:spMkLst>
        </pc:spChg>
        <pc:spChg chg="add mod">
          <ac:chgData name="张 智" userId="36bdf691fd3510be" providerId="LiveId" clId="{5402EDA1-D713-4394-87DC-35CDF0141A82}" dt="2023-08-17T13:34:42.494" v="11926" actId="20577"/>
          <ac:spMkLst>
            <pc:docMk/>
            <pc:sldMk cId="2828958405" sldId="1412"/>
            <ac:spMk id="9" creationId="{AB3F15C1-7B25-4B3A-840C-E5023FCEFF7A}"/>
          </ac:spMkLst>
        </pc:spChg>
      </pc:sldChg>
      <pc:sldChg chg="delSp modSp add del mod ord modNotesTx">
        <pc:chgData name="张 智" userId="36bdf691fd3510be" providerId="LiveId" clId="{5402EDA1-D713-4394-87DC-35CDF0141A82}" dt="2023-08-16T06:34:12.415" v="4738" actId="2696"/>
        <pc:sldMkLst>
          <pc:docMk/>
          <pc:sldMk cId="730212988" sldId="1413"/>
        </pc:sldMkLst>
        <pc:spChg chg="mod">
          <ac:chgData name="张 智" userId="36bdf691fd3510be" providerId="LiveId" clId="{5402EDA1-D713-4394-87DC-35CDF0141A82}" dt="2023-08-16T06:33:36.337" v="4732" actId="20577"/>
          <ac:spMkLst>
            <pc:docMk/>
            <pc:sldMk cId="730212988" sldId="1413"/>
            <ac:spMk id="5" creationId="{2A4057F6-1E23-584E-AE1D-3089F26B0C84}"/>
          </ac:spMkLst>
        </pc:spChg>
        <pc:spChg chg="del mod">
          <ac:chgData name="张 智" userId="36bdf691fd3510be" providerId="LiveId" clId="{5402EDA1-D713-4394-87DC-35CDF0141A82}" dt="2023-08-16T06:34:04.682" v="4735" actId="21"/>
          <ac:spMkLst>
            <pc:docMk/>
            <pc:sldMk cId="730212988" sldId="1413"/>
            <ac:spMk id="6" creationId="{4E2D75CC-887B-497D-8852-C0FCEB1FE68F}"/>
          </ac:spMkLst>
        </pc:spChg>
      </pc:sldChg>
      <pc:sldChg chg="addSp delSp modSp add mod modNotesTx">
        <pc:chgData name="张 智" userId="36bdf691fd3510be" providerId="LiveId" clId="{5402EDA1-D713-4394-87DC-35CDF0141A82}" dt="2023-08-16T07:19:26.946" v="5382" actId="113"/>
        <pc:sldMkLst>
          <pc:docMk/>
          <pc:sldMk cId="2000226379" sldId="1413"/>
        </pc:sldMkLst>
        <pc:spChg chg="mod">
          <ac:chgData name="张 智" userId="36bdf691fd3510be" providerId="LiveId" clId="{5402EDA1-D713-4394-87DC-35CDF0141A82}" dt="2023-08-16T07:13:55.534" v="5235" actId="1076"/>
          <ac:spMkLst>
            <pc:docMk/>
            <pc:sldMk cId="2000226379" sldId="1413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16T07:13:52.109" v="5234" actId="1076"/>
          <ac:spMkLst>
            <pc:docMk/>
            <pc:sldMk cId="2000226379" sldId="1413"/>
            <ac:spMk id="3" creationId="{F7DD7DCB-C7E2-1B4F-BD83-3B7AF005DD76}"/>
          </ac:spMkLst>
        </pc:spChg>
        <pc:spChg chg="del mod">
          <ac:chgData name="张 智" userId="36bdf691fd3510be" providerId="LiveId" clId="{5402EDA1-D713-4394-87DC-35CDF0141A82}" dt="2023-08-16T06:46:26.951" v="4945" actId="478"/>
          <ac:spMkLst>
            <pc:docMk/>
            <pc:sldMk cId="2000226379" sldId="1413"/>
            <ac:spMk id="5" creationId="{EF5C00F6-0D13-428F-85AF-DA2592554DEF}"/>
          </ac:spMkLst>
        </pc:spChg>
        <pc:spChg chg="add mod">
          <ac:chgData name="张 智" userId="36bdf691fd3510be" providerId="LiveId" clId="{5402EDA1-D713-4394-87DC-35CDF0141A82}" dt="2023-08-16T07:19:26.946" v="5382" actId="113"/>
          <ac:spMkLst>
            <pc:docMk/>
            <pc:sldMk cId="2000226379" sldId="1413"/>
            <ac:spMk id="6" creationId="{81054097-D8C8-48D2-A6BC-010249B4666F}"/>
          </ac:spMkLst>
        </pc:spChg>
      </pc:sldChg>
      <pc:sldChg chg="addSp modSp add del mod modNotesTx">
        <pc:chgData name="张 智" userId="36bdf691fd3510be" providerId="LiveId" clId="{5402EDA1-D713-4394-87DC-35CDF0141A82}" dt="2023-08-17T14:40:55.441" v="13031" actId="20577"/>
        <pc:sldMkLst>
          <pc:docMk/>
          <pc:sldMk cId="2892280736" sldId="1414"/>
        </pc:sldMkLst>
        <pc:spChg chg="mod">
          <ac:chgData name="张 智" userId="36bdf691fd3510be" providerId="LiveId" clId="{5402EDA1-D713-4394-87DC-35CDF0141A82}" dt="2023-08-16T14:58:33.678" v="7706" actId="1076"/>
          <ac:spMkLst>
            <pc:docMk/>
            <pc:sldMk cId="2892280736" sldId="141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14:40:55.441" v="13031" actId="20577"/>
          <ac:spMkLst>
            <pc:docMk/>
            <pc:sldMk cId="2892280736" sldId="1414"/>
            <ac:spMk id="3" creationId="{00000000-0000-0000-0000-000000000000}"/>
          </ac:spMkLst>
        </pc:spChg>
        <pc:picChg chg="add mod">
          <ac:chgData name="张 智" userId="36bdf691fd3510be" providerId="LiveId" clId="{5402EDA1-D713-4394-87DC-35CDF0141A82}" dt="2023-08-16T14:58:42.054" v="7710" actId="1076"/>
          <ac:picMkLst>
            <pc:docMk/>
            <pc:sldMk cId="2892280736" sldId="1414"/>
            <ac:picMk id="5" creationId="{A78F1C2A-D8FA-49CD-9769-6123FCD33591}"/>
          </ac:picMkLst>
        </pc:picChg>
      </pc:sldChg>
      <pc:sldChg chg="addSp delSp modSp add del mod">
        <pc:chgData name="张 智" userId="36bdf691fd3510be" providerId="LiveId" clId="{5402EDA1-D713-4394-87DC-35CDF0141A82}" dt="2023-08-16T07:44:25.907" v="5658" actId="2696"/>
        <pc:sldMkLst>
          <pc:docMk/>
          <pc:sldMk cId="801373083" sldId="1415"/>
        </pc:sldMkLst>
        <pc:spChg chg="del mod">
          <ac:chgData name="张 智" userId="36bdf691fd3510be" providerId="LiveId" clId="{5402EDA1-D713-4394-87DC-35CDF0141A82}" dt="2023-08-16T07:43:41.362" v="5637" actId="21"/>
          <ac:spMkLst>
            <pc:docMk/>
            <pc:sldMk cId="801373083" sldId="1415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6T07:43:43.234" v="5638" actId="478"/>
          <ac:spMkLst>
            <pc:docMk/>
            <pc:sldMk cId="801373083" sldId="1415"/>
            <ac:spMk id="5" creationId="{FFEAB563-26E7-480C-87D8-7B9E9E997597}"/>
          </ac:spMkLst>
        </pc:spChg>
      </pc:sldChg>
      <pc:sldChg chg="modSp add del mod modNotesTx">
        <pc:chgData name="张 智" userId="36bdf691fd3510be" providerId="LiveId" clId="{5402EDA1-D713-4394-87DC-35CDF0141A82}" dt="2023-08-17T13:22:24.493" v="11806" actId="2696"/>
        <pc:sldMkLst>
          <pc:docMk/>
          <pc:sldMk cId="2288349448" sldId="1415"/>
        </pc:sldMkLst>
        <pc:spChg chg="mod">
          <ac:chgData name="张 智" userId="36bdf691fd3510be" providerId="LiveId" clId="{5402EDA1-D713-4394-87DC-35CDF0141A82}" dt="2023-08-16T14:03:36.309" v="6961" actId="21"/>
          <ac:spMkLst>
            <pc:docMk/>
            <pc:sldMk cId="2288349448" sldId="1415"/>
            <ac:spMk id="3" creationId="{00000000-0000-0000-0000-000000000000}"/>
          </ac:spMkLst>
        </pc:spChg>
      </pc:sldChg>
      <pc:sldChg chg="modSp add mod modAnim modNotesTx">
        <pc:chgData name="张 智" userId="36bdf691fd3510be" providerId="LiveId" clId="{5402EDA1-D713-4394-87DC-35CDF0141A82}" dt="2023-08-16T08:14:10.266" v="6424" actId="108"/>
        <pc:sldMkLst>
          <pc:docMk/>
          <pc:sldMk cId="558857407" sldId="1416"/>
        </pc:sldMkLst>
        <pc:spChg chg="mod">
          <ac:chgData name="张 智" userId="36bdf691fd3510be" providerId="LiveId" clId="{5402EDA1-D713-4394-87DC-35CDF0141A82}" dt="2023-08-16T08:13:58.194" v="6421" actId="1076"/>
          <ac:spMkLst>
            <pc:docMk/>
            <pc:sldMk cId="558857407" sldId="1416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14:00.785" v="6422" actId="1076"/>
          <ac:spMkLst>
            <pc:docMk/>
            <pc:sldMk cId="558857407" sldId="1416"/>
            <ac:spMk id="3" creationId="{00000000-0000-0000-0000-000000000000}"/>
          </ac:spMkLst>
        </pc:spChg>
        <pc:spChg chg="mod">
          <ac:chgData name="张 智" userId="36bdf691fd3510be" providerId="LiveId" clId="{5402EDA1-D713-4394-87DC-35CDF0141A82}" dt="2023-08-16T08:14:10.266" v="6424" actId="108"/>
          <ac:spMkLst>
            <pc:docMk/>
            <pc:sldMk cId="558857407" sldId="1416"/>
            <ac:spMk id="7" creationId="{3C6FDF4F-56F0-48CE-9E48-C56CB3475103}"/>
          </ac:spMkLst>
        </pc:spChg>
      </pc:sldChg>
      <pc:sldChg chg="addSp modSp add mod modNotesTx">
        <pc:chgData name="张 智" userId="36bdf691fd3510be" providerId="LiveId" clId="{5402EDA1-D713-4394-87DC-35CDF0141A82}" dt="2023-08-16T14:57:55.271" v="7694" actId="1076"/>
        <pc:sldMkLst>
          <pc:docMk/>
          <pc:sldMk cId="1969054386" sldId="1417"/>
        </pc:sldMkLst>
        <pc:spChg chg="mod">
          <ac:chgData name="张 智" userId="36bdf691fd3510be" providerId="LiveId" clId="{5402EDA1-D713-4394-87DC-35CDF0141A82}" dt="2023-08-16T14:57:55.271" v="7694" actId="1076"/>
          <ac:spMkLst>
            <pc:docMk/>
            <pc:sldMk cId="1969054386" sldId="1417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14:57:46.078" v="7690" actId="14100"/>
          <ac:spMkLst>
            <pc:docMk/>
            <pc:sldMk cId="1969054386" sldId="1417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21:43.729" v="7495" actId="1076"/>
          <ac:spMkLst>
            <pc:docMk/>
            <pc:sldMk cId="1969054386" sldId="1417"/>
            <ac:spMk id="7" creationId="{31B766B6-1FF9-4645-9C86-89007D426304}"/>
          </ac:spMkLst>
        </pc:spChg>
        <pc:picChg chg="add mod">
          <ac:chgData name="张 智" userId="36bdf691fd3510be" providerId="LiveId" clId="{5402EDA1-D713-4394-87DC-35CDF0141A82}" dt="2023-08-16T14:57:52.407" v="7693" actId="1076"/>
          <ac:picMkLst>
            <pc:docMk/>
            <pc:sldMk cId="1969054386" sldId="1417"/>
            <ac:picMk id="5" creationId="{02991398-964D-41DD-8C09-FC0560ED2FA8}"/>
          </ac:picMkLst>
        </pc:picChg>
      </pc:sldChg>
      <pc:sldChg chg="addSp modSp add mod modNotesTx">
        <pc:chgData name="张 智" userId="36bdf691fd3510be" providerId="LiveId" clId="{5402EDA1-D713-4394-87DC-35CDF0141A82}" dt="2023-08-18T14:25:46.359" v="16189" actId="20577"/>
        <pc:sldMkLst>
          <pc:docMk/>
          <pc:sldMk cId="3597202691" sldId="1418"/>
        </pc:sldMkLst>
        <pc:spChg chg="mod">
          <ac:chgData name="张 智" userId="36bdf691fd3510be" providerId="LiveId" clId="{5402EDA1-D713-4394-87DC-35CDF0141A82}" dt="2023-08-16T15:01:07.173" v="7749" actId="14100"/>
          <ac:spMkLst>
            <pc:docMk/>
            <pc:sldMk cId="3597202691" sldId="141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14:25:40.539" v="16188" actId="108"/>
          <ac:spMkLst>
            <pc:docMk/>
            <pc:sldMk cId="3597202691" sldId="1418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5:08:04.773" v="7791" actId="1076"/>
          <ac:spMkLst>
            <pc:docMk/>
            <pc:sldMk cId="3597202691" sldId="1418"/>
            <ac:spMk id="7" creationId="{9C39372D-43E6-45D9-96BF-B5BABFB1A04C}"/>
          </ac:spMkLst>
        </pc:spChg>
        <pc:picChg chg="add mod">
          <ac:chgData name="张 智" userId="36bdf691fd3510be" providerId="LiveId" clId="{5402EDA1-D713-4394-87DC-35CDF0141A82}" dt="2023-08-18T02:34:51.032" v="15368" actId="1076"/>
          <ac:picMkLst>
            <pc:docMk/>
            <pc:sldMk cId="3597202691" sldId="1418"/>
            <ac:picMk id="5" creationId="{3C34D09A-EDF6-49B1-B9E8-B19618185717}"/>
          </ac:picMkLst>
        </pc:picChg>
      </pc:sldChg>
      <pc:sldChg chg="modSp add del mod modNotesTx">
        <pc:chgData name="张 智" userId="36bdf691fd3510be" providerId="LiveId" clId="{5402EDA1-D713-4394-87DC-35CDF0141A82}" dt="2023-08-16T15:02:49.063" v="7779" actId="2696"/>
        <pc:sldMkLst>
          <pc:docMk/>
          <pc:sldMk cId="3432627345" sldId="1419"/>
        </pc:sldMkLst>
        <pc:spChg chg="mod">
          <ac:chgData name="张 智" userId="36bdf691fd3510be" providerId="LiveId" clId="{5402EDA1-D713-4394-87DC-35CDF0141A82}" dt="2023-08-16T14:10:53.305" v="7380" actId="1076"/>
          <ac:spMkLst>
            <pc:docMk/>
            <pc:sldMk cId="3432627345" sldId="1419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15:02:06.287" v="7763" actId="21"/>
          <ac:spMkLst>
            <pc:docMk/>
            <pc:sldMk cId="3432627345" sldId="1419"/>
            <ac:spMk id="3" creationId="{00000000-0000-0000-0000-000000000000}"/>
          </ac:spMkLst>
        </pc:spChg>
      </pc:sldChg>
      <pc:sldChg chg="addSp modSp add mod modNotesTx">
        <pc:chgData name="张 智" userId="36bdf691fd3510be" providerId="LiveId" clId="{5402EDA1-D713-4394-87DC-35CDF0141A82}" dt="2023-08-17T14:45:24.955" v="13075" actId="20577"/>
        <pc:sldMkLst>
          <pc:docMk/>
          <pc:sldMk cId="2713040449" sldId="1420"/>
        </pc:sldMkLst>
        <pc:spChg chg="mod">
          <ac:chgData name="张 智" userId="36bdf691fd3510be" providerId="LiveId" clId="{5402EDA1-D713-4394-87DC-35CDF0141A82}" dt="2023-08-16T14:58:10.886" v="7698" actId="1076"/>
          <ac:spMkLst>
            <pc:docMk/>
            <pc:sldMk cId="2713040449" sldId="1420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14:45:24.955" v="13075" actId="20577"/>
          <ac:spMkLst>
            <pc:docMk/>
            <pc:sldMk cId="2713040449" sldId="1420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21:45.937" v="7496"/>
          <ac:spMkLst>
            <pc:docMk/>
            <pc:sldMk cId="2713040449" sldId="1420"/>
            <ac:spMk id="6" creationId="{DC20F79E-153C-4A45-93B6-B08E2356CD4E}"/>
          </ac:spMkLst>
        </pc:spChg>
        <pc:picChg chg="mod">
          <ac:chgData name="张 智" userId="36bdf691fd3510be" providerId="LiveId" clId="{5402EDA1-D713-4394-87DC-35CDF0141A82}" dt="2023-08-16T14:58:18.599" v="7702" actId="1076"/>
          <ac:picMkLst>
            <pc:docMk/>
            <pc:sldMk cId="2713040449" sldId="1420"/>
            <ac:picMk id="5" creationId="{A78F1C2A-D8FA-49CD-9769-6123FCD33591}"/>
          </ac:picMkLst>
        </pc:picChg>
      </pc:sldChg>
      <pc:sldChg chg="modSp add mod modNotesTx">
        <pc:chgData name="张 智" userId="36bdf691fd3510be" providerId="LiveId" clId="{5402EDA1-D713-4394-87DC-35CDF0141A82}" dt="2023-08-18T02:31:03.252" v="15274" actId="20577"/>
        <pc:sldMkLst>
          <pc:docMk/>
          <pc:sldMk cId="3048608888" sldId="1421"/>
        </pc:sldMkLst>
        <pc:spChg chg="mod">
          <ac:chgData name="张 智" userId="36bdf691fd3510be" providerId="LiveId" clId="{5402EDA1-D713-4394-87DC-35CDF0141A82}" dt="2023-08-17T15:22:10.115" v="13618" actId="20577"/>
          <ac:spMkLst>
            <pc:docMk/>
            <pc:sldMk cId="3048608888" sldId="1421"/>
            <ac:spMk id="3" creationId="{00000000-0000-0000-0000-000000000000}"/>
          </ac:spMkLst>
        </pc:spChg>
        <pc:picChg chg="mod">
          <ac:chgData name="张 智" userId="36bdf691fd3510be" providerId="LiveId" clId="{5402EDA1-D713-4394-87DC-35CDF0141A82}" dt="2023-08-17T15:10:18.741" v="13399" actId="1036"/>
          <ac:picMkLst>
            <pc:docMk/>
            <pc:sldMk cId="3048608888" sldId="1421"/>
            <ac:picMk id="5" creationId="{02991398-964D-41DD-8C09-FC0560ED2FA8}"/>
          </ac:picMkLst>
        </pc:picChg>
      </pc:sldChg>
      <pc:sldChg chg="modSp add del mod">
        <pc:chgData name="张 智" userId="36bdf691fd3510be" providerId="LiveId" clId="{5402EDA1-D713-4394-87DC-35CDF0141A82}" dt="2023-08-16T15:02:01.367" v="7762" actId="2696"/>
        <pc:sldMkLst>
          <pc:docMk/>
          <pc:sldMk cId="1057491066" sldId="1422"/>
        </pc:sldMkLst>
        <pc:spChg chg="mod">
          <ac:chgData name="张 智" userId="36bdf691fd3510be" providerId="LiveId" clId="{5402EDA1-D713-4394-87DC-35CDF0141A82}" dt="2023-08-16T14:57:04.469" v="7682" actId="20577"/>
          <ac:spMkLst>
            <pc:docMk/>
            <pc:sldMk cId="1057491066" sldId="1422"/>
            <ac:spMk id="3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18T02:21:14.021" v="15172" actId="2696"/>
        <pc:sldMkLst>
          <pc:docMk/>
          <pc:sldMk cId="4108755666" sldId="1422"/>
        </pc:sldMkLst>
      </pc:sldChg>
      <pc:sldChg chg="modSp add del mod modNotesTx">
        <pc:chgData name="张 智" userId="36bdf691fd3510be" providerId="LiveId" clId="{5402EDA1-D713-4394-87DC-35CDF0141A82}" dt="2023-08-17T08:30:49.046" v="10234" actId="2696"/>
        <pc:sldMkLst>
          <pc:docMk/>
          <pc:sldMk cId="337919532" sldId="1423"/>
        </pc:sldMkLst>
        <pc:spChg chg="mod">
          <ac:chgData name="张 智" userId="36bdf691fd3510be" providerId="LiveId" clId="{5402EDA1-D713-4394-87DC-35CDF0141A82}" dt="2023-08-17T06:34:52.236" v="8113" actId="108"/>
          <ac:spMkLst>
            <pc:docMk/>
            <pc:sldMk cId="337919532" sldId="1423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8:29:36.149" v="10231" actId="255"/>
          <ac:spMkLst>
            <pc:docMk/>
            <pc:sldMk cId="337919532" sldId="1423"/>
            <ac:spMk id="3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17T08:30:28.059" v="10232" actId="2696"/>
        <pc:sldMkLst>
          <pc:docMk/>
          <pc:sldMk cId="2974919043" sldId="1424"/>
        </pc:sldMkLst>
      </pc:sldChg>
      <pc:sldChg chg="add modNotesTx">
        <pc:chgData name="张 智" userId="36bdf691fd3510be" providerId="LiveId" clId="{5402EDA1-D713-4394-87DC-35CDF0141A82}" dt="2023-08-17T08:31:45.299" v="10281"/>
        <pc:sldMkLst>
          <pc:docMk/>
          <pc:sldMk cId="3827594684" sldId="1424"/>
        </pc:sldMkLst>
      </pc:sldChg>
      <pc:sldChg chg="addSp delSp modSp add mod modNotesTx">
        <pc:chgData name="张 智" userId="36bdf691fd3510be" providerId="LiveId" clId="{5402EDA1-D713-4394-87DC-35CDF0141A82}" dt="2023-08-17T07:05:33.105" v="8588" actId="478"/>
        <pc:sldMkLst>
          <pc:docMk/>
          <pc:sldMk cId="3157606205" sldId="1425"/>
        </pc:sldMkLst>
        <pc:spChg chg="mod">
          <ac:chgData name="张 智" userId="36bdf691fd3510be" providerId="LiveId" clId="{5402EDA1-D713-4394-87DC-35CDF0141A82}" dt="2023-08-17T06:57:20.594" v="8426" actId="108"/>
          <ac:spMkLst>
            <pc:docMk/>
            <pc:sldMk cId="3157606205" sldId="1425"/>
            <ac:spMk id="2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7:01:31.694" v="8585" actId="20577"/>
          <ac:spMkLst>
            <pc:docMk/>
            <pc:sldMk cId="3157606205" sldId="1425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6:58:31.147" v="8430" actId="478"/>
          <ac:spMkLst>
            <pc:docMk/>
            <pc:sldMk cId="3157606205" sldId="1425"/>
            <ac:spMk id="5" creationId="{84A100E1-F592-4E63-986C-8832B2756FCD}"/>
          </ac:spMkLst>
        </pc:spChg>
        <pc:picChg chg="add del mod">
          <ac:chgData name="张 智" userId="36bdf691fd3510be" providerId="LiveId" clId="{5402EDA1-D713-4394-87DC-35CDF0141A82}" dt="2023-08-17T07:05:33.105" v="8588" actId="478"/>
          <ac:picMkLst>
            <pc:docMk/>
            <pc:sldMk cId="3157606205" sldId="1425"/>
            <ac:picMk id="7" creationId="{C34A8BE9-272A-4B5B-A4CC-29F452923C51}"/>
          </ac:picMkLst>
        </pc:picChg>
      </pc:sldChg>
      <pc:sldChg chg="addSp delSp modSp add mod modNotesTx">
        <pc:chgData name="张 智" userId="36bdf691fd3510be" providerId="LiveId" clId="{5402EDA1-D713-4394-87DC-35CDF0141A82}" dt="2023-08-17T08:38:21.236" v="10526" actId="1076"/>
        <pc:sldMkLst>
          <pc:docMk/>
          <pc:sldMk cId="2189245151" sldId="1426"/>
        </pc:sldMkLst>
        <pc:spChg chg="mod">
          <ac:chgData name="张 智" userId="36bdf691fd3510be" providerId="LiveId" clId="{5402EDA1-D713-4394-87DC-35CDF0141A82}" dt="2023-08-17T07:05:46.730" v="8593" actId="14100"/>
          <ac:spMkLst>
            <pc:docMk/>
            <pc:sldMk cId="2189245151" sldId="1426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17T07:05:38.659" v="8590" actId="478"/>
          <ac:spMkLst>
            <pc:docMk/>
            <pc:sldMk cId="2189245151" sldId="1426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7:05:41.253" v="8591" actId="478"/>
          <ac:spMkLst>
            <pc:docMk/>
            <pc:sldMk cId="2189245151" sldId="1426"/>
            <ac:spMk id="5" creationId="{71449ABA-D199-4234-9B95-E5890C095C4A}"/>
          </ac:spMkLst>
        </pc:spChg>
        <pc:spChg chg="add mod">
          <ac:chgData name="张 智" userId="36bdf691fd3510be" providerId="LiveId" clId="{5402EDA1-D713-4394-87DC-35CDF0141A82}" dt="2023-08-17T08:38:21.236" v="10526" actId="1076"/>
          <ac:spMkLst>
            <pc:docMk/>
            <pc:sldMk cId="2189245151" sldId="1426"/>
            <ac:spMk id="8" creationId="{8370F18F-8E36-4F31-958B-42B9E76D29C9}"/>
          </ac:spMkLst>
        </pc:spChg>
        <pc:picChg chg="mod">
          <ac:chgData name="张 智" userId="36bdf691fd3510be" providerId="LiveId" clId="{5402EDA1-D713-4394-87DC-35CDF0141A82}" dt="2023-08-17T07:05:51.753" v="8596" actId="1076"/>
          <ac:picMkLst>
            <pc:docMk/>
            <pc:sldMk cId="2189245151" sldId="1426"/>
            <ac:picMk id="7" creationId="{C34A8BE9-272A-4B5B-A4CC-29F452923C51}"/>
          </ac:picMkLst>
        </pc:picChg>
      </pc:sldChg>
      <pc:sldChg chg="addSp delSp modSp add mod modNotesTx">
        <pc:chgData name="张 智" userId="36bdf691fd3510be" providerId="LiveId" clId="{5402EDA1-D713-4394-87DC-35CDF0141A82}" dt="2023-08-17T08:27:52.812" v="10222" actId="20577"/>
        <pc:sldMkLst>
          <pc:docMk/>
          <pc:sldMk cId="1362306075" sldId="1427"/>
        </pc:sldMkLst>
        <pc:spChg chg="mod">
          <ac:chgData name="张 智" userId="36bdf691fd3510be" providerId="LiveId" clId="{5402EDA1-D713-4394-87DC-35CDF0141A82}" dt="2023-08-17T08:27:52.812" v="10222" actId="20577"/>
          <ac:spMkLst>
            <pc:docMk/>
            <pc:sldMk cId="1362306075" sldId="1427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17T07:09:13.441" v="8637" actId="1076"/>
          <ac:spMkLst>
            <pc:docMk/>
            <pc:sldMk cId="1362306075" sldId="1427"/>
            <ac:spMk id="4" creationId="{C1D474CA-CA3C-46A9-BF3A-026768BDE282}"/>
          </ac:spMkLst>
        </pc:spChg>
        <pc:picChg chg="del">
          <ac:chgData name="张 智" userId="36bdf691fd3510be" providerId="LiveId" clId="{5402EDA1-D713-4394-87DC-35CDF0141A82}" dt="2023-08-17T07:07:50.560" v="8627" actId="478"/>
          <ac:picMkLst>
            <pc:docMk/>
            <pc:sldMk cId="1362306075" sldId="1427"/>
            <ac:picMk id="7" creationId="{C34A8BE9-272A-4B5B-A4CC-29F452923C51}"/>
          </ac:picMkLst>
        </pc:picChg>
      </pc:sldChg>
      <pc:sldChg chg="addSp modSp add mod modNotesTx">
        <pc:chgData name="张 智" userId="36bdf691fd3510be" providerId="LiveId" clId="{5402EDA1-D713-4394-87DC-35CDF0141A82}" dt="2023-08-17T08:26:38.356" v="10194" actId="14100"/>
        <pc:sldMkLst>
          <pc:docMk/>
          <pc:sldMk cId="972710811" sldId="1428"/>
        </pc:sldMkLst>
        <pc:spChg chg="mod">
          <ac:chgData name="张 智" userId="36bdf691fd3510be" providerId="LiveId" clId="{5402EDA1-D713-4394-87DC-35CDF0141A82}" dt="2023-08-17T08:26:38.356" v="10194" actId="14100"/>
          <ac:spMkLst>
            <pc:docMk/>
            <pc:sldMk cId="972710811" sldId="142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7:38:45.798" v="8786" actId="1076"/>
          <ac:spMkLst>
            <pc:docMk/>
            <pc:sldMk cId="972710811" sldId="1428"/>
            <ac:spMk id="4" creationId="{C1D474CA-CA3C-46A9-BF3A-026768BDE282}"/>
          </ac:spMkLst>
        </pc:spChg>
        <pc:spChg chg="add mod">
          <ac:chgData name="张 智" userId="36bdf691fd3510be" providerId="LiveId" clId="{5402EDA1-D713-4394-87DC-35CDF0141A82}" dt="2023-08-17T07:41:50.230" v="8822" actId="5793"/>
          <ac:spMkLst>
            <pc:docMk/>
            <pc:sldMk cId="972710811" sldId="1428"/>
            <ac:spMk id="5" creationId="{C39EAAC1-8964-4BCF-B32A-9A89EE64634B}"/>
          </ac:spMkLst>
        </pc:spChg>
      </pc:sldChg>
      <pc:sldChg chg="addSp delSp modSp add del mod modNotesTx">
        <pc:chgData name="张 智" userId="36bdf691fd3510be" providerId="LiveId" clId="{5402EDA1-D713-4394-87DC-35CDF0141A82}" dt="2023-08-17T08:27:41.920" v="10220" actId="2696"/>
        <pc:sldMkLst>
          <pc:docMk/>
          <pc:sldMk cId="3869225549" sldId="1429"/>
        </pc:sldMkLst>
        <pc:spChg chg="mod">
          <ac:chgData name="张 智" userId="36bdf691fd3510be" providerId="LiveId" clId="{5402EDA1-D713-4394-87DC-35CDF0141A82}" dt="2023-08-17T07:48:38.734" v="9274" actId="14100"/>
          <ac:spMkLst>
            <pc:docMk/>
            <pc:sldMk cId="3869225549" sldId="1429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8:00:53.970" v="9418" actId="20577"/>
          <ac:spMkLst>
            <pc:docMk/>
            <pc:sldMk cId="3869225549" sldId="1429"/>
            <ac:spMk id="4" creationId="{C1D474CA-CA3C-46A9-BF3A-026768BDE282}"/>
          </ac:spMkLst>
        </pc:spChg>
        <pc:spChg chg="del">
          <ac:chgData name="张 智" userId="36bdf691fd3510be" providerId="LiveId" clId="{5402EDA1-D713-4394-87DC-35CDF0141A82}" dt="2023-08-17T07:48:41.557" v="9275" actId="478"/>
          <ac:spMkLst>
            <pc:docMk/>
            <pc:sldMk cId="3869225549" sldId="1429"/>
            <ac:spMk id="5" creationId="{C39EAAC1-8964-4BCF-B32A-9A89EE64634B}"/>
          </ac:spMkLst>
        </pc:spChg>
        <pc:spChg chg="add del mod">
          <ac:chgData name="张 智" userId="36bdf691fd3510be" providerId="LiveId" clId="{5402EDA1-D713-4394-87DC-35CDF0141A82}" dt="2023-08-17T07:48:45.525" v="9277" actId="478"/>
          <ac:spMkLst>
            <pc:docMk/>
            <pc:sldMk cId="3869225549" sldId="1429"/>
            <ac:spMk id="6" creationId="{E8DF8AC0-039F-4A88-A30F-041957A9E999}"/>
          </ac:spMkLst>
        </pc:spChg>
        <pc:spChg chg="add mod">
          <ac:chgData name="张 智" userId="36bdf691fd3510be" providerId="LiveId" clId="{5402EDA1-D713-4394-87DC-35CDF0141A82}" dt="2023-08-17T08:09:40.441" v="9730" actId="20577"/>
          <ac:spMkLst>
            <pc:docMk/>
            <pc:sldMk cId="3869225549" sldId="1429"/>
            <ac:spMk id="7" creationId="{EF3FEF0F-767E-4B51-A22C-E0D6FFA0DBC1}"/>
          </ac:spMkLst>
        </pc:spChg>
        <pc:spChg chg="add mod">
          <ac:chgData name="张 智" userId="36bdf691fd3510be" providerId="LiveId" clId="{5402EDA1-D713-4394-87DC-35CDF0141A82}" dt="2023-08-17T08:01:23.349" v="9426" actId="1076"/>
          <ac:spMkLst>
            <pc:docMk/>
            <pc:sldMk cId="3869225549" sldId="1429"/>
            <ac:spMk id="9" creationId="{1DB9188D-51FE-4B8F-9169-C570BD8E319C}"/>
          </ac:spMkLst>
        </pc:spChg>
      </pc:sldChg>
      <pc:sldChg chg="modSp add del mod modNotesTx">
        <pc:chgData name="张 智" userId="36bdf691fd3510be" providerId="LiveId" clId="{5402EDA1-D713-4394-87DC-35CDF0141A82}" dt="2023-08-17T08:09:55.993" v="9731" actId="2696"/>
        <pc:sldMkLst>
          <pc:docMk/>
          <pc:sldMk cId="878933657" sldId="1430"/>
        </pc:sldMkLst>
        <pc:spChg chg="mod">
          <ac:chgData name="张 智" userId="36bdf691fd3510be" providerId="LiveId" clId="{5402EDA1-D713-4394-87DC-35CDF0141A82}" dt="2023-08-17T07:57:18.607" v="9383" actId="1076"/>
          <ac:spMkLst>
            <pc:docMk/>
            <pc:sldMk cId="878933657" sldId="1430"/>
            <ac:spMk id="4" creationId="{C1D474CA-CA3C-46A9-BF3A-026768BDE282}"/>
          </ac:spMkLst>
        </pc:spChg>
        <pc:spChg chg="mod">
          <ac:chgData name="张 智" userId="36bdf691fd3510be" providerId="LiveId" clId="{5402EDA1-D713-4394-87DC-35CDF0141A82}" dt="2023-08-17T08:00:25.877" v="9399" actId="21"/>
          <ac:spMkLst>
            <pc:docMk/>
            <pc:sldMk cId="878933657" sldId="1430"/>
            <ac:spMk id="7" creationId="{EF3FEF0F-767E-4B51-A22C-E0D6FFA0DBC1}"/>
          </ac:spMkLst>
        </pc:spChg>
      </pc:sldChg>
      <pc:sldChg chg="modSp add mod">
        <pc:chgData name="张 智" userId="36bdf691fd3510be" providerId="LiveId" clId="{5402EDA1-D713-4394-87DC-35CDF0141A82}" dt="2023-08-17T08:26:19.972" v="10185" actId="14100"/>
        <pc:sldMkLst>
          <pc:docMk/>
          <pc:sldMk cId="4271675142" sldId="1430"/>
        </pc:sldMkLst>
        <pc:spChg chg="mod">
          <ac:chgData name="张 智" userId="36bdf691fd3510be" providerId="LiveId" clId="{5402EDA1-D713-4394-87DC-35CDF0141A82}" dt="2023-08-17T08:26:19.972" v="10185" actId="14100"/>
          <ac:spMkLst>
            <pc:docMk/>
            <pc:sldMk cId="4271675142" sldId="1430"/>
            <ac:spMk id="2" creationId="{00000000-0000-0000-0000-000000000000}"/>
          </ac:spMkLst>
        </pc:spChg>
      </pc:sldChg>
      <pc:sldChg chg="addSp delSp modSp add mod modNotesTx">
        <pc:chgData name="张 智" userId="36bdf691fd3510be" providerId="LiveId" clId="{5402EDA1-D713-4394-87DC-35CDF0141A82}" dt="2023-08-17T08:40:24.025" v="10567" actId="20577"/>
        <pc:sldMkLst>
          <pc:docMk/>
          <pc:sldMk cId="489735103" sldId="1431"/>
        </pc:sldMkLst>
        <pc:spChg chg="mod">
          <ac:chgData name="张 智" userId="36bdf691fd3510be" providerId="LiveId" clId="{5402EDA1-D713-4394-87DC-35CDF0141A82}" dt="2023-08-17T08:11:47.764" v="9740" actId="2711"/>
          <ac:spMkLst>
            <pc:docMk/>
            <pc:sldMk cId="489735103" sldId="1431"/>
            <ac:spMk id="2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8:26:58.109" v="10198"/>
          <ac:spMkLst>
            <pc:docMk/>
            <pc:sldMk cId="489735103" sldId="1431"/>
            <ac:spMk id="6" creationId="{60010637-5981-412E-9DC2-1D7261F92445}"/>
          </ac:spMkLst>
        </pc:spChg>
        <pc:spChg chg="add mod">
          <ac:chgData name="张 智" userId="36bdf691fd3510be" providerId="LiveId" clId="{5402EDA1-D713-4394-87DC-35CDF0141A82}" dt="2023-08-17T08:38:04.820" v="10520" actId="1076"/>
          <ac:spMkLst>
            <pc:docMk/>
            <pc:sldMk cId="489735103" sldId="1431"/>
            <ac:spMk id="8" creationId="{0E5C67C5-9D59-4FBC-B6FB-76A70D4AC5AE}"/>
          </ac:spMkLst>
        </pc:spChg>
        <pc:picChg chg="add mod">
          <ac:chgData name="张 智" userId="36bdf691fd3510be" providerId="LiveId" clId="{5402EDA1-D713-4394-87DC-35CDF0141A82}" dt="2023-08-17T08:19:25.981" v="9901" actId="1076"/>
          <ac:picMkLst>
            <pc:docMk/>
            <pc:sldMk cId="489735103" sldId="1431"/>
            <ac:picMk id="4" creationId="{7FDB31DA-FB26-44E9-8CC2-C65ECF55C360}"/>
          </ac:picMkLst>
        </pc:picChg>
        <pc:picChg chg="del">
          <ac:chgData name="张 智" userId="36bdf691fd3510be" providerId="LiveId" clId="{5402EDA1-D713-4394-87DC-35CDF0141A82}" dt="2023-08-17T08:11:49.391" v="9741" actId="478"/>
          <ac:picMkLst>
            <pc:docMk/>
            <pc:sldMk cId="489735103" sldId="1431"/>
            <ac:picMk id="7" creationId="{C34A8BE9-272A-4B5B-A4CC-29F452923C51}"/>
          </ac:picMkLst>
        </pc:picChg>
      </pc:sldChg>
      <pc:sldChg chg="addSp delSp modSp add mod modNotesTx">
        <pc:chgData name="张 智" userId="36bdf691fd3510be" providerId="LiveId" clId="{5402EDA1-D713-4394-87DC-35CDF0141A82}" dt="2023-08-17T08:27:22.172" v="10219" actId="1076"/>
        <pc:sldMkLst>
          <pc:docMk/>
          <pc:sldMk cId="899998789" sldId="1432"/>
        </pc:sldMkLst>
        <pc:spChg chg="mod">
          <ac:chgData name="张 智" userId="36bdf691fd3510be" providerId="LiveId" clId="{5402EDA1-D713-4394-87DC-35CDF0141A82}" dt="2023-08-17T08:23:07.495" v="9982" actId="20577"/>
          <ac:spMkLst>
            <pc:docMk/>
            <pc:sldMk cId="899998789" sldId="1432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8:22:50.869" v="9977" actId="1076"/>
          <ac:spMkLst>
            <pc:docMk/>
            <pc:sldMk cId="899998789" sldId="1432"/>
            <ac:spMk id="4" creationId="{C1D474CA-CA3C-46A9-BF3A-026768BDE282}"/>
          </ac:spMkLst>
        </pc:spChg>
        <pc:spChg chg="add del mod">
          <ac:chgData name="张 智" userId="36bdf691fd3510be" providerId="LiveId" clId="{5402EDA1-D713-4394-87DC-35CDF0141A82}" dt="2023-08-17T08:25:25.656" v="10172" actId="478"/>
          <ac:spMkLst>
            <pc:docMk/>
            <pc:sldMk cId="899998789" sldId="1432"/>
            <ac:spMk id="5" creationId="{E55B29E4-0E47-4A82-9551-DD21187A41DF}"/>
          </ac:spMkLst>
        </pc:spChg>
        <pc:spChg chg="add del mod">
          <ac:chgData name="张 智" userId="36bdf691fd3510be" providerId="LiveId" clId="{5402EDA1-D713-4394-87DC-35CDF0141A82}" dt="2023-08-17T08:27:11.800" v="10215" actId="478"/>
          <ac:spMkLst>
            <pc:docMk/>
            <pc:sldMk cId="899998789" sldId="1432"/>
            <ac:spMk id="6" creationId="{02FFA7A0-5D77-4E62-A2B3-E04A225271EE}"/>
          </ac:spMkLst>
        </pc:spChg>
        <pc:spChg chg="add mod">
          <ac:chgData name="张 智" userId="36bdf691fd3510be" providerId="LiveId" clId="{5402EDA1-D713-4394-87DC-35CDF0141A82}" dt="2023-08-17T08:27:22.172" v="10219" actId="1076"/>
          <ac:spMkLst>
            <pc:docMk/>
            <pc:sldMk cId="899998789" sldId="1432"/>
            <ac:spMk id="7" creationId="{E8203634-7D43-4777-B859-1809F9E6236B}"/>
          </ac:spMkLst>
        </pc:spChg>
      </pc:sldChg>
      <pc:sldChg chg="addSp delSp modSp add mod modNotesTx">
        <pc:chgData name="张 智" userId="36bdf691fd3510be" providerId="LiveId" clId="{5402EDA1-D713-4394-87DC-35CDF0141A82}" dt="2023-08-17T08:52:17.193" v="10835" actId="20577"/>
        <pc:sldMkLst>
          <pc:docMk/>
          <pc:sldMk cId="3707740235" sldId="1433"/>
        </pc:sldMkLst>
        <pc:spChg chg="mod">
          <ac:chgData name="张 智" userId="36bdf691fd3510be" providerId="LiveId" clId="{5402EDA1-D713-4394-87DC-35CDF0141A82}" dt="2023-08-17T08:48:31.795" v="10697" actId="1076"/>
          <ac:spMkLst>
            <pc:docMk/>
            <pc:sldMk cId="3707740235" sldId="1433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17T08:37:56.756" v="10517" actId="1076"/>
          <ac:spMkLst>
            <pc:docMk/>
            <pc:sldMk cId="3707740235" sldId="1433"/>
            <ac:spMk id="8" creationId="{C06EE92E-C6F7-4A86-88F1-FB6D27AE7FC5}"/>
          </ac:spMkLst>
        </pc:spChg>
        <pc:spChg chg="add mod">
          <ac:chgData name="张 智" userId="36bdf691fd3510be" providerId="LiveId" clId="{5402EDA1-D713-4394-87DC-35CDF0141A82}" dt="2023-08-17T08:50:14.380" v="10702" actId="20577"/>
          <ac:spMkLst>
            <pc:docMk/>
            <pc:sldMk cId="3707740235" sldId="1433"/>
            <ac:spMk id="9" creationId="{CA8F0938-8D7C-47D8-88F7-37F353560B5C}"/>
          </ac:spMkLst>
        </pc:spChg>
        <pc:picChg chg="add mod">
          <ac:chgData name="张 智" userId="36bdf691fd3510be" providerId="LiveId" clId="{5402EDA1-D713-4394-87DC-35CDF0141A82}" dt="2023-08-17T08:48:38.026" v="10699" actId="1076"/>
          <ac:picMkLst>
            <pc:docMk/>
            <pc:sldMk cId="3707740235" sldId="1433"/>
            <ac:picMk id="4" creationId="{AF057CCD-5BA7-4D07-8118-5291FB062AF9}"/>
          </ac:picMkLst>
        </pc:picChg>
        <pc:picChg chg="del">
          <ac:chgData name="张 智" userId="36bdf691fd3510be" providerId="LiveId" clId="{5402EDA1-D713-4394-87DC-35CDF0141A82}" dt="2023-08-17T08:36:20.369" v="10491" actId="478"/>
          <ac:picMkLst>
            <pc:docMk/>
            <pc:sldMk cId="3707740235" sldId="1433"/>
            <ac:picMk id="7" creationId="{C34A8BE9-272A-4B5B-A4CC-29F452923C51}"/>
          </ac:picMkLst>
        </pc:picChg>
      </pc:sldChg>
      <pc:sldChg chg="addSp delSp modSp add mod modNotesTx">
        <pc:chgData name="张 智" userId="36bdf691fd3510be" providerId="LiveId" clId="{5402EDA1-D713-4394-87DC-35CDF0141A82}" dt="2023-08-17T09:14:22.358" v="11592" actId="20577"/>
        <pc:sldMkLst>
          <pc:docMk/>
          <pc:sldMk cId="2696519365" sldId="1434"/>
        </pc:sldMkLst>
        <pc:spChg chg="del mod">
          <ac:chgData name="张 智" userId="36bdf691fd3510be" providerId="LiveId" clId="{5402EDA1-D713-4394-87DC-35CDF0141A82}" dt="2023-08-17T09:11:26.247" v="11389" actId="478"/>
          <ac:spMkLst>
            <pc:docMk/>
            <pc:sldMk cId="2696519365" sldId="143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9:12:19.505" v="11444" actId="1076"/>
          <ac:spMkLst>
            <pc:docMk/>
            <pc:sldMk cId="2696519365" sldId="1434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9:11:28.308" v="11390" actId="478"/>
          <ac:spMkLst>
            <pc:docMk/>
            <pc:sldMk cId="2696519365" sldId="1434"/>
            <ac:spMk id="6" creationId="{13C3C3C8-F5DD-443E-809D-408675212510}"/>
          </ac:spMkLst>
        </pc:spChg>
        <pc:spChg chg="add mod">
          <ac:chgData name="张 智" userId="36bdf691fd3510be" providerId="LiveId" clId="{5402EDA1-D713-4394-87DC-35CDF0141A82}" dt="2023-08-17T09:14:22.358" v="11592" actId="20577"/>
          <ac:spMkLst>
            <pc:docMk/>
            <pc:sldMk cId="2696519365" sldId="1434"/>
            <ac:spMk id="7" creationId="{5229E88B-5E99-4BE8-A4B1-8D626B9B8A4F}"/>
          </ac:spMkLst>
        </pc:spChg>
        <pc:picChg chg="add del mod">
          <ac:chgData name="张 智" userId="36bdf691fd3510be" providerId="LiveId" clId="{5402EDA1-D713-4394-87DC-35CDF0141A82}" dt="2023-08-17T09:11:18.895" v="11388" actId="478"/>
          <ac:picMkLst>
            <pc:docMk/>
            <pc:sldMk cId="2696519365" sldId="1434"/>
            <ac:picMk id="4" creationId="{C15A2540-4A73-47F6-88E7-765CB6CFCF70}"/>
          </ac:picMkLst>
        </pc:picChg>
      </pc:sldChg>
      <pc:sldChg chg="addSp delSp modSp add del mod modNotesTx">
        <pc:chgData name="张 智" userId="36bdf691fd3510be" providerId="LiveId" clId="{5402EDA1-D713-4394-87DC-35CDF0141A82}" dt="2023-08-18T01:57:01.817" v="14929" actId="2696"/>
        <pc:sldMkLst>
          <pc:docMk/>
          <pc:sldMk cId="1916716730" sldId="1435"/>
        </pc:sldMkLst>
        <pc:spChg chg="mod">
          <ac:chgData name="张 智" userId="36bdf691fd3510be" providerId="LiveId" clId="{5402EDA1-D713-4394-87DC-35CDF0141A82}" dt="2023-08-17T09:06:56.310" v="11361" actId="20577"/>
          <ac:spMkLst>
            <pc:docMk/>
            <pc:sldMk cId="1916716730" sldId="1435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01:21:09.739" v="13959" actId="2711"/>
          <ac:spMkLst>
            <pc:docMk/>
            <pc:sldMk cId="1916716730" sldId="1435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8T01:48:07.891" v="14924" actId="478"/>
          <ac:spMkLst>
            <pc:docMk/>
            <pc:sldMk cId="1916716730" sldId="1435"/>
            <ac:spMk id="4" creationId="{EFC8F10E-23DA-49EE-83EC-7D11BCB4EFA8}"/>
          </ac:spMkLst>
        </pc:spChg>
        <pc:spChg chg="add del mod">
          <ac:chgData name="张 智" userId="36bdf691fd3510be" providerId="LiveId" clId="{5402EDA1-D713-4394-87DC-35CDF0141A82}" dt="2023-08-18T01:48:06.618" v="14923" actId="478"/>
          <ac:spMkLst>
            <pc:docMk/>
            <pc:sldMk cId="1916716730" sldId="1435"/>
            <ac:spMk id="5" creationId="{ABBBD4F2-FEA6-4BD2-8115-208CD2D3A2D5}"/>
          </ac:spMkLst>
        </pc:spChg>
        <pc:picChg chg="del">
          <ac:chgData name="张 智" userId="36bdf691fd3510be" providerId="LiveId" clId="{5402EDA1-D713-4394-87DC-35CDF0141A82}" dt="2023-08-17T09:08:31.925" v="11364" actId="478"/>
          <ac:picMkLst>
            <pc:docMk/>
            <pc:sldMk cId="1916716730" sldId="1435"/>
            <ac:picMk id="4" creationId="{C15A2540-4A73-47F6-88E7-765CB6CFCF70}"/>
          </ac:picMkLst>
        </pc:picChg>
        <pc:picChg chg="add mod">
          <ac:chgData name="张 智" userId="36bdf691fd3510be" providerId="LiveId" clId="{5402EDA1-D713-4394-87DC-35CDF0141A82}" dt="2023-08-18T01:48:29.175" v="14928" actId="1076"/>
          <ac:picMkLst>
            <pc:docMk/>
            <pc:sldMk cId="1916716730" sldId="1435"/>
            <ac:picMk id="7" creationId="{6AD6AF75-6462-41E6-978C-99D23F830028}"/>
          </ac:picMkLst>
        </pc:picChg>
      </pc:sldChg>
      <pc:sldChg chg="add">
        <pc:chgData name="张 智" userId="36bdf691fd3510be" providerId="LiveId" clId="{5402EDA1-D713-4394-87DC-35CDF0141A82}" dt="2023-08-17T09:10:26.956" v="11382"/>
        <pc:sldMkLst>
          <pc:docMk/>
          <pc:sldMk cId="3391783939" sldId="1436"/>
        </pc:sldMkLst>
      </pc:sldChg>
      <pc:sldChg chg="modSp add mod">
        <pc:chgData name="张 智" userId="36bdf691fd3510be" providerId="LiveId" clId="{5402EDA1-D713-4394-87DC-35CDF0141A82}" dt="2023-08-17T09:17:22.434" v="11803"/>
        <pc:sldMkLst>
          <pc:docMk/>
          <pc:sldMk cId="3692066391" sldId="1437"/>
        </pc:sldMkLst>
        <pc:spChg chg="mod">
          <ac:chgData name="张 智" userId="36bdf691fd3510be" providerId="LiveId" clId="{5402EDA1-D713-4394-87DC-35CDF0141A82}" dt="2023-08-17T09:17:22.434" v="11803"/>
          <ac:spMkLst>
            <pc:docMk/>
            <pc:sldMk cId="3692066391" sldId="1437"/>
            <ac:spMk id="7" creationId="{5229E88B-5E99-4BE8-A4B1-8D626B9B8A4F}"/>
          </ac:spMkLst>
        </pc:spChg>
      </pc:sldChg>
      <pc:sldChg chg="add">
        <pc:chgData name="张 智" userId="36bdf691fd3510be" providerId="LiveId" clId="{5402EDA1-D713-4394-87DC-35CDF0141A82}" dt="2023-08-17T13:33:42.926" v="11894"/>
        <pc:sldMkLst>
          <pc:docMk/>
          <pc:sldMk cId="3987427386" sldId="1438"/>
        </pc:sldMkLst>
      </pc:sldChg>
      <pc:sldChg chg="addSp delSp modSp add mod modNotesTx">
        <pc:chgData name="张 智" userId="36bdf691fd3510be" providerId="LiveId" clId="{5402EDA1-D713-4394-87DC-35CDF0141A82}" dt="2023-08-17T14:13:42.691" v="12836" actId="1076"/>
        <pc:sldMkLst>
          <pc:docMk/>
          <pc:sldMk cId="1261749786" sldId="1439"/>
        </pc:sldMkLst>
        <pc:spChg chg="mod">
          <ac:chgData name="张 智" userId="36bdf691fd3510be" providerId="LiveId" clId="{5402EDA1-D713-4394-87DC-35CDF0141A82}" dt="2023-08-17T14:13:41.043" v="12835" actId="1076"/>
          <ac:spMkLst>
            <pc:docMk/>
            <pc:sldMk cId="1261749786" sldId="1439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17T13:44:45.004" v="11940" actId="478"/>
          <ac:spMkLst>
            <pc:docMk/>
            <pc:sldMk cId="1261749786" sldId="1439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7T13:44:53.310" v="11943" actId="478"/>
          <ac:spMkLst>
            <pc:docMk/>
            <pc:sldMk cId="1261749786" sldId="1439"/>
            <ac:spMk id="6" creationId="{DC20F79E-153C-4A45-93B6-B08E2356CD4E}"/>
          </ac:spMkLst>
        </pc:spChg>
        <pc:spChg chg="add del mod">
          <ac:chgData name="张 智" userId="36bdf691fd3510be" providerId="LiveId" clId="{5402EDA1-D713-4394-87DC-35CDF0141A82}" dt="2023-08-17T13:44:47.864" v="11941" actId="478"/>
          <ac:spMkLst>
            <pc:docMk/>
            <pc:sldMk cId="1261749786" sldId="1439"/>
            <ac:spMk id="7" creationId="{E4F4EF98-C131-4AF3-8628-F773DA039A5C}"/>
          </ac:spMkLst>
        </pc:spChg>
        <pc:spChg chg="add del mod">
          <ac:chgData name="张 智" userId="36bdf691fd3510be" providerId="LiveId" clId="{5402EDA1-D713-4394-87DC-35CDF0141A82}" dt="2023-08-17T13:53:45.522" v="12141" actId="478"/>
          <ac:spMkLst>
            <pc:docMk/>
            <pc:sldMk cId="1261749786" sldId="1439"/>
            <ac:spMk id="11" creationId="{8B17099E-8587-4577-9E2F-BF2CC460636C}"/>
          </ac:spMkLst>
        </pc:spChg>
        <pc:spChg chg="add mod">
          <ac:chgData name="张 智" userId="36bdf691fd3510be" providerId="LiveId" clId="{5402EDA1-D713-4394-87DC-35CDF0141A82}" dt="2023-08-17T14:13:39.124" v="12834" actId="1076"/>
          <ac:spMkLst>
            <pc:docMk/>
            <pc:sldMk cId="1261749786" sldId="1439"/>
            <ac:spMk id="12" creationId="{3F5C5F31-35F1-40AB-9E91-31974E0A64D5}"/>
          </ac:spMkLst>
        </pc:spChg>
        <pc:spChg chg="add mod">
          <ac:chgData name="张 智" userId="36bdf691fd3510be" providerId="LiveId" clId="{5402EDA1-D713-4394-87DC-35CDF0141A82}" dt="2023-08-17T13:59:17.085" v="12263" actId="1076"/>
          <ac:spMkLst>
            <pc:docMk/>
            <pc:sldMk cId="1261749786" sldId="1439"/>
            <ac:spMk id="14" creationId="{699331A3-5BA1-4E29-B8C5-D1CACA17071A}"/>
          </ac:spMkLst>
        </pc:spChg>
        <pc:picChg chg="del">
          <ac:chgData name="张 智" userId="36bdf691fd3510be" providerId="LiveId" clId="{5402EDA1-D713-4394-87DC-35CDF0141A82}" dt="2023-08-17T13:44:49.317" v="11942" actId="478"/>
          <ac:picMkLst>
            <pc:docMk/>
            <pc:sldMk cId="1261749786" sldId="1439"/>
            <ac:picMk id="5" creationId="{A78F1C2A-D8FA-49CD-9769-6123FCD33591}"/>
          </ac:picMkLst>
        </pc:picChg>
        <pc:picChg chg="add mod">
          <ac:chgData name="张 智" userId="36bdf691fd3510be" providerId="LiveId" clId="{5402EDA1-D713-4394-87DC-35CDF0141A82}" dt="2023-08-17T14:13:42.691" v="12836" actId="1076"/>
          <ac:picMkLst>
            <pc:docMk/>
            <pc:sldMk cId="1261749786" sldId="1439"/>
            <ac:picMk id="9" creationId="{EABEBC99-FE12-4C08-8F66-681C8CA0FDFC}"/>
          </ac:picMkLst>
        </pc:picChg>
      </pc:sldChg>
      <pc:sldChg chg="addSp delSp modSp add mod modNotesTx">
        <pc:chgData name="张 智" userId="36bdf691fd3510be" providerId="LiveId" clId="{5402EDA1-D713-4394-87DC-35CDF0141A82}" dt="2023-08-17T15:06:44.073" v="13320" actId="20577"/>
        <pc:sldMkLst>
          <pc:docMk/>
          <pc:sldMk cId="293075615" sldId="1440"/>
        </pc:sldMkLst>
        <pc:spChg chg="mod">
          <ac:chgData name="张 智" userId="36bdf691fd3510be" providerId="LiveId" clId="{5402EDA1-D713-4394-87DC-35CDF0141A82}" dt="2023-08-17T14:45:52.313" v="13081" actId="14100"/>
          <ac:spMkLst>
            <pc:docMk/>
            <pc:sldMk cId="293075615" sldId="1440"/>
            <ac:spMk id="2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14:03:52.046" v="12363" actId="478"/>
          <ac:spMkLst>
            <pc:docMk/>
            <pc:sldMk cId="293075615" sldId="1440"/>
            <ac:spMk id="6" creationId="{A2CF9243-3842-41AE-9594-D612211FC651}"/>
          </ac:spMkLst>
        </pc:spChg>
        <pc:spChg chg="add mod">
          <ac:chgData name="张 智" userId="36bdf691fd3510be" providerId="LiveId" clId="{5402EDA1-D713-4394-87DC-35CDF0141A82}" dt="2023-08-17T13:59:19.772" v="12264"/>
          <ac:spMkLst>
            <pc:docMk/>
            <pc:sldMk cId="293075615" sldId="1440"/>
            <ac:spMk id="7" creationId="{BDDEDF76-91A9-4002-BB14-1DD5D585A824}"/>
          </ac:spMkLst>
        </pc:spChg>
        <pc:spChg chg="add del mod">
          <ac:chgData name="张 智" userId="36bdf691fd3510be" providerId="LiveId" clId="{5402EDA1-D713-4394-87DC-35CDF0141A82}" dt="2023-08-17T14:10:04.934" v="12710" actId="478"/>
          <ac:spMkLst>
            <pc:docMk/>
            <pc:sldMk cId="293075615" sldId="1440"/>
            <ac:spMk id="10" creationId="{7E1CC294-ACD5-4CE3-B07E-728F5DA27BC5}"/>
          </ac:spMkLst>
        </pc:spChg>
        <pc:spChg chg="add del">
          <ac:chgData name="张 智" userId="36bdf691fd3510be" providerId="LiveId" clId="{5402EDA1-D713-4394-87DC-35CDF0141A82}" dt="2023-08-17T14:10:03.478" v="12709" actId="478"/>
          <ac:spMkLst>
            <pc:docMk/>
            <pc:sldMk cId="293075615" sldId="1440"/>
            <ac:spMk id="12" creationId="{3F5C5F31-35F1-40AB-9E91-31974E0A64D5}"/>
          </ac:spMkLst>
        </pc:spChg>
        <pc:spChg chg="add mod">
          <ac:chgData name="张 智" userId="36bdf691fd3510be" providerId="LiveId" clId="{5402EDA1-D713-4394-87DC-35CDF0141A82}" dt="2023-08-17T15:06:44.073" v="13320" actId="20577"/>
          <ac:spMkLst>
            <pc:docMk/>
            <pc:sldMk cId="293075615" sldId="1440"/>
            <ac:spMk id="16" creationId="{0A9F4577-A724-4CAA-BA0E-23E02879F188}"/>
          </ac:spMkLst>
        </pc:spChg>
        <pc:picChg chg="add del mod">
          <ac:chgData name="张 智" userId="36bdf691fd3510be" providerId="LiveId" clId="{5402EDA1-D713-4394-87DC-35CDF0141A82}" dt="2023-08-17T14:45:41.065" v="13076" actId="478"/>
          <ac:picMkLst>
            <pc:docMk/>
            <pc:sldMk cId="293075615" sldId="1440"/>
            <ac:picMk id="4" creationId="{F4E5145D-7975-43CD-A7ED-E09C6174379E}"/>
          </ac:picMkLst>
        </pc:picChg>
        <pc:picChg chg="del">
          <ac:chgData name="张 智" userId="36bdf691fd3510be" providerId="LiveId" clId="{5402EDA1-D713-4394-87DC-35CDF0141A82}" dt="2023-08-17T13:58:24.849" v="12247" actId="478"/>
          <ac:picMkLst>
            <pc:docMk/>
            <pc:sldMk cId="293075615" sldId="1440"/>
            <ac:picMk id="9" creationId="{EABEBC99-FE12-4C08-8F66-681C8CA0FDFC}"/>
          </ac:picMkLst>
        </pc:picChg>
        <pc:picChg chg="add mod">
          <ac:chgData name="张 智" userId="36bdf691fd3510be" providerId="LiveId" clId="{5402EDA1-D713-4394-87DC-35CDF0141A82}" dt="2023-08-17T14:46:48.586" v="13097" actId="1076"/>
          <ac:picMkLst>
            <pc:docMk/>
            <pc:sldMk cId="293075615" sldId="1440"/>
            <ac:picMk id="13" creationId="{C59E34A0-89F2-4C55-B6B8-6E0C7523FF16}"/>
          </ac:picMkLst>
        </pc:picChg>
        <pc:picChg chg="add mod">
          <ac:chgData name="张 智" userId="36bdf691fd3510be" providerId="LiveId" clId="{5402EDA1-D713-4394-87DC-35CDF0141A82}" dt="2023-08-17T15:02:17.409" v="13176" actId="1076"/>
          <ac:picMkLst>
            <pc:docMk/>
            <pc:sldMk cId="293075615" sldId="1440"/>
            <ac:picMk id="15" creationId="{B172BFBD-9D52-414C-B2E8-391A66E94598}"/>
          </ac:picMkLst>
        </pc:picChg>
      </pc:sldChg>
      <pc:sldChg chg="delSp modSp add del mod">
        <pc:chgData name="张 智" userId="36bdf691fd3510be" providerId="LiveId" clId="{5402EDA1-D713-4394-87DC-35CDF0141A82}" dt="2023-08-17T15:24:03.986" v="13744" actId="2696"/>
        <pc:sldMkLst>
          <pc:docMk/>
          <pc:sldMk cId="1695056990" sldId="1441"/>
        </pc:sldMkLst>
        <pc:spChg chg="mod">
          <ac:chgData name="张 智" userId="36bdf691fd3510be" providerId="LiveId" clId="{5402EDA1-D713-4394-87DC-35CDF0141A82}" dt="2023-08-17T15:23:53.465" v="13739" actId="21"/>
          <ac:spMkLst>
            <pc:docMk/>
            <pc:sldMk cId="1695056990" sldId="1441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7T15:17:00.488" v="13518" actId="478"/>
          <ac:spMkLst>
            <pc:docMk/>
            <pc:sldMk cId="1695056990" sldId="1441"/>
            <ac:spMk id="7" creationId="{31B766B6-1FF9-4645-9C86-89007D426304}"/>
          </ac:spMkLst>
        </pc:spChg>
        <pc:picChg chg="del">
          <ac:chgData name="张 智" userId="36bdf691fd3510be" providerId="LiveId" clId="{5402EDA1-D713-4394-87DC-35CDF0141A82}" dt="2023-08-17T15:16:49.684" v="13505" actId="478"/>
          <ac:picMkLst>
            <pc:docMk/>
            <pc:sldMk cId="1695056990" sldId="1441"/>
            <ac:picMk id="5" creationId="{02991398-964D-41DD-8C09-FC0560ED2FA8}"/>
          </ac:picMkLst>
        </pc:picChg>
      </pc:sldChg>
      <pc:sldChg chg="delSp modSp add mod">
        <pc:chgData name="张 智" userId="36bdf691fd3510be" providerId="LiveId" clId="{5402EDA1-D713-4394-87DC-35CDF0141A82}" dt="2023-08-17T15:37:39.039" v="13957" actId="20577"/>
        <pc:sldMkLst>
          <pc:docMk/>
          <pc:sldMk cId="2718276791" sldId="1442"/>
        </pc:sldMkLst>
        <pc:spChg chg="del">
          <ac:chgData name="张 智" userId="36bdf691fd3510be" providerId="LiveId" clId="{5402EDA1-D713-4394-87DC-35CDF0141A82}" dt="2023-08-17T15:25:17.715" v="13792" actId="478"/>
          <ac:spMkLst>
            <pc:docMk/>
            <pc:sldMk cId="2718276791" sldId="1442"/>
            <ac:spMk id="25" creationId="{0A17ACA4-81BB-4984-B50E-78966272C7EF}"/>
          </ac:spMkLst>
        </pc:spChg>
        <pc:spChg chg="mod">
          <ac:chgData name="张 智" userId="36bdf691fd3510be" providerId="LiveId" clId="{5402EDA1-D713-4394-87DC-35CDF0141A82}" dt="2023-08-17T15:37:39.039" v="13957" actId="20577"/>
          <ac:spMkLst>
            <pc:docMk/>
            <pc:sldMk cId="2718276791" sldId="1442"/>
            <ac:spMk id="28" creationId="{30E878E0-AE00-4237-A93A-AEB8811926F1}"/>
          </ac:spMkLst>
        </pc:spChg>
      </pc:sldChg>
      <pc:sldChg chg="addSp delSp modSp add mod">
        <pc:chgData name="张 智" userId="36bdf691fd3510be" providerId="LiveId" clId="{5402EDA1-D713-4394-87DC-35CDF0141A82}" dt="2023-08-18T01:36:19.409" v="14591" actId="1076"/>
        <pc:sldMkLst>
          <pc:docMk/>
          <pc:sldMk cId="2198507562" sldId="1443"/>
        </pc:sldMkLst>
        <pc:spChg chg="mod">
          <ac:chgData name="张 智" userId="36bdf691fd3510be" providerId="LiveId" clId="{5402EDA1-D713-4394-87DC-35CDF0141A82}" dt="2023-08-18T01:32:03.350" v="14336" actId="27636"/>
          <ac:spMkLst>
            <pc:docMk/>
            <pc:sldMk cId="2198507562" sldId="1443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18T01:29:34.752" v="14237" actId="478"/>
          <ac:spMkLst>
            <pc:docMk/>
            <pc:sldMk cId="2198507562" sldId="1443"/>
            <ac:spMk id="3" creationId="{00000000-0000-0000-0000-000000000000}"/>
          </ac:spMkLst>
        </pc:spChg>
        <pc:spChg chg="mod">
          <ac:chgData name="张 智" userId="36bdf691fd3510be" providerId="LiveId" clId="{5402EDA1-D713-4394-87DC-35CDF0141A82}" dt="2023-08-18T01:36:19.409" v="14591" actId="1076"/>
          <ac:spMkLst>
            <pc:docMk/>
            <pc:sldMk cId="2198507562" sldId="1443"/>
            <ac:spMk id="4" creationId="{EFC8F10E-23DA-49EE-83EC-7D11BCB4EFA8}"/>
          </ac:spMkLst>
        </pc:spChg>
        <pc:spChg chg="mod">
          <ac:chgData name="张 智" userId="36bdf691fd3510be" providerId="LiveId" clId="{5402EDA1-D713-4394-87DC-35CDF0141A82}" dt="2023-08-18T01:36:19.409" v="14591" actId="1076"/>
          <ac:spMkLst>
            <pc:docMk/>
            <pc:sldMk cId="2198507562" sldId="1443"/>
            <ac:spMk id="5" creationId="{ABBBD4F2-FEA6-4BD2-8115-208CD2D3A2D5}"/>
          </ac:spMkLst>
        </pc:spChg>
        <pc:spChg chg="add mod">
          <ac:chgData name="张 智" userId="36bdf691fd3510be" providerId="LiveId" clId="{5402EDA1-D713-4394-87DC-35CDF0141A82}" dt="2023-08-18T01:36:19.409" v="14591" actId="1076"/>
          <ac:spMkLst>
            <pc:docMk/>
            <pc:sldMk cId="2198507562" sldId="1443"/>
            <ac:spMk id="6" creationId="{8C2E0D3D-771E-4B07-B9FA-11D8A29C15E3}"/>
          </ac:spMkLst>
        </pc:spChg>
        <pc:spChg chg="add mod">
          <ac:chgData name="张 智" userId="36bdf691fd3510be" providerId="LiveId" clId="{5402EDA1-D713-4394-87DC-35CDF0141A82}" dt="2023-08-18T01:36:19.409" v="14591" actId="1076"/>
          <ac:spMkLst>
            <pc:docMk/>
            <pc:sldMk cId="2198507562" sldId="1443"/>
            <ac:spMk id="7" creationId="{8170A1BA-2D13-4B6C-B961-D387E00F4A37}"/>
          </ac:spMkLst>
        </pc:spChg>
        <pc:spChg chg="add mod">
          <ac:chgData name="张 智" userId="36bdf691fd3510be" providerId="LiveId" clId="{5402EDA1-D713-4394-87DC-35CDF0141A82}" dt="2023-08-18T01:36:19.409" v="14591" actId="1076"/>
          <ac:spMkLst>
            <pc:docMk/>
            <pc:sldMk cId="2198507562" sldId="1443"/>
            <ac:spMk id="8" creationId="{CA6A2D6F-5285-4CE0-95BE-8A3044EF7204}"/>
          </ac:spMkLst>
        </pc:spChg>
      </pc:sldChg>
      <pc:sldChg chg="addSp delSp modSp add mod modNotesTx">
        <pc:chgData name="张 智" userId="36bdf691fd3510be" providerId="LiveId" clId="{5402EDA1-D713-4394-87DC-35CDF0141A82}" dt="2023-08-18T01:41:27.598" v="14917" actId="1076"/>
        <pc:sldMkLst>
          <pc:docMk/>
          <pc:sldMk cId="297088618" sldId="1444"/>
        </pc:sldMkLst>
        <pc:spChg chg="mod">
          <ac:chgData name="张 智" userId="36bdf691fd3510be" providerId="LiveId" clId="{5402EDA1-D713-4394-87DC-35CDF0141A82}" dt="2023-08-18T01:35:00.668" v="14508" actId="1076"/>
          <ac:spMkLst>
            <pc:docMk/>
            <pc:sldMk cId="297088618" sldId="1444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18T01:34:58.628" v="14506" actId="478"/>
          <ac:spMkLst>
            <pc:docMk/>
            <pc:sldMk cId="297088618" sldId="1444"/>
            <ac:spMk id="4" creationId="{EFC8F10E-23DA-49EE-83EC-7D11BCB4EFA8}"/>
          </ac:spMkLst>
        </pc:spChg>
        <pc:spChg chg="del">
          <ac:chgData name="张 智" userId="36bdf691fd3510be" providerId="LiveId" clId="{5402EDA1-D713-4394-87DC-35CDF0141A82}" dt="2023-08-18T01:34:58.628" v="14506" actId="478"/>
          <ac:spMkLst>
            <pc:docMk/>
            <pc:sldMk cId="297088618" sldId="1444"/>
            <ac:spMk id="5" creationId="{ABBBD4F2-FEA6-4BD2-8115-208CD2D3A2D5}"/>
          </ac:spMkLst>
        </pc:spChg>
        <pc:spChg chg="del">
          <ac:chgData name="张 智" userId="36bdf691fd3510be" providerId="LiveId" clId="{5402EDA1-D713-4394-87DC-35CDF0141A82}" dt="2023-08-18T01:35:03.549" v="14509" actId="478"/>
          <ac:spMkLst>
            <pc:docMk/>
            <pc:sldMk cId="297088618" sldId="1444"/>
            <ac:spMk id="6" creationId="{8C2E0D3D-771E-4B07-B9FA-11D8A29C15E3}"/>
          </ac:spMkLst>
        </pc:spChg>
        <pc:spChg chg="del">
          <ac:chgData name="张 智" userId="36bdf691fd3510be" providerId="LiveId" clId="{5402EDA1-D713-4394-87DC-35CDF0141A82}" dt="2023-08-18T01:35:03.549" v="14509" actId="478"/>
          <ac:spMkLst>
            <pc:docMk/>
            <pc:sldMk cId="297088618" sldId="1444"/>
            <ac:spMk id="7" creationId="{8170A1BA-2D13-4B6C-B961-D387E00F4A37}"/>
          </ac:spMkLst>
        </pc:spChg>
        <pc:spChg chg="del mod">
          <ac:chgData name="张 智" userId="36bdf691fd3510be" providerId="LiveId" clId="{5402EDA1-D713-4394-87DC-35CDF0141A82}" dt="2023-08-18T01:36:33.698" v="14595" actId="478"/>
          <ac:spMkLst>
            <pc:docMk/>
            <pc:sldMk cId="297088618" sldId="1444"/>
            <ac:spMk id="8" creationId="{CA6A2D6F-5285-4CE0-95BE-8A3044EF7204}"/>
          </ac:spMkLst>
        </pc:spChg>
        <pc:spChg chg="add mod">
          <ac:chgData name="张 智" userId="36bdf691fd3510be" providerId="LiveId" clId="{5402EDA1-D713-4394-87DC-35CDF0141A82}" dt="2023-08-18T01:41:20.088" v="14914" actId="14100"/>
          <ac:spMkLst>
            <pc:docMk/>
            <pc:sldMk cId="297088618" sldId="1444"/>
            <ac:spMk id="9" creationId="{182F0DDB-0B9D-400C-BD20-516097D69115}"/>
          </ac:spMkLst>
        </pc:spChg>
        <pc:picChg chg="add del mod">
          <ac:chgData name="张 智" userId="36bdf691fd3510be" providerId="LiveId" clId="{5402EDA1-D713-4394-87DC-35CDF0141A82}" dt="2023-08-18T01:37:39.234" v="14620" actId="478"/>
          <ac:picMkLst>
            <pc:docMk/>
            <pc:sldMk cId="297088618" sldId="1444"/>
            <ac:picMk id="10" creationId="{01EBED6A-9C7F-4DFE-AF6D-22244640C858}"/>
          </ac:picMkLst>
        </pc:picChg>
        <pc:picChg chg="add mod">
          <ac:chgData name="张 智" userId="36bdf691fd3510be" providerId="LiveId" clId="{5402EDA1-D713-4394-87DC-35CDF0141A82}" dt="2023-08-18T01:41:27.598" v="14917" actId="1076"/>
          <ac:picMkLst>
            <pc:docMk/>
            <pc:sldMk cId="297088618" sldId="1444"/>
            <ac:picMk id="12" creationId="{DC7B8ABE-5D38-42EC-9428-57ADA45FD6A9}"/>
          </ac:picMkLst>
        </pc:picChg>
      </pc:sldChg>
      <pc:sldChg chg="delSp modSp add mod">
        <pc:chgData name="张 智" userId="36bdf691fd3510be" providerId="LiveId" clId="{5402EDA1-D713-4394-87DC-35CDF0141A82}" dt="2023-08-18T01:48:00.148" v="14921" actId="478"/>
        <pc:sldMkLst>
          <pc:docMk/>
          <pc:sldMk cId="3269036335" sldId="1445"/>
        </pc:sldMkLst>
        <pc:picChg chg="del mod">
          <ac:chgData name="张 智" userId="36bdf691fd3510be" providerId="LiveId" clId="{5402EDA1-D713-4394-87DC-35CDF0141A82}" dt="2023-08-18T01:48:00.148" v="14921" actId="478"/>
          <ac:picMkLst>
            <pc:docMk/>
            <pc:sldMk cId="3269036335" sldId="1445"/>
            <ac:picMk id="7" creationId="{6AD6AF75-6462-41E6-978C-99D23F830028}"/>
          </ac:picMkLst>
        </pc:picChg>
      </pc:sldChg>
      <pc:sldChg chg="add del">
        <pc:chgData name="张 智" userId="36bdf691fd3510be" providerId="LiveId" clId="{5402EDA1-D713-4394-87DC-35CDF0141A82}" dt="2023-08-18T02:21:23.575" v="15174" actId="2890"/>
        <pc:sldMkLst>
          <pc:docMk/>
          <pc:sldMk cId="1478829184" sldId="1446"/>
        </pc:sldMkLst>
      </pc:sldChg>
      <pc:sldChg chg="add ord">
        <pc:chgData name="张 智" userId="36bdf691fd3510be" providerId="LiveId" clId="{5402EDA1-D713-4394-87DC-35CDF0141A82}" dt="2023-08-18T15:00:21.968" v="16886"/>
        <pc:sldMkLst>
          <pc:docMk/>
          <pc:sldMk cId="3356614843" sldId="1446"/>
        </pc:sldMkLst>
      </pc:sldChg>
      <pc:sldChg chg="addSp delSp modSp add del mod modNotesTx">
        <pc:chgData name="张 智" userId="36bdf691fd3510be" providerId="LiveId" clId="{5402EDA1-D713-4394-87DC-35CDF0141A82}" dt="2023-08-18T15:00:11.059" v="16883" actId="2696"/>
        <pc:sldMkLst>
          <pc:docMk/>
          <pc:sldMk cId="3995927051" sldId="1446"/>
        </pc:sldMkLst>
        <pc:spChg chg="mod">
          <ac:chgData name="张 智" userId="36bdf691fd3510be" providerId="LiveId" clId="{5402EDA1-D713-4394-87DC-35CDF0141A82}" dt="2023-08-18T02:59:16.374" v="15539" actId="20577"/>
          <ac:spMkLst>
            <pc:docMk/>
            <pc:sldMk cId="3995927051" sldId="1446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18T03:00:32.220" v="15565" actId="1076"/>
          <ac:spMkLst>
            <pc:docMk/>
            <pc:sldMk cId="3995927051" sldId="1446"/>
            <ac:spMk id="10" creationId="{E07BABCF-B9C4-4F3C-A8AF-BCC49F276834}"/>
          </ac:spMkLst>
        </pc:spChg>
        <pc:spChg chg="mod">
          <ac:chgData name="张 智" userId="36bdf691fd3510be" providerId="LiveId" clId="{5402EDA1-D713-4394-87DC-35CDF0141A82}" dt="2023-08-18T02:59:53.527" v="15552" actId="20577"/>
          <ac:spMkLst>
            <pc:docMk/>
            <pc:sldMk cId="3995927051" sldId="1446"/>
            <ac:spMk id="12" creationId="{3F5C5F31-35F1-40AB-9E91-31974E0A64D5}"/>
          </ac:spMkLst>
        </pc:spChg>
        <pc:spChg chg="del">
          <ac:chgData name="张 智" userId="36bdf691fd3510be" providerId="LiveId" clId="{5402EDA1-D713-4394-87DC-35CDF0141A82}" dt="2023-08-18T03:00:06.023" v="15556" actId="478"/>
          <ac:spMkLst>
            <pc:docMk/>
            <pc:sldMk cId="3995927051" sldId="1446"/>
            <ac:spMk id="14" creationId="{699331A3-5BA1-4E29-B8C5-D1CACA17071A}"/>
          </ac:spMkLst>
        </pc:spChg>
        <pc:picChg chg="add mod">
          <ac:chgData name="张 智" userId="36bdf691fd3510be" providerId="LiveId" clId="{5402EDA1-D713-4394-87DC-35CDF0141A82}" dt="2023-08-18T03:00:01.587" v="15555" actId="14100"/>
          <ac:picMkLst>
            <pc:docMk/>
            <pc:sldMk cId="3995927051" sldId="1446"/>
            <ac:picMk id="4" creationId="{580420B7-E8DF-472B-B9D1-B971E0EAA021}"/>
          </ac:picMkLst>
        </pc:picChg>
        <pc:picChg chg="del">
          <ac:chgData name="张 智" userId="36bdf691fd3510be" providerId="LiveId" clId="{5402EDA1-D713-4394-87DC-35CDF0141A82}" dt="2023-08-18T02:58:33.870" v="15525" actId="478"/>
          <ac:picMkLst>
            <pc:docMk/>
            <pc:sldMk cId="3995927051" sldId="1446"/>
            <ac:picMk id="9" creationId="{EABEBC99-FE12-4C08-8F66-681C8CA0FDFC}"/>
          </ac:picMkLst>
        </pc:picChg>
      </pc:sldChg>
      <pc:sldChg chg="modSp add mod">
        <pc:chgData name="张 智" userId="36bdf691fd3510be" providerId="LiveId" clId="{5402EDA1-D713-4394-87DC-35CDF0141A82}" dt="2023-08-18T15:56:52.232" v="17143" actId="20577"/>
        <pc:sldMkLst>
          <pc:docMk/>
          <pc:sldMk cId="1408745163" sldId="1447"/>
        </pc:sldMkLst>
        <pc:spChg chg="mod">
          <ac:chgData name="张 智" userId="36bdf691fd3510be" providerId="LiveId" clId="{5402EDA1-D713-4394-87DC-35CDF0141A82}" dt="2023-08-18T15:56:52.232" v="17143" actId="20577"/>
          <ac:spMkLst>
            <pc:docMk/>
            <pc:sldMk cId="1408745163" sldId="1447"/>
            <ac:spMk id="3" creationId="{00000000-0000-0000-0000-000000000000}"/>
          </ac:spMkLst>
        </pc:spChg>
        <pc:picChg chg="mod">
          <ac:chgData name="张 智" userId="36bdf691fd3510be" providerId="LiveId" clId="{5402EDA1-D713-4394-87DC-35CDF0141A82}" dt="2023-08-18T14:28:59.818" v="16191" actId="1076"/>
          <ac:picMkLst>
            <pc:docMk/>
            <pc:sldMk cId="1408745163" sldId="1447"/>
            <ac:picMk id="5" creationId="{3C34D09A-EDF6-49B1-B9E8-B19618185717}"/>
          </ac:picMkLst>
        </pc:picChg>
      </pc:sldChg>
      <pc:sldChg chg="addSp delSp modSp add mod ord modNotesTx">
        <pc:chgData name="张 智" userId="36bdf691fd3510be" providerId="LiveId" clId="{5402EDA1-D713-4394-87DC-35CDF0141A82}" dt="2023-08-18T16:03:44.329" v="17812" actId="20577"/>
        <pc:sldMkLst>
          <pc:docMk/>
          <pc:sldMk cId="3251129288" sldId="1448"/>
        </pc:sldMkLst>
        <pc:spChg chg="del mod">
          <ac:chgData name="张 智" userId="36bdf691fd3510be" providerId="LiveId" clId="{5402EDA1-D713-4394-87DC-35CDF0141A82}" dt="2023-08-18T15:50:35.285" v="16969" actId="478"/>
          <ac:spMkLst>
            <pc:docMk/>
            <pc:sldMk cId="3251129288" sldId="144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16:01:32.763" v="17405" actId="20577"/>
          <ac:spMkLst>
            <pc:docMk/>
            <pc:sldMk cId="3251129288" sldId="1448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8T15:50:37.581" v="16970" actId="478"/>
          <ac:spMkLst>
            <pc:docMk/>
            <pc:sldMk cId="3251129288" sldId="1448"/>
            <ac:spMk id="7" creationId="{96085BA9-8F59-4A0B-8E22-5B64A3135E6E}"/>
          </ac:spMkLst>
        </pc:spChg>
        <pc:spChg chg="add mod">
          <ac:chgData name="张 智" userId="36bdf691fd3510be" providerId="LiveId" clId="{5402EDA1-D713-4394-87DC-35CDF0141A82}" dt="2023-08-18T15:59:37.809" v="17297" actId="14100"/>
          <ac:spMkLst>
            <pc:docMk/>
            <pc:sldMk cId="3251129288" sldId="1448"/>
            <ac:spMk id="8" creationId="{85F5DE22-8E81-45B0-B1EB-E2EEC6E0CB20}"/>
          </ac:spMkLst>
        </pc:spChg>
        <pc:spChg chg="add del">
          <ac:chgData name="张 智" userId="36bdf691fd3510be" providerId="LiveId" clId="{5402EDA1-D713-4394-87DC-35CDF0141A82}" dt="2023-08-18T15:53:39.097" v="17076"/>
          <ac:spMkLst>
            <pc:docMk/>
            <pc:sldMk cId="3251129288" sldId="1448"/>
            <ac:spMk id="11" creationId="{2623A953-F10C-4DBB-9D72-93BFA1D18E26}"/>
          </ac:spMkLst>
        </pc:spChg>
        <pc:picChg chg="add del mod">
          <ac:chgData name="张 智" userId="36bdf691fd3510be" providerId="LiveId" clId="{5402EDA1-D713-4394-87DC-35CDF0141A82}" dt="2023-08-18T15:52:24.150" v="17007" actId="478"/>
          <ac:picMkLst>
            <pc:docMk/>
            <pc:sldMk cId="3251129288" sldId="1448"/>
            <ac:picMk id="5" creationId="{8F7FD800-5A29-4FF1-9BA6-CBD552452790}"/>
          </ac:picMkLst>
        </pc:picChg>
        <pc:picChg chg="add mod">
          <ac:chgData name="张 智" userId="36bdf691fd3510be" providerId="LiveId" clId="{5402EDA1-D713-4394-87DC-35CDF0141A82}" dt="2023-08-18T15:59:34.217" v="17295" actId="1076"/>
          <ac:picMkLst>
            <pc:docMk/>
            <pc:sldMk cId="3251129288" sldId="1448"/>
            <ac:picMk id="10" creationId="{0D8D4842-8CA3-4236-9364-4A1949394E4A}"/>
          </ac:picMkLst>
        </pc:picChg>
      </pc:sldChg>
      <pc:sldChg chg="addSp delSp modSp add mod modNotesTx">
        <pc:chgData name="张 智" userId="36bdf691fd3510be" providerId="LiveId" clId="{5402EDA1-D713-4394-87DC-35CDF0141A82}" dt="2023-08-18T16:13:40.702" v="18231" actId="5793"/>
        <pc:sldMkLst>
          <pc:docMk/>
          <pc:sldMk cId="3005941055" sldId="1449"/>
        </pc:sldMkLst>
        <pc:spChg chg="mod">
          <ac:chgData name="张 智" userId="36bdf691fd3510be" providerId="LiveId" clId="{5402EDA1-D713-4394-87DC-35CDF0141A82}" dt="2023-08-18T16:07:35.394" v="17890" actId="403"/>
          <ac:spMkLst>
            <pc:docMk/>
            <pc:sldMk cId="3005941055" sldId="1449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16:11:55.862" v="18013" actId="20577"/>
          <ac:spMkLst>
            <pc:docMk/>
            <pc:sldMk cId="3005941055" sldId="1449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8T16:09:45.504" v="17927" actId="1076"/>
          <ac:spMkLst>
            <pc:docMk/>
            <pc:sldMk cId="3005941055" sldId="1449"/>
            <ac:spMk id="8" creationId="{B610BE51-FBEF-46AF-972F-A49ABB74EEFB}"/>
          </ac:spMkLst>
        </pc:spChg>
        <pc:picChg chg="del">
          <ac:chgData name="张 智" userId="36bdf691fd3510be" providerId="LiveId" clId="{5402EDA1-D713-4394-87DC-35CDF0141A82}" dt="2023-08-18T16:07:37.695" v="17891" actId="478"/>
          <ac:picMkLst>
            <pc:docMk/>
            <pc:sldMk cId="3005941055" sldId="1449"/>
            <ac:picMk id="5" creationId="{A9BFF00F-958C-4495-A968-56F36A6EE6A9}"/>
          </ac:picMkLst>
        </pc:picChg>
        <pc:picChg chg="add mod">
          <ac:chgData name="张 智" userId="36bdf691fd3510be" providerId="LiveId" clId="{5402EDA1-D713-4394-87DC-35CDF0141A82}" dt="2023-08-18T16:11:51.808" v="18011" actId="1076"/>
          <ac:picMkLst>
            <pc:docMk/>
            <pc:sldMk cId="3005941055" sldId="1449"/>
            <ac:picMk id="6" creationId="{1354FDE5-625D-4B36-903D-BB7BA361306C}"/>
          </ac:picMkLst>
        </pc:picChg>
      </pc:sldChg>
    </pc:docChg>
  </pc:docChgLst>
  <pc:docChgLst>
    <pc:chgData name="张 智" userId="36bdf691fd3510be" providerId="LiveId" clId="{3914E719-BD8A-4426-894E-F0D2138B8BC4}"/>
    <pc:docChg chg="undo custSel addSld delSld modSld sldOrd">
      <pc:chgData name="张 智" userId="36bdf691fd3510be" providerId="LiveId" clId="{3914E719-BD8A-4426-894E-F0D2138B8BC4}" dt="2023-10-03T06:38:53.596" v="18555" actId="20577"/>
      <pc:docMkLst>
        <pc:docMk/>
      </pc:docMkLst>
      <pc:sldChg chg="modSp mod">
        <pc:chgData name="张 智" userId="36bdf691fd3510be" providerId="LiveId" clId="{3914E719-BD8A-4426-894E-F0D2138B8BC4}" dt="2023-09-27T08:18:11.204" v="74" actId="20577"/>
        <pc:sldMkLst>
          <pc:docMk/>
          <pc:sldMk cId="201535397" sldId="1357"/>
        </pc:sldMkLst>
        <pc:spChg chg="mod">
          <ac:chgData name="张 智" userId="36bdf691fd3510be" providerId="LiveId" clId="{3914E719-BD8A-4426-894E-F0D2138B8BC4}" dt="2023-09-27T08:18:11.204" v="74" actId="20577"/>
          <ac:spMkLst>
            <pc:docMk/>
            <pc:sldMk cId="201535397" sldId="1357"/>
            <ac:spMk id="2" creationId="{4D81C55C-64EF-5A4C-AA55-00ED127F3859}"/>
          </ac:spMkLst>
        </pc:spChg>
      </pc:sldChg>
      <pc:sldChg chg="del">
        <pc:chgData name="张 智" userId="36bdf691fd3510be" providerId="LiveId" clId="{3914E719-BD8A-4426-894E-F0D2138B8BC4}" dt="2023-09-27T07:59:45.915" v="65" actId="47"/>
        <pc:sldMkLst>
          <pc:docMk/>
          <pc:sldMk cId="3832666790" sldId="1369"/>
        </pc:sldMkLst>
      </pc:sldChg>
      <pc:sldChg chg="add del">
        <pc:chgData name="张 智" userId="36bdf691fd3510be" providerId="LiveId" clId="{3914E719-BD8A-4426-894E-F0D2138B8BC4}" dt="2023-09-28T07:48:57.374" v="4523" actId="2696"/>
        <pc:sldMkLst>
          <pc:docMk/>
          <pc:sldMk cId="3621825501" sldId="1378"/>
        </pc:sldMkLst>
      </pc:sldChg>
      <pc:sldChg chg="addSp delSp modSp add del mod">
        <pc:chgData name="张 智" userId="36bdf691fd3510be" providerId="LiveId" clId="{3914E719-BD8A-4426-894E-F0D2138B8BC4}" dt="2023-09-28T07:49:21.429" v="4540" actId="2696"/>
        <pc:sldMkLst>
          <pc:docMk/>
          <pc:sldMk cId="3070179261" sldId="1379"/>
        </pc:sldMkLst>
        <pc:spChg chg="add del mod">
          <ac:chgData name="张 智" userId="36bdf691fd3510be" providerId="LiveId" clId="{3914E719-BD8A-4426-894E-F0D2138B8BC4}" dt="2023-09-28T07:49:12.728" v="4530" actId="21"/>
          <ac:spMkLst>
            <pc:docMk/>
            <pc:sldMk cId="3070179261" sldId="1379"/>
            <ac:spMk id="3" creationId="{BB8AF28A-05A6-B241-A132-267BC84021CD}"/>
          </ac:spMkLst>
        </pc:spChg>
        <pc:spChg chg="add del mod">
          <ac:chgData name="张 智" userId="36bdf691fd3510be" providerId="LiveId" clId="{3914E719-BD8A-4426-894E-F0D2138B8BC4}" dt="2023-09-28T07:49:10.001" v="4529" actId="21"/>
          <ac:spMkLst>
            <pc:docMk/>
            <pc:sldMk cId="3070179261" sldId="1379"/>
            <ac:spMk id="5" creationId="{79159E9A-DB01-4D83-84D6-F086BA05F2F1}"/>
          </ac:spMkLst>
        </pc:spChg>
      </pc:sldChg>
      <pc:sldChg chg="modSp add mod modNotesTx">
        <pc:chgData name="张 智" userId="36bdf691fd3510be" providerId="LiveId" clId="{3914E719-BD8A-4426-894E-F0D2138B8BC4}" dt="2023-10-02T15:05:00.344" v="16850" actId="20577"/>
        <pc:sldMkLst>
          <pc:docMk/>
          <pc:sldMk cId="2948922744" sldId="1380"/>
        </pc:sldMkLst>
        <pc:spChg chg="mod">
          <ac:chgData name="张 智" userId="36bdf691fd3510be" providerId="LiveId" clId="{3914E719-BD8A-4426-894E-F0D2138B8BC4}" dt="2023-09-29T07:10:42.175" v="8140" actId="14100"/>
          <ac:spMkLst>
            <pc:docMk/>
            <pc:sldMk cId="2948922744" sldId="1380"/>
            <ac:spMk id="2" creationId="{217D76EF-16F6-0343-93E1-BDA3293D7403}"/>
          </ac:spMkLst>
        </pc:spChg>
        <pc:spChg chg="mod">
          <ac:chgData name="张 智" userId="36bdf691fd3510be" providerId="LiveId" clId="{3914E719-BD8A-4426-894E-F0D2138B8BC4}" dt="2023-09-28T07:50:39.448" v="4588" actId="1076"/>
          <ac:spMkLst>
            <pc:docMk/>
            <pc:sldMk cId="2948922744" sldId="1380"/>
            <ac:spMk id="5" creationId="{4377A6DF-7AD0-7C4F-B7CA-4AFD35986915}"/>
          </ac:spMkLst>
        </pc:spChg>
        <pc:picChg chg="mod">
          <ac:chgData name="张 智" userId="36bdf691fd3510be" providerId="LiveId" clId="{3914E719-BD8A-4426-894E-F0D2138B8BC4}" dt="2023-09-28T07:50:16.816" v="4576" actId="14100"/>
          <ac:picMkLst>
            <pc:docMk/>
            <pc:sldMk cId="2948922744" sldId="1380"/>
            <ac:picMk id="4" creationId="{549B7490-7E11-1F4C-A7BD-2472B30A6F58}"/>
          </ac:picMkLst>
        </pc:picChg>
      </pc:sldChg>
      <pc:sldChg chg="addSp delSp modSp add del mod">
        <pc:chgData name="张 智" userId="36bdf691fd3510be" providerId="LiveId" clId="{3914E719-BD8A-4426-894E-F0D2138B8BC4}" dt="2023-10-02T14:59:29.507" v="16271" actId="2696"/>
        <pc:sldMkLst>
          <pc:docMk/>
          <pc:sldMk cId="1963380975" sldId="1381"/>
        </pc:sldMkLst>
        <pc:spChg chg="del mod">
          <ac:chgData name="张 智" userId="36bdf691fd3510be" providerId="LiveId" clId="{3914E719-BD8A-4426-894E-F0D2138B8BC4}" dt="2023-09-28T08:02:29.707" v="5174" actId="478"/>
          <ac:spMkLst>
            <pc:docMk/>
            <pc:sldMk cId="1963380975" sldId="1381"/>
            <ac:spMk id="2" creationId="{217D76EF-16F6-0343-93E1-BDA3293D7403}"/>
          </ac:spMkLst>
        </pc:spChg>
        <pc:spChg chg="del mod">
          <ac:chgData name="张 智" userId="36bdf691fd3510be" providerId="LiveId" clId="{3914E719-BD8A-4426-894E-F0D2138B8BC4}" dt="2023-09-28T08:02:41.053" v="5178" actId="478"/>
          <ac:spMkLst>
            <pc:docMk/>
            <pc:sldMk cId="1963380975" sldId="1381"/>
            <ac:spMk id="3" creationId="{BB8AF28A-05A6-B241-A132-267BC84021CD}"/>
          </ac:spMkLst>
        </pc:spChg>
        <pc:spChg chg="add mod">
          <ac:chgData name="张 智" userId="36bdf691fd3510be" providerId="LiveId" clId="{3914E719-BD8A-4426-894E-F0D2138B8BC4}" dt="2023-09-28T08:02:55.484" v="5181" actId="1076"/>
          <ac:spMkLst>
            <pc:docMk/>
            <pc:sldMk cId="1963380975" sldId="1381"/>
            <ac:spMk id="8" creationId="{9FC0968C-C2BC-48E7-B9CA-52B761B22FDC}"/>
          </ac:spMkLst>
        </pc:spChg>
        <pc:spChg chg="add del mod">
          <ac:chgData name="张 智" userId="36bdf691fd3510be" providerId="LiveId" clId="{3914E719-BD8A-4426-894E-F0D2138B8BC4}" dt="2023-09-28T08:02:31.907" v="5175" actId="478"/>
          <ac:spMkLst>
            <pc:docMk/>
            <pc:sldMk cId="1963380975" sldId="1381"/>
            <ac:spMk id="10" creationId="{E41A14B0-93A3-4138-AAD6-0CC0FB61C26A}"/>
          </ac:spMkLst>
        </pc:spChg>
        <pc:spChg chg="add del mod">
          <ac:chgData name="张 智" userId="36bdf691fd3510be" providerId="LiveId" clId="{3914E719-BD8A-4426-894E-F0D2138B8BC4}" dt="2023-09-28T08:02:43.044" v="5179" actId="478"/>
          <ac:spMkLst>
            <pc:docMk/>
            <pc:sldMk cId="1963380975" sldId="1381"/>
            <ac:spMk id="12" creationId="{DE93E395-2DEF-4F8B-B3CE-2AAFDA7DF4F4}"/>
          </ac:spMkLst>
        </pc:spChg>
        <pc:picChg chg="add del mod">
          <ac:chgData name="张 智" userId="36bdf691fd3510be" providerId="LiveId" clId="{3914E719-BD8A-4426-894E-F0D2138B8BC4}" dt="2023-09-28T07:59:42.857" v="5096" actId="478"/>
          <ac:picMkLst>
            <pc:docMk/>
            <pc:sldMk cId="1963380975" sldId="1381"/>
            <ac:picMk id="5" creationId="{BC4263C9-DCA9-4FEE-882B-FC4816254A9A}"/>
          </ac:picMkLst>
        </pc:picChg>
        <pc:picChg chg="add mod">
          <ac:chgData name="张 智" userId="36bdf691fd3510be" providerId="LiveId" clId="{3914E719-BD8A-4426-894E-F0D2138B8BC4}" dt="2023-09-28T08:02:51.157" v="5180" actId="1076"/>
          <ac:picMkLst>
            <pc:docMk/>
            <pc:sldMk cId="1963380975" sldId="1381"/>
            <ac:picMk id="7" creationId="{6A7CFC15-AC47-4BCA-A054-D752EF08A1DE}"/>
          </ac:picMkLst>
        </pc:picChg>
      </pc:sldChg>
      <pc:sldChg chg="addSp delSp modSp add mod modNotesTx">
        <pc:chgData name="张 智" userId="36bdf691fd3510be" providerId="LiveId" clId="{3914E719-BD8A-4426-894E-F0D2138B8BC4}" dt="2023-10-03T01:23:35.939" v="17866" actId="20577"/>
        <pc:sldMkLst>
          <pc:docMk/>
          <pc:sldMk cId="1474050618" sldId="1382"/>
        </pc:sldMkLst>
        <pc:spChg chg="mod">
          <ac:chgData name="张 智" userId="36bdf691fd3510be" providerId="LiveId" clId="{3914E719-BD8A-4426-894E-F0D2138B8BC4}" dt="2023-09-29T02:50:09.332" v="7135" actId="14100"/>
          <ac:spMkLst>
            <pc:docMk/>
            <pc:sldMk cId="1474050618" sldId="1382"/>
            <ac:spMk id="2" creationId="{217D76EF-16F6-0343-93E1-BDA3293D7403}"/>
          </ac:spMkLst>
        </pc:spChg>
        <pc:spChg chg="mod">
          <ac:chgData name="张 智" userId="36bdf691fd3510be" providerId="LiveId" clId="{3914E719-BD8A-4426-894E-F0D2138B8BC4}" dt="2023-09-29T06:38:39.255" v="7176" actId="404"/>
          <ac:spMkLst>
            <pc:docMk/>
            <pc:sldMk cId="1474050618" sldId="1382"/>
            <ac:spMk id="3" creationId="{BB8AF28A-05A6-B241-A132-267BC84021CD}"/>
          </ac:spMkLst>
        </pc:spChg>
        <pc:spChg chg="del mod">
          <ac:chgData name="张 智" userId="36bdf691fd3510be" providerId="LiveId" clId="{3914E719-BD8A-4426-894E-F0D2138B8BC4}" dt="2023-09-29T02:09:58.221" v="6151" actId="478"/>
          <ac:spMkLst>
            <pc:docMk/>
            <pc:sldMk cId="1474050618" sldId="1382"/>
            <ac:spMk id="4" creationId="{92F4FAEF-0F3E-444C-B79F-72516427776A}"/>
          </ac:spMkLst>
        </pc:spChg>
        <pc:spChg chg="add del">
          <ac:chgData name="张 智" userId="36bdf691fd3510be" providerId="LiveId" clId="{3914E719-BD8A-4426-894E-F0D2138B8BC4}" dt="2023-09-29T06:45:13.486" v="7429" actId="478"/>
          <ac:spMkLst>
            <pc:docMk/>
            <pc:sldMk cId="1474050618" sldId="1382"/>
            <ac:spMk id="21" creationId="{91946E5A-43A3-45DC-8035-5045E2741D4E}"/>
          </ac:spMkLst>
        </pc:spChg>
        <pc:spChg chg="add del mod">
          <ac:chgData name="张 智" userId="36bdf691fd3510be" providerId="LiveId" clId="{3914E719-BD8A-4426-894E-F0D2138B8BC4}" dt="2023-09-29T06:47:09.080" v="7555" actId="478"/>
          <ac:spMkLst>
            <pc:docMk/>
            <pc:sldMk cId="1474050618" sldId="1382"/>
            <ac:spMk id="22" creationId="{1F492D1B-6C27-4D94-822C-0FB7A07FF40E}"/>
          </ac:spMkLst>
        </pc:spChg>
        <pc:picChg chg="add del mod">
          <ac:chgData name="张 智" userId="36bdf691fd3510be" providerId="LiveId" clId="{3914E719-BD8A-4426-894E-F0D2138B8BC4}" dt="2023-09-29T03:13:46.821" v="7161" actId="478"/>
          <ac:picMkLst>
            <pc:docMk/>
            <pc:sldMk cId="1474050618" sldId="1382"/>
            <ac:picMk id="6" creationId="{18EAAFF6-8EE8-491D-817B-6308903423EB}"/>
          </ac:picMkLst>
        </pc:picChg>
        <pc:picChg chg="add del mod">
          <ac:chgData name="张 智" userId="36bdf691fd3510be" providerId="LiveId" clId="{3914E719-BD8A-4426-894E-F0D2138B8BC4}" dt="2023-09-29T03:11:58.967" v="7157" actId="478"/>
          <ac:picMkLst>
            <pc:docMk/>
            <pc:sldMk cId="1474050618" sldId="1382"/>
            <ac:picMk id="8" creationId="{5B801A92-C754-4339-ABEA-1938D8E487C0}"/>
          </ac:picMkLst>
        </pc:picChg>
        <pc:picChg chg="add del mod">
          <ac:chgData name="张 智" userId="36bdf691fd3510be" providerId="LiveId" clId="{3914E719-BD8A-4426-894E-F0D2138B8BC4}" dt="2023-09-29T06:38:20.563" v="7168" actId="478"/>
          <ac:picMkLst>
            <pc:docMk/>
            <pc:sldMk cId="1474050618" sldId="1382"/>
            <ac:picMk id="10" creationId="{F7591CC8-A678-4F4C-8550-A6E5FB39434E}"/>
          </ac:picMkLst>
        </pc:picChg>
        <pc:picChg chg="add del mod">
          <ac:chgData name="张 智" userId="36bdf691fd3510be" providerId="LiveId" clId="{3914E719-BD8A-4426-894E-F0D2138B8BC4}" dt="2023-09-29T06:38:21.325" v="7169" actId="478"/>
          <ac:picMkLst>
            <pc:docMk/>
            <pc:sldMk cId="1474050618" sldId="1382"/>
            <ac:picMk id="12" creationId="{DA986D2C-1270-4D3B-9CA7-5795FC03F821}"/>
          </ac:picMkLst>
        </pc:picChg>
        <pc:picChg chg="add del mod">
          <ac:chgData name="张 智" userId="36bdf691fd3510be" providerId="LiveId" clId="{3914E719-BD8A-4426-894E-F0D2138B8BC4}" dt="2023-09-29T06:38:24.042" v="7170" actId="478"/>
          <ac:picMkLst>
            <pc:docMk/>
            <pc:sldMk cId="1474050618" sldId="1382"/>
            <ac:picMk id="14" creationId="{51C177D1-7831-4F7A-9852-E2654E0269C1}"/>
          </ac:picMkLst>
        </pc:picChg>
        <pc:picChg chg="add del mod">
          <ac:chgData name="张 智" userId="36bdf691fd3510be" providerId="LiveId" clId="{3914E719-BD8A-4426-894E-F0D2138B8BC4}" dt="2023-09-29T03:14:10.704" v="7164" actId="478"/>
          <ac:picMkLst>
            <pc:docMk/>
            <pc:sldMk cId="1474050618" sldId="1382"/>
            <ac:picMk id="16" creationId="{D558FD2D-EDF2-40B7-A229-84C3378D1EFB}"/>
          </ac:picMkLst>
        </pc:picChg>
        <pc:picChg chg="add mod">
          <ac:chgData name="张 智" userId="36bdf691fd3510be" providerId="LiveId" clId="{3914E719-BD8A-4426-894E-F0D2138B8BC4}" dt="2023-09-29T06:42:28.767" v="7310" actId="14100"/>
          <ac:picMkLst>
            <pc:docMk/>
            <pc:sldMk cId="1474050618" sldId="1382"/>
            <ac:picMk id="18" creationId="{EEE08E9F-E7EF-4C8B-B1FC-60D5D7757ABC}"/>
          </ac:picMkLst>
        </pc:picChg>
        <pc:picChg chg="add del mod">
          <ac:chgData name="张 智" userId="36bdf691fd3510be" providerId="LiveId" clId="{3914E719-BD8A-4426-894E-F0D2138B8BC4}" dt="2023-09-29T06:39:06.950" v="7180" actId="478"/>
          <ac:picMkLst>
            <pc:docMk/>
            <pc:sldMk cId="1474050618" sldId="1382"/>
            <ac:picMk id="20" creationId="{DF4B8117-46D2-444E-A841-4891D84A2572}"/>
          </ac:picMkLst>
        </pc:picChg>
      </pc:sldChg>
      <pc:sldChg chg="addSp delSp modSp add mod modNotesTx">
        <pc:chgData name="张 智" userId="36bdf691fd3510be" providerId="LiveId" clId="{3914E719-BD8A-4426-894E-F0D2138B8BC4}" dt="2023-09-29T08:25:04.915" v="9485" actId="207"/>
        <pc:sldMkLst>
          <pc:docMk/>
          <pc:sldMk cId="2784230252" sldId="1383"/>
        </pc:sldMkLst>
        <pc:spChg chg="mod">
          <ac:chgData name="张 智" userId="36bdf691fd3510be" providerId="LiveId" clId="{3914E719-BD8A-4426-894E-F0D2138B8BC4}" dt="2023-09-29T02:10:32.546" v="6184" actId="27636"/>
          <ac:spMkLst>
            <pc:docMk/>
            <pc:sldMk cId="2784230252" sldId="1383"/>
            <ac:spMk id="2" creationId="{217D76EF-16F6-0343-93E1-BDA3293D7403}"/>
          </ac:spMkLst>
        </pc:spChg>
        <pc:spChg chg="del mod">
          <ac:chgData name="张 智" userId="36bdf691fd3510be" providerId="LiveId" clId="{3914E719-BD8A-4426-894E-F0D2138B8BC4}" dt="2023-09-29T02:15:07.098" v="6187" actId="478"/>
          <ac:spMkLst>
            <pc:docMk/>
            <pc:sldMk cId="2784230252" sldId="1383"/>
            <ac:spMk id="3" creationId="{BB8AF28A-05A6-B241-A132-267BC84021CD}"/>
          </ac:spMkLst>
        </pc:spChg>
        <pc:spChg chg="add del mod">
          <ac:chgData name="张 智" userId="36bdf691fd3510be" providerId="LiveId" clId="{3914E719-BD8A-4426-894E-F0D2138B8BC4}" dt="2023-09-29T02:15:12.350" v="6189" actId="478"/>
          <ac:spMkLst>
            <pc:docMk/>
            <pc:sldMk cId="2784230252" sldId="1383"/>
            <ac:spMk id="5" creationId="{4A1BF753-B995-485F-B8A3-2FB7C8C2BFDE}"/>
          </ac:spMkLst>
        </pc:spChg>
        <pc:spChg chg="add del mod">
          <ac:chgData name="张 智" userId="36bdf691fd3510be" providerId="LiveId" clId="{3914E719-BD8A-4426-894E-F0D2138B8BC4}" dt="2023-09-29T02:15:14.280" v="6190" actId="478"/>
          <ac:spMkLst>
            <pc:docMk/>
            <pc:sldMk cId="2784230252" sldId="1383"/>
            <ac:spMk id="7" creationId="{02400F22-2355-4EB8-AD26-C693CD7B5840}"/>
          </ac:spMkLst>
        </pc:spChg>
        <pc:spChg chg="add mod">
          <ac:chgData name="张 智" userId="36bdf691fd3510be" providerId="LiveId" clId="{3914E719-BD8A-4426-894E-F0D2138B8BC4}" dt="2023-09-29T08:25:04.915" v="9485" actId="207"/>
          <ac:spMkLst>
            <pc:docMk/>
            <pc:sldMk cId="2784230252" sldId="1383"/>
            <ac:spMk id="8" creationId="{12814F2B-A91D-401C-9E11-120227B4B658}"/>
          </ac:spMkLst>
        </pc:spChg>
        <pc:spChg chg="add mod">
          <ac:chgData name="张 智" userId="36bdf691fd3510be" providerId="LiveId" clId="{3914E719-BD8A-4426-894E-F0D2138B8BC4}" dt="2023-09-29T02:20:44.853" v="6382" actId="20577"/>
          <ac:spMkLst>
            <pc:docMk/>
            <pc:sldMk cId="2784230252" sldId="1383"/>
            <ac:spMk id="9" creationId="{B587AC82-F7E9-40C1-BB42-5BC79F9D13B7}"/>
          </ac:spMkLst>
        </pc:spChg>
      </pc:sldChg>
      <pc:sldChg chg="addSp delSp modSp add mod setBg delDesignElem modNotesTx">
        <pc:chgData name="张 智" userId="36bdf691fd3510be" providerId="LiveId" clId="{3914E719-BD8A-4426-894E-F0D2138B8BC4}" dt="2023-09-29T02:40:45.198" v="7101" actId="20577"/>
        <pc:sldMkLst>
          <pc:docMk/>
          <pc:sldMk cId="823515227" sldId="1384"/>
        </pc:sldMkLst>
        <pc:spChg chg="del">
          <ac:chgData name="张 智" userId="36bdf691fd3510be" providerId="LiveId" clId="{3914E719-BD8A-4426-894E-F0D2138B8BC4}" dt="2023-09-28T08:32:50.782" v="5697" actId="478"/>
          <ac:spMkLst>
            <pc:docMk/>
            <pc:sldMk cId="823515227" sldId="1384"/>
            <ac:spMk id="2" creationId="{217D76EF-16F6-0343-93E1-BDA3293D7403}"/>
          </ac:spMkLst>
        </pc:spChg>
        <pc:spChg chg="add del mod">
          <ac:chgData name="张 智" userId="36bdf691fd3510be" providerId="LiveId" clId="{3914E719-BD8A-4426-894E-F0D2138B8BC4}" dt="2023-09-29T02:25:51.217" v="6525" actId="478"/>
          <ac:spMkLst>
            <pc:docMk/>
            <pc:sldMk cId="823515227" sldId="1384"/>
            <ac:spMk id="3" creationId="{75E2DB13-5C7D-4E0F-98E9-734742A7641B}"/>
          </ac:spMkLst>
        </pc:spChg>
        <pc:spChg chg="add del mod">
          <ac:chgData name="张 智" userId="36bdf691fd3510be" providerId="LiveId" clId="{3914E719-BD8A-4426-894E-F0D2138B8BC4}" dt="2023-09-28T08:32:54.168" v="5699" actId="478"/>
          <ac:spMkLst>
            <pc:docMk/>
            <pc:sldMk cId="823515227" sldId="1384"/>
            <ac:spMk id="4" creationId="{66BB9B8B-F618-468E-B20C-F0D80C1C13D1}"/>
          </ac:spMkLst>
        </pc:spChg>
        <pc:spChg chg="add mod">
          <ac:chgData name="张 智" userId="36bdf691fd3510be" providerId="LiveId" clId="{3914E719-BD8A-4426-894E-F0D2138B8BC4}" dt="2023-09-29T02:40:17.013" v="7095" actId="20577"/>
          <ac:spMkLst>
            <pc:docMk/>
            <pc:sldMk cId="823515227" sldId="1384"/>
            <ac:spMk id="4" creationId="{AD8D75CB-452C-45A4-8A91-EB7D1FEE257C}"/>
          </ac:spMkLst>
        </pc:spChg>
        <pc:spChg chg="del mod">
          <ac:chgData name="张 智" userId="36bdf691fd3510be" providerId="LiveId" clId="{3914E719-BD8A-4426-894E-F0D2138B8BC4}" dt="2023-09-29T02:25:48.837" v="6524" actId="478"/>
          <ac:spMkLst>
            <pc:docMk/>
            <pc:sldMk cId="823515227" sldId="1384"/>
            <ac:spMk id="6" creationId="{AEB35E15-C737-EA45-B6ED-8149A8A23A38}"/>
          </ac:spMkLst>
        </pc:spChg>
        <pc:spChg chg="add mod">
          <ac:chgData name="张 智" userId="36bdf691fd3510be" providerId="LiveId" clId="{3914E719-BD8A-4426-894E-F0D2138B8BC4}" dt="2023-09-29T02:27:29.562" v="6557" actId="14100"/>
          <ac:spMkLst>
            <pc:docMk/>
            <pc:sldMk cId="823515227" sldId="1384"/>
            <ac:spMk id="8" creationId="{4D64C4E8-8CDA-4D5D-B353-D9125A34217E}"/>
          </ac:spMkLst>
        </pc:spChg>
        <pc:spChg chg="del">
          <ac:chgData name="张 智" userId="36bdf691fd3510be" providerId="LiveId" clId="{3914E719-BD8A-4426-894E-F0D2138B8BC4}" dt="2023-09-28T07:46:00.739" v="4506"/>
          <ac:spMkLst>
            <pc:docMk/>
            <pc:sldMk cId="823515227" sldId="1384"/>
            <ac:spMk id="24" creationId="{8D70B121-56F4-4848-B38B-182089D909FA}"/>
          </ac:spMkLst>
        </pc:spChg>
        <pc:picChg chg="add del mod">
          <ac:chgData name="张 智" userId="36bdf691fd3510be" providerId="LiveId" clId="{3914E719-BD8A-4426-894E-F0D2138B8BC4}" dt="2023-09-28T15:40:00.692" v="6121" actId="478"/>
          <ac:picMkLst>
            <pc:docMk/>
            <pc:sldMk cId="823515227" sldId="1384"/>
            <ac:picMk id="3" creationId="{53D5D074-3D76-453B-AB2B-4D8C826B66D2}"/>
          </ac:picMkLst>
        </pc:picChg>
        <pc:picChg chg="add mod">
          <ac:chgData name="张 智" userId="36bdf691fd3510be" providerId="LiveId" clId="{3914E719-BD8A-4426-894E-F0D2138B8BC4}" dt="2023-09-29T02:40:29.902" v="7097" actId="1076"/>
          <ac:picMkLst>
            <pc:docMk/>
            <pc:sldMk cId="823515227" sldId="1384"/>
            <ac:picMk id="5" creationId="{033AF593-E225-482A-9D01-3AFAA6340E8A}"/>
          </ac:picMkLst>
        </pc:picChg>
        <pc:picChg chg="add mod">
          <ac:chgData name="张 智" userId="36bdf691fd3510be" providerId="LiveId" clId="{3914E719-BD8A-4426-894E-F0D2138B8BC4}" dt="2023-09-29T02:40:35.639" v="7098" actId="1076"/>
          <ac:picMkLst>
            <pc:docMk/>
            <pc:sldMk cId="823515227" sldId="1384"/>
            <ac:picMk id="9" creationId="{FD0E20D2-7633-4E03-B7FE-FCF25BD524EF}"/>
          </ac:picMkLst>
        </pc:picChg>
        <pc:picChg chg="add del mod">
          <ac:chgData name="张 智" userId="36bdf691fd3510be" providerId="LiveId" clId="{3914E719-BD8A-4426-894E-F0D2138B8BC4}" dt="2023-09-28T15:41:11.758" v="6127" actId="478"/>
          <ac:picMkLst>
            <pc:docMk/>
            <pc:sldMk cId="823515227" sldId="1384"/>
            <ac:picMk id="11" creationId="{B0C79A54-33D9-4F45-98BA-1DEF40F4779A}"/>
          </ac:picMkLst>
        </pc:picChg>
        <pc:picChg chg="add mod">
          <ac:chgData name="张 智" userId="36bdf691fd3510be" providerId="LiveId" clId="{3914E719-BD8A-4426-894E-F0D2138B8BC4}" dt="2023-09-29T02:27:31.602" v="6558" actId="1076"/>
          <ac:picMkLst>
            <pc:docMk/>
            <pc:sldMk cId="823515227" sldId="1384"/>
            <ac:picMk id="13" creationId="{EC6E4D08-FEB3-445A-9116-DBC7DA64AB22}"/>
          </ac:picMkLst>
        </pc:picChg>
        <pc:cxnChg chg="del">
          <ac:chgData name="张 智" userId="36bdf691fd3510be" providerId="LiveId" clId="{3914E719-BD8A-4426-894E-F0D2138B8BC4}" dt="2023-09-28T07:46:00.739" v="4506"/>
          <ac:cxnSpMkLst>
            <pc:docMk/>
            <pc:sldMk cId="823515227" sldId="1384"/>
            <ac:cxnSpMk id="25" creationId="{2D72A2C9-F3CA-4216-8BAD-FA4C970C3C4E}"/>
          </ac:cxnSpMkLst>
        </pc:cxnChg>
      </pc:sldChg>
      <pc:sldChg chg="del">
        <pc:chgData name="张 智" userId="36bdf691fd3510be" providerId="LiveId" clId="{3914E719-BD8A-4426-894E-F0D2138B8BC4}" dt="2023-09-27T07:59:45.171" v="64" actId="47"/>
        <pc:sldMkLst>
          <pc:docMk/>
          <pc:sldMk cId="1101994472" sldId="1384"/>
        </pc:sldMkLst>
      </pc:sldChg>
      <pc:sldChg chg="modSp mod modNotesTx">
        <pc:chgData name="张 智" userId="36bdf691fd3510be" providerId="LiveId" clId="{3914E719-BD8A-4426-894E-F0D2138B8BC4}" dt="2023-10-02T13:17:14.353" v="13494" actId="20577"/>
        <pc:sldMkLst>
          <pc:docMk/>
          <pc:sldMk cId="2828958405" sldId="1412"/>
        </pc:sldMkLst>
        <pc:spChg chg="mod">
          <ac:chgData name="张 智" userId="36bdf691fd3510be" providerId="LiveId" clId="{3914E719-BD8A-4426-894E-F0D2138B8BC4}" dt="2023-09-27T08:23:07.135" v="142" actId="2711"/>
          <ac:spMkLst>
            <pc:docMk/>
            <pc:sldMk cId="2828958405" sldId="1412"/>
            <ac:spMk id="2" creationId="{00000000-0000-0000-0000-000000000000}"/>
          </ac:spMkLst>
        </pc:spChg>
        <pc:spChg chg="mod">
          <ac:chgData name="张 智" userId="36bdf691fd3510be" providerId="LiveId" clId="{3914E719-BD8A-4426-894E-F0D2138B8BC4}" dt="2023-10-02T13:17:14.353" v="13494" actId="20577"/>
          <ac:spMkLst>
            <pc:docMk/>
            <pc:sldMk cId="2828958405" sldId="1412"/>
            <ac:spMk id="8" creationId="{42F06DDE-EED3-4EA8-BF84-1D3C35DFAAB9}"/>
          </ac:spMkLst>
        </pc:spChg>
      </pc:sldChg>
      <pc:sldChg chg="modSp mod">
        <pc:chgData name="张 智" userId="36bdf691fd3510be" providerId="LiveId" clId="{3914E719-BD8A-4426-894E-F0D2138B8BC4}" dt="2023-09-28T07:46:21.531" v="4519" actId="20577"/>
        <pc:sldMkLst>
          <pc:docMk/>
          <pc:sldMk cId="2309147342" sldId="1450"/>
        </pc:sldMkLst>
        <pc:spChg chg="mod">
          <ac:chgData name="张 智" userId="36bdf691fd3510be" providerId="LiveId" clId="{3914E719-BD8A-4426-894E-F0D2138B8BC4}" dt="2023-09-28T07:46:21.531" v="4519" actId="20577"/>
          <ac:spMkLst>
            <pc:docMk/>
            <pc:sldMk cId="2309147342" sldId="1450"/>
            <ac:spMk id="3" creationId="{E9712784-199A-4366-8059-4B353600DEA1}"/>
          </ac:spMkLst>
        </pc:spChg>
      </pc:sldChg>
      <pc:sldChg chg="del">
        <pc:chgData name="张 智" userId="36bdf691fd3510be" providerId="LiveId" clId="{3914E719-BD8A-4426-894E-F0D2138B8BC4}" dt="2023-09-27T07:59:34.941" v="53" actId="47"/>
        <pc:sldMkLst>
          <pc:docMk/>
          <pc:sldMk cId="488779823" sldId="1453"/>
        </pc:sldMkLst>
      </pc:sldChg>
      <pc:sldChg chg="addSp delSp modSp mod ord modNotesTx">
        <pc:chgData name="张 智" userId="36bdf691fd3510be" providerId="LiveId" clId="{3914E719-BD8A-4426-894E-F0D2138B8BC4}" dt="2023-09-30T14:19:44.585" v="10777" actId="20577"/>
        <pc:sldMkLst>
          <pc:docMk/>
          <pc:sldMk cId="3643989506" sldId="1457"/>
        </pc:sldMkLst>
        <pc:spChg chg="mod">
          <ac:chgData name="张 智" userId="36bdf691fd3510be" providerId="LiveId" clId="{3914E719-BD8A-4426-894E-F0D2138B8BC4}" dt="2023-09-30T14:10:56.856" v="10574" actId="14100"/>
          <ac:spMkLst>
            <pc:docMk/>
            <pc:sldMk cId="3643989506" sldId="1457"/>
            <ac:spMk id="2" creationId="{00000000-0000-0000-0000-000000000000}"/>
          </ac:spMkLst>
        </pc:spChg>
        <pc:spChg chg="add mod">
          <ac:chgData name="张 智" userId="36bdf691fd3510be" providerId="LiveId" clId="{3914E719-BD8A-4426-894E-F0D2138B8BC4}" dt="2023-09-30T14:19:16.893" v="10665" actId="21"/>
          <ac:spMkLst>
            <pc:docMk/>
            <pc:sldMk cId="3643989506" sldId="1457"/>
            <ac:spMk id="4" creationId="{AB2100BB-FC76-49E8-9586-E3663122CDEA}"/>
          </ac:spMkLst>
        </pc:spChg>
        <pc:spChg chg="add del mod">
          <ac:chgData name="张 智" userId="36bdf691fd3510be" providerId="LiveId" clId="{3914E719-BD8A-4426-894E-F0D2138B8BC4}" dt="2023-09-28T08:40:26.999" v="5738" actId="478"/>
          <ac:spMkLst>
            <pc:docMk/>
            <pc:sldMk cId="3643989506" sldId="1457"/>
            <ac:spMk id="4" creationId="{D7DDAA45-5B47-4131-9F80-8304C99AA320}"/>
          </ac:spMkLst>
        </pc:spChg>
        <pc:spChg chg="add del mod">
          <ac:chgData name="张 智" userId="36bdf691fd3510be" providerId="LiveId" clId="{3914E719-BD8A-4426-894E-F0D2138B8BC4}" dt="2023-09-30T14:04:05.687" v="10522" actId="478"/>
          <ac:spMkLst>
            <pc:docMk/>
            <pc:sldMk cId="3643989506" sldId="1457"/>
            <ac:spMk id="6" creationId="{BE54864F-A0EF-4294-B4E6-7FF5B282A762}"/>
          </ac:spMkLst>
        </pc:spChg>
        <pc:spChg chg="del">
          <ac:chgData name="张 智" userId="36bdf691fd3510be" providerId="LiveId" clId="{3914E719-BD8A-4426-894E-F0D2138B8BC4}" dt="2023-09-28T08:40:24.522" v="5737" actId="478"/>
          <ac:spMkLst>
            <pc:docMk/>
            <pc:sldMk cId="3643989506" sldId="1457"/>
            <ac:spMk id="8" creationId="{42F06DDE-EED3-4EA8-BF84-1D3C35DFAAB9}"/>
          </ac:spMkLst>
        </pc:spChg>
      </pc:sldChg>
      <pc:sldChg chg="del">
        <pc:chgData name="张 智" userId="36bdf691fd3510be" providerId="LiveId" clId="{3914E719-BD8A-4426-894E-F0D2138B8BC4}" dt="2023-09-27T07:59:35.651" v="54" actId="47"/>
        <pc:sldMkLst>
          <pc:docMk/>
          <pc:sldMk cId="2069411388" sldId="1458"/>
        </pc:sldMkLst>
      </pc:sldChg>
      <pc:sldChg chg="del modNotesTx">
        <pc:chgData name="张 智" userId="36bdf691fd3510be" providerId="LiveId" clId="{3914E719-BD8A-4426-894E-F0D2138B8BC4}" dt="2023-09-28T07:26:27.144" v="4503" actId="47"/>
        <pc:sldMkLst>
          <pc:docMk/>
          <pc:sldMk cId="3566038183" sldId="1459"/>
        </pc:sldMkLst>
      </pc:sldChg>
      <pc:sldChg chg="addSp delSp modSp mod modNotesTx">
        <pc:chgData name="张 智" userId="36bdf691fd3510be" providerId="LiveId" clId="{3914E719-BD8A-4426-894E-F0D2138B8BC4}" dt="2023-10-02T14:58:35.793" v="16270" actId="20577"/>
        <pc:sldMkLst>
          <pc:docMk/>
          <pc:sldMk cId="3973952771" sldId="1460"/>
        </pc:sldMkLst>
        <pc:spChg chg="mod">
          <ac:chgData name="张 智" userId="36bdf691fd3510be" providerId="LiveId" clId="{3914E719-BD8A-4426-894E-F0D2138B8BC4}" dt="2023-09-27T09:03:18.832" v="918" actId="20577"/>
          <ac:spMkLst>
            <pc:docMk/>
            <pc:sldMk cId="3973952771" sldId="1460"/>
            <ac:spMk id="2" creationId="{00000000-0000-0000-0000-000000000000}"/>
          </ac:spMkLst>
        </pc:spChg>
        <pc:spChg chg="add del mod">
          <ac:chgData name="张 智" userId="36bdf691fd3510be" providerId="LiveId" clId="{3914E719-BD8A-4426-894E-F0D2138B8BC4}" dt="2023-09-28T07:49:08.126" v="4527"/>
          <ac:spMkLst>
            <pc:docMk/>
            <pc:sldMk cId="3973952771" sldId="1460"/>
            <ac:spMk id="4" creationId="{C2C2C98E-7877-49EC-9F30-EE2A7AF48DB6}"/>
          </ac:spMkLst>
        </pc:spChg>
        <pc:spChg chg="mod">
          <ac:chgData name="张 智" userId="36bdf691fd3510be" providerId="LiveId" clId="{3914E719-BD8A-4426-894E-F0D2138B8BC4}" dt="2023-09-29T07:10:32.947" v="8128" actId="20577"/>
          <ac:spMkLst>
            <pc:docMk/>
            <pc:sldMk cId="3973952771" sldId="1460"/>
            <ac:spMk id="8" creationId="{42F06DDE-EED3-4EA8-BF84-1D3C35DFAAB9}"/>
          </ac:spMkLst>
        </pc:spChg>
      </pc:sldChg>
      <pc:sldChg chg="del">
        <pc:chgData name="张 智" userId="36bdf691fd3510be" providerId="LiveId" clId="{3914E719-BD8A-4426-894E-F0D2138B8BC4}" dt="2023-09-27T07:59:36.176" v="55" actId="47"/>
        <pc:sldMkLst>
          <pc:docMk/>
          <pc:sldMk cId="1400846388" sldId="1461"/>
        </pc:sldMkLst>
      </pc:sldChg>
      <pc:sldChg chg="del">
        <pc:chgData name="张 智" userId="36bdf691fd3510be" providerId="LiveId" clId="{3914E719-BD8A-4426-894E-F0D2138B8BC4}" dt="2023-09-28T07:45:55.484" v="4504" actId="2696"/>
        <pc:sldMkLst>
          <pc:docMk/>
          <pc:sldMk cId="2710046189" sldId="1462"/>
        </pc:sldMkLst>
      </pc:sldChg>
      <pc:sldChg chg="del">
        <pc:chgData name="张 智" userId="36bdf691fd3510be" providerId="LiveId" clId="{3914E719-BD8A-4426-894E-F0D2138B8BC4}" dt="2023-09-27T07:59:40.131" v="56" actId="47"/>
        <pc:sldMkLst>
          <pc:docMk/>
          <pc:sldMk cId="3613749168" sldId="1463"/>
        </pc:sldMkLst>
      </pc:sldChg>
      <pc:sldChg chg="del">
        <pc:chgData name="张 智" userId="36bdf691fd3510be" providerId="LiveId" clId="{3914E719-BD8A-4426-894E-F0D2138B8BC4}" dt="2023-09-27T07:59:40.771" v="57" actId="47"/>
        <pc:sldMkLst>
          <pc:docMk/>
          <pc:sldMk cId="3623171788" sldId="1464"/>
        </pc:sldMkLst>
      </pc:sldChg>
      <pc:sldChg chg="del">
        <pc:chgData name="张 智" userId="36bdf691fd3510be" providerId="LiveId" clId="{3914E719-BD8A-4426-894E-F0D2138B8BC4}" dt="2023-09-27T07:59:41.463" v="58" actId="47"/>
        <pc:sldMkLst>
          <pc:docMk/>
          <pc:sldMk cId="3321208665" sldId="1465"/>
        </pc:sldMkLst>
      </pc:sldChg>
      <pc:sldChg chg="del">
        <pc:chgData name="张 智" userId="36bdf691fd3510be" providerId="LiveId" clId="{3914E719-BD8A-4426-894E-F0D2138B8BC4}" dt="2023-09-27T07:59:42.151" v="59" actId="47"/>
        <pc:sldMkLst>
          <pc:docMk/>
          <pc:sldMk cId="3266059179" sldId="1466"/>
        </pc:sldMkLst>
      </pc:sldChg>
      <pc:sldChg chg="del">
        <pc:chgData name="张 智" userId="36bdf691fd3510be" providerId="LiveId" clId="{3914E719-BD8A-4426-894E-F0D2138B8BC4}" dt="2023-09-27T07:59:42.841" v="60" actId="47"/>
        <pc:sldMkLst>
          <pc:docMk/>
          <pc:sldMk cId="3617092208" sldId="1467"/>
        </pc:sldMkLst>
      </pc:sldChg>
      <pc:sldChg chg="del">
        <pc:chgData name="张 智" userId="36bdf691fd3510be" providerId="LiveId" clId="{3914E719-BD8A-4426-894E-F0D2138B8BC4}" dt="2023-09-27T07:59:44.661" v="63" actId="47"/>
        <pc:sldMkLst>
          <pc:docMk/>
          <pc:sldMk cId="4229854022" sldId="1468"/>
        </pc:sldMkLst>
      </pc:sldChg>
      <pc:sldChg chg="del modNotes">
        <pc:chgData name="张 智" userId="36bdf691fd3510be" providerId="LiveId" clId="{3914E719-BD8A-4426-894E-F0D2138B8BC4}" dt="2023-09-27T07:59:43.321" v="61" actId="47"/>
        <pc:sldMkLst>
          <pc:docMk/>
          <pc:sldMk cId="227279578" sldId="1469"/>
        </pc:sldMkLst>
      </pc:sldChg>
      <pc:sldChg chg="del">
        <pc:chgData name="张 智" userId="36bdf691fd3510be" providerId="LiveId" clId="{3914E719-BD8A-4426-894E-F0D2138B8BC4}" dt="2023-09-27T07:59:44.056" v="62" actId="47"/>
        <pc:sldMkLst>
          <pc:docMk/>
          <pc:sldMk cId="3808283433" sldId="1470"/>
        </pc:sldMkLst>
      </pc:sldChg>
      <pc:sldChg chg="modSp add del mod modNotesTx">
        <pc:chgData name="张 智" userId="36bdf691fd3510be" providerId="LiveId" clId="{3914E719-BD8A-4426-894E-F0D2138B8BC4}" dt="2023-09-27T08:19:48.469" v="98" actId="2696"/>
        <pc:sldMkLst>
          <pc:docMk/>
          <pc:sldMk cId="2636722502" sldId="1471"/>
        </pc:sldMkLst>
        <pc:spChg chg="mod">
          <ac:chgData name="张 智" userId="36bdf691fd3510be" providerId="LiveId" clId="{3914E719-BD8A-4426-894E-F0D2138B8BC4}" dt="2023-09-27T08:19:20.761" v="92" actId="1076"/>
          <ac:spMkLst>
            <pc:docMk/>
            <pc:sldMk cId="2636722502" sldId="1471"/>
            <ac:spMk id="2" creationId="{00000000-0000-0000-0000-000000000000}"/>
          </ac:spMkLst>
        </pc:spChg>
        <pc:spChg chg="mod">
          <ac:chgData name="张 智" userId="36bdf691fd3510be" providerId="LiveId" clId="{3914E719-BD8A-4426-894E-F0D2138B8BC4}" dt="2023-09-27T08:19:23.624" v="93" actId="1076"/>
          <ac:spMkLst>
            <pc:docMk/>
            <pc:sldMk cId="2636722502" sldId="1471"/>
            <ac:spMk id="8" creationId="{42F06DDE-EED3-4EA8-BF84-1D3C35DFAAB9}"/>
          </ac:spMkLst>
        </pc:spChg>
      </pc:sldChg>
      <pc:sldChg chg="modSp add mod modNotesTx">
        <pc:chgData name="张 智" userId="36bdf691fd3510be" providerId="LiveId" clId="{3914E719-BD8A-4426-894E-F0D2138B8BC4}" dt="2023-10-02T13:56:08.204" v="14003" actId="20577"/>
        <pc:sldMkLst>
          <pc:docMk/>
          <pc:sldMk cId="108934123" sldId="1472"/>
        </pc:sldMkLst>
        <pc:spChg chg="mod">
          <ac:chgData name="张 智" userId="36bdf691fd3510be" providerId="LiveId" clId="{3914E719-BD8A-4426-894E-F0D2138B8BC4}" dt="2023-09-27T08:19:42.415" v="97" actId="20577"/>
          <ac:spMkLst>
            <pc:docMk/>
            <pc:sldMk cId="108934123" sldId="1472"/>
            <ac:spMk id="2" creationId="{00000000-0000-0000-0000-000000000000}"/>
          </ac:spMkLst>
        </pc:spChg>
        <pc:spChg chg="mod">
          <ac:chgData name="张 智" userId="36bdf691fd3510be" providerId="LiveId" clId="{3914E719-BD8A-4426-894E-F0D2138B8BC4}" dt="2023-10-02T13:56:08.204" v="14003" actId="20577"/>
          <ac:spMkLst>
            <pc:docMk/>
            <pc:sldMk cId="108934123" sldId="1472"/>
            <ac:spMk id="8" creationId="{42F06DDE-EED3-4EA8-BF84-1D3C35DFAAB9}"/>
          </ac:spMkLst>
        </pc:spChg>
      </pc:sldChg>
      <pc:sldChg chg="modSp add mod modNotesTx">
        <pc:chgData name="张 智" userId="36bdf691fd3510be" providerId="LiveId" clId="{3914E719-BD8A-4426-894E-F0D2138B8BC4}" dt="2023-10-02T13:57:11.264" v="14214" actId="20577"/>
        <pc:sldMkLst>
          <pc:docMk/>
          <pc:sldMk cId="3864252557" sldId="1473"/>
        </pc:sldMkLst>
        <pc:spChg chg="mod">
          <ac:chgData name="张 智" userId="36bdf691fd3510be" providerId="LiveId" clId="{3914E719-BD8A-4426-894E-F0D2138B8BC4}" dt="2023-09-27T15:21:16.956" v="3060" actId="20577"/>
          <ac:spMkLst>
            <pc:docMk/>
            <pc:sldMk cId="3864252557" sldId="1473"/>
            <ac:spMk id="8" creationId="{42F06DDE-EED3-4EA8-BF84-1D3C35DFAAB9}"/>
          </ac:spMkLst>
        </pc:spChg>
      </pc:sldChg>
      <pc:sldChg chg="addSp delSp modSp add del mod modNotesTx">
        <pc:chgData name="张 智" userId="36bdf691fd3510be" providerId="LiveId" clId="{3914E719-BD8A-4426-894E-F0D2138B8BC4}" dt="2023-09-27T13:53:36.060" v="1669" actId="2696"/>
        <pc:sldMkLst>
          <pc:docMk/>
          <pc:sldMk cId="2489607582" sldId="1474"/>
        </pc:sldMkLst>
        <pc:spChg chg="add del mod">
          <ac:chgData name="张 智" userId="36bdf691fd3510be" providerId="LiveId" clId="{3914E719-BD8A-4426-894E-F0D2138B8BC4}" dt="2023-09-27T13:31:23.076" v="1176" actId="108"/>
          <ac:spMkLst>
            <pc:docMk/>
            <pc:sldMk cId="2489607582" sldId="1474"/>
            <ac:spMk id="2" creationId="{00000000-0000-0000-0000-000000000000}"/>
          </ac:spMkLst>
        </pc:spChg>
        <pc:spChg chg="add del mod">
          <ac:chgData name="张 智" userId="36bdf691fd3510be" providerId="LiveId" clId="{3914E719-BD8A-4426-894E-F0D2138B8BC4}" dt="2023-09-27T13:31:06.604" v="1154" actId="478"/>
          <ac:spMkLst>
            <pc:docMk/>
            <pc:sldMk cId="2489607582" sldId="1474"/>
            <ac:spMk id="6" creationId="{44D5DEAC-1876-4866-A353-A567FBB6AF59}"/>
          </ac:spMkLst>
        </pc:spChg>
        <pc:spChg chg="add del mod">
          <ac:chgData name="张 智" userId="36bdf691fd3510be" providerId="LiveId" clId="{3914E719-BD8A-4426-894E-F0D2138B8BC4}" dt="2023-09-27T13:40:25.622" v="1260" actId="21"/>
          <ac:spMkLst>
            <pc:docMk/>
            <pc:sldMk cId="2489607582" sldId="1474"/>
            <ac:spMk id="7" creationId="{36522016-9A35-4C17-AB9B-951EFF3CF2BD}"/>
          </ac:spMkLst>
        </pc:spChg>
        <pc:spChg chg="del mod">
          <ac:chgData name="张 智" userId="36bdf691fd3510be" providerId="LiveId" clId="{3914E719-BD8A-4426-894E-F0D2138B8BC4}" dt="2023-09-27T13:31:12.016" v="1156" actId="478"/>
          <ac:spMkLst>
            <pc:docMk/>
            <pc:sldMk cId="2489607582" sldId="1474"/>
            <ac:spMk id="8" creationId="{42F06DDE-EED3-4EA8-BF84-1D3C35DFAAB9}"/>
          </ac:spMkLst>
        </pc:spChg>
        <pc:spChg chg="add del mod">
          <ac:chgData name="张 智" userId="36bdf691fd3510be" providerId="LiveId" clId="{3914E719-BD8A-4426-894E-F0D2138B8BC4}" dt="2023-09-27T13:40:37.786" v="1263" actId="21"/>
          <ac:spMkLst>
            <pc:docMk/>
            <pc:sldMk cId="2489607582" sldId="1474"/>
            <ac:spMk id="10" creationId="{C982B9C0-D65C-4D49-88D1-E8ED12D32CDE}"/>
          </ac:spMkLst>
        </pc:spChg>
        <pc:picChg chg="add del mod">
          <ac:chgData name="张 智" userId="36bdf691fd3510be" providerId="LiveId" clId="{3914E719-BD8A-4426-894E-F0D2138B8BC4}" dt="2023-09-27T13:40:25.622" v="1260" actId="21"/>
          <ac:picMkLst>
            <pc:docMk/>
            <pc:sldMk cId="2489607582" sldId="1474"/>
            <ac:picMk id="4" creationId="{D3E728D4-2DBC-4792-BBE9-3B6FC7D231FE}"/>
          </ac:picMkLst>
        </pc:picChg>
      </pc:sldChg>
      <pc:sldChg chg="addSp delSp modSp add mod modNotesTx">
        <pc:chgData name="张 智" userId="36bdf691fd3510be" providerId="LiveId" clId="{3914E719-BD8A-4426-894E-F0D2138B8BC4}" dt="2023-10-03T06:38:53.596" v="18555" actId="20577"/>
        <pc:sldMkLst>
          <pc:docMk/>
          <pc:sldMk cId="3971146501" sldId="1475"/>
        </pc:sldMkLst>
        <pc:spChg chg="del mod">
          <ac:chgData name="张 智" userId="36bdf691fd3510be" providerId="LiveId" clId="{3914E719-BD8A-4426-894E-F0D2138B8BC4}" dt="2023-09-27T08:45:16.639" v="486" actId="478"/>
          <ac:spMkLst>
            <pc:docMk/>
            <pc:sldMk cId="3971146501" sldId="1475"/>
            <ac:spMk id="2" creationId="{00000000-0000-0000-0000-000000000000}"/>
          </ac:spMkLst>
        </pc:spChg>
        <pc:spChg chg="add del mod">
          <ac:chgData name="张 智" userId="36bdf691fd3510be" providerId="LiveId" clId="{3914E719-BD8A-4426-894E-F0D2138B8BC4}" dt="2023-09-27T08:22:52.139" v="138" actId="478"/>
          <ac:spMkLst>
            <pc:docMk/>
            <pc:sldMk cId="3971146501" sldId="1475"/>
            <ac:spMk id="4" creationId="{751DDEEB-1612-47AC-B609-AAA05A5FE051}"/>
          </ac:spMkLst>
        </pc:spChg>
        <pc:spChg chg="del">
          <ac:chgData name="张 智" userId="36bdf691fd3510be" providerId="LiveId" clId="{3914E719-BD8A-4426-894E-F0D2138B8BC4}" dt="2023-09-27T08:22:49.919" v="137" actId="478"/>
          <ac:spMkLst>
            <pc:docMk/>
            <pc:sldMk cId="3971146501" sldId="1475"/>
            <ac:spMk id="8" creationId="{42F06DDE-EED3-4EA8-BF84-1D3C35DFAAB9}"/>
          </ac:spMkLst>
        </pc:spChg>
        <pc:spChg chg="add del mod">
          <ac:chgData name="张 智" userId="36bdf691fd3510be" providerId="LiveId" clId="{3914E719-BD8A-4426-894E-F0D2138B8BC4}" dt="2023-09-27T08:45:18.852" v="487" actId="478"/>
          <ac:spMkLst>
            <pc:docMk/>
            <pc:sldMk cId="3971146501" sldId="1475"/>
            <ac:spMk id="9" creationId="{C80DAD10-8654-46E2-BAD6-94D60B34F8A7}"/>
          </ac:spMkLst>
        </pc:spChg>
        <pc:spChg chg="add mod">
          <ac:chgData name="张 智" userId="36bdf691fd3510be" providerId="LiveId" clId="{3914E719-BD8A-4426-894E-F0D2138B8BC4}" dt="2023-09-27T08:45:50.296" v="496" actId="1076"/>
          <ac:spMkLst>
            <pc:docMk/>
            <pc:sldMk cId="3971146501" sldId="1475"/>
            <ac:spMk id="11" creationId="{4600CBC3-45EF-4504-9244-B2F246F691CB}"/>
          </ac:spMkLst>
        </pc:spChg>
        <pc:spChg chg="add mod">
          <ac:chgData name="张 智" userId="36bdf691fd3510be" providerId="LiveId" clId="{3914E719-BD8A-4426-894E-F0D2138B8BC4}" dt="2023-09-27T08:46:08.535" v="502" actId="207"/>
          <ac:spMkLst>
            <pc:docMk/>
            <pc:sldMk cId="3971146501" sldId="1475"/>
            <ac:spMk id="12" creationId="{60F27732-8CC7-4FF5-95A7-DBC44E721AC6}"/>
          </ac:spMkLst>
        </pc:spChg>
        <pc:picChg chg="add mod">
          <ac:chgData name="张 智" userId="36bdf691fd3510be" providerId="LiveId" clId="{3914E719-BD8A-4426-894E-F0D2138B8BC4}" dt="2023-09-27T08:45:24.464" v="490" actId="1076"/>
          <ac:picMkLst>
            <pc:docMk/>
            <pc:sldMk cId="3971146501" sldId="1475"/>
            <ac:picMk id="6" creationId="{684E2201-D604-459D-AFE0-5A9E8C6777DE}"/>
          </ac:picMkLst>
        </pc:picChg>
      </pc:sldChg>
      <pc:sldChg chg="addSp delSp modSp add mod modNotesTx">
        <pc:chgData name="张 智" userId="36bdf691fd3510be" providerId="LiveId" clId="{3914E719-BD8A-4426-894E-F0D2138B8BC4}" dt="2023-10-03T06:37:21.138" v="18548" actId="20577"/>
        <pc:sldMkLst>
          <pc:docMk/>
          <pc:sldMk cId="3833431840" sldId="1476"/>
        </pc:sldMkLst>
        <pc:spChg chg="del">
          <ac:chgData name="张 智" userId="36bdf691fd3510be" providerId="LiveId" clId="{3914E719-BD8A-4426-894E-F0D2138B8BC4}" dt="2023-09-27T08:43:58.434" v="459" actId="478"/>
          <ac:spMkLst>
            <pc:docMk/>
            <pc:sldMk cId="3833431840" sldId="1476"/>
            <ac:spMk id="2" creationId="{00000000-0000-0000-0000-000000000000}"/>
          </ac:spMkLst>
        </pc:spChg>
        <pc:spChg chg="add del mod">
          <ac:chgData name="张 智" userId="36bdf691fd3510be" providerId="LiveId" clId="{3914E719-BD8A-4426-894E-F0D2138B8BC4}" dt="2023-09-27T08:32:41.262" v="146" actId="478"/>
          <ac:spMkLst>
            <pc:docMk/>
            <pc:sldMk cId="3833431840" sldId="1476"/>
            <ac:spMk id="4" creationId="{42D8C69F-189A-4F47-80DA-9F056216C1A0}"/>
          </ac:spMkLst>
        </pc:spChg>
        <pc:spChg chg="del">
          <ac:chgData name="张 智" userId="36bdf691fd3510be" providerId="LiveId" clId="{3914E719-BD8A-4426-894E-F0D2138B8BC4}" dt="2023-09-27T08:32:40.142" v="145" actId="478"/>
          <ac:spMkLst>
            <pc:docMk/>
            <pc:sldMk cId="3833431840" sldId="1476"/>
            <ac:spMk id="8" creationId="{42F06DDE-EED3-4EA8-BF84-1D3C35DFAAB9}"/>
          </ac:spMkLst>
        </pc:spChg>
        <pc:spChg chg="add del mod">
          <ac:chgData name="张 智" userId="36bdf691fd3510be" providerId="LiveId" clId="{3914E719-BD8A-4426-894E-F0D2138B8BC4}" dt="2023-09-27T08:44:00.453" v="460" actId="478"/>
          <ac:spMkLst>
            <pc:docMk/>
            <pc:sldMk cId="3833431840" sldId="1476"/>
            <ac:spMk id="9" creationId="{F557D9EF-2B9F-4ADE-B1C6-0A7B152B4C28}"/>
          </ac:spMkLst>
        </pc:spChg>
        <pc:spChg chg="add mod">
          <ac:chgData name="张 智" userId="36bdf691fd3510be" providerId="LiveId" clId="{3914E719-BD8A-4426-894E-F0D2138B8BC4}" dt="2023-09-27T08:50:56.278" v="723"/>
          <ac:spMkLst>
            <pc:docMk/>
            <pc:sldMk cId="3833431840" sldId="1476"/>
            <ac:spMk id="10" creationId="{9B85FBD3-3E00-4587-9AC4-76746C2334CA}"/>
          </ac:spMkLst>
        </pc:spChg>
        <pc:spChg chg="add mod">
          <ac:chgData name="张 智" userId="36bdf691fd3510be" providerId="LiveId" clId="{3914E719-BD8A-4426-894E-F0D2138B8BC4}" dt="2023-09-27T08:51:18.992" v="725" actId="1076"/>
          <ac:spMkLst>
            <pc:docMk/>
            <pc:sldMk cId="3833431840" sldId="1476"/>
            <ac:spMk id="11" creationId="{C3D05039-62DC-4A34-9097-AD3894B0AD13}"/>
          </ac:spMkLst>
        </pc:spChg>
        <pc:picChg chg="add mod">
          <ac:chgData name="张 智" userId="36bdf691fd3510be" providerId="LiveId" clId="{3914E719-BD8A-4426-894E-F0D2138B8BC4}" dt="2023-09-27T08:32:52.723" v="151" actId="1076"/>
          <ac:picMkLst>
            <pc:docMk/>
            <pc:sldMk cId="3833431840" sldId="1476"/>
            <ac:picMk id="6" creationId="{C268EED5-A147-447B-B363-F901C42B02AC}"/>
          </ac:picMkLst>
        </pc:picChg>
      </pc:sldChg>
      <pc:sldChg chg="addSp delSp modSp add del mod">
        <pc:chgData name="张 智" userId="36bdf691fd3510be" providerId="LiveId" clId="{3914E719-BD8A-4426-894E-F0D2138B8BC4}" dt="2023-09-27T14:49:05.149" v="1902" actId="2696"/>
        <pc:sldMkLst>
          <pc:docMk/>
          <pc:sldMk cId="3347411901" sldId="1477"/>
        </pc:sldMkLst>
        <pc:spChg chg="add mod">
          <ac:chgData name="张 智" userId="36bdf691fd3510be" providerId="LiveId" clId="{3914E719-BD8A-4426-894E-F0D2138B8BC4}" dt="2023-09-27T08:56:38.739" v="873"/>
          <ac:spMkLst>
            <pc:docMk/>
            <pc:sldMk cId="3347411901" sldId="1477"/>
            <ac:spMk id="7" creationId="{D6C94F3A-C696-49CC-AC2E-68E74825E70F}"/>
          </ac:spMkLst>
        </pc:spChg>
        <pc:picChg chg="add mod">
          <ac:chgData name="张 智" userId="36bdf691fd3510be" providerId="LiveId" clId="{3914E719-BD8A-4426-894E-F0D2138B8BC4}" dt="2023-09-27T08:56:34.085" v="872" actId="1076"/>
          <ac:picMkLst>
            <pc:docMk/>
            <pc:sldMk cId="3347411901" sldId="1477"/>
            <ac:picMk id="3" creationId="{799B2EC8-3EB0-4BAE-9CA8-34A642233F43}"/>
          </ac:picMkLst>
        </pc:picChg>
        <pc:picChg chg="del">
          <ac:chgData name="张 智" userId="36bdf691fd3510be" providerId="LiveId" clId="{3914E719-BD8A-4426-894E-F0D2138B8BC4}" dt="2023-09-27T08:56:22.295" v="868" actId="478"/>
          <ac:picMkLst>
            <pc:docMk/>
            <pc:sldMk cId="3347411901" sldId="1477"/>
            <ac:picMk id="6" creationId="{684E2201-D604-459D-AFE0-5A9E8C6777DE}"/>
          </ac:picMkLst>
        </pc:picChg>
      </pc:sldChg>
      <pc:sldChg chg="modSp add del mod modNotesTx">
        <pc:chgData name="张 智" userId="36bdf691fd3510be" providerId="LiveId" clId="{3914E719-BD8A-4426-894E-F0D2138B8BC4}" dt="2023-09-28T05:31:21.383" v="4066" actId="2696"/>
        <pc:sldMkLst>
          <pc:docMk/>
          <pc:sldMk cId="1996445929" sldId="1478"/>
        </pc:sldMkLst>
        <pc:spChg chg="mod">
          <ac:chgData name="张 智" userId="36bdf691fd3510be" providerId="LiveId" clId="{3914E719-BD8A-4426-894E-F0D2138B8BC4}" dt="2023-09-27T13:38:11.458" v="1225" actId="1076"/>
          <ac:spMkLst>
            <pc:docMk/>
            <pc:sldMk cId="1996445929" sldId="1478"/>
            <ac:spMk id="7" creationId="{36522016-9A35-4C17-AB9B-951EFF3CF2BD}"/>
          </ac:spMkLst>
        </pc:spChg>
        <pc:picChg chg="mod">
          <ac:chgData name="张 智" userId="36bdf691fd3510be" providerId="LiveId" clId="{3914E719-BD8A-4426-894E-F0D2138B8BC4}" dt="2023-09-27T13:38:02.346" v="1224" actId="1076"/>
          <ac:picMkLst>
            <pc:docMk/>
            <pc:sldMk cId="1996445929" sldId="1478"/>
            <ac:picMk id="4" creationId="{D3E728D4-2DBC-4792-BBE9-3B6FC7D231FE}"/>
          </ac:picMkLst>
        </pc:picChg>
      </pc:sldChg>
      <pc:sldChg chg="addSp delSp modSp add del mod modNotesTx">
        <pc:chgData name="张 智" userId="36bdf691fd3510be" providerId="LiveId" clId="{3914E719-BD8A-4426-894E-F0D2138B8BC4}" dt="2023-09-28T05:30:16.952" v="4046" actId="2696"/>
        <pc:sldMkLst>
          <pc:docMk/>
          <pc:sldMk cId="4125281993" sldId="1479"/>
        </pc:sldMkLst>
        <pc:spChg chg="add del mod">
          <ac:chgData name="张 智" userId="36bdf691fd3510be" providerId="LiveId" clId="{3914E719-BD8A-4426-894E-F0D2138B8BC4}" dt="2023-09-27T13:38:19.647" v="1228"/>
          <ac:spMkLst>
            <pc:docMk/>
            <pc:sldMk cId="4125281993" sldId="1479"/>
            <ac:spMk id="6" creationId="{4A1D0866-B625-463B-99BA-0454FFF08646}"/>
          </ac:spMkLst>
        </pc:spChg>
        <pc:spChg chg="mod">
          <ac:chgData name="张 智" userId="36bdf691fd3510be" providerId="LiveId" clId="{3914E719-BD8A-4426-894E-F0D2138B8BC4}" dt="2023-09-27T13:38:26.107" v="1231" actId="14100"/>
          <ac:spMkLst>
            <pc:docMk/>
            <pc:sldMk cId="4125281993" sldId="1479"/>
            <ac:spMk id="7" creationId="{36522016-9A35-4C17-AB9B-951EFF3CF2BD}"/>
          </ac:spMkLst>
        </pc:spChg>
        <pc:spChg chg="mod">
          <ac:chgData name="张 智" userId="36bdf691fd3510be" providerId="LiveId" clId="{3914E719-BD8A-4426-894E-F0D2138B8BC4}" dt="2023-09-28T02:45:45.097" v="3993" actId="20577"/>
          <ac:spMkLst>
            <pc:docMk/>
            <pc:sldMk cId="4125281993" sldId="1479"/>
            <ac:spMk id="10" creationId="{C982B9C0-D65C-4D49-88D1-E8ED12D32CDE}"/>
          </ac:spMkLst>
        </pc:spChg>
      </pc:sldChg>
      <pc:sldChg chg="addSp delSp modSp add mod modNotesTx">
        <pc:chgData name="张 智" userId="36bdf691fd3510be" providerId="LiveId" clId="{3914E719-BD8A-4426-894E-F0D2138B8BC4}" dt="2023-09-28T05:45:01.872" v="4237" actId="207"/>
        <pc:sldMkLst>
          <pc:docMk/>
          <pc:sldMk cId="23375822" sldId="1480"/>
        </pc:sldMkLst>
        <pc:spChg chg="mod">
          <ac:chgData name="张 智" userId="36bdf691fd3510be" providerId="LiveId" clId="{3914E719-BD8A-4426-894E-F0D2138B8BC4}" dt="2023-09-28T05:42:37.022" v="4191" actId="1076"/>
          <ac:spMkLst>
            <pc:docMk/>
            <pc:sldMk cId="23375822" sldId="1480"/>
            <ac:spMk id="2" creationId="{00000000-0000-0000-0000-000000000000}"/>
          </ac:spMkLst>
        </pc:spChg>
        <pc:spChg chg="add mod">
          <ac:chgData name="张 智" userId="36bdf691fd3510be" providerId="LiveId" clId="{3914E719-BD8A-4426-894E-F0D2138B8BC4}" dt="2023-09-28T02:38:32.816" v="3930" actId="1036"/>
          <ac:spMkLst>
            <pc:docMk/>
            <pc:sldMk cId="23375822" sldId="1480"/>
            <ac:spMk id="5" creationId="{260D744D-12F3-46D5-9174-097AAD5E63B5}"/>
          </ac:spMkLst>
        </pc:spChg>
        <pc:spChg chg="add del mod">
          <ac:chgData name="张 智" userId="36bdf691fd3510be" providerId="LiveId" clId="{3914E719-BD8A-4426-894E-F0D2138B8BC4}" dt="2023-09-28T02:38:22.583" v="3922" actId="478"/>
          <ac:spMkLst>
            <pc:docMk/>
            <pc:sldMk cId="23375822" sldId="1480"/>
            <ac:spMk id="6" creationId="{963723D7-A94F-4ACA-8AAE-7EE3692689FD}"/>
          </ac:spMkLst>
        </pc:spChg>
        <pc:spChg chg="add del mod">
          <ac:chgData name="张 智" userId="36bdf691fd3510be" providerId="LiveId" clId="{3914E719-BD8A-4426-894E-F0D2138B8BC4}" dt="2023-09-28T02:38:15.958" v="3920" actId="478"/>
          <ac:spMkLst>
            <pc:docMk/>
            <pc:sldMk cId="23375822" sldId="1480"/>
            <ac:spMk id="7" creationId="{6B0C4C06-FFBF-44D6-A843-F956813689A0}"/>
          </ac:spMkLst>
        </pc:spChg>
        <pc:spChg chg="mod">
          <ac:chgData name="张 智" userId="36bdf691fd3510be" providerId="LiveId" clId="{3914E719-BD8A-4426-894E-F0D2138B8BC4}" dt="2023-09-28T05:45:01.872" v="4237" actId="207"/>
          <ac:spMkLst>
            <pc:docMk/>
            <pc:sldMk cId="23375822" sldId="1480"/>
            <ac:spMk id="8" creationId="{42F06DDE-EED3-4EA8-BF84-1D3C35DFAAB9}"/>
          </ac:spMkLst>
        </pc:spChg>
        <pc:spChg chg="add mod">
          <ac:chgData name="张 智" userId="36bdf691fd3510be" providerId="LiveId" clId="{3914E719-BD8A-4426-894E-F0D2138B8BC4}" dt="2023-09-27T13:44:44.201" v="1478" actId="1076"/>
          <ac:spMkLst>
            <pc:docMk/>
            <pc:sldMk cId="23375822" sldId="1480"/>
            <ac:spMk id="9" creationId="{6706DBB6-5129-490E-94C0-58C1563FF572}"/>
          </ac:spMkLst>
        </pc:spChg>
        <pc:spChg chg="add del mod">
          <ac:chgData name="张 智" userId="36bdf691fd3510be" providerId="LiveId" clId="{3914E719-BD8A-4426-894E-F0D2138B8BC4}" dt="2023-09-28T02:38:16.915" v="3921" actId="478"/>
          <ac:spMkLst>
            <pc:docMk/>
            <pc:sldMk cId="23375822" sldId="1480"/>
            <ac:spMk id="10" creationId="{2EAF143F-885C-4F14-A28D-A925026D3B02}"/>
          </ac:spMkLst>
        </pc:spChg>
        <pc:spChg chg="add del mod">
          <ac:chgData name="张 智" userId="36bdf691fd3510be" providerId="LiveId" clId="{3914E719-BD8A-4426-894E-F0D2138B8BC4}" dt="2023-09-28T05:43:03.432" v="4214" actId="478"/>
          <ac:spMkLst>
            <pc:docMk/>
            <pc:sldMk cId="23375822" sldId="1480"/>
            <ac:spMk id="11" creationId="{CEC634DF-5A06-486B-A40B-0D00046DEAC6}"/>
          </ac:spMkLst>
        </pc:spChg>
        <pc:picChg chg="add mod">
          <ac:chgData name="张 智" userId="36bdf691fd3510be" providerId="LiveId" clId="{3914E719-BD8A-4426-894E-F0D2138B8BC4}" dt="2023-09-28T02:38:32.816" v="3930" actId="1036"/>
          <ac:picMkLst>
            <pc:docMk/>
            <pc:sldMk cId="23375822" sldId="1480"/>
            <ac:picMk id="4" creationId="{FCEB04C1-F78E-4DAE-ABD7-E9C6C00E3FDA}"/>
          </ac:picMkLst>
        </pc:picChg>
      </pc:sldChg>
      <pc:sldChg chg="modSp add del mod modNotesTx">
        <pc:chgData name="张 智" userId="36bdf691fd3510be" providerId="LiveId" clId="{3914E719-BD8A-4426-894E-F0D2138B8BC4}" dt="2023-09-28T05:48:26.489" v="4318" actId="2696"/>
        <pc:sldMkLst>
          <pc:docMk/>
          <pc:sldMk cId="3615998106" sldId="1481"/>
        </pc:sldMkLst>
        <pc:spChg chg="mod">
          <ac:chgData name="张 智" userId="36bdf691fd3510be" providerId="LiveId" clId="{3914E719-BD8A-4426-894E-F0D2138B8BC4}" dt="2023-09-28T05:30:39.737" v="4061" actId="20577"/>
          <ac:spMkLst>
            <pc:docMk/>
            <pc:sldMk cId="3615998106" sldId="1481"/>
            <ac:spMk id="2" creationId="{00000000-0000-0000-0000-000000000000}"/>
          </ac:spMkLst>
        </pc:spChg>
        <pc:spChg chg="mod">
          <ac:chgData name="张 智" userId="36bdf691fd3510be" providerId="LiveId" clId="{3914E719-BD8A-4426-894E-F0D2138B8BC4}" dt="2023-09-28T05:30:50.416" v="4062" actId="20577"/>
          <ac:spMkLst>
            <pc:docMk/>
            <pc:sldMk cId="3615998106" sldId="1481"/>
            <ac:spMk id="8" creationId="{42F06DDE-EED3-4EA8-BF84-1D3C35DFAAB9}"/>
          </ac:spMkLst>
        </pc:spChg>
      </pc:sldChg>
      <pc:sldChg chg="modSp add del mod modNotesTx">
        <pc:chgData name="张 智" userId="36bdf691fd3510be" providerId="LiveId" clId="{3914E719-BD8A-4426-894E-F0D2138B8BC4}" dt="2023-09-28T05:31:00.421" v="4063" actId="2696"/>
        <pc:sldMkLst>
          <pc:docMk/>
          <pc:sldMk cId="1639718891" sldId="1482"/>
        </pc:sldMkLst>
        <pc:spChg chg="mod">
          <ac:chgData name="张 智" userId="36bdf691fd3510be" providerId="LiveId" clId="{3914E719-BD8A-4426-894E-F0D2138B8BC4}" dt="2023-09-28T05:29:09.437" v="4037" actId="21"/>
          <ac:spMkLst>
            <pc:docMk/>
            <pc:sldMk cId="1639718891" sldId="1482"/>
            <ac:spMk id="8" creationId="{42F06DDE-EED3-4EA8-BF84-1D3C35DFAAB9}"/>
          </ac:spMkLst>
        </pc:spChg>
      </pc:sldChg>
      <pc:sldChg chg="modSp add mod modNotesTx">
        <pc:chgData name="张 智" userId="36bdf691fd3510be" providerId="LiveId" clId="{3914E719-BD8A-4426-894E-F0D2138B8BC4}" dt="2023-10-02T13:47:38.944" v="13626" actId="20577"/>
        <pc:sldMkLst>
          <pc:docMk/>
          <pc:sldMk cId="1020328740" sldId="1483"/>
        </pc:sldMkLst>
        <pc:spChg chg="mod">
          <ac:chgData name="张 智" userId="36bdf691fd3510be" providerId="LiveId" clId="{3914E719-BD8A-4426-894E-F0D2138B8BC4}" dt="2023-10-02T13:45:58.789" v="13593" actId="20577"/>
          <ac:spMkLst>
            <pc:docMk/>
            <pc:sldMk cId="1020328740" sldId="1483"/>
            <ac:spMk id="8" creationId="{42F06DDE-EED3-4EA8-BF84-1D3C35DFAAB9}"/>
          </ac:spMkLst>
        </pc:spChg>
      </pc:sldChg>
      <pc:sldChg chg="modSp add mod modNotesTx">
        <pc:chgData name="张 智" userId="36bdf691fd3510be" providerId="LiveId" clId="{3914E719-BD8A-4426-894E-F0D2138B8BC4}" dt="2023-10-02T13:50:05.132" v="13725" actId="20577"/>
        <pc:sldMkLst>
          <pc:docMk/>
          <pc:sldMk cId="464656903" sldId="1484"/>
        </pc:sldMkLst>
        <pc:spChg chg="mod">
          <ac:chgData name="张 智" userId="36bdf691fd3510be" providerId="LiveId" clId="{3914E719-BD8A-4426-894E-F0D2138B8BC4}" dt="2023-10-02T13:47:47.383" v="13627" actId="20577"/>
          <ac:spMkLst>
            <pc:docMk/>
            <pc:sldMk cId="464656903" sldId="1484"/>
            <ac:spMk id="8" creationId="{42F06DDE-EED3-4EA8-BF84-1D3C35DFAAB9}"/>
          </ac:spMkLst>
        </pc:spChg>
      </pc:sldChg>
      <pc:sldChg chg="add del">
        <pc:chgData name="张 智" userId="36bdf691fd3510be" providerId="LiveId" clId="{3914E719-BD8A-4426-894E-F0D2138B8BC4}" dt="2023-09-27T14:49:10.441" v="1905" actId="2890"/>
        <pc:sldMkLst>
          <pc:docMk/>
          <pc:sldMk cId="1777345463" sldId="1484"/>
        </pc:sldMkLst>
      </pc:sldChg>
      <pc:sldChg chg="modSp add mod modNotesTx">
        <pc:chgData name="张 智" userId="36bdf691fd3510be" providerId="LiveId" clId="{3914E719-BD8A-4426-894E-F0D2138B8BC4}" dt="2023-10-02T13:55:13.683" v="13988" actId="20577"/>
        <pc:sldMkLst>
          <pc:docMk/>
          <pc:sldMk cId="2325069461" sldId="1485"/>
        </pc:sldMkLst>
        <pc:spChg chg="mod">
          <ac:chgData name="张 智" userId="36bdf691fd3510be" providerId="LiveId" clId="{3914E719-BD8A-4426-894E-F0D2138B8BC4}" dt="2023-10-02T13:52:52.380" v="13865" actId="20577"/>
          <ac:spMkLst>
            <pc:docMk/>
            <pc:sldMk cId="2325069461" sldId="1485"/>
            <ac:spMk id="8" creationId="{42F06DDE-EED3-4EA8-BF84-1D3C35DFAAB9}"/>
          </ac:spMkLst>
        </pc:spChg>
      </pc:sldChg>
      <pc:sldChg chg="add del">
        <pc:chgData name="张 智" userId="36bdf691fd3510be" providerId="LiveId" clId="{3914E719-BD8A-4426-894E-F0D2138B8BC4}" dt="2023-09-27T15:20:03.416" v="3018"/>
        <pc:sldMkLst>
          <pc:docMk/>
          <pc:sldMk cId="139245099" sldId="1486"/>
        </pc:sldMkLst>
      </pc:sldChg>
      <pc:sldChg chg="modSp add del mod">
        <pc:chgData name="张 智" userId="36bdf691fd3510be" providerId="LiveId" clId="{3914E719-BD8A-4426-894E-F0D2138B8BC4}" dt="2023-09-28T05:28:16.596" v="4035" actId="2696"/>
        <pc:sldMkLst>
          <pc:docMk/>
          <pc:sldMk cId="2086964019" sldId="1486"/>
        </pc:sldMkLst>
        <pc:spChg chg="mod">
          <ac:chgData name="张 智" userId="36bdf691fd3510be" providerId="LiveId" clId="{3914E719-BD8A-4426-894E-F0D2138B8BC4}" dt="2023-09-28T05:26:42.963" v="3998" actId="21"/>
          <ac:spMkLst>
            <pc:docMk/>
            <pc:sldMk cId="2086964019" sldId="1486"/>
            <ac:spMk id="8" creationId="{42F06DDE-EED3-4EA8-BF84-1D3C35DFAAB9}"/>
          </ac:spMkLst>
        </pc:spChg>
      </pc:sldChg>
      <pc:sldChg chg="modSp add mod modNotesTx">
        <pc:chgData name="张 智" userId="36bdf691fd3510be" providerId="LiveId" clId="{3914E719-BD8A-4426-894E-F0D2138B8BC4}" dt="2023-10-02T14:03:20.750" v="14809" actId="20577"/>
        <pc:sldMkLst>
          <pc:docMk/>
          <pc:sldMk cId="2242620271" sldId="1487"/>
        </pc:sldMkLst>
        <pc:spChg chg="mod">
          <ac:chgData name="张 智" userId="36bdf691fd3510be" providerId="LiveId" clId="{3914E719-BD8A-4426-894E-F0D2138B8BC4}" dt="2023-09-28T01:33:45.184" v="3104" actId="20577"/>
          <ac:spMkLst>
            <pc:docMk/>
            <pc:sldMk cId="2242620271" sldId="1487"/>
            <ac:spMk id="2" creationId="{00000000-0000-0000-0000-000000000000}"/>
          </ac:spMkLst>
        </pc:spChg>
        <pc:spChg chg="mod">
          <ac:chgData name="张 智" userId="36bdf691fd3510be" providerId="LiveId" clId="{3914E719-BD8A-4426-894E-F0D2138B8BC4}" dt="2023-10-02T13:58:22.081" v="14222" actId="20577"/>
          <ac:spMkLst>
            <pc:docMk/>
            <pc:sldMk cId="2242620271" sldId="1487"/>
            <ac:spMk id="8" creationId="{42F06DDE-EED3-4EA8-BF84-1D3C35DFAAB9}"/>
          </ac:spMkLst>
        </pc:spChg>
      </pc:sldChg>
      <pc:sldChg chg="modSp add mod modNotesTx">
        <pc:chgData name="张 智" userId="36bdf691fd3510be" providerId="LiveId" clId="{3914E719-BD8A-4426-894E-F0D2138B8BC4}" dt="2023-10-02T14:14:50.446" v="15109" actId="20577"/>
        <pc:sldMkLst>
          <pc:docMk/>
          <pc:sldMk cId="1193264337" sldId="1488"/>
        </pc:sldMkLst>
        <pc:spChg chg="mod">
          <ac:chgData name="张 智" userId="36bdf691fd3510be" providerId="LiveId" clId="{3914E719-BD8A-4426-894E-F0D2138B8BC4}" dt="2023-09-28T02:36:27.120" v="3902" actId="113"/>
          <ac:spMkLst>
            <pc:docMk/>
            <pc:sldMk cId="1193264337" sldId="1488"/>
            <ac:spMk id="8" creationId="{42F06DDE-EED3-4EA8-BF84-1D3C35DFAAB9}"/>
          </ac:spMkLst>
        </pc:spChg>
      </pc:sldChg>
      <pc:sldChg chg="modSp add mod modNotesTx">
        <pc:chgData name="张 智" userId="36bdf691fd3510be" providerId="LiveId" clId="{3914E719-BD8A-4426-894E-F0D2138B8BC4}" dt="2023-10-02T14:20:24.513" v="15454" actId="20577"/>
        <pc:sldMkLst>
          <pc:docMk/>
          <pc:sldMk cId="460078617" sldId="1489"/>
        </pc:sldMkLst>
        <pc:spChg chg="mod">
          <ac:chgData name="张 智" userId="36bdf691fd3510be" providerId="LiveId" clId="{3914E719-BD8A-4426-894E-F0D2138B8BC4}" dt="2023-09-28T02:41:14.856" v="3986" actId="20577"/>
          <ac:spMkLst>
            <pc:docMk/>
            <pc:sldMk cId="460078617" sldId="1489"/>
            <ac:spMk id="8" creationId="{42F06DDE-EED3-4EA8-BF84-1D3C35DFAAB9}"/>
          </ac:spMkLst>
        </pc:spChg>
      </pc:sldChg>
      <pc:sldChg chg="addSp delSp modSp add mod modNotesTx">
        <pc:chgData name="张 智" userId="36bdf691fd3510be" providerId="LiveId" clId="{3914E719-BD8A-4426-894E-F0D2138B8BC4}" dt="2023-10-02T14:21:44.055" v="15552" actId="20577"/>
        <pc:sldMkLst>
          <pc:docMk/>
          <pc:sldMk cId="2589407988" sldId="1490"/>
        </pc:sldMkLst>
        <pc:spChg chg="add del mod">
          <ac:chgData name="张 智" userId="36bdf691fd3510be" providerId="LiveId" clId="{3914E719-BD8A-4426-894E-F0D2138B8BC4}" dt="2023-09-28T02:37:38.063" v="3907" actId="478"/>
          <ac:spMkLst>
            <pc:docMk/>
            <pc:sldMk cId="2589407988" sldId="1490"/>
            <ac:spMk id="5" creationId="{E0AF0983-4303-4F10-9E73-9F883F0427D1}"/>
          </ac:spMkLst>
        </pc:spChg>
        <pc:spChg chg="add del mod">
          <ac:chgData name="张 智" userId="36bdf691fd3510be" providerId="LiveId" clId="{3914E719-BD8A-4426-894E-F0D2138B8BC4}" dt="2023-09-28T02:36:09.721" v="3898" actId="478"/>
          <ac:spMkLst>
            <pc:docMk/>
            <pc:sldMk cId="2589407988" sldId="1490"/>
            <ac:spMk id="6" creationId="{49E8D508-26F2-46A9-82F3-59F9D3D4545E}"/>
          </ac:spMkLst>
        </pc:spChg>
        <pc:spChg chg="add mod">
          <ac:chgData name="张 智" userId="36bdf691fd3510be" providerId="LiveId" clId="{3914E719-BD8A-4426-894E-F0D2138B8BC4}" dt="2023-09-28T02:36:06.930" v="3897" actId="1036"/>
          <ac:spMkLst>
            <pc:docMk/>
            <pc:sldMk cId="2589407988" sldId="1490"/>
            <ac:spMk id="7" creationId="{08366959-F1E2-4E4E-B6D9-ED2D2CA04CD2}"/>
          </ac:spMkLst>
        </pc:spChg>
        <pc:spChg chg="mod">
          <ac:chgData name="张 智" userId="36bdf691fd3510be" providerId="LiveId" clId="{3914E719-BD8A-4426-894E-F0D2138B8BC4}" dt="2023-09-28T02:32:29.196" v="3834" actId="20577"/>
          <ac:spMkLst>
            <pc:docMk/>
            <pc:sldMk cId="2589407988" sldId="1490"/>
            <ac:spMk id="8" creationId="{42F06DDE-EED3-4EA8-BF84-1D3C35DFAAB9}"/>
          </ac:spMkLst>
        </pc:spChg>
        <pc:spChg chg="add del mod">
          <ac:chgData name="张 智" userId="36bdf691fd3510be" providerId="LiveId" clId="{3914E719-BD8A-4426-894E-F0D2138B8BC4}" dt="2023-09-28T02:37:38.063" v="3907" actId="478"/>
          <ac:spMkLst>
            <pc:docMk/>
            <pc:sldMk cId="2589407988" sldId="1490"/>
            <ac:spMk id="9" creationId="{1EC54FA0-E9BB-4C1D-BFBA-9A87EF5B6BEA}"/>
          </ac:spMkLst>
        </pc:spChg>
        <pc:picChg chg="add del mod">
          <ac:chgData name="张 智" userId="36bdf691fd3510be" providerId="LiveId" clId="{3914E719-BD8A-4426-894E-F0D2138B8BC4}" dt="2023-09-28T02:37:38.063" v="3907" actId="478"/>
          <ac:picMkLst>
            <pc:docMk/>
            <pc:sldMk cId="2589407988" sldId="1490"/>
            <ac:picMk id="4" creationId="{F26831A5-A7D1-4018-9945-76E2AABDF147}"/>
          </ac:picMkLst>
        </pc:picChg>
      </pc:sldChg>
      <pc:sldChg chg="delSp modSp add mod modNotesTx">
        <pc:chgData name="张 智" userId="36bdf691fd3510be" providerId="LiveId" clId="{3914E719-BD8A-4426-894E-F0D2138B8BC4}" dt="2023-10-02T14:45:27.933" v="15848" actId="20577"/>
        <pc:sldMkLst>
          <pc:docMk/>
          <pc:sldMk cId="112148570" sldId="1491"/>
        </pc:sldMkLst>
        <pc:spChg chg="mod">
          <ac:chgData name="张 智" userId="36bdf691fd3510be" providerId="LiveId" clId="{3914E719-BD8A-4426-894E-F0D2138B8BC4}" dt="2023-09-28T02:37:57.163" v="3919" actId="1076"/>
          <ac:spMkLst>
            <pc:docMk/>
            <pc:sldMk cId="112148570" sldId="1491"/>
            <ac:spMk id="2" creationId="{00000000-0000-0000-0000-000000000000}"/>
          </ac:spMkLst>
        </pc:spChg>
        <pc:spChg chg="del mod">
          <ac:chgData name="张 智" userId="36bdf691fd3510be" providerId="LiveId" clId="{3914E719-BD8A-4426-894E-F0D2138B8BC4}" dt="2023-09-28T05:26:05.464" v="3997" actId="478"/>
          <ac:spMkLst>
            <pc:docMk/>
            <pc:sldMk cId="112148570" sldId="1491"/>
            <ac:spMk id="5" creationId="{E0AF0983-4303-4F10-9E73-9F883F0427D1}"/>
          </ac:spMkLst>
        </pc:spChg>
        <pc:spChg chg="del mod">
          <ac:chgData name="张 智" userId="36bdf691fd3510be" providerId="LiveId" clId="{3914E719-BD8A-4426-894E-F0D2138B8BC4}" dt="2023-09-28T05:25:53.486" v="3996" actId="478"/>
          <ac:spMkLst>
            <pc:docMk/>
            <pc:sldMk cId="112148570" sldId="1491"/>
            <ac:spMk id="7" creationId="{08366959-F1E2-4E4E-B6D9-ED2D2CA04CD2}"/>
          </ac:spMkLst>
        </pc:spChg>
        <pc:spChg chg="mod">
          <ac:chgData name="张 智" userId="36bdf691fd3510be" providerId="LiveId" clId="{3914E719-BD8A-4426-894E-F0D2138B8BC4}" dt="2023-09-28T02:37:54.635" v="3918" actId="1076"/>
          <ac:spMkLst>
            <pc:docMk/>
            <pc:sldMk cId="112148570" sldId="1491"/>
            <ac:spMk id="8" creationId="{42F06DDE-EED3-4EA8-BF84-1D3C35DFAAB9}"/>
          </ac:spMkLst>
        </pc:spChg>
        <pc:spChg chg="del mod">
          <ac:chgData name="张 智" userId="36bdf691fd3510be" providerId="LiveId" clId="{3914E719-BD8A-4426-894E-F0D2138B8BC4}" dt="2023-09-28T05:25:52.305" v="3995" actId="478"/>
          <ac:spMkLst>
            <pc:docMk/>
            <pc:sldMk cId="112148570" sldId="1491"/>
            <ac:spMk id="9" creationId="{1EC54FA0-E9BB-4C1D-BFBA-9A87EF5B6BEA}"/>
          </ac:spMkLst>
        </pc:spChg>
        <pc:picChg chg="mod">
          <ac:chgData name="张 智" userId="36bdf691fd3510be" providerId="LiveId" clId="{3914E719-BD8A-4426-894E-F0D2138B8BC4}" dt="2023-09-28T02:37:50.045" v="3917" actId="1035"/>
          <ac:picMkLst>
            <pc:docMk/>
            <pc:sldMk cId="112148570" sldId="1491"/>
            <ac:picMk id="4" creationId="{F26831A5-A7D1-4018-9945-76E2AABDF147}"/>
          </ac:picMkLst>
        </pc:picChg>
      </pc:sldChg>
      <pc:sldChg chg="modSp add mod modNotesTx">
        <pc:chgData name="张 智" userId="36bdf691fd3510be" providerId="LiveId" clId="{3914E719-BD8A-4426-894E-F0D2138B8BC4}" dt="2023-09-28T05:54:10.621" v="4502" actId="20577"/>
        <pc:sldMkLst>
          <pc:docMk/>
          <pc:sldMk cId="3241189200" sldId="1492"/>
        </pc:sldMkLst>
        <pc:spChg chg="mod">
          <ac:chgData name="张 智" userId="36bdf691fd3510be" providerId="LiveId" clId="{3914E719-BD8A-4426-894E-F0D2138B8BC4}" dt="2023-09-28T05:49:47.460" v="4394" actId="1037"/>
          <ac:spMkLst>
            <pc:docMk/>
            <pc:sldMk cId="3241189200" sldId="1492"/>
            <ac:spMk id="5" creationId="{260D744D-12F3-46D5-9174-097AAD5E63B5}"/>
          </ac:spMkLst>
        </pc:spChg>
        <pc:spChg chg="mod">
          <ac:chgData name="张 智" userId="36bdf691fd3510be" providerId="LiveId" clId="{3914E719-BD8A-4426-894E-F0D2138B8BC4}" dt="2023-09-28T05:48:13.830" v="4315" actId="20577"/>
          <ac:spMkLst>
            <pc:docMk/>
            <pc:sldMk cId="3241189200" sldId="1492"/>
            <ac:spMk id="8" creationId="{42F06DDE-EED3-4EA8-BF84-1D3C35DFAAB9}"/>
          </ac:spMkLst>
        </pc:spChg>
        <pc:picChg chg="mod">
          <ac:chgData name="张 智" userId="36bdf691fd3510be" providerId="LiveId" clId="{3914E719-BD8A-4426-894E-F0D2138B8BC4}" dt="2023-09-28T05:49:39.403" v="4384" actId="1076"/>
          <ac:picMkLst>
            <pc:docMk/>
            <pc:sldMk cId="3241189200" sldId="1492"/>
            <ac:picMk id="4" creationId="{FCEB04C1-F78E-4DAE-ABD7-E9C6C00E3FDA}"/>
          </ac:picMkLst>
        </pc:picChg>
      </pc:sldChg>
      <pc:sldChg chg="modSp add mod modNotesTx">
        <pc:chgData name="张 智" userId="36bdf691fd3510be" providerId="LiveId" clId="{3914E719-BD8A-4426-894E-F0D2138B8BC4}" dt="2023-10-02T14:49:52.932" v="15874" actId="20577"/>
        <pc:sldMkLst>
          <pc:docMk/>
          <pc:sldMk cId="2471273769" sldId="1493"/>
        </pc:sldMkLst>
        <pc:spChg chg="mod">
          <ac:chgData name="张 智" userId="36bdf691fd3510be" providerId="LiveId" clId="{3914E719-BD8A-4426-894E-F0D2138B8BC4}" dt="2023-09-28T05:45:07.406" v="4238" actId="207"/>
          <ac:spMkLst>
            <pc:docMk/>
            <pc:sldMk cId="2471273769" sldId="1493"/>
            <ac:spMk id="8" creationId="{42F06DDE-EED3-4EA8-BF84-1D3C35DFAAB9}"/>
          </ac:spMkLst>
        </pc:spChg>
      </pc:sldChg>
      <pc:sldChg chg="modSp add mod modNotesTx">
        <pc:chgData name="张 智" userId="36bdf691fd3510be" providerId="LiveId" clId="{3914E719-BD8A-4426-894E-F0D2138B8BC4}" dt="2023-10-02T14:53:48.662" v="16182" actId="20577"/>
        <pc:sldMkLst>
          <pc:docMk/>
          <pc:sldMk cId="63803966" sldId="1494"/>
        </pc:sldMkLst>
        <pc:spChg chg="mod">
          <ac:chgData name="张 智" userId="36bdf691fd3510be" providerId="LiveId" clId="{3914E719-BD8A-4426-894E-F0D2138B8BC4}" dt="2023-09-28T05:50:00.300" v="4403" actId="1037"/>
          <ac:spMkLst>
            <pc:docMk/>
            <pc:sldMk cId="63803966" sldId="1494"/>
            <ac:spMk id="5" creationId="{260D744D-12F3-46D5-9174-097AAD5E63B5}"/>
          </ac:spMkLst>
        </pc:spChg>
        <pc:spChg chg="mod">
          <ac:chgData name="张 智" userId="36bdf691fd3510be" providerId="LiveId" clId="{3914E719-BD8A-4426-894E-F0D2138B8BC4}" dt="2023-09-28T05:49:31.465" v="4382" actId="20577"/>
          <ac:spMkLst>
            <pc:docMk/>
            <pc:sldMk cId="63803966" sldId="1494"/>
            <ac:spMk id="8" creationId="{42F06DDE-EED3-4EA8-BF84-1D3C35DFAAB9}"/>
          </ac:spMkLst>
        </pc:spChg>
      </pc:sldChg>
      <pc:sldChg chg="addSp delSp modSp add mod ord modNotesTx">
        <pc:chgData name="张 智" userId="36bdf691fd3510be" providerId="LiveId" clId="{3914E719-BD8A-4426-894E-F0D2138B8BC4}" dt="2023-10-02T23:24:23.933" v="17249" actId="20577"/>
        <pc:sldMkLst>
          <pc:docMk/>
          <pc:sldMk cId="2565871223" sldId="1495"/>
        </pc:sldMkLst>
        <pc:spChg chg="del mod">
          <ac:chgData name="张 智" userId="36bdf691fd3510be" providerId="LiveId" clId="{3914E719-BD8A-4426-894E-F0D2138B8BC4}" dt="2023-09-28T08:09:12.528" v="5294" actId="478"/>
          <ac:spMkLst>
            <pc:docMk/>
            <pc:sldMk cId="2565871223" sldId="1495"/>
            <ac:spMk id="3" creationId="{BB8AF28A-05A6-B241-A132-267BC84021CD}"/>
          </ac:spMkLst>
        </pc:spChg>
        <pc:spChg chg="add del mod">
          <ac:chgData name="张 智" userId="36bdf691fd3510be" providerId="LiveId" clId="{3914E719-BD8A-4426-894E-F0D2138B8BC4}" dt="2023-09-28T08:09:15.129" v="5295" actId="478"/>
          <ac:spMkLst>
            <pc:docMk/>
            <pc:sldMk cId="2565871223" sldId="1495"/>
            <ac:spMk id="4" creationId="{B9703FAB-E8B5-4CE3-9671-850B6E06A5A8}"/>
          </ac:spMkLst>
        </pc:spChg>
        <pc:spChg chg="mod">
          <ac:chgData name="张 智" userId="36bdf691fd3510be" providerId="LiveId" clId="{3914E719-BD8A-4426-894E-F0D2138B8BC4}" dt="2023-10-02T15:07:39.954" v="16932" actId="20577"/>
          <ac:spMkLst>
            <pc:docMk/>
            <pc:sldMk cId="2565871223" sldId="1495"/>
            <ac:spMk id="8" creationId="{9FC0968C-C2BC-48E7-B9CA-52B761B22FDC}"/>
          </ac:spMkLst>
        </pc:spChg>
        <pc:picChg chg="add mod">
          <ac:chgData name="张 智" userId="36bdf691fd3510be" providerId="LiveId" clId="{3914E719-BD8A-4426-894E-F0D2138B8BC4}" dt="2023-09-28T08:13:05.689" v="5378" actId="1076"/>
          <ac:picMkLst>
            <pc:docMk/>
            <pc:sldMk cId="2565871223" sldId="1495"/>
            <ac:picMk id="6" creationId="{596035F9-829A-4CAB-AB77-6950AABC64C3}"/>
          </ac:picMkLst>
        </pc:picChg>
        <pc:picChg chg="del">
          <ac:chgData name="张 智" userId="36bdf691fd3510be" providerId="LiveId" clId="{3914E719-BD8A-4426-894E-F0D2138B8BC4}" dt="2023-09-28T08:03:04.538" v="5182" actId="478"/>
          <ac:picMkLst>
            <pc:docMk/>
            <pc:sldMk cId="2565871223" sldId="1495"/>
            <ac:picMk id="7" creationId="{6A7CFC15-AC47-4BCA-A054-D752EF08A1DE}"/>
          </ac:picMkLst>
        </pc:picChg>
      </pc:sldChg>
      <pc:sldChg chg="addSp delSp modSp add mod modNotesTx">
        <pc:chgData name="张 智" userId="36bdf691fd3510be" providerId="LiveId" clId="{3914E719-BD8A-4426-894E-F0D2138B8BC4}" dt="2023-09-30T14:17:29.126" v="10595" actId="1076"/>
        <pc:sldMkLst>
          <pc:docMk/>
          <pc:sldMk cId="3139035420" sldId="1496"/>
        </pc:sldMkLst>
        <pc:spChg chg="mod">
          <ac:chgData name="张 智" userId="36bdf691fd3510be" providerId="LiveId" clId="{3914E719-BD8A-4426-894E-F0D2138B8BC4}" dt="2023-09-30T14:15:46.646" v="10576" actId="1076"/>
          <ac:spMkLst>
            <pc:docMk/>
            <pc:sldMk cId="3139035420" sldId="1496"/>
            <ac:spMk id="2" creationId="{00000000-0000-0000-0000-000000000000}"/>
          </ac:spMkLst>
        </pc:spChg>
        <pc:spChg chg="del">
          <ac:chgData name="张 智" userId="36bdf691fd3510be" providerId="LiveId" clId="{3914E719-BD8A-4426-894E-F0D2138B8BC4}" dt="2023-09-28T08:42:13.901" v="5792" actId="478"/>
          <ac:spMkLst>
            <pc:docMk/>
            <pc:sldMk cId="3139035420" sldId="1496"/>
            <ac:spMk id="6" creationId="{BE54864F-A0EF-4294-B4E6-7FF5B282A762}"/>
          </ac:spMkLst>
        </pc:spChg>
        <pc:picChg chg="add del mod">
          <ac:chgData name="张 智" userId="36bdf691fd3510be" providerId="LiveId" clId="{3914E719-BD8A-4426-894E-F0D2138B8BC4}" dt="2023-09-30T14:17:26.980" v="10593" actId="478"/>
          <ac:picMkLst>
            <pc:docMk/>
            <pc:sldMk cId="3139035420" sldId="1496"/>
            <ac:picMk id="4" creationId="{5FDEA9CB-2A69-4404-8CF7-377D59FFF338}"/>
          </ac:picMkLst>
        </pc:picChg>
        <pc:picChg chg="add mod">
          <ac:chgData name="张 智" userId="36bdf691fd3510be" providerId="LiveId" clId="{3914E719-BD8A-4426-894E-F0D2138B8BC4}" dt="2023-09-30T14:17:29.126" v="10595" actId="1076"/>
          <ac:picMkLst>
            <pc:docMk/>
            <pc:sldMk cId="3139035420" sldId="1496"/>
            <ac:picMk id="6" creationId="{C4A586A0-AD1E-4DD3-ACAC-4B31884771C8}"/>
          </ac:picMkLst>
        </pc:picChg>
      </pc:sldChg>
      <pc:sldChg chg="add del">
        <pc:chgData name="张 智" userId="36bdf691fd3510be" providerId="LiveId" clId="{3914E719-BD8A-4426-894E-F0D2138B8BC4}" dt="2023-09-29T02:52:53.688" v="7146" actId="2696"/>
        <pc:sldMkLst>
          <pc:docMk/>
          <pc:sldMk cId="2433371449" sldId="1497"/>
        </pc:sldMkLst>
      </pc:sldChg>
      <pc:sldChg chg="add del">
        <pc:chgData name="张 智" userId="36bdf691fd3510be" providerId="LiveId" clId="{3914E719-BD8A-4426-894E-F0D2138B8BC4}" dt="2023-09-29T02:22:46.659" v="6389" actId="2696"/>
        <pc:sldMkLst>
          <pc:docMk/>
          <pc:sldMk cId="1814785286" sldId="1498"/>
        </pc:sldMkLst>
      </pc:sldChg>
      <pc:sldChg chg="addSp delSp modSp add mod modNotesTx">
        <pc:chgData name="张 智" userId="36bdf691fd3510be" providerId="LiveId" clId="{3914E719-BD8A-4426-894E-F0D2138B8BC4}" dt="2023-09-29T08:39:52.589" v="9559" actId="478"/>
        <pc:sldMkLst>
          <pc:docMk/>
          <pc:sldMk cId="3651736156" sldId="1498"/>
        </pc:sldMkLst>
        <pc:spChg chg="add del mod">
          <ac:chgData name="张 智" userId="36bdf691fd3510be" providerId="LiveId" clId="{3914E719-BD8A-4426-894E-F0D2138B8BC4}" dt="2023-09-29T02:22:57.988" v="6392"/>
          <ac:spMkLst>
            <pc:docMk/>
            <pc:sldMk cId="3651736156" sldId="1498"/>
            <ac:spMk id="5" creationId="{EB778940-304A-412C-B4B0-E165B1E59AE1}"/>
          </ac:spMkLst>
        </pc:spChg>
        <pc:spChg chg="add mod">
          <ac:chgData name="张 智" userId="36bdf691fd3510be" providerId="LiveId" clId="{3914E719-BD8A-4426-894E-F0D2138B8BC4}" dt="2023-09-29T08:24:20.615" v="9484" actId="20577"/>
          <ac:spMkLst>
            <pc:docMk/>
            <pc:sldMk cId="3651736156" sldId="1498"/>
            <ac:spMk id="6" creationId="{F04AF182-05A3-45BC-8B4D-CF508F84FE24}"/>
          </ac:spMkLst>
        </pc:spChg>
        <pc:spChg chg="add mod">
          <ac:chgData name="张 智" userId="36bdf691fd3510be" providerId="LiveId" clId="{3914E719-BD8A-4426-894E-F0D2138B8BC4}" dt="2023-09-29T08:25:18.819" v="9488"/>
          <ac:spMkLst>
            <pc:docMk/>
            <pc:sldMk cId="3651736156" sldId="1498"/>
            <ac:spMk id="7" creationId="{797D7F7E-BE4E-44AD-8A61-E5D817084829}"/>
          </ac:spMkLst>
        </pc:spChg>
        <pc:spChg chg="del mod">
          <ac:chgData name="张 智" userId="36bdf691fd3510be" providerId="LiveId" clId="{3914E719-BD8A-4426-894E-F0D2138B8BC4}" dt="2023-09-29T08:25:18.332" v="9487" actId="478"/>
          <ac:spMkLst>
            <pc:docMk/>
            <pc:sldMk cId="3651736156" sldId="1498"/>
            <ac:spMk id="8" creationId="{12814F2B-A91D-401C-9E11-120227B4B658}"/>
          </ac:spMkLst>
        </pc:spChg>
        <pc:picChg chg="add del mod">
          <ac:chgData name="张 智" userId="36bdf691fd3510be" providerId="LiveId" clId="{3914E719-BD8A-4426-894E-F0D2138B8BC4}" dt="2023-09-29T08:39:52.589" v="9559" actId="478"/>
          <ac:picMkLst>
            <pc:docMk/>
            <pc:sldMk cId="3651736156" sldId="1498"/>
            <ac:picMk id="4" creationId="{1AC14646-50E3-4F95-A617-A51DE080190B}"/>
          </ac:picMkLst>
        </pc:picChg>
        <pc:picChg chg="add del mod">
          <ac:chgData name="张 智" userId="36bdf691fd3510be" providerId="LiveId" clId="{3914E719-BD8A-4426-894E-F0D2138B8BC4}" dt="2023-09-29T08:39:39.656" v="9554" actId="478"/>
          <ac:picMkLst>
            <pc:docMk/>
            <pc:sldMk cId="3651736156" sldId="1498"/>
            <ac:picMk id="11" creationId="{7EBB5611-24B0-4301-A6C6-E018CE83FE87}"/>
          </ac:picMkLst>
        </pc:picChg>
        <pc:picChg chg="add del mod">
          <ac:chgData name="张 智" userId="36bdf691fd3510be" providerId="LiveId" clId="{3914E719-BD8A-4426-894E-F0D2138B8BC4}" dt="2023-09-29T08:39:51.976" v="9558" actId="478"/>
          <ac:picMkLst>
            <pc:docMk/>
            <pc:sldMk cId="3651736156" sldId="1498"/>
            <ac:picMk id="13" creationId="{D77F7B14-7C50-4AD6-BDD8-6BEE402DCB03}"/>
          </ac:picMkLst>
        </pc:picChg>
      </pc:sldChg>
      <pc:sldChg chg="delSp add del mod">
        <pc:chgData name="张 智" userId="36bdf691fd3510be" providerId="LiveId" clId="{3914E719-BD8A-4426-894E-F0D2138B8BC4}" dt="2023-09-29T02:40:57.828" v="7102" actId="2696"/>
        <pc:sldMkLst>
          <pc:docMk/>
          <pc:sldMk cId="2253840842" sldId="1499"/>
        </pc:sldMkLst>
        <pc:picChg chg="del">
          <ac:chgData name="张 智" userId="36bdf691fd3510be" providerId="LiveId" clId="{3914E719-BD8A-4426-894E-F0D2138B8BC4}" dt="2023-09-29T02:25:41.717" v="6523" actId="478"/>
          <ac:picMkLst>
            <pc:docMk/>
            <pc:sldMk cId="2253840842" sldId="1499"/>
            <ac:picMk id="5" creationId="{033AF593-E225-482A-9D01-3AFAA6340E8A}"/>
          </ac:picMkLst>
        </pc:picChg>
        <pc:picChg chg="del">
          <ac:chgData name="张 智" userId="36bdf691fd3510be" providerId="LiveId" clId="{3914E719-BD8A-4426-894E-F0D2138B8BC4}" dt="2023-09-29T02:25:41.297" v="6522" actId="478"/>
          <ac:picMkLst>
            <pc:docMk/>
            <pc:sldMk cId="2253840842" sldId="1499"/>
            <ac:picMk id="9" creationId="{FD0E20D2-7633-4E03-B7FE-FCF25BD524EF}"/>
          </ac:picMkLst>
        </pc:picChg>
        <pc:picChg chg="del">
          <ac:chgData name="张 智" userId="36bdf691fd3510be" providerId="LiveId" clId="{3914E719-BD8A-4426-894E-F0D2138B8BC4}" dt="2023-09-29T02:25:40.639" v="6521" actId="478"/>
          <ac:picMkLst>
            <pc:docMk/>
            <pc:sldMk cId="2253840842" sldId="1499"/>
            <ac:picMk id="13" creationId="{EC6E4D08-FEB3-445A-9116-DBC7DA64AB22}"/>
          </ac:picMkLst>
        </pc:picChg>
      </pc:sldChg>
      <pc:sldChg chg="addSp delSp modSp add mod ord modNotesTx">
        <pc:chgData name="张 智" userId="36bdf691fd3510be" providerId="LiveId" clId="{3914E719-BD8A-4426-894E-F0D2138B8BC4}" dt="2023-09-30T13:54:59.429" v="10364" actId="1076"/>
        <pc:sldMkLst>
          <pc:docMk/>
          <pc:sldMk cId="1412858211" sldId="1500"/>
        </pc:sldMkLst>
        <pc:spChg chg="add del mod">
          <ac:chgData name="张 智" userId="36bdf691fd3510be" providerId="LiveId" clId="{3914E719-BD8A-4426-894E-F0D2138B8BC4}" dt="2023-09-30T13:54:51.699" v="10362" actId="478"/>
          <ac:spMkLst>
            <pc:docMk/>
            <pc:sldMk cId="1412858211" sldId="1500"/>
            <ac:spMk id="3" creationId="{A2E8BC16-B536-4F9F-9CF0-1ACB89BC7C9D}"/>
          </ac:spMkLst>
        </pc:spChg>
        <pc:spChg chg="del">
          <ac:chgData name="张 智" userId="36bdf691fd3510be" providerId="LiveId" clId="{3914E719-BD8A-4426-894E-F0D2138B8BC4}" dt="2023-09-29T02:28:42.422" v="6569" actId="478"/>
          <ac:spMkLst>
            <pc:docMk/>
            <pc:sldMk cId="1412858211" sldId="1500"/>
            <ac:spMk id="4" creationId="{AD8D75CB-452C-45A4-8A91-EB7D1FEE257C}"/>
          </ac:spMkLst>
        </pc:spChg>
        <pc:spChg chg="add mod">
          <ac:chgData name="张 智" userId="36bdf691fd3510be" providerId="LiveId" clId="{3914E719-BD8A-4426-894E-F0D2138B8BC4}" dt="2023-09-30T13:54:59.429" v="10364" actId="1076"/>
          <ac:spMkLst>
            <pc:docMk/>
            <pc:sldMk cId="1412858211" sldId="1500"/>
            <ac:spMk id="7" creationId="{DE84645E-80FD-48C4-B2BE-FDD84C874037}"/>
          </ac:spMkLst>
        </pc:spChg>
        <pc:spChg chg="del">
          <ac:chgData name="张 智" userId="36bdf691fd3510be" providerId="LiveId" clId="{3914E719-BD8A-4426-894E-F0D2138B8BC4}" dt="2023-09-30T13:54:49.602" v="10361" actId="478"/>
          <ac:spMkLst>
            <pc:docMk/>
            <pc:sldMk cId="1412858211" sldId="1500"/>
            <ac:spMk id="8" creationId="{4D64C4E8-8CDA-4D5D-B353-D9125A34217E}"/>
          </ac:spMkLst>
        </pc:spChg>
        <pc:spChg chg="add del mod">
          <ac:chgData name="张 智" userId="36bdf691fd3510be" providerId="LiveId" clId="{3914E719-BD8A-4426-894E-F0D2138B8BC4}" dt="2023-09-29T02:30:13.276" v="6616"/>
          <ac:spMkLst>
            <pc:docMk/>
            <pc:sldMk cId="1412858211" sldId="1500"/>
            <ac:spMk id="10" creationId="{E164339F-CF9C-446D-BD78-2388325DC486}"/>
          </ac:spMkLst>
        </pc:spChg>
        <pc:picChg chg="del">
          <ac:chgData name="张 智" userId="36bdf691fd3510be" providerId="LiveId" clId="{3914E719-BD8A-4426-894E-F0D2138B8BC4}" dt="2023-09-29T02:28:42.422" v="6569" actId="478"/>
          <ac:picMkLst>
            <pc:docMk/>
            <pc:sldMk cId="1412858211" sldId="1500"/>
            <ac:picMk id="5" creationId="{033AF593-E225-482A-9D01-3AFAA6340E8A}"/>
          </ac:picMkLst>
        </pc:picChg>
        <pc:picChg chg="del">
          <ac:chgData name="张 智" userId="36bdf691fd3510be" providerId="LiveId" clId="{3914E719-BD8A-4426-894E-F0D2138B8BC4}" dt="2023-09-29T02:28:42.422" v="6569" actId="478"/>
          <ac:picMkLst>
            <pc:docMk/>
            <pc:sldMk cId="1412858211" sldId="1500"/>
            <ac:picMk id="9" creationId="{FD0E20D2-7633-4E03-B7FE-FCF25BD524EF}"/>
          </ac:picMkLst>
        </pc:picChg>
        <pc:picChg chg="mod">
          <ac:chgData name="张 智" userId="36bdf691fd3510be" providerId="LiveId" clId="{3914E719-BD8A-4426-894E-F0D2138B8BC4}" dt="2023-09-30T13:54:56.372" v="10363" actId="1076"/>
          <ac:picMkLst>
            <pc:docMk/>
            <pc:sldMk cId="1412858211" sldId="1500"/>
            <ac:picMk id="13" creationId="{EC6E4D08-FEB3-445A-9116-DBC7DA64AB22}"/>
          </ac:picMkLst>
        </pc:picChg>
      </pc:sldChg>
      <pc:sldChg chg="addSp delSp modSp add del mod">
        <pc:chgData name="张 智" userId="36bdf691fd3510be" providerId="LiveId" clId="{3914E719-BD8A-4426-894E-F0D2138B8BC4}" dt="2023-09-29T08:23:03.709" v="9457" actId="2696"/>
        <pc:sldMkLst>
          <pc:docMk/>
          <pc:sldMk cId="1974330356" sldId="1501"/>
        </pc:sldMkLst>
        <pc:picChg chg="add del mod">
          <ac:chgData name="张 智" userId="36bdf691fd3510be" providerId="LiveId" clId="{3914E719-BD8A-4426-894E-F0D2138B8BC4}" dt="2023-09-29T07:54:17.273" v="8628" actId="21"/>
          <ac:picMkLst>
            <pc:docMk/>
            <pc:sldMk cId="1974330356" sldId="1501"/>
            <ac:picMk id="9" creationId="{084B8433-CBCE-4EFF-99FF-191733BA86BC}"/>
          </ac:picMkLst>
        </pc:picChg>
        <pc:picChg chg="del">
          <ac:chgData name="张 智" userId="36bdf691fd3510be" providerId="LiveId" clId="{3914E719-BD8A-4426-894E-F0D2138B8BC4}" dt="2023-09-29T08:17:11.507" v="9279" actId="21"/>
          <ac:picMkLst>
            <pc:docMk/>
            <pc:sldMk cId="1974330356" sldId="1501"/>
            <ac:picMk id="10" creationId="{F7591CC8-A678-4F4C-8550-A6E5FB39434E}"/>
          </ac:picMkLst>
        </pc:picChg>
        <pc:picChg chg="del">
          <ac:chgData name="张 智" userId="36bdf691fd3510be" providerId="LiveId" clId="{3914E719-BD8A-4426-894E-F0D2138B8BC4}" dt="2023-09-29T08:16:59.834" v="9274" actId="21"/>
          <ac:picMkLst>
            <pc:docMk/>
            <pc:sldMk cId="1974330356" sldId="1501"/>
            <ac:picMk id="12" creationId="{DA986D2C-1270-4D3B-9CA7-5795FC03F821}"/>
          </ac:picMkLst>
        </pc:picChg>
        <pc:picChg chg="del">
          <ac:chgData name="张 智" userId="36bdf691fd3510be" providerId="LiveId" clId="{3914E719-BD8A-4426-894E-F0D2138B8BC4}" dt="2023-09-29T06:58:01.664" v="8043" actId="21"/>
          <ac:picMkLst>
            <pc:docMk/>
            <pc:sldMk cId="1974330356" sldId="1501"/>
            <ac:picMk id="14" creationId="{51C177D1-7831-4F7A-9852-E2654E0269C1}"/>
          </ac:picMkLst>
        </pc:picChg>
      </pc:sldChg>
      <pc:sldChg chg="addSp delSp modSp add mod modNotesTx">
        <pc:chgData name="张 智" userId="36bdf691fd3510be" providerId="LiveId" clId="{3914E719-BD8A-4426-894E-F0D2138B8BC4}" dt="2023-09-29T08:16:13.045" v="9272" actId="14100"/>
        <pc:sldMkLst>
          <pc:docMk/>
          <pc:sldMk cId="2164289362" sldId="1502"/>
        </pc:sldMkLst>
        <pc:spChg chg="del">
          <ac:chgData name="张 智" userId="36bdf691fd3510be" providerId="LiveId" clId="{3914E719-BD8A-4426-894E-F0D2138B8BC4}" dt="2023-09-29T08:16:03.838" v="9261" actId="478"/>
          <ac:spMkLst>
            <pc:docMk/>
            <pc:sldMk cId="2164289362" sldId="1502"/>
            <ac:spMk id="2" creationId="{217D76EF-16F6-0343-93E1-BDA3293D7403}"/>
          </ac:spMkLst>
        </pc:spChg>
        <pc:spChg chg="del">
          <ac:chgData name="张 智" userId="36bdf691fd3510be" providerId="LiveId" clId="{3914E719-BD8A-4426-894E-F0D2138B8BC4}" dt="2023-09-29T08:15:04.300" v="9241" actId="478"/>
          <ac:spMkLst>
            <pc:docMk/>
            <pc:sldMk cId="2164289362" sldId="1502"/>
            <ac:spMk id="3" creationId="{BB8AF28A-05A6-B241-A132-267BC84021CD}"/>
          </ac:spMkLst>
        </pc:spChg>
        <pc:spChg chg="add del mod">
          <ac:chgData name="张 智" userId="36bdf691fd3510be" providerId="LiveId" clId="{3914E719-BD8A-4426-894E-F0D2138B8BC4}" dt="2023-09-29T08:15:06.005" v="9242" actId="478"/>
          <ac:spMkLst>
            <pc:docMk/>
            <pc:sldMk cId="2164289362" sldId="1502"/>
            <ac:spMk id="5" creationId="{5E469FED-DABF-42BC-AC09-FAFFE319B5BC}"/>
          </ac:spMkLst>
        </pc:spChg>
        <pc:spChg chg="add del mod">
          <ac:chgData name="张 智" userId="36bdf691fd3510be" providerId="LiveId" clId="{3914E719-BD8A-4426-894E-F0D2138B8BC4}" dt="2023-09-29T07:53:58.614" v="8625" actId="21"/>
          <ac:spMkLst>
            <pc:docMk/>
            <pc:sldMk cId="2164289362" sldId="1502"/>
            <ac:spMk id="6" creationId="{FFAAE35D-38CE-4136-8D4D-3D8F0445C7CF}"/>
          </ac:spMkLst>
        </pc:spChg>
        <pc:spChg chg="add del mod">
          <ac:chgData name="张 智" userId="36bdf691fd3510be" providerId="LiveId" clId="{3914E719-BD8A-4426-894E-F0D2138B8BC4}" dt="2023-09-29T08:16:05.565" v="9262" actId="478"/>
          <ac:spMkLst>
            <pc:docMk/>
            <pc:sldMk cId="2164289362" sldId="1502"/>
            <ac:spMk id="11" creationId="{96F8CEB2-7785-422C-B748-F618032DE89F}"/>
          </ac:spMkLst>
        </pc:spChg>
        <pc:spChg chg="add mod">
          <ac:chgData name="张 智" userId="36bdf691fd3510be" providerId="LiveId" clId="{3914E719-BD8A-4426-894E-F0D2138B8BC4}" dt="2023-09-29T08:16:13.045" v="9272" actId="14100"/>
          <ac:spMkLst>
            <pc:docMk/>
            <pc:sldMk cId="2164289362" sldId="1502"/>
            <ac:spMk id="14" creationId="{704574DD-B052-4B4E-A18B-42E9DB41BE53}"/>
          </ac:spMkLst>
        </pc:spChg>
        <pc:picChg chg="mod">
          <ac:chgData name="张 智" userId="36bdf691fd3510be" providerId="LiveId" clId="{3914E719-BD8A-4426-894E-F0D2138B8BC4}" dt="2023-09-29T08:15:27.677" v="9246" actId="1076"/>
          <ac:picMkLst>
            <pc:docMk/>
            <pc:sldMk cId="2164289362" sldId="1502"/>
            <ac:picMk id="18" creationId="{EEE08E9F-E7EF-4C8B-B1FC-60D5D7757ABC}"/>
          </ac:picMkLst>
        </pc:picChg>
        <pc:picChg chg="mod">
          <ac:chgData name="张 智" userId="36bdf691fd3510be" providerId="LiveId" clId="{3914E719-BD8A-4426-894E-F0D2138B8BC4}" dt="2023-09-29T08:15:31.029" v="9248" actId="1076"/>
          <ac:picMkLst>
            <pc:docMk/>
            <pc:sldMk cId="2164289362" sldId="1502"/>
            <ac:picMk id="20" creationId="{DF4B8117-46D2-444E-A841-4891D84A2572}"/>
          </ac:picMkLst>
        </pc:picChg>
        <pc:cxnChg chg="add mod">
          <ac:chgData name="张 智" userId="36bdf691fd3510be" providerId="LiveId" clId="{3914E719-BD8A-4426-894E-F0D2138B8BC4}" dt="2023-09-29T08:15:45.879" v="9258" actId="692"/>
          <ac:cxnSpMkLst>
            <pc:docMk/>
            <pc:sldMk cId="2164289362" sldId="1502"/>
            <ac:cxnSpMk id="8" creationId="{3885921A-2E70-43A0-8FFE-D6F1763D8E2F}"/>
          </ac:cxnSpMkLst>
        </pc:cxnChg>
      </pc:sldChg>
      <pc:sldChg chg="addSp delSp modSp add mod modNotesTx">
        <pc:chgData name="张 智" userId="36bdf691fd3510be" providerId="LiveId" clId="{3914E719-BD8A-4426-894E-F0D2138B8BC4}" dt="2023-10-03T01:24:38.784" v="17914" actId="20577"/>
        <pc:sldMkLst>
          <pc:docMk/>
          <pc:sldMk cId="1152927194" sldId="1503"/>
        </pc:sldMkLst>
        <pc:spChg chg="add del mod">
          <ac:chgData name="张 智" userId="36bdf691fd3510be" providerId="LiveId" clId="{3914E719-BD8A-4426-894E-F0D2138B8BC4}" dt="2023-09-29T07:44:46.323" v="8447" actId="21"/>
          <ac:spMkLst>
            <pc:docMk/>
            <pc:sldMk cId="1152927194" sldId="1503"/>
            <ac:spMk id="8" creationId="{8DB9B9D8-8DB7-4293-BAB6-CBBE00FFB3D3}"/>
          </ac:spMkLst>
        </pc:spChg>
        <pc:spChg chg="add mod">
          <ac:chgData name="张 智" userId="36bdf691fd3510be" providerId="LiveId" clId="{3914E719-BD8A-4426-894E-F0D2138B8BC4}" dt="2023-10-03T01:24:38.784" v="17914" actId="20577"/>
          <ac:spMkLst>
            <pc:docMk/>
            <pc:sldMk cId="1152927194" sldId="1503"/>
            <ac:spMk id="11" creationId="{20880E30-B726-485B-AD49-39D3E445BB8A}"/>
          </ac:spMkLst>
        </pc:spChg>
        <pc:spChg chg="del mod">
          <ac:chgData name="张 智" userId="36bdf691fd3510be" providerId="LiveId" clId="{3914E719-BD8A-4426-894E-F0D2138B8BC4}" dt="2023-09-29T07:44:40.306" v="8444" actId="478"/>
          <ac:spMkLst>
            <pc:docMk/>
            <pc:sldMk cId="1152927194" sldId="1503"/>
            <ac:spMk id="22" creationId="{1F492D1B-6C27-4D94-822C-0FB7A07FF40E}"/>
          </ac:spMkLst>
        </pc:spChg>
        <pc:picChg chg="add del mod">
          <ac:chgData name="张 智" userId="36bdf691fd3510be" providerId="LiveId" clId="{3914E719-BD8A-4426-894E-F0D2138B8BC4}" dt="2023-09-29T06:58:05.114" v="8045"/>
          <ac:picMkLst>
            <pc:docMk/>
            <pc:sldMk cId="1152927194" sldId="1503"/>
            <ac:picMk id="6" creationId="{CB38CCA6-A99C-4800-BB4A-FB753731000F}"/>
          </ac:picMkLst>
        </pc:picChg>
        <pc:picChg chg="add del">
          <ac:chgData name="张 智" userId="36bdf691fd3510be" providerId="LiveId" clId="{3914E719-BD8A-4426-894E-F0D2138B8BC4}" dt="2023-09-29T07:44:05.734" v="8441" actId="21"/>
          <ac:picMkLst>
            <pc:docMk/>
            <pc:sldMk cId="1152927194" sldId="1503"/>
            <ac:picMk id="7" creationId="{28A93FFF-AF5E-40EF-BC3F-A73DB25277B0}"/>
          </ac:picMkLst>
        </pc:picChg>
      </pc:sldChg>
      <pc:sldChg chg="addSp delSp modSp add mod modNotesTx">
        <pc:chgData name="张 智" userId="36bdf691fd3510be" providerId="LiveId" clId="{3914E719-BD8A-4426-894E-F0D2138B8BC4}" dt="2023-10-03T01:27:20.851" v="18098" actId="20577"/>
        <pc:sldMkLst>
          <pc:docMk/>
          <pc:sldMk cId="4056436815" sldId="1504"/>
        </pc:sldMkLst>
        <pc:spChg chg="add mod">
          <ac:chgData name="张 智" userId="36bdf691fd3510be" providerId="LiveId" clId="{3914E719-BD8A-4426-894E-F0D2138B8BC4}" dt="2023-10-03T01:25:12.793" v="17928" actId="20577"/>
          <ac:spMkLst>
            <pc:docMk/>
            <pc:sldMk cId="4056436815" sldId="1504"/>
            <ac:spMk id="6" creationId="{5630456B-5901-4899-896B-5C8541BE5C58}"/>
          </ac:spMkLst>
        </pc:spChg>
        <pc:spChg chg="add del mod">
          <ac:chgData name="张 智" userId="36bdf691fd3510be" providerId="LiveId" clId="{3914E719-BD8A-4426-894E-F0D2138B8BC4}" dt="2023-09-29T07:09:48.540" v="8106" actId="478"/>
          <ac:spMkLst>
            <pc:docMk/>
            <pc:sldMk cId="4056436815" sldId="1504"/>
            <ac:spMk id="8" creationId="{72E96F31-C216-4884-900A-3BFAB5363C36}"/>
          </ac:spMkLst>
        </pc:spChg>
        <pc:spChg chg="del mod">
          <ac:chgData name="张 智" userId="36bdf691fd3510be" providerId="LiveId" clId="{3914E719-BD8A-4426-894E-F0D2138B8BC4}" dt="2023-09-29T06:56:55.149" v="8020" actId="478"/>
          <ac:spMkLst>
            <pc:docMk/>
            <pc:sldMk cId="4056436815" sldId="1504"/>
            <ac:spMk id="22" creationId="{1F492D1B-6C27-4D94-822C-0FB7A07FF40E}"/>
          </ac:spMkLst>
        </pc:spChg>
        <pc:picChg chg="add del mod">
          <ac:chgData name="张 智" userId="36bdf691fd3510be" providerId="LiveId" clId="{3914E719-BD8A-4426-894E-F0D2138B8BC4}" dt="2023-09-29T07:46:12.193" v="8475" actId="21"/>
          <ac:picMkLst>
            <pc:docMk/>
            <pc:sldMk cId="4056436815" sldId="1504"/>
            <ac:picMk id="7" creationId="{AE5BE95A-68CE-4816-B917-9FFFD505CDE7}"/>
          </ac:picMkLst>
        </pc:picChg>
        <pc:picChg chg="add del mod">
          <ac:chgData name="张 智" userId="36bdf691fd3510be" providerId="LiveId" clId="{3914E719-BD8A-4426-894E-F0D2138B8BC4}" dt="2023-09-29T07:46:00.215" v="8473" actId="21"/>
          <ac:picMkLst>
            <pc:docMk/>
            <pc:sldMk cId="4056436815" sldId="1504"/>
            <ac:picMk id="9" creationId="{E4E5578A-5FE9-4D6B-8CE0-9B9069B7AED3}"/>
          </ac:picMkLst>
        </pc:picChg>
      </pc:sldChg>
      <pc:sldChg chg="addSp delSp modSp add mod modNotesTx">
        <pc:chgData name="张 智" userId="36bdf691fd3510be" providerId="LiveId" clId="{3914E719-BD8A-4426-894E-F0D2138B8BC4}" dt="2023-10-03T01:28:14.370" v="18102" actId="20577"/>
        <pc:sldMkLst>
          <pc:docMk/>
          <pc:sldMk cId="799695499" sldId="1505"/>
        </pc:sldMkLst>
        <pc:spChg chg="del">
          <ac:chgData name="张 智" userId="36bdf691fd3510be" providerId="LiveId" clId="{3914E719-BD8A-4426-894E-F0D2138B8BC4}" dt="2023-09-29T07:09:51.307" v="8107" actId="478"/>
          <ac:spMkLst>
            <pc:docMk/>
            <pc:sldMk cId="799695499" sldId="1505"/>
            <ac:spMk id="2" creationId="{217D76EF-16F6-0343-93E1-BDA3293D7403}"/>
          </ac:spMkLst>
        </pc:spChg>
        <pc:spChg chg="del">
          <ac:chgData name="张 智" userId="36bdf691fd3510be" providerId="LiveId" clId="{3914E719-BD8A-4426-894E-F0D2138B8BC4}" dt="2023-09-29T07:45:35.513" v="8468" actId="478"/>
          <ac:spMkLst>
            <pc:docMk/>
            <pc:sldMk cId="799695499" sldId="1505"/>
            <ac:spMk id="3" creationId="{BB8AF28A-05A6-B241-A132-267BC84021CD}"/>
          </ac:spMkLst>
        </pc:spChg>
        <pc:spChg chg="add del mod">
          <ac:chgData name="张 智" userId="36bdf691fd3510be" providerId="LiveId" clId="{3914E719-BD8A-4426-894E-F0D2138B8BC4}" dt="2023-09-29T07:09:53.198" v="8108" actId="478"/>
          <ac:spMkLst>
            <pc:docMk/>
            <pc:sldMk cId="799695499" sldId="1505"/>
            <ac:spMk id="5" creationId="{F7FF160F-26F0-444D-A5A0-67E8C9980237}"/>
          </ac:spMkLst>
        </pc:spChg>
        <pc:spChg chg="del">
          <ac:chgData name="张 智" userId="36bdf691fd3510be" providerId="LiveId" clId="{3914E719-BD8A-4426-894E-F0D2138B8BC4}" dt="2023-09-29T07:45:34.466" v="8467" actId="478"/>
          <ac:spMkLst>
            <pc:docMk/>
            <pc:sldMk cId="799695499" sldId="1505"/>
            <ac:spMk id="6" creationId="{5630456B-5901-4899-896B-5C8541BE5C58}"/>
          </ac:spMkLst>
        </pc:spChg>
        <pc:spChg chg="mod">
          <ac:chgData name="张 智" userId="36bdf691fd3510be" providerId="LiveId" clId="{3914E719-BD8A-4426-894E-F0D2138B8BC4}" dt="2023-09-29T07:10:11.230" v="8121" actId="20577"/>
          <ac:spMkLst>
            <pc:docMk/>
            <pc:sldMk cId="799695499" sldId="1505"/>
            <ac:spMk id="8" creationId="{72E96F31-C216-4884-900A-3BFAB5363C36}"/>
          </ac:spMkLst>
        </pc:spChg>
        <pc:spChg chg="add del mod">
          <ac:chgData name="张 智" userId="36bdf691fd3510be" providerId="LiveId" clId="{3914E719-BD8A-4426-894E-F0D2138B8BC4}" dt="2023-09-29T07:45:37.438" v="8469" actId="478"/>
          <ac:spMkLst>
            <pc:docMk/>
            <pc:sldMk cId="799695499" sldId="1505"/>
            <ac:spMk id="10" creationId="{2243EB75-A6A4-4F88-A8B1-034FDFFB592B}"/>
          </ac:spMkLst>
        </pc:spChg>
        <pc:spChg chg="add mod">
          <ac:chgData name="张 智" userId="36bdf691fd3510be" providerId="LiveId" clId="{3914E719-BD8A-4426-894E-F0D2138B8BC4}" dt="2023-10-03T01:28:14.370" v="18102" actId="20577"/>
          <ac:spMkLst>
            <pc:docMk/>
            <pc:sldMk cId="799695499" sldId="1505"/>
            <ac:spMk id="12" creationId="{17BB4932-759D-4CB9-8C13-4E777F91C2D0}"/>
          </ac:spMkLst>
        </pc:spChg>
        <pc:spChg chg="add del mod">
          <ac:chgData name="张 智" userId="36bdf691fd3510be" providerId="LiveId" clId="{3914E719-BD8A-4426-894E-F0D2138B8BC4}" dt="2023-09-29T07:50:08.354" v="8593" actId="21"/>
          <ac:spMkLst>
            <pc:docMk/>
            <pc:sldMk cId="799695499" sldId="1505"/>
            <ac:spMk id="14" creationId="{FF3D28CB-4C8C-4E34-8D0C-07EF510B5722}"/>
          </ac:spMkLst>
        </pc:spChg>
        <pc:picChg chg="del">
          <ac:chgData name="张 智" userId="36bdf691fd3510be" providerId="LiveId" clId="{3914E719-BD8A-4426-894E-F0D2138B8BC4}" dt="2023-09-29T07:46:21.171" v="8477" actId="478"/>
          <ac:picMkLst>
            <pc:docMk/>
            <pc:sldMk cId="799695499" sldId="1505"/>
            <ac:picMk id="7" creationId="{AE5BE95A-68CE-4816-B917-9FFFD505CDE7}"/>
          </ac:picMkLst>
        </pc:picChg>
        <pc:picChg chg="add mod">
          <ac:chgData name="张 智" userId="36bdf691fd3510be" providerId="LiveId" clId="{3914E719-BD8A-4426-894E-F0D2138B8BC4}" dt="2023-09-29T08:03:13.905" v="8964" actId="1076"/>
          <ac:picMkLst>
            <pc:docMk/>
            <pc:sldMk cId="799695499" sldId="1505"/>
            <ac:picMk id="15" creationId="{333A5289-A4E1-40F3-91BA-9425C2E07259}"/>
          </ac:picMkLst>
        </pc:picChg>
        <pc:picChg chg="add del">
          <ac:chgData name="张 智" userId="36bdf691fd3510be" providerId="LiveId" clId="{3914E719-BD8A-4426-894E-F0D2138B8BC4}" dt="2023-09-29T07:51:50.507" v="8609" actId="478"/>
          <ac:picMkLst>
            <pc:docMk/>
            <pc:sldMk cId="799695499" sldId="1505"/>
            <ac:picMk id="16" creationId="{639C92AE-D4C0-4A87-B51D-5276E49D6609}"/>
          </ac:picMkLst>
        </pc:picChg>
        <pc:picChg chg="del">
          <ac:chgData name="张 智" userId="36bdf691fd3510be" providerId="LiveId" clId="{3914E719-BD8A-4426-894E-F0D2138B8BC4}" dt="2023-09-29T07:45:33.589" v="8466" actId="478"/>
          <ac:picMkLst>
            <pc:docMk/>
            <pc:sldMk cId="799695499" sldId="1505"/>
            <ac:picMk id="18" creationId="{EEE08E9F-E7EF-4C8B-B1FC-60D5D7757ABC}"/>
          </ac:picMkLst>
        </pc:picChg>
      </pc:sldChg>
      <pc:sldChg chg="addSp delSp modSp add mod modNotesTx">
        <pc:chgData name="张 智" userId="36bdf691fd3510be" providerId="LiveId" clId="{3914E719-BD8A-4426-894E-F0D2138B8BC4}" dt="2023-10-03T01:30:47.737" v="18392" actId="20577"/>
        <pc:sldMkLst>
          <pc:docMk/>
          <pc:sldMk cId="887490076" sldId="1506"/>
        </pc:sldMkLst>
        <pc:spChg chg="add mod">
          <ac:chgData name="张 智" userId="36bdf691fd3510be" providerId="LiveId" clId="{3914E719-BD8A-4426-894E-F0D2138B8BC4}" dt="2023-09-29T08:05:45.688" v="9004" actId="1076"/>
          <ac:spMkLst>
            <pc:docMk/>
            <pc:sldMk cId="887490076" sldId="1506"/>
            <ac:spMk id="9" creationId="{27ACACEE-5008-4541-B9B5-2E5B717032F3}"/>
          </ac:spMkLst>
        </pc:spChg>
        <pc:spChg chg="del mod">
          <ac:chgData name="张 智" userId="36bdf691fd3510be" providerId="LiveId" clId="{3914E719-BD8A-4426-894E-F0D2138B8BC4}" dt="2023-09-29T07:52:54.077" v="8621" actId="478"/>
          <ac:spMkLst>
            <pc:docMk/>
            <pc:sldMk cId="887490076" sldId="1506"/>
            <ac:spMk id="12" creationId="{17BB4932-759D-4CB9-8C13-4E777F91C2D0}"/>
          </ac:spMkLst>
        </pc:spChg>
        <pc:picChg chg="add del">
          <ac:chgData name="张 智" userId="36bdf691fd3510be" providerId="LiveId" clId="{3914E719-BD8A-4426-894E-F0D2138B8BC4}" dt="2023-09-29T07:51:56.217" v="8612" actId="478"/>
          <ac:picMkLst>
            <pc:docMk/>
            <pc:sldMk cId="887490076" sldId="1506"/>
            <ac:picMk id="3" creationId="{AD2B78B5-6DD6-4284-84B3-7EFCD2ED33BD}"/>
          </ac:picMkLst>
        </pc:picChg>
        <pc:picChg chg="add del mod">
          <ac:chgData name="张 智" userId="36bdf691fd3510be" providerId="LiveId" clId="{3914E719-BD8A-4426-894E-F0D2138B8BC4}" dt="2023-09-29T08:04:48.810" v="8990" actId="1076"/>
          <ac:picMkLst>
            <pc:docMk/>
            <pc:sldMk cId="887490076" sldId="1506"/>
            <ac:picMk id="6" creationId="{EAC1B173-0073-477F-9292-7FFF2D9166F0}"/>
          </ac:picMkLst>
        </pc:picChg>
        <pc:picChg chg="del mod">
          <ac:chgData name="张 智" userId="36bdf691fd3510be" providerId="LiveId" clId="{3914E719-BD8A-4426-894E-F0D2138B8BC4}" dt="2023-09-29T07:50:42.604" v="8599" actId="478"/>
          <ac:picMkLst>
            <pc:docMk/>
            <pc:sldMk cId="887490076" sldId="1506"/>
            <ac:picMk id="15" creationId="{333A5289-A4E1-40F3-91BA-9425C2E07259}"/>
          </ac:picMkLst>
        </pc:picChg>
        <pc:picChg chg="del">
          <ac:chgData name="张 智" userId="36bdf691fd3510be" providerId="LiveId" clId="{3914E719-BD8A-4426-894E-F0D2138B8BC4}" dt="2023-09-29T07:50:39.462" v="8597" actId="21"/>
          <ac:picMkLst>
            <pc:docMk/>
            <pc:sldMk cId="887490076" sldId="1506"/>
            <ac:picMk id="16" creationId="{639C92AE-D4C0-4A87-B51D-5276E49D6609}"/>
          </ac:picMkLst>
        </pc:picChg>
      </pc:sldChg>
      <pc:sldChg chg="addSp delSp modSp add del mod modNotesTx">
        <pc:chgData name="张 智" userId="36bdf691fd3510be" providerId="LiveId" clId="{3914E719-BD8A-4426-894E-F0D2138B8BC4}" dt="2023-09-29T08:02:00.109" v="8935" actId="2696"/>
        <pc:sldMkLst>
          <pc:docMk/>
          <pc:sldMk cId="201109185" sldId="1507"/>
        </pc:sldMkLst>
        <pc:spChg chg="del">
          <ac:chgData name="张 智" userId="36bdf691fd3510be" providerId="LiveId" clId="{3914E719-BD8A-4426-894E-F0D2138B8BC4}" dt="2023-09-29T07:58:35.038" v="8931" actId="478"/>
          <ac:spMkLst>
            <pc:docMk/>
            <pc:sldMk cId="201109185" sldId="1507"/>
            <ac:spMk id="12" creationId="{17BB4932-759D-4CB9-8C13-4E777F91C2D0}"/>
          </ac:spMkLst>
        </pc:spChg>
        <pc:picChg chg="del mod">
          <ac:chgData name="张 智" userId="36bdf691fd3510be" providerId="LiveId" clId="{3914E719-BD8A-4426-894E-F0D2138B8BC4}" dt="2023-09-29T07:52:10.883" v="8615" actId="478"/>
          <ac:picMkLst>
            <pc:docMk/>
            <pc:sldMk cId="201109185" sldId="1507"/>
            <ac:picMk id="3" creationId="{AD2B78B5-6DD6-4284-84B3-7EFCD2ED33BD}"/>
          </ac:picMkLst>
        </pc:picChg>
        <pc:picChg chg="add del">
          <ac:chgData name="张 智" userId="36bdf691fd3510be" providerId="LiveId" clId="{3914E719-BD8A-4426-894E-F0D2138B8BC4}" dt="2023-09-29T07:52:42.277" v="8617" actId="478"/>
          <ac:picMkLst>
            <pc:docMk/>
            <pc:sldMk cId="201109185" sldId="1507"/>
            <ac:picMk id="4" creationId="{04EF82A8-1250-498A-811C-32DC26528547}"/>
          </ac:picMkLst>
        </pc:picChg>
        <pc:picChg chg="del">
          <ac:chgData name="张 智" userId="36bdf691fd3510be" providerId="LiveId" clId="{3914E719-BD8A-4426-894E-F0D2138B8BC4}" dt="2023-09-29T07:51:33.744" v="8606" actId="478"/>
          <ac:picMkLst>
            <pc:docMk/>
            <pc:sldMk cId="201109185" sldId="1507"/>
            <ac:picMk id="6" creationId="{EAC1B173-0073-477F-9292-7FFF2D9166F0}"/>
          </ac:picMkLst>
        </pc:picChg>
        <pc:picChg chg="add del mod">
          <ac:chgData name="张 智" userId="36bdf691fd3510be" providerId="LiveId" clId="{3914E719-BD8A-4426-894E-F0D2138B8BC4}" dt="2023-09-29T08:01:57.111" v="8934" actId="478"/>
          <ac:picMkLst>
            <pc:docMk/>
            <pc:sldMk cId="201109185" sldId="1507"/>
            <ac:picMk id="7" creationId="{3A5BE660-E175-42A7-9B02-D92B95D9CCC2}"/>
          </ac:picMkLst>
        </pc:picChg>
      </pc:sldChg>
      <pc:sldChg chg="addSp modSp add del mod modNotesTx">
        <pc:chgData name="张 智" userId="36bdf691fd3510be" providerId="LiveId" clId="{3914E719-BD8A-4426-894E-F0D2138B8BC4}" dt="2023-09-29T08:06:02.239" v="9005" actId="2696"/>
        <pc:sldMkLst>
          <pc:docMk/>
          <pc:sldMk cId="640119109" sldId="1508"/>
        </pc:sldMkLst>
        <pc:spChg chg="add mod">
          <ac:chgData name="张 智" userId="36bdf691fd3510be" providerId="LiveId" clId="{3914E719-BD8A-4426-894E-F0D2138B8BC4}" dt="2023-09-29T07:58:24.681" v="8930" actId="20577"/>
          <ac:spMkLst>
            <pc:docMk/>
            <pc:sldMk cId="640119109" sldId="1508"/>
            <ac:spMk id="4" creationId="{951BBA3D-A035-46B6-ABE8-82B2BE53255B}"/>
          </ac:spMkLst>
        </pc:spChg>
        <pc:picChg chg="add mod">
          <ac:chgData name="张 智" userId="36bdf691fd3510be" providerId="LiveId" clId="{3914E719-BD8A-4426-894E-F0D2138B8BC4}" dt="2023-09-29T07:57:02.299" v="8845" actId="1076"/>
          <ac:picMkLst>
            <pc:docMk/>
            <pc:sldMk cId="640119109" sldId="1508"/>
            <ac:picMk id="5" creationId="{3CDA62BC-7832-44FE-8EE3-24383CDBCF90}"/>
          </ac:picMkLst>
        </pc:picChg>
        <pc:picChg chg="mod">
          <ac:chgData name="张 智" userId="36bdf691fd3510be" providerId="LiveId" clId="{3914E719-BD8A-4426-894E-F0D2138B8BC4}" dt="2023-09-29T07:53:50.717" v="8624" actId="1076"/>
          <ac:picMkLst>
            <pc:docMk/>
            <pc:sldMk cId="640119109" sldId="1508"/>
            <ac:picMk id="6" creationId="{EAC1B173-0073-477F-9292-7FFF2D9166F0}"/>
          </ac:picMkLst>
        </pc:picChg>
      </pc:sldChg>
      <pc:sldChg chg="modSp add mod modNotesTx">
        <pc:chgData name="张 智" userId="36bdf691fd3510be" providerId="LiveId" clId="{3914E719-BD8A-4426-894E-F0D2138B8BC4}" dt="2023-10-03T01:32:21.696" v="18525" actId="20577"/>
        <pc:sldMkLst>
          <pc:docMk/>
          <pc:sldMk cId="1551933165" sldId="1508"/>
        </pc:sldMkLst>
        <pc:spChg chg="mod">
          <ac:chgData name="张 智" userId="36bdf691fd3510be" providerId="LiveId" clId="{3914E719-BD8A-4426-894E-F0D2138B8BC4}" dt="2023-09-29T08:20:31.849" v="9417" actId="20577"/>
          <ac:spMkLst>
            <pc:docMk/>
            <pc:sldMk cId="1551933165" sldId="1508"/>
            <ac:spMk id="4" creationId="{951BBA3D-A035-46B6-ABE8-82B2BE53255B}"/>
          </ac:spMkLst>
        </pc:spChg>
        <pc:picChg chg="mod">
          <ac:chgData name="张 智" userId="36bdf691fd3510be" providerId="LiveId" clId="{3914E719-BD8A-4426-894E-F0D2138B8BC4}" dt="2023-09-29T08:12:15.798" v="9170" actId="1076"/>
          <ac:picMkLst>
            <pc:docMk/>
            <pc:sldMk cId="1551933165" sldId="1508"/>
            <ac:picMk id="5" creationId="{3CDA62BC-7832-44FE-8EE3-24383CDBCF90}"/>
          </ac:picMkLst>
        </pc:picChg>
        <pc:picChg chg="mod">
          <ac:chgData name="张 智" userId="36bdf691fd3510be" providerId="LiveId" clId="{3914E719-BD8A-4426-894E-F0D2138B8BC4}" dt="2023-09-29T08:06:36.776" v="9008" actId="1076"/>
          <ac:picMkLst>
            <pc:docMk/>
            <pc:sldMk cId="1551933165" sldId="1508"/>
            <ac:picMk id="6" creationId="{EAC1B173-0073-477F-9292-7FFF2D9166F0}"/>
          </ac:picMkLst>
        </pc:picChg>
      </pc:sldChg>
      <pc:sldChg chg="modSp add mod modNotesTx">
        <pc:chgData name="张 智" userId="36bdf691fd3510be" providerId="LiveId" clId="{3914E719-BD8A-4426-894E-F0D2138B8BC4}" dt="2023-10-03T01:34:42.186" v="18536" actId="20577"/>
        <pc:sldMkLst>
          <pc:docMk/>
          <pc:sldMk cId="1996508564" sldId="1509"/>
        </pc:sldMkLst>
        <pc:spChg chg="mod">
          <ac:chgData name="张 智" userId="36bdf691fd3510be" providerId="LiveId" clId="{3914E719-BD8A-4426-894E-F0D2138B8BC4}" dt="2023-09-29T08:16:00.648" v="9260" actId="14100"/>
          <ac:spMkLst>
            <pc:docMk/>
            <pc:sldMk cId="1996508564" sldId="1509"/>
            <ac:spMk id="8" creationId="{72E96F31-C216-4884-900A-3BFAB5363C36}"/>
          </ac:spMkLst>
        </pc:spChg>
        <pc:spChg chg="mod">
          <ac:chgData name="张 智" userId="36bdf691fd3510be" providerId="LiveId" clId="{3914E719-BD8A-4426-894E-F0D2138B8BC4}" dt="2023-09-29T08:20:36.478" v="9419" actId="20577"/>
          <ac:spMkLst>
            <pc:docMk/>
            <pc:sldMk cId="1996508564" sldId="1509"/>
            <ac:spMk id="9" creationId="{27ACACEE-5008-4541-B9B5-2E5B717032F3}"/>
          </ac:spMkLst>
        </pc:spChg>
        <pc:picChg chg="mod">
          <ac:chgData name="张 智" userId="36bdf691fd3510be" providerId="LiveId" clId="{3914E719-BD8A-4426-894E-F0D2138B8BC4}" dt="2023-09-29T08:08:36.063" v="9061" actId="1076"/>
          <ac:picMkLst>
            <pc:docMk/>
            <pc:sldMk cId="1996508564" sldId="1509"/>
            <ac:picMk id="6" creationId="{EAC1B173-0073-477F-9292-7FFF2D9166F0}"/>
          </ac:picMkLst>
        </pc:picChg>
      </pc:sldChg>
      <pc:sldChg chg="addSp delSp modSp add mod modNotesTx">
        <pc:chgData name="张 智" userId="36bdf691fd3510be" providerId="LiveId" clId="{3914E719-BD8A-4426-894E-F0D2138B8BC4}" dt="2023-09-29T08:21:57.395" v="9456" actId="14100"/>
        <pc:sldMkLst>
          <pc:docMk/>
          <pc:sldMk cId="3595231499" sldId="1510"/>
        </pc:sldMkLst>
        <pc:spChg chg="add mod">
          <ac:chgData name="张 智" userId="36bdf691fd3510be" providerId="LiveId" clId="{3914E719-BD8A-4426-894E-F0D2138B8BC4}" dt="2023-09-29T08:21:44.298" v="9451" actId="692"/>
          <ac:spMkLst>
            <pc:docMk/>
            <pc:sldMk cId="3595231499" sldId="1510"/>
            <ac:spMk id="2" creationId="{9F43CB96-3977-411E-B193-88612B7D52DF}"/>
          </ac:spMkLst>
        </pc:spChg>
        <pc:spChg chg="mod">
          <ac:chgData name="张 智" userId="36bdf691fd3510be" providerId="LiveId" clId="{3914E719-BD8A-4426-894E-F0D2138B8BC4}" dt="2023-09-29T08:17:31.251" v="9284"/>
          <ac:spMkLst>
            <pc:docMk/>
            <pc:sldMk cId="3595231499" sldId="1510"/>
            <ac:spMk id="8" creationId="{72E96F31-C216-4884-900A-3BFAB5363C36}"/>
          </ac:spMkLst>
        </pc:spChg>
        <pc:spChg chg="del mod">
          <ac:chgData name="张 智" userId="36bdf691fd3510be" providerId="LiveId" clId="{3914E719-BD8A-4426-894E-F0D2138B8BC4}" dt="2023-09-29T08:17:33.475" v="9285" actId="478"/>
          <ac:spMkLst>
            <pc:docMk/>
            <pc:sldMk cId="3595231499" sldId="1510"/>
            <ac:spMk id="9" creationId="{27ACACEE-5008-4541-B9B5-2E5B717032F3}"/>
          </ac:spMkLst>
        </pc:spChg>
        <pc:spChg chg="add mod">
          <ac:chgData name="张 智" userId="36bdf691fd3510be" providerId="LiveId" clId="{3914E719-BD8A-4426-894E-F0D2138B8BC4}" dt="2023-09-29T08:20:09.556" v="9398" actId="14100"/>
          <ac:spMkLst>
            <pc:docMk/>
            <pc:sldMk cId="3595231499" sldId="1510"/>
            <ac:spMk id="10" creationId="{B3D2B62B-797A-4219-9832-FC05F1368F94}"/>
          </ac:spMkLst>
        </pc:spChg>
        <pc:spChg chg="add mod">
          <ac:chgData name="张 智" userId="36bdf691fd3510be" providerId="LiveId" clId="{3914E719-BD8A-4426-894E-F0D2138B8BC4}" dt="2023-09-29T08:20:49.549" v="9441" actId="20577"/>
          <ac:spMkLst>
            <pc:docMk/>
            <pc:sldMk cId="3595231499" sldId="1510"/>
            <ac:spMk id="11" creationId="{A9D49893-BE46-4AC9-9AD7-BE4743C72502}"/>
          </ac:spMkLst>
        </pc:spChg>
        <pc:spChg chg="add del mod">
          <ac:chgData name="张 智" userId="36bdf691fd3510be" providerId="LiveId" clId="{3914E719-BD8A-4426-894E-F0D2138B8BC4}" dt="2023-09-29T08:21:49.627" v="9453"/>
          <ac:spMkLst>
            <pc:docMk/>
            <pc:sldMk cId="3595231499" sldId="1510"/>
            <ac:spMk id="12" creationId="{9FC4C3BD-CCF6-4F02-ABF2-07F2D600BCF6}"/>
          </ac:spMkLst>
        </pc:spChg>
        <pc:spChg chg="add mod">
          <ac:chgData name="张 智" userId="36bdf691fd3510be" providerId="LiveId" clId="{3914E719-BD8A-4426-894E-F0D2138B8BC4}" dt="2023-09-29T08:21:57.395" v="9456" actId="14100"/>
          <ac:spMkLst>
            <pc:docMk/>
            <pc:sldMk cId="3595231499" sldId="1510"/>
            <ac:spMk id="13" creationId="{F6D5C293-4383-4E6C-930D-503768500045}"/>
          </ac:spMkLst>
        </pc:spChg>
        <pc:picChg chg="add mod">
          <ac:chgData name="张 智" userId="36bdf691fd3510be" providerId="LiveId" clId="{3914E719-BD8A-4426-894E-F0D2138B8BC4}" dt="2023-09-29T08:17:41.772" v="9290" actId="1076"/>
          <ac:picMkLst>
            <pc:docMk/>
            <pc:sldMk cId="3595231499" sldId="1510"/>
            <ac:picMk id="5" creationId="{9CE01E65-CACB-4F1D-9E41-706817BAC6B1}"/>
          </ac:picMkLst>
        </pc:picChg>
        <pc:picChg chg="del">
          <ac:chgData name="张 智" userId="36bdf691fd3510be" providerId="LiveId" clId="{3914E719-BD8A-4426-894E-F0D2138B8BC4}" dt="2023-09-29T08:17:03.580" v="9275" actId="478"/>
          <ac:picMkLst>
            <pc:docMk/>
            <pc:sldMk cId="3595231499" sldId="1510"/>
            <ac:picMk id="6" creationId="{EAC1B173-0073-477F-9292-7FFF2D9166F0}"/>
          </ac:picMkLst>
        </pc:picChg>
        <pc:picChg chg="add mod">
          <ac:chgData name="张 智" userId="36bdf691fd3510be" providerId="LiveId" clId="{3914E719-BD8A-4426-894E-F0D2138B8BC4}" dt="2023-09-29T08:17:36.893" v="9287" actId="1076"/>
          <ac:picMkLst>
            <pc:docMk/>
            <pc:sldMk cId="3595231499" sldId="1510"/>
            <ac:picMk id="7" creationId="{1002BD91-AA6C-453D-BAE8-6D7FC1433AEA}"/>
          </ac:picMkLst>
        </pc:picChg>
      </pc:sldChg>
      <pc:sldChg chg="addSp delSp modSp add mod modNotesTx">
        <pc:chgData name="张 智" userId="36bdf691fd3510be" providerId="LiveId" clId="{3914E719-BD8A-4426-894E-F0D2138B8BC4}" dt="2023-09-30T13:58:50.986" v="10467" actId="20577"/>
        <pc:sldMkLst>
          <pc:docMk/>
          <pc:sldMk cId="3381672223" sldId="1511"/>
        </pc:sldMkLst>
        <pc:spChg chg="del">
          <ac:chgData name="张 智" userId="36bdf691fd3510be" providerId="LiveId" clId="{3914E719-BD8A-4426-894E-F0D2138B8BC4}" dt="2023-09-29T08:40:03.342" v="9563" actId="478"/>
          <ac:spMkLst>
            <pc:docMk/>
            <pc:sldMk cId="3381672223" sldId="1511"/>
            <ac:spMk id="2" creationId="{217D76EF-16F6-0343-93E1-BDA3293D7403}"/>
          </ac:spMkLst>
        </pc:spChg>
        <pc:spChg chg="add del mod">
          <ac:chgData name="张 智" userId="36bdf691fd3510be" providerId="LiveId" clId="{3914E719-BD8A-4426-894E-F0D2138B8BC4}" dt="2023-09-29T08:40:01.577" v="9561" actId="478"/>
          <ac:spMkLst>
            <pc:docMk/>
            <pc:sldMk cId="3381672223" sldId="1511"/>
            <ac:spMk id="5" creationId="{C4D1F0EE-73D4-4CAA-B748-154F11361B71}"/>
          </ac:spMkLst>
        </pc:spChg>
        <pc:spChg chg="mod">
          <ac:chgData name="张 智" userId="36bdf691fd3510be" providerId="LiveId" clId="{3914E719-BD8A-4426-894E-F0D2138B8BC4}" dt="2023-09-29T08:40:39.268" v="9574" actId="20577"/>
          <ac:spMkLst>
            <pc:docMk/>
            <pc:sldMk cId="3381672223" sldId="1511"/>
            <ac:spMk id="6" creationId="{F04AF182-05A3-45BC-8B4D-CF508F84FE24}"/>
          </ac:spMkLst>
        </pc:spChg>
        <pc:spChg chg="del">
          <ac:chgData name="张 智" userId="36bdf691fd3510be" providerId="LiveId" clId="{3914E719-BD8A-4426-894E-F0D2138B8BC4}" dt="2023-09-29T08:40:02.257" v="9562" actId="478"/>
          <ac:spMkLst>
            <pc:docMk/>
            <pc:sldMk cId="3381672223" sldId="1511"/>
            <ac:spMk id="7" creationId="{797D7F7E-BE4E-44AD-8A61-E5D817084829}"/>
          </ac:spMkLst>
        </pc:spChg>
        <pc:spChg chg="del">
          <ac:chgData name="张 智" userId="36bdf691fd3510be" providerId="LiveId" clId="{3914E719-BD8A-4426-894E-F0D2138B8BC4}" dt="2023-09-29T08:40:00.238" v="9560" actId="478"/>
          <ac:spMkLst>
            <pc:docMk/>
            <pc:sldMk cId="3381672223" sldId="1511"/>
            <ac:spMk id="9" creationId="{B587AC82-F7E9-40C1-BB42-5BC79F9D13B7}"/>
          </ac:spMkLst>
        </pc:spChg>
        <pc:spChg chg="add del mod">
          <ac:chgData name="张 智" userId="36bdf691fd3510be" providerId="LiveId" clId="{3914E719-BD8A-4426-894E-F0D2138B8BC4}" dt="2023-09-29T08:40:04.814" v="9564" actId="478"/>
          <ac:spMkLst>
            <pc:docMk/>
            <pc:sldMk cId="3381672223" sldId="1511"/>
            <ac:spMk id="10" creationId="{FA0666CA-0C10-435C-AD82-88738DD47414}"/>
          </ac:spMkLst>
        </pc:spChg>
        <pc:spChg chg="add del">
          <ac:chgData name="张 智" userId="36bdf691fd3510be" providerId="LiveId" clId="{3914E719-BD8A-4426-894E-F0D2138B8BC4}" dt="2023-09-29T08:42:08.881" v="9673"/>
          <ac:spMkLst>
            <pc:docMk/>
            <pc:sldMk cId="3381672223" sldId="1511"/>
            <ac:spMk id="11" creationId="{4945C2DA-F4E0-4BEC-8734-56E38161D71E}"/>
          </ac:spMkLst>
        </pc:spChg>
        <pc:spChg chg="add mod">
          <ac:chgData name="张 智" userId="36bdf691fd3510be" providerId="LiveId" clId="{3914E719-BD8A-4426-894E-F0D2138B8BC4}" dt="2023-09-29T08:50:57.412" v="10086" actId="27636"/>
          <ac:spMkLst>
            <pc:docMk/>
            <pc:sldMk cId="3381672223" sldId="1511"/>
            <ac:spMk id="12" creationId="{7BD3B4F3-8227-464C-A747-F16CD24335E3}"/>
          </ac:spMkLst>
        </pc:spChg>
        <pc:spChg chg="add mod">
          <ac:chgData name="张 智" userId="36bdf691fd3510be" providerId="LiveId" clId="{3914E719-BD8A-4426-894E-F0D2138B8BC4}" dt="2023-09-29T08:51:00.751" v="10088" actId="27636"/>
          <ac:spMkLst>
            <pc:docMk/>
            <pc:sldMk cId="3381672223" sldId="1511"/>
            <ac:spMk id="14" creationId="{36524595-3E59-44BB-BC90-161806692760}"/>
          </ac:spMkLst>
        </pc:spChg>
        <pc:picChg chg="del mod">
          <ac:chgData name="张 智" userId="36bdf691fd3510be" providerId="LiveId" clId="{3914E719-BD8A-4426-894E-F0D2138B8BC4}" dt="2023-09-29T08:46:10.483" v="9827" actId="478"/>
          <ac:picMkLst>
            <pc:docMk/>
            <pc:sldMk cId="3381672223" sldId="1511"/>
            <ac:picMk id="4" creationId="{1AC14646-50E3-4F95-A617-A51DE080190B}"/>
          </ac:picMkLst>
        </pc:picChg>
        <pc:picChg chg="mod">
          <ac:chgData name="张 智" userId="36bdf691fd3510be" providerId="LiveId" clId="{3914E719-BD8A-4426-894E-F0D2138B8BC4}" dt="2023-09-29T08:46:18.556" v="9830" actId="1076"/>
          <ac:picMkLst>
            <pc:docMk/>
            <pc:sldMk cId="3381672223" sldId="1511"/>
            <ac:picMk id="13" creationId="{D77F7B14-7C50-4AD6-BDD8-6BEE402DCB03}"/>
          </ac:picMkLst>
        </pc:picChg>
        <pc:picChg chg="add mod">
          <ac:chgData name="张 智" userId="36bdf691fd3510be" providerId="LiveId" clId="{3914E719-BD8A-4426-894E-F0D2138B8BC4}" dt="2023-09-29T08:46:13.292" v="9829" actId="1076"/>
          <ac:picMkLst>
            <pc:docMk/>
            <pc:sldMk cId="3381672223" sldId="1511"/>
            <ac:picMk id="16" creationId="{C1DB814B-1223-44E8-B0A8-423121716A98}"/>
          </ac:picMkLst>
        </pc:picChg>
      </pc:sldChg>
      <pc:sldChg chg="addSp delSp modSp add mod modNotesTx">
        <pc:chgData name="张 智" userId="36bdf691fd3510be" providerId="LiveId" clId="{3914E719-BD8A-4426-894E-F0D2138B8BC4}" dt="2023-09-30T13:57:21.713" v="10459" actId="255"/>
        <pc:sldMkLst>
          <pc:docMk/>
          <pc:sldMk cId="2245180791" sldId="1512"/>
        </pc:sldMkLst>
        <pc:spChg chg="add del">
          <ac:chgData name="张 智" userId="36bdf691fd3510be" providerId="LiveId" clId="{3914E719-BD8A-4426-894E-F0D2138B8BC4}" dt="2023-09-30T13:48:36.861" v="10097"/>
          <ac:spMkLst>
            <pc:docMk/>
            <pc:sldMk cId="2245180791" sldId="1512"/>
            <ac:spMk id="2" creationId="{1CEC8556-E072-4FE2-BC7D-DB6A6581374B}"/>
          </ac:spMkLst>
        </pc:spChg>
        <pc:spChg chg="add del mod">
          <ac:chgData name="张 智" userId="36bdf691fd3510be" providerId="LiveId" clId="{3914E719-BD8A-4426-894E-F0D2138B8BC4}" dt="2023-09-30T13:54:42.851" v="10360" actId="478"/>
          <ac:spMkLst>
            <pc:docMk/>
            <pc:sldMk cId="2245180791" sldId="1512"/>
            <ac:spMk id="4" creationId="{2C380AAC-293E-4053-8306-7273A74FDEEF}"/>
          </ac:spMkLst>
        </pc:spChg>
        <pc:spChg chg="mod">
          <ac:chgData name="张 智" userId="36bdf691fd3510be" providerId="LiveId" clId="{3914E719-BD8A-4426-894E-F0D2138B8BC4}" dt="2023-09-30T13:57:21.713" v="10459" actId="255"/>
          <ac:spMkLst>
            <pc:docMk/>
            <pc:sldMk cId="2245180791" sldId="1512"/>
            <ac:spMk id="7" creationId="{DE84645E-80FD-48C4-B2BE-FDD84C874037}"/>
          </ac:spMkLst>
        </pc:spChg>
        <pc:spChg chg="del mod">
          <ac:chgData name="张 智" userId="36bdf691fd3510be" providerId="LiveId" clId="{3914E719-BD8A-4426-894E-F0D2138B8BC4}" dt="2023-09-30T13:54:40.981" v="10359" actId="478"/>
          <ac:spMkLst>
            <pc:docMk/>
            <pc:sldMk cId="2245180791" sldId="1512"/>
            <ac:spMk id="8" creationId="{4D64C4E8-8CDA-4D5D-B353-D9125A34217E}"/>
          </ac:spMkLst>
        </pc:spChg>
        <pc:picChg chg="mod">
          <ac:chgData name="张 智" userId="36bdf691fd3510be" providerId="LiveId" clId="{3914E719-BD8A-4426-894E-F0D2138B8BC4}" dt="2023-09-30T13:55:05.861" v="10365" actId="1076"/>
          <ac:picMkLst>
            <pc:docMk/>
            <pc:sldMk cId="2245180791" sldId="1512"/>
            <ac:picMk id="13" creationId="{EC6E4D08-FEB3-445A-9116-DBC7DA64AB22}"/>
          </ac:picMkLst>
        </pc:picChg>
      </pc:sldChg>
      <pc:sldChg chg="modSp add mod">
        <pc:chgData name="张 智" userId="36bdf691fd3510be" providerId="LiveId" clId="{3914E719-BD8A-4426-894E-F0D2138B8BC4}" dt="2023-10-01T15:04:57.335" v="11582" actId="113"/>
        <pc:sldMkLst>
          <pc:docMk/>
          <pc:sldMk cId="732769654" sldId="1513"/>
        </pc:sldMkLst>
        <pc:spChg chg="mod">
          <ac:chgData name="张 智" userId="36bdf691fd3510be" providerId="LiveId" clId="{3914E719-BD8A-4426-894E-F0D2138B8BC4}" dt="2023-10-01T15:04:57.335" v="11582" actId="113"/>
          <ac:spMkLst>
            <pc:docMk/>
            <pc:sldMk cId="732769654" sldId="1513"/>
            <ac:spMk id="6" creationId="{BE54864F-A0EF-4294-B4E6-7FF5B282A762}"/>
          </ac:spMkLst>
        </pc:spChg>
      </pc:sldChg>
      <pc:sldChg chg="addSp delSp modSp add mod modNotesTx">
        <pc:chgData name="张 智" userId="36bdf691fd3510be" providerId="LiveId" clId="{3914E719-BD8A-4426-894E-F0D2138B8BC4}" dt="2023-10-01T14:27:05.815" v="11056" actId="478"/>
        <pc:sldMkLst>
          <pc:docMk/>
          <pc:sldMk cId="2119686220" sldId="1514"/>
        </pc:sldMkLst>
        <pc:spChg chg="mod">
          <ac:chgData name="张 智" userId="36bdf691fd3510be" providerId="LiveId" clId="{3914E719-BD8A-4426-894E-F0D2138B8BC4}" dt="2023-09-30T14:20:50.173" v="10845" actId="14100"/>
          <ac:spMkLst>
            <pc:docMk/>
            <pc:sldMk cId="2119686220" sldId="1514"/>
            <ac:spMk id="2" creationId="{00000000-0000-0000-0000-000000000000}"/>
          </ac:spMkLst>
        </pc:spChg>
        <pc:spChg chg="add mod">
          <ac:chgData name="张 智" userId="36bdf691fd3510be" providerId="LiveId" clId="{3914E719-BD8A-4426-894E-F0D2138B8BC4}" dt="2023-09-30T14:24:56.323" v="10863" actId="20577"/>
          <ac:spMkLst>
            <pc:docMk/>
            <pc:sldMk cId="2119686220" sldId="1514"/>
            <ac:spMk id="7" creationId="{8E9C3CEE-0E7A-4CD2-8441-5873C69C8DED}"/>
          </ac:spMkLst>
        </pc:spChg>
        <pc:picChg chg="del">
          <ac:chgData name="张 智" userId="36bdf691fd3510be" providerId="LiveId" clId="{3914E719-BD8A-4426-894E-F0D2138B8BC4}" dt="2023-09-30T14:17:10.085" v="10586" actId="478"/>
          <ac:picMkLst>
            <pc:docMk/>
            <pc:sldMk cId="2119686220" sldId="1514"/>
            <ac:picMk id="4" creationId="{5FDEA9CB-2A69-4404-8CF7-377D59FFF338}"/>
          </ac:picMkLst>
        </pc:picChg>
        <pc:picChg chg="add mod">
          <ac:chgData name="张 智" userId="36bdf691fd3510be" providerId="LiveId" clId="{3914E719-BD8A-4426-894E-F0D2138B8BC4}" dt="2023-10-01T14:19:25.658" v="10905" actId="14100"/>
          <ac:picMkLst>
            <pc:docMk/>
            <pc:sldMk cId="2119686220" sldId="1514"/>
            <ac:picMk id="4" creationId="{A1A47EB2-566B-4948-B342-481335C96859}"/>
          </ac:picMkLst>
        </pc:picChg>
        <pc:picChg chg="add del mod">
          <ac:chgData name="张 智" userId="36bdf691fd3510be" providerId="LiveId" clId="{3914E719-BD8A-4426-894E-F0D2138B8BC4}" dt="2023-09-30T14:17:23.732" v="10592" actId="22"/>
          <ac:picMkLst>
            <pc:docMk/>
            <pc:sldMk cId="2119686220" sldId="1514"/>
            <ac:picMk id="5" creationId="{06D210A9-73E7-47D8-A81F-71415717D9A1}"/>
          </ac:picMkLst>
        </pc:picChg>
        <pc:picChg chg="add del">
          <ac:chgData name="张 智" userId="36bdf691fd3510be" providerId="LiveId" clId="{3914E719-BD8A-4426-894E-F0D2138B8BC4}" dt="2023-10-01T14:27:05.815" v="11056" actId="478"/>
          <ac:picMkLst>
            <pc:docMk/>
            <pc:sldMk cId="2119686220" sldId="1514"/>
            <ac:picMk id="6" creationId="{5630DED1-2E9C-4EA1-90BD-B10C532EF029}"/>
          </ac:picMkLst>
        </pc:picChg>
      </pc:sldChg>
      <pc:sldChg chg="addSp delSp modSp add mod modNotesTx">
        <pc:chgData name="张 智" userId="36bdf691fd3510be" providerId="LiveId" clId="{3914E719-BD8A-4426-894E-F0D2138B8BC4}" dt="2023-09-30T14:24:14.032" v="10850" actId="20577"/>
        <pc:sldMkLst>
          <pc:docMk/>
          <pc:sldMk cId="101812310" sldId="1515"/>
        </pc:sldMkLst>
        <pc:picChg chg="add del mod">
          <ac:chgData name="张 智" userId="36bdf691fd3510be" providerId="LiveId" clId="{3914E719-BD8A-4426-894E-F0D2138B8BC4}" dt="2023-09-30T14:24:01.638" v="10846" actId="478"/>
          <ac:picMkLst>
            <pc:docMk/>
            <pc:sldMk cId="101812310" sldId="1515"/>
            <ac:picMk id="4" creationId="{12E742A5-A957-43A2-891A-BC831563663C}"/>
          </ac:picMkLst>
        </pc:picChg>
        <pc:picChg chg="del">
          <ac:chgData name="张 智" userId="36bdf691fd3510be" providerId="LiveId" clId="{3914E719-BD8A-4426-894E-F0D2138B8BC4}" dt="2023-09-30T14:17:58.641" v="10597" actId="478"/>
          <ac:picMkLst>
            <pc:docMk/>
            <pc:sldMk cId="101812310" sldId="1515"/>
            <ac:picMk id="6" creationId="{C4A586A0-AD1E-4DD3-ACAC-4B31884771C8}"/>
          </ac:picMkLst>
        </pc:picChg>
        <pc:picChg chg="add mod">
          <ac:chgData name="张 智" userId="36bdf691fd3510be" providerId="LiveId" clId="{3914E719-BD8A-4426-894E-F0D2138B8BC4}" dt="2023-09-30T14:24:05.517" v="10848" actId="14100"/>
          <ac:picMkLst>
            <pc:docMk/>
            <pc:sldMk cId="101812310" sldId="1515"/>
            <ac:picMk id="7" creationId="{C69B82D0-877E-4644-8CBF-C24259611F69}"/>
          </ac:picMkLst>
        </pc:picChg>
      </pc:sldChg>
      <pc:sldChg chg="addSp delSp modSp add mod modNotesTx">
        <pc:chgData name="张 智" userId="36bdf691fd3510be" providerId="LiveId" clId="{3914E719-BD8A-4426-894E-F0D2138B8BC4}" dt="2023-10-02T02:54:18.141" v="11770" actId="20577"/>
        <pc:sldMkLst>
          <pc:docMk/>
          <pc:sldMk cId="4184396356" sldId="1516"/>
        </pc:sldMkLst>
        <pc:spChg chg="mod">
          <ac:chgData name="张 智" userId="36bdf691fd3510be" providerId="LiveId" clId="{3914E719-BD8A-4426-894E-F0D2138B8BC4}" dt="2023-10-01T14:27:24.189" v="11098" actId="20577"/>
          <ac:spMkLst>
            <pc:docMk/>
            <pc:sldMk cId="4184396356" sldId="1516"/>
            <ac:spMk id="2" creationId="{00000000-0000-0000-0000-000000000000}"/>
          </ac:spMkLst>
        </pc:spChg>
        <pc:spChg chg="del mod">
          <ac:chgData name="张 智" userId="36bdf691fd3510be" providerId="LiveId" clId="{3914E719-BD8A-4426-894E-F0D2138B8BC4}" dt="2023-10-01T14:41:52.759" v="11106" actId="478"/>
          <ac:spMkLst>
            <pc:docMk/>
            <pc:sldMk cId="4184396356" sldId="1516"/>
            <ac:spMk id="7" creationId="{8E9C3CEE-0E7A-4CD2-8441-5873C69C8DED}"/>
          </ac:spMkLst>
        </pc:spChg>
        <pc:picChg chg="del">
          <ac:chgData name="张 智" userId="36bdf691fd3510be" providerId="LiveId" clId="{3914E719-BD8A-4426-894E-F0D2138B8BC4}" dt="2023-10-01T14:27:08.345" v="11057" actId="478"/>
          <ac:picMkLst>
            <pc:docMk/>
            <pc:sldMk cId="4184396356" sldId="1516"/>
            <ac:picMk id="4" creationId="{A1A47EB2-566B-4948-B342-481335C96859}"/>
          </ac:picMkLst>
        </pc:picChg>
        <pc:picChg chg="add del">
          <ac:chgData name="张 智" userId="36bdf691fd3510be" providerId="LiveId" clId="{3914E719-BD8A-4426-894E-F0D2138B8BC4}" dt="2023-10-01T14:34:16.049" v="11103" actId="478"/>
          <ac:picMkLst>
            <pc:docMk/>
            <pc:sldMk cId="4184396356" sldId="1516"/>
            <ac:picMk id="5" creationId="{5FFFD8E2-702B-4A56-AA11-2F25B8CE7E5E}"/>
          </ac:picMkLst>
        </pc:picChg>
        <pc:picChg chg="add del">
          <ac:chgData name="张 智" userId="36bdf691fd3510be" providerId="LiveId" clId="{3914E719-BD8A-4426-894E-F0D2138B8BC4}" dt="2023-10-01T14:34:13.763" v="11102" actId="478"/>
          <ac:picMkLst>
            <pc:docMk/>
            <pc:sldMk cId="4184396356" sldId="1516"/>
            <ac:picMk id="6" creationId="{5630DED1-2E9C-4EA1-90BD-B10C532EF029}"/>
          </ac:picMkLst>
        </pc:picChg>
      </pc:sldChg>
      <pc:sldChg chg="delSp modSp add mod modNotesTx">
        <pc:chgData name="张 智" userId="36bdf691fd3510be" providerId="LiveId" clId="{3914E719-BD8A-4426-894E-F0D2138B8BC4}" dt="2023-10-02T06:13:32.249" v="12902" actId="20577"/>
        <pc:sldMkLst>
          <pc:docMk/>
          <pc:sldMk cId="3391044437" sldId="1517"/>
        </pc:sldMkLst>
        <pc:spChg chg="del">
          <ac:chgData name="张 智" userId="36bdf691fd3510be" providerId="LiveId" clId="{3914E719-BD8A-4426-894E-F0D2138B8BC4}" dt="2023-10-01T14:42:03.101" v="11107" actId="478"/>
          <ac:spMkLst>
            <pc:docMk/>
            <pc:sldMk cId="3391044437" sldId="1517"/>
            <ac:spMk id="7" creationId="{8E9C3CEE-0E7A-4CD2-8441-5873C69C8DED}"/>
          </ac:spMkLst>
        </pc:spChg>
        <pc:picChg chg="mod">
          <ac:chgData name="张 智" userId="36bdf691fd3510be" providerId="LiveId" clId="{3914E719-BD8A-4426-894E-F0D2138B8BC4}" dt="2023-10-01T14:42:07.201" v="11109" actId="14100"/>
          <ac:picMkLst>
            <pc:docMk/>
            <pc:sldMk cId="3391044437" sldId="1517"/>
            <ac:picMk id="5" creationId="{5FFFD8E2-702B-4A56-AA11-2F25B8CE7E5E}"/>
          </ac:picMkLst>
        </pc:picChg>
        <pc:picChg chg="del">
          <ac:chgData name="张 智" userId="36bdf691fd3510be" providerId="LiveId" clId="{3914E719-BD8A-4426-894E-F0D2138B8BC4}" dt="2023-10-01T14:34:18.176" v="11104" actId="478"/>
          <ac:picMkLst>
            <pc:docMk/>
            <pc:sldMk cId="3391044437" sldId="1517"/>
            <ac:picMk id="6" creationId="{5630DED1-2E9C-4EA1-90BD-B10C532EF029}"/>
          </ac:picMkLst>
        </pc:picChg>
      </pc:sldChg>
      <pc:sldChg chg="addSp delSp modSp add mod modNotesTx">
        <pc:chgData name="张 智" userId="36bdf691fd3510be" providerId="LiveId" clId="{3914E719-BD8A-4426-894E-F0D2138B8BC4}" dt="2023-10-01T14:48:28.015" v="11431" actId="1076"/>
        <pc:sldMkLst>
          <pc:docMk/>
          <pc:sldMk cId="3633362096" sldId="1518"/>
        </pc:sldMkLst>
        <pc:spChg chg="mod">
          <ac:chgData name="张 智" userId="36bdf691fd3510be" providerId="LiveId" clId="{3914E719-BD8A-4426-894E-F0D2138B8BC4}" dt="2023-10-01T14:42:48.524" v="11157" actId="20577"/>
          <ac:spMkLst>
            <pc:docMk/>
            <pc:sldMk cId="3633362096" sldId="1518"/>
            <ac:spMk id="2" creationId="{00000000-0000-0000-0000-000000000000}"/>
          </ac:spMkLst>
        </pc:spChg>
        <pc:picChg chg="add mod">
          <ac:chgData name="张 智" userId="36bdf691fd3510be" providerId="LiveId" clId="{3914E719-BD8A-4426-894E-F0D2138B8BC4}" dt="2023-10-01T14:48:28.015" v="11431" actId="1076"/>
          <ac:picMkLst>
            <pc:docMk/>
            <pc:sldMk cId="3633362096" sldId="1518"/>
            <ac:picMk id="4" creationId="{3169C701-E0C9-4112-8CBE-2E41AE449D87}"/>
          </ac:picMkLst>
        </pc:picChg>
        <pc:picChg chg="del">
          <ac:chgData name="张 智" userId="36bdf691fd3510be" providerId="LiveId" clId="{3914E719-BD8A-4426-894E-F0D2138B8BC4}" dt="2023-10-01T14:42:16.371" v="11112" actId="478"/>
          <ac:picMkLst>
            <pc:docMk/>
            <pc:sldMk cId="3633362096" sldId="1518"/>
            <ac:picMk id="5" creationId="{5FFFD8E2-702B-4A56-AA11-2F25B8CE7E5E}"/>
          </ac:picMkLst>
        </pc:picChg>
      </pc:sldChg>
      <pc:sldChg chg="addSp delSp modSp add mod modNotesTx">
        <pc:chgData name="张 智" userId="36bdf691fd3510be" providerId="LiveId" clId="{3914E719-BD8A-4426-894E-F0D2138B8BC4}" dt="2023-10-01T14:52:25.227" v="11491" actId="20577"/>
        <pc:sldMkLst>
          <pc:docMk/>
          <pc:sldMk cId="2613831931" sldId="1519"/>
        </pc:sldMkLst>
        <pc:picChg chg="del">
          <ac:chgData name="张 智" userId="36bdf691fd3510be" providerId="LiveId" clId="{3914E719-BD8A-4426-894E-F0D2138B8BC4}" dt="2023-10-01T14:50:23.523" v="11433" actId="478"/>
          <ac:picMkLst>
            <pc:docMk/>
            <pc:sldMk cId="2613831931" sldId="1519"/>
            <ac:picMk id="4" creationId="{3169C701-E0C9-4112-8CBE-2E41AE449D87}"/>
          </ac:picMkLst>
        </pc:picChg>
        <pc:picChg chg="add mod">
          <ac:chgData name="张 智" userId="36bdf691fd3510be" providerId="LiveId" clId="{3914E719-BD8A-4426-894E-F0D2138B8BC4}" dt="2023-10-01T14:51:52.214" v="11469" actId="14100"/>
          <ac:picMkLst>
            <pc:docMk/>
            <pc:sldMk cId="2613831931" sldId="1519"/>
            <ac:picMk id="5" creationId="{35311534-FB9F-4199-9544-1E4685566A5F}"/>
          </ac:picMkLst>
        </pc:picChg>
      </pc:sldChg>
      <pc:sldChg chg="addSp delSp modSp add mod modNotesTx">
        <pc:chgData name="张 智" userId="36bdf691fd3510be" providerId="LiveId" clId="{3914E719-BD8A-4426-894E-F0D2138B8BC4}" dt="2023-10-01T14:53:47.061" v="11498" actId="1076"/>
        <pc:sldMkLst>
          <pc:docMk/>
          <pc:sldMk cId="843230851" sldId="1520"/>
        </pc:sldMkLst>
        <pc:picChg chg="add mod">
          <ac:chgData name="张 智" userId="36bdf691fd3510be" providerId="LiveId" clId="{3914E719-BD8A-4426-894E-F0D2138B8BC4}" dt="2023-10-01T14:53:26.109" v="11496" actId="1076"/>
          <ac:picMkLst>
            <pc:docMk/>
            <pc:sldMk cId="843230851" sldId="1520"/>
            <ac:picMk id="4" creationId="{442B903F-08CD-42EB-BF12-50CC7FA93393}"/>
          </ac:picMkLst>
        </pc:picChg>
        <pc:picChg chg="del">
          <ac:chgData name="张 智" userId="36bdf691fd3510be" providerId="LiveId" clId="{3914E719-BD8A-4426-894E-F0D2138B8BC4}" dt="2023-10-01T14:52:47.026" v="11493" actId="478"/>
          <ac:picMkLst>
            <pc:docMk/>
            <pc:sldMk cId="843230851" sldId="1520"/>
            <ac:picMk id="5" creationId="{35311534-FB9F-4199-9544-1E4685566A5F}"/>
          </ac:picMkLst>
        </pc:picChg>
        <pc:picChg chg="add mod">
          <ac:chgData name="张 智" userId="36bdf691fd3510be" providerId="LiveId" clId="{3914E719-BD8A-4426-894E-F0D2138B8BC4}" dt="2023-10-01T14:53:47.061" v="11498" actId="1076"/>
          <ac:picMkLst>
            <pc:docMk/>
            <pc:sldMk cId="843230851" sldId="1520"/>
            <ac:picMk id="7" creationId="{EE972010-656D-49FC-8136-E619AB299542}"/>
          </ac:picMkLst>
        </pc:picChg>
      </pc:sldChg>
      <pc:sldChg chg="addSp delSp modSp add mod modNotesTx">
        <pc:chgData name="张 智" userId="36bdf691fd3510be" providerId="LiveId" clId="{3914E719-BD8A-4426-894E-F0D2138B8BC4}" dt="2023-10-01T14:57:30.807" v="11551" actId="692"/>
        <pc:sldMkLst>
          <pc:docMk/>
          <pc:sldMk cId="2080723575" sldId="1521"/>
        </pc:sldMkLst>
        <pc:spChg chg="add mod">
          <ac:chgData name="张 智" userId="36bdf691fd3510be" providerId="LiveId" clId="{3914E719-BD8A-4426-894E-F0D2138B8BC4}" dt="2023-10-01T14:57:30.807" v="11551" actId="692"/>
          <ac:spMkLst>
            <pc:docMk/>
            <pc:sldMk cId="2080723575" sldId="1521"/>
            <ac:spMk id="6" creationId="{17A8154C-1972-4058-BFC6-E3171A1E648C}"/>
          </ac:spMkLst>
        </pc:spChg>
        <pc:picChg chg="del">
          <ac:chgData name="张 智" userId="36bdf691fd3510be" providerId="LiveId" clId="{3914E719-BD8A-4426-894E-F0D2138B8BC4}" dt="2023-10-01T14:54:08.425" v="11500" actId="478"/>
          <ac:picMkLst>
            <pc:docMk/>
            <pc:sldMk cId="2080723575" sldId="1521"/>
            <ac:picMk id="4" creationId="{442B903F-08CD-42EB-BF12-50CC7FA93393}"/>
          </ac:picMkLst>
        </pc:picChg>
        <pc:picChg chg="add mod">
          <ac:chgData name="张 智" userId="36bdf691fd3510be" providerId="LiveId" clId="{3914E719-BD8A-4426-894E-F0D2138B8BC4}" dt="2023-10-01T14:56:42.652" v="11539" actId="1076"/>
          <ac:picMkLst>
            <pc:docMk/>
            <pc:sldMk cId="2080723575" sldId="1521"/>
            <ac:picMk id="5" creationId="{4ED64D5B-70FB-40D1-A2BB-DC8B40338EBB}"/>
          </ac:picMkLst>
        </pc:picChg>
        <pc:picChg chg="del">
          <ac:chgData name="张 智" userId="36bdf691fd3510be" providerId="LiveId" clId="{3914E719-BD8A-4426-894E-F0D2138B8BC4}" dt="2023-10-01T14:54:08.425" v="11500" actId="478"/>
          <ac:picMkLst>
            <pc:docMk/>
            <pc:sldMk cId="2080723575" sldId="1521"/>
            <ac:picMk id="7" creationId="{EE972010-656D-49FC-8136-E619AB299542}"/>
          </ac:picMkLst>
        </pc:picChg>
      </pc:sldChg>
      <pc:sldChg chg="addSp delSp modSp add mod modNotesTx">
        <pc:chgData name="张 智" userId="36bdf691fd3510be" providerId="LiveId" clId="{3914E719-BD8A-4426-894E-F0D2138B8BC4}" dt="2023-10-01T14:58:00.772" v="11555" actId="1076"/>
        <pc:sldMkLst>
          <pc:docMk/>
          <pc:sldMk cId="2579977618" sldId="1522"/>
        </pc:sldMkLst>
        <pc:picChg chg="add mod">
          <ac:chgData name="张 智" userId="36bdf691fd3510be" providerId="LiveId" clId="{3914E719-BD8A-4426-894E-F0D2138B8BC4}" dt="2023-10-01T14:58:00.772" v="11555" actId="1076"/>
          <ac:picMkLst>
            <pc:docMk/>
            <pc:sldMk cId="2579977618" sldId="1522"/>
            <ac:picMk id="4" creationId="{0144EBB8-D9D0-46DB-AC65-02D24BB218CD}"/>
          </ac:picMkLst>
        </pc:picChg>
        <pc:picChg chg="del">
          <ac:chgData name="张 智" userId="36bdf691fd3510be" providerId="LiveId" clId="{3914E719-BD8A-4426-894E-F0D2138B8BC4}" dt="2023-10-01T14:57:12.830" v="11544" actId="478"/>
          <ac:picMkLst>
            <pc:docMk/>
            <pc:sldMk cId="2579977618" sldId="1522"/>
            <ac:picMk id="5" creationId="{4ED64D5B-70FB-40D1-A2BB-DC8B40338EBB}"/>
          </ac:picMkLst>
        </pc:picChg>
      </pc:sldChg>
      <pc:sldChg chg="delSp modSp add del mod modNotesTx">
        <pc:chgData name="张 智" userId="36bdf691fd3510be" providerId="LiveId" clId="{3914E719-BD8A-4426-894E-F0D2138B8BC4}" dt="2023-10-01T15:00:01.009" v="11581" actId="47"/>
        <pc:sldMkLst>
          <pc:docMk/>
          <pc:sldMk cId="2387870856" sldId="1523"/>
        </pc:sldMkLst>
        <pc:spChg chg="mod">
          <ac:chgData name="张 智" userId="36bdf691fd3510be" providerId="LiveId" clId="{3914E719-BD8A-4426-894E-F0D2138B8BC4}" dt="2023-10-01T14:59:51.033" v="11580" actId="20577"/>
          <ac:spMkLst>
            <pc:docMk/>
            <pc:sldMk cId="2387870856" sldId="1523"/>
            <ac:spMk id="2" creationId="{00000000-0000-0000-0000-000000000000}"/>
          </ac:spMkLst>
        </pc:spChg>
        <pc:picChg chg="del">
          <ac:chgData name="张 智" userId="36bdf691fd3510be" providerId="LiveId" clId="{3914E719-BD8A-4426-894E-F0D2138B8BC4}" dt="2023-10-01T14:59:38.602" v="11561" actId="478"/>
          <ac:picMkLst>
            <pc:docMk/>
            <pc:sldMk cId="2387870856" sldId="1523"/>
            <ac:picMk id="4" creationId="{0144EBB8-D9D0-46DB-AC65-02D24BB218CD}"/>
          </ac:picMkLst>
        </pc:picChg>
      </pc:sldChg>
      <pc:sldChg chg="addSp delSp modSp add mod modNotesTx">
        <pc:chgData name="张 智" userId="36bdf691fd3510be" providerId="LiveId" clId="{3914E719-BD8A-4426-894E-F0D2138B8BC4}" dt="2023-10-02T03:28:53.172" v="12000" actId="478"/>
        <pc:sldMkLst>
          <pc:docMk/>
          <pc:sldMk cId="2654254783" sldId="1523"/>
        </pc:sldMkLst>
        <pc:spChg chg="add del">
          <ac:chgData name="张 智" userId="36bdf691fd3510be" providerId="LiveId" clId="{3914E719-BD8A-4426-894E-F0D2138B8BC4}" dt="2023-10-02T03:28:53.172" v="12000" actId="478"/>
          <ac:spMkLst>
            <pc:docMk/>
            <pc:sldMk cId="2654254783" sldId="1523"/>
            <ac:spMk id="4" creationId="{3B07EDF1-6AFD-4B9B-8419-8FF2B7A29144}"/>
          </ac:spMkLst>
        </pc:spChg>
        <pc:spChg chg="add del">
          <ac:chgData name="张 智" userId="36bdf691fd3510be" providerId="LiveId" clId="{3914E719-BD8A-4426-894E-F0D2138B8BC4}" dt="2023-10-02T02:35:02.221" v="11587" actId="22"/>
          <ac:spMkLst>
            <pc:docMk/>
            <pc:sldMk cId="2654254783" sldId="1523"/>
            <ac:spMk id="5" creationId="{8BB020B6-3947-47FE-9090-5A9ADD6DE094}"/>
          </ac:spMkLst>
        </pc:spChg>
        <pc:spChg chg="mod">
          <ac:chgData name="张 智" userId="36bdf691fd3510be" providerId="LiveId" clId="{3914E719-BD8A-4426-894E-F0D2138B8BC4}" dt="2023-10-01T15:05:09.812" v="11585" actId="113"/>
          <ac:spMkLst>
            <pc:docMk/>
            <pc:sldMk cId="2654254783" sldId="1523"/>
            <ac:spMk id="6" creationId="{BE54864F-A0EF-4294-B4E6-7FF5B282A762}"/>
          </ac:spMkLst>
        </pc:spChg>
      </pc:sldChg>
      <pc:sldChg chg="addSp delSp modSp add mod modNotesTx">
        <pc:chgData name="张 智" userId="36bdf691fd3510be" providerId="LiveId" clId="{3914E719-BD8A-4426-894E-F0D2138B8BC4}" dt="2023-10-02T05:30:11.747" v="12471" actId="20577"/>
        <pc:sldMkLst>
          <pc:docMk/>
          <pc:sldMk cId="3374412918" sldId="1524"/>
        </pc:sldMkLst>
        <pc:spChg chg="mod">
          <ac:chgData name="张 智" userId="36bdf691fd3510be" providerId="LiveId" clId="{3914E719-BD8A-4426-894E-F0D2138B8BC4}" dt="2023-10-02T02:48:11.722" v="11732" actId="1076"/>
          <ac:spMkLst>
            <pc:docMk/>
            <pc:sldMk cId="3374412918" sldId="1524"/>
            <ac:spMk id="2" creationId="{00000000-0000-0000-0000-000000000000}"/>
          </ac:spMkLst>
        </pc:spChg>
        <pc:picChg chg="add mod">
          <ac:chgData name="张 智" userId="36bdf691fd3510be" providerId="LiveId" clId="{3914E719-BD8A-4426-894E-F0D2138B8BC4}" dt="2023-10-02T02:48:19.451" v="11736" actId="1076"/>
          <ac:picMkLst>
            <pc:docMk/>
            <pc:sldMk cId="3374412918" sldId="1524"/>
            <ac:picMk id="4" creationId="{D268CC0A-0D70-44CB-9295-E56152CB3675}"/>
          </ac:picMkLst>
        </pc:picChg>
        <pc:picChg chg="del">
          <ac:chgData name="张 智" userId="36bdf691fd3510be" providerId="LiveId" clId="{3914E719-BD8A-4426-894E-F0D2138B8BC4}" dt="2023-10-02T02:37:20.747" v="11658" actId="478"/>
          <ac:picMkLst>
            <pc:docMk/>
            <pc:sldMk cId="3374412918" sldId="1524"/>
            <ac:picMk id="7" creationId="{C69B82D0-877E-4644-8CBF-C24259611F69}"/>
          </ac:picMkLst>
        </pc:picChg>
      </pc:sldChg>
      <pc:sldChg chg="add del">
        <pc:chgData name="张 智" userId="36bdf691fd3510be" providerId="LiveId" clId="{3914E719-BD8A-4426-894E-F0D2138B8BC4}" dt="2023-10-01T14:59:30.227" v="11558"/>
        <pc:sldMkLst>
          <pc:docMk/>
          <pc:sldMk cId="4276243911" sldId="1524"/>
        </pc:sldMkLst>
      </pc:sldChg>
      <pc:sldChg chg="addSp delSp modSp add mod modNotesTx">
        <pc:chgData name="张 智" userId="36bdf691fd3510be" providerId="LiveId" clId="{3914E719-BD8A-4426-894E-F0D2138B8BC4}" dt="2023-10-02T05:46:29.731" v="12720" actId="20577"/>
        <pc:sldMkLst>
          <pc:docMk/>
          <pc:sldMk cId="3901400180" sldId="1525"/>
        </pc:sldMkLst>
        <pc:spChg chg="mod">
          <ac:chgData name="张 智" userId="36bdf691fd3510be" providerId="LiveId" clId="{3914E719-BD8A-4426-894E-F0D2138B8BC4}" dt="2023-10-02T02:49:00.017" v="11746" actId="20577"/>
          <ac:spMkLst>
            <pc:docMk/>
            <pc:sldMk cId="3901400180" sldId="1525"/>
            <ac:spMk id="2" creationId="{00000000-0000-0000-0000-000000000000}"/>
          </ac:spMkLst>
        </pc:spChg>
        <pc:picChg chg="del">
          <ac:chgData name="张 智" userId="36bdf691fd3510be" providerId="LiveId" clId="{3914E719-BD8A-4426-894E-F0D2138B8BC4}" dt="2023-10-02T02:49:01.491" v="11747" actId="478"/>
          <ac:picMkLst>
            <pc:docMk/>
            <pc:sldMk cId="3901400180" sldId="1525"/>
            <ac:picMk id="4" creationId="{D268CC0A-0D70-44CB-9295-E56152CB3675}"/>
          </ac:picMkLst>
        </pc:picChg>
        <pc:picChg chg="add mod">
          <ac:chgData name="张 智" userId="36bdf691fd3510be" providerId="LiveId" clId="{3914E719-BD8A-4426-894E-F0D2138B8BC4}" dt="2023-10-02T05:38:13.310" v="12480" actId="14100"/>
          <ac:picMkLst>
            <pc:docMk/>
            <pc:sldMk cId="3901400180" sldId="1525"/>
            <ac:picMk id="4" creationId="{FEF920F3-B1D8-420A-B2F1-56C155947717}"/>
          </ac:picMkLst>
        </pc:picChg>
        <pc:picChg chg="add mod">
          <ac:chgData name="张 智" userId="36bdf691fd3510be" providerId="LiveId" clId="{3914E719-BD8A-4426-894E-F0D2138B8BC4}" dt="2023-10-02T05:38:09.742" v="12478" actId="1076"/>
          <ac:picMkLst>
            <pc:docMk/>
            <pc:sldMk cId="3901400180" sldId="1525"/>
            <ac:picMk id="6" creationId="{69D36131-17BA-40B8-90F4-19F199ACFBF7}"/>
          </ac:picMkLst>
        </pc:picChg>
      </pc:sldChg>
      <pc:sldChg chg="addSp delSp modSp add mod modNotesTx">
        <pc:chgData name="张 智" userId="36bdf691fd3510be" providerId="LiveId" clId="{3914E719-BD8A-4426-894E-F0D2138B8BC4}" dt="2023-10-02T05:46:57.922" v="12722" actId="20577"/>
        <pc:sldMkLst>
          <pc:docMk/>
          <pc:sldMk cId="1173917250" sldId="1526"/>
        </pc:sldMkLst>
        <pc:spChg chg="mod">
          <ac:chgData name="张 智" userId="36bdf691fd3510be" providerId="LiveId" clId="{3914E719-BD8A-4426-894E-F0D2138B8BC4}" dt="2023-10-02T02:55:34.831" v="11779" actId="27636"/>
          <ac:spMkLst>
            <pc:docMk/>
            <pc:sldMk cId="1173917250" sldId="1526"/>
            <ac:spMk id="2" creationId="{00000000-0000-0000-0000-000000000000}"/>
          </ac:spMkLst>
        </pc:spChg>
        <pc:picChg chg="add">
          <ac:chgData name="张 智" userId="36bdf691fd3510be" providerId="LiveId" clId="{3914E719-BD8A-4426-894E-F0D2138B8BC4}" dt="2023-10-02T02:57:26.864" v="11781" actId="22"/>
          <ac:picMkLst>
            <pc:docMk/>
            <pc:sldMk cId="1173917250" sldId="1526"/>
            <ac:picMk id="4" creationId="{FEF078B8-9081-40BA-A284-070DC49F91C9}"/>
          </ac:picMkLst>
        </pc:picChg>
        <pc:picChg chg="add del">
          <ac:chgData name="张 智" userId="36bdf691fd3510be" providerId="LiveId" clId="{3914E719-BD8A-4426-894E-F0D2138B8BC4}" dt="2023-10-02T02:57:46.257" v="11784" actId="478"/>
          <ac:picMkLst>
            <pc:docMk/>
            <pc:sldMk cId="1173917250" sldId="1526"/>
            <ac:picMk id="6" creationId="{613E7090-E30A-4AC4-A172-E547599F606B}"/>
          </ac:picMkLst>
        </pc:picChg>
      </pc:sldChg>
      <pc:sldChg chg="add del modNotesTx">
        <pc:chgData name="张 智" userId="36bdf691fd3510be" providerId="LiveId" clId="{3914E719-BD8A-4426-894E-F0D2138B8BC4}" dt="2023-10-02T05:38:22.018" v="12482" actId="2696"/>
        <pc:sldMkLst>
          <pc:docMk/>
          <pc:sldMk cId="2162438569" sldId="1527"/>
        </pc:sldMkLst>
      </pc:sldChg>
      <pc:sldChg chg="addSp delSp modSp add mod modNotesTx">
        <pc:chgData name="张 智" userId="36bdf691fd3510be" providerId="LiveId" clId="{3914E719-BD8A-4426-894E-F0D2138B8BC4}" dt="2023-10-02T05:47:38.684" v="12725" actId="1076"/>
        <pc:sldMkLst>
          <pc:docMk/>
          <pc:sldMk cId="1126038297" sldId="1528"/>
        </pc:sldMkLst>
        <pc:picChg chg="del">
          <ac:chgData name="张 智" userId="36bdf691fd3510be" providerId="LiveId" clId="{3914E719-BD8A-4426-894E-F0D2138B8BC4}" dt="2023-10-02T02:57:48.950" v="11785" actId="478"/>
          <ac:picMkLst>
            <pc:docMk/>
            <pc:sldMk cId="1126038297" sldId="1528"/>
            <ac:picMk id="4" creationId="{FEF078B8-9081-40BA-A284-070DC49F91C9}"/>
          </ac:picMkLst>
        </pc:picChg>
        <pc:picChg chg="add mod">
          <ac:chgData name="张 智" userId="36bdf691fd3510be" providerId="LiveId" clId="{3914E719-BD8A-4426-894E-F0D2138B8BC4}" dt="2023-10-02T05:47:38.684" v="12725" actId="1076"/>
          <ac:picMkLst>
            <pc:docMk/>
            <pc:sldMk cId="1126038297" sldId="1528"/>
            <ac:picMk id="5" creationId="{C5284133-5901-483D-9016-FA1F727E9693}"/>
          </ac:picMkLst>
        </pc:picChg>
        <pc:picChg chg="mod">
          <ac:chgData name="张 智" userId="36bdf691fd3510be" providerId="LiveId" clId="{3914E719-BD8A-4426-894E-F0D2138B8BC4}" dt="2023-10-02T05:47:37.011" v="12724" actId="14100"/>
          <ac:picMkLst>
            <pc:docMk/>
            <pc:sldMk cId="1126038297" sldId="1528"/>
            <ac:picMk id="6" creationId="{613E7090-E30A-4AC4-A172-E547599F606B}"/>
          </ac:picMkLst>
        </pc:picChg>
        <pc:picChg chg="add del">
          <ac:chgData name="张 智" userId="36bdf691fd3510be" providerId="LiveId" clId="{3914E719-BD8A-4426-894E-F0D2138B8BC4}" dt="2023-10-02T03:00:41.878" v="11799" actId="478"/>
          <ac:picMkLst>
            <pc:docMk/>
            <pc:sldMk cId="1126038297" sldId="1528"/>
            <ac:picMk id="8" creationId="{8E8019B7-6FB8-4DBC-8072-FD7FDB068691}"/>
          </ac:picMkLst>
        </pc:picChg>
      </pc:sldChg>
      <pc:sldChg chg="delSp modSp add mod modNotesTx">
        <pc:chgData name="张 智" userId="36bdf691fd3510be" providerId="LiveId" clId="{3914E719-BD8A-4426-894E-F0D2138B8BC4}" dt="2023-10-02T05:48:13" v="12727" actId="20577"/>
        <pc:sldMkLst>
          <pc:docMk/>
          <pc:sldMk cId="3525252080" sldId="1529"/>
        </pc:sldMkLst>
        <pc:picChg chg="del">
          <ac:chgData name="张 智" userId="36bdf691fd3510be" providerId="LiveId" clId="{3914E719-BD8A-4426-894E-F0D2138B8BC4}" dt="2023-10-02T03:00:44.951" v="11801" actId="478"/>
          <ac:picMkLst>
            <pc:docMk/>
            <pc:sldMk cId="3525252080" sldId="1529"/>
            <ac:picMk id="5" creationId="{C5284133-5901-483D-9016-FA1F727E9693}"/>
          </ac:picMkLst>
        </pc:picChg>
        <pc:picChg chg="del">
          <ac:chgData name="张 智" userId="36bdf691fd3510be" providerId="LiveId" clId="{3914E719-BD8A-4426-894E-F0D2138B8BC4}" dt="2023-10-02T03:00:44.465" v="11800" actId="478"/>
          <ac:picMkLst>
            <pc:docMk/>
            <pc:sldMk cId="3525252080" sldId="1529"/>
            <ac:picMk id="6" creationId="{613E7090-E30A-4AC4-A172-E547599F606B}"/>
          </ac:picMkLst>
        </pc:picChg>
        <pc:picChg chg="mod">
          <ac:chgData name="张 智" userId="36bdf691fd3510be" providerId="LiveId" clId="{3914E719-BD8A-4426-894E-F0D2138B8BC4}" dt="2023-10-02T05:48:08.939" v="12726" actId="1076"/>
          <ac:picMkLst>
            <pc:docMk/>
            <pc:sldMk cId="3525252080" sldId="1529"/>
            <ac:picMk id="8" creationId="{8E8019B7-6FB8-4DBC-8072-FD7FDB068691}"/>
          </ac:picMkLst>
        </pc:picChg>
      </pc:sldChg>
      <pc:sldChg chg="addSp delSp modSp add mod modNotesTx">
        <pc:chgData name="张 智" userId="36bdf691fd3510be" providerId="LiveId" clId="{3914E719-BD8A-4426-894E-F0D2138B8BC4}" dt="2023-10-02T05:49:56.003" v="12773" actId="20577"/>
        <pc:sldMkLst>
          <pc:docMk/>
          <pc:sldMk cId="45257559" sldId="1530"/>
        </pc:sldMkLst>
        <pc:spChg chg="mod">
          <ac:chgData name="张 智" userId="36bdf691fd3510be" providerId="LiveId" clId="{3914E719-BD8A-4426-894E-F0D2138B8BC4}" dt="2023-10-02T03:01:19.806" v="11829" actId="20577"/>
          <ac:spMkLst>
            <pc:docMk/>
            <pc:sldMk cId="45257559" sldId="1530"/>
            <ac:spMk id="2" creationId="{00000000-0000-0000-0000-000000000000}"/>
          </ac:spMkLst>
        </pc:spChg>
        <pc:spChg chg="add del mod">
          <ac:chgData name="张 智" userId="36bdf691fd3510be" providerId="LiveId" clId="{3914E719-BD8A-4426-894E-F0D2138B8BC4}" dt="2023-10-02T03:05:40.866" v="11845" actId="478"/>
          <ac:spMkLst>
            <pc:docMk/>
            <pc:sldMk cId="45257559" sldId="1530"/>
            <ac:spMk id="3" creationId="{9E3E85CD-2FD4-4D2D-AAF9-290E4999BEDB}"/>
          </ac:spMkLst>
        </pc:spChg>
        <pc:picChg chg="add del mod">
          <ac:chgData name="张 智" userId="36bdf691fd3510be" providerId="LiveId" clId="{3914E719-BD8A-4426-894E-F0D2138B8BC4}" dt="2023-10-02T03:06:25.997" v="11853" actId="478"/>
          <ac:picMkLst>
            <pc:docMk/>
            <pc:sldMk cId="45257559" sldId="1530"/>
            <ac:picMk id="5" creationId="{B1351004-6AC3-49A0-A465-92B61856A595}"/>
          </ac:picMkLst>
        </pc:picChg>
        <pc:picChg chg="add mod">
          <ac:chgData name="张 智" userId="36bdf691fd3510be" providerId="LiveId" clId="{3914E719-BD8A-4426-894E-F0D2138B8BC4}" dt="2023-10-02T05:48:55.748" v="12729" actId="1076"/>
          <ac:picMkLst>
            <pc:docMk/>
            <pc:sldMk cId="45257559" sldId="1530"/>
            <ac:picMk id="7" creationId="{F0768E81-0757-4670-8897-8232C77BFBEA}"/>
          </ac:picMkLst>
        </pc:picChg>
        <pc:picChg chg="del">
          <ac:chgData name="张 智" userId="36bdf691fd3510be" providerId="LiveId" clId="{3914E719-BD8A-4426-894E-F0D2138B8BC4}" dt="2023-10-02T03:01:21.392" v="11830" actId="478"/>
          <ac:picMkLst>
            <pc:docMk/>
            <pc:sldMk cId="45257559" sldId="1530"/>
            <ac:picMk id="8" creationId="{8E8019B7-6FB8-4DBC-8072-FD7FDB068691}"/>
          </ac:picMkLst>
        </pc:picChg>
        <pc:picChg chg="add del">
          <ac:chgData name="张 智" userId="36bdf691fd3510be" providerId="LiveId" clId="{3914E719-BD8A-4426-894E-F0D2138B8BC4}" dt="2023-10-02T03:08:13.927" v="11859" actId="478"/>
          <ac:picMkLst>
            <pc:docMk/>
            <pc:sldMk cId="45257559" sldId="1530"/>
            <ac:picMk id="10" creationId="{37726955-9225-4B94-9B06-246EF670446B}"/>
          </ac:picMkLst>
        </pc:picChg>
      </pc:sldChg>
      <pc:sldChg chg="delSp modSp add mod ord">
        <pc:chgData name="张 智" userId="36bdf691fd3510be" providerId="LiveId" clId="{3914E719-BD8A-4426-894E-F0D2138B8BC4}" dt="2023-10-02T05:48:29.908" v="12728" actId="1076"/>
        <pc:sldMkLst>
          <pc:docMk/>
          <pc:sldMk cId="2310266828" sldId="1531"/>
        </pc:sldMkLst>
        <pc:picChg chg="mod">
          <ac:chgData name="张 智" userId="36bdf691fd3510be" providerId="LiveId" clId="{3914E719-BD8A-4426-894E-F0D2138B8BC4}" dt="2023-10-02T05:48:29.908" v="12728" actId="1076"/>
          <ac:picMkLst>
            <pc:docMk/>
            <pc:sldMk cId="2310266828" sldId="1531"/>
            <ac:picMk id="5" creationId="{B1351004-6AC3-49A0-A465-92B61856A595}"/>
          </ac:picMkLst>
        </pc:picChg>
        <pc:picChg chg="del">
          <ac:chgData name="张 智" userId="36bdf691fd3510be" providerId="LiveId" clId="{3914E719-BD8A-4426-894E-F0D2138B8BC4}" dt="2023-10-02T03:06:20.661" v="11850" actId="478"/>
          <ac:picMkLst>
            <pc:docMk/>
            <pc:sldMk cId="2310266828" sldId="1531"/>
            <ac:picMk id="7" creationId="{F0768E81-0757-4670-8897-8232C77BFBEA}"/>
          </ac:picMkLst>
        </pc:picChg>
      </pc:sldChg>
      <pc:sldChg chg="addSp delSp modSp add mod modNotesTx">
        <pc:chgData name="张 智" userId="36bdf691fd3510be" providerId="LiveId" clId="{3914E719-BD8A-4426-894E-F0D2138B8BC4}" dt="2023-10-02T06:29:19.685" v="13080" actId="478"/>
        <pc:sldMkLst>
          <pc:docMk/>
          <pc:sldMk cId="2836042170" sldId="1532"/>
        </pc:sldMkLst>
        <pc:spChg chg="mod">
          <ac:chgData name="张 智" userId="36bdf691fd3510be" providerId="LiveId" clId="{3914E719-BD8A-4426-894E-F0D2138B8BC4}" dt="2023-10-02T03:08:39.305" v="11890" actId="20577"/>
          <ac:spMkLst>
            <pc:docMk/>
            <pc:sldMk cId="2836042170" sldId="1532"/>
            <ac:spMk id="2" creationId="{00000000-0000-0000-0000-000000000000}"/>
          </ac:spMkLst>
        </pc:spChg>
        <pc:spChg chg="add del mod">
          <ac:chgData name="张 智" userId="36bdf691fd3510be" providerId="LiveId" clId="{3914E719-BD8A-4426-894E-F0D2138B8BC4}" dt="2023-10-02T06:29:19.685" v="13080" actId="478"/>
          <ac:spMkLst>
            <pc:docMk/>
            <pc:sldMk cId="2836042170" sldId="1532"/>
            <ac:spMk id="6" creationId="{EC9E7BEB-3F91-44AB-BA5F-5D44F984511D}"/>
          </ac:spMkLst>
        </pc:spChg>
        <pc:picChg chg="add mod">
          <ac:chgData name="张 智" userId="36bdf691fd3510be" providerId="LiveId" clId="{3914E719-BD8A-4426-894E-F0D2138B8BC4}" dt="2023-10-02T06:25:05.297" v="13011" actId="1076"/>
          <ac:picMkLst>
            <pc:docMk/>
            <pc:sldMk cId="2836042170" sldId="1532"/>
            <ac:picMk id="4" creationId="{C03CC61A-49DC-42B6-A780-75F0C834D45F}"/>
          </ac:picMkLst>
        </pc:picChg>
        <pc:picChg chg="del">
          <ac:chgData name="张 智" userId="36bdf691fd3510be" providerId="LiveId" clId="{3914E719-BD8A-4426-894E-F0D2138B8BC4}" dt="2023-10-02T03:08:16.455" v="11860" actId="478"/>
          <ac:picMkLst>
            <pc:docMk/>
            <pc:sldMk cId="2836042170" sldId="1532"/>
            <ac:picMk id="7" creationId="{F0768E81-0757-4670-8897-8232C77BFBEA}"/>
          </ac:picMkLst>
        </pc:picChg>
        <pc:picChg chg="del mod">
          <ac:chgData name="张 智" userId="36bdf691fd3510be" providerId="LiveId" clId="{3914E719-BD8A-4426-894E-F0D2138B8BC4}" dt="2023-10-02T06:25:02.656" v="13009" actId="478"/>
          <ac:picMkLst>
            <pc:docMk/>
            <pc:sldMk cId="2836042170" sldId="1532"/>
            <ac:picMk id="10" creationId="{37726955-9225-4B94-9B06-246EF670446B}"/>
          </ac:picMkLst>
        </pc:picChg>
      </pc:sldChg>
      <pc:sldChg chg="addSp delSp modSp add mod modNotesTx">
        <pc:chgData name="张 智" userId="36bdf691fd3510be" providerId="LiveId" clId="{3914E719-BD8A-4426-894E-F0D2138B8BC4}" dt="2023-10-02T06:01:13.280" v="12881" actId="14100"/>
        <pc:sldMkLst>
          <pc:docMk/>
          <pc:sldMk cId="3303538528" sldId="1533"/>
        </pc:sldMkLst>
        <pc:spChg chg="mod">
          <ac:chgData name="张 智" userId="36bdf691fd3510be" providerId="LiveId" clId="{3914E719-BD8A-4426-894E-F0D2138B8BC4}" dt="2023-10-02T03:09:15.544" v="11900" actId="27636"/>
          <ac:spMkLst>
            <pc:docMk/>
            <pc:sldMk cId="3303538528" sldId="1533"/>
            <ac:spMk id="2" creationId="{00000000-0000-0000-0000-000000000000}"/>
          </ac:spMkLst>
        </pc:spChg>
        <pc:picChg chg="add mod">
          <ac:chgData name="张 智" userId="36bdf691fd3510be" providerId="LiveId" clId="{3914E719-BD8A-4426-894E-F0D2138B8BC4}" dt="2023-10-02T06:01:09.376" v="12878" actId="1076"/>
          <ac:picMkLst>
            <pc:docMk/>
            <pc:sldMk cId="3303538528" sldId="1533"/>
            <ac:picMk id="4" creationId="{A1BBF3A2-32C4-4E7D-9C22-11A1B9506DCB}"/>
          </ac:picMkLst>
        </pc:picChg>
        <pc:picChg chg="add mod">
          <ac:chgData name="张 智" userId="36bdf691fd3510be" providerId="LiveId" clId="{3914E719-BD8A-4426-894E-F0D2138B8BC4}" dt="2023-10-02T06:01:13.280" v="12881" actId="14100"/>
          <ac:picMkLst>
            <pc:docMk/>
            <pc:sldMk cId="3303538528" sldId="1533"/>
            <ac:picMk id="5" creationId="{B6314B55-901F-4AAC-BD12-772D23B79C97}"/>
          </ac:picMkLst>
        </pc:picChg>
        <pc:picChg chg="del">
          <ac:chgData name="张 智" userId="36bdf691fd3510be" providerId="LiveId" clId="{3914E719-BD8A-4426-894E-F0D2138B8BC4}" dt="2023-10-02T03:09:17.205" v="11901" actId="478"/>
          <ac:picMkLst>
            <pc:docMk/>
            <pc:sldMk cId="3303538528" sldId="1533"/>
            <ac:picMk id="10" creationId="{37726955-9225-4B94-9B06-246EF670446B}"/>
          </ac:picMkLst>
        </pc:picChg>
      </pc:sldChg>
      <pc:sldChg chg="addSp delSp modSp add mod modNotesTx">
        <pc:chgData name="张 智" userId="36bdf691fd3510be" providerId="LiveId" clId="{3914E719-BD8A-4426-894E-F0D2138B8BC4}" dt="2023-10-02T05:52:26.608" v="12832" actId="20577"/>
        <pc:sldMkLst>
          <pc:docMk/>
          <pc:sldMk cId="4121455850" sldId="1534"/>
        </pc:sldMkLst>
        <pc:picChg chg="del">
          <ac:chgData name="张 智" userId="36bdf691fd3510be" providerId="LiveId" clId="{3914E719-BD8A-4426-894E-F0D2138B8BC4}" dt="2023-10-02T03:12:17.103" v="11915" actId="478"/>
          <ac:picMkLst>
            <pc:docMk/>
            <pc:sldMk cId="4121455850" sldId="1534"/>
            <ac:picMk id="4" creationId="{A1BBF3A2-32C4-4E7D-9C22-11A1B9506DCB}"/>
          </ac:picMkLst>
        </pc:picChg>
        <pc:picChg chg="add mod">
          <ac:chgData name="张 智" userId="36bdf691fd3510be" providerId="LiveId" clId="{3914E719-BD8A-4426-894E-F0D2138B8BC4}" dt="2023-10-02T05:51:46.178" v="12807" actId="1076"/>
          <ac:picMkLst>
            <pc:docMk/>
            <pc:sldMk cId="4121455850" sldId="1534"/>
            <ac:picMk id="5" creationId="{08C3F443-5AB0-442C-9BAC-B25727DCB844}"/>
          </ac:picMkLst>
        </pc:picChg>
      </pc:sldChg>
      <pc:sldChg chg="add del">
        <pc:chgData name="张 智" userId="36bdf691fd3510be" providerId="LiveId" clId="{3914E719-BD8A-4426-894E-F0D2138B8BC4}" dt="2023-10-02T03:10:47.071" v="11907"/>
        <pc:sldMkLst>
          <pc:docMk/>
          <pc:sldMk cId="3868028962" sldId="1535"/>
        </pc:sldMkLst>
      </pc:sldChg>
      <pc:sldChg chg="addSp delSp modSp add mod modNotesTx">
        <pc:chgData name="张 智" userId="36bdf691fd3510be" providerId="LiveId" clId="{3914E719-BD8A-4426-894E-F0D2138B8BC4}" dt="2023-10-02T05:57:29.266" v="12852" actId="1076"/>
        <pc:sldMkLst>
          <pc:docMk/>
          <pc:sldMk cId="3927802130" sldId="1535"/>
        </pc:sldMkLst>
        <pc:spChg chg="mod">
          <ac:chgData name="张 智" userId="36bdf691fd3510be" providerId="LiveId" clId="{3914E719-BD8A-4426-894E-F0D2138B8BC4}" dt="2023-10-02T03:20:02.334" v="11959" actId="20577"/>
          <ac:spMkLst>
            <pc:docMk/>
            <pc:sldMk cId="3927802130" sldId="1535"/>
            <ac:spMk id="2" creationId="{00000000-0000-0000-0000-000000000000}"/>
          </ac:spMkLst>
        </pc:spChg>
        <pc:picChg chg="add mod">
          <ac:chgData name="张 智" userId="36bdf691fd3510be" providerId="LiveId" clId="{3914E719-BD8A-4426-894E-F0D2138B8BC4}" dt="2023-10-02T05:57:29.266" v="12852" actId="1076"/>
          <ac:picMkLst>
            <pc:docMk/>
            <pc:sldMk cId="3927802130" sldId="1535"/>
            <ac:picMk id="4" creationId="{05F2E3B9-F569-4B5A-8C4D-891FC6F55D2B}"/>
          </ac:picMkLst>
        </pc:picChg>
        <pc:picChg chg="add del mod">
          <ac:chgData name="张 智" userId="36bdf691fd3510be" providerId="LiveId" clId="{3914E719-BD8A-4426-894E-F0D2138B8BC4}" dt="2023-10-02T03:21:34.225" v="11960" actId="478"/>
          <ac:picMkLst>
            <pc:docMk/>
            <pc:sldMk cId="3927802130" sldId="1535"/>
            <ac:picMk id="4" creationId="{FBAFF30B-E866-4F90-9CDC-CDF16DB4602C}"/>
          </ac:picMkLst>
        </pc:picChg>
        <pc:picChg chg="del">
          <ac:chgData name="张 智" userId="36bdf691fd3510be" providerId="LiveId" clId="{3914E719-BD8A-4426-894E-F0D2138B8BC4}" dt="2023-10-02T03:13:19.171" v="11933" actId="478"/>
          <ac:picMkLst>
            <pc:docMk/>
            <pc:sldMk cId="3927802130" sldId="1535"/>
            <ac:picMk id="5" creationId="{08C3F443-5AB0-442C-9BAC-B25727DCB844}"/>
          </ac:picMkLst>
        </pc:picChg>
        <pc:picChg chg="add del">
          <ac:chgData name="张 智" userId="36bdf691fd3510be" providerId="LiveId" clId="{3914E719-BD8A-4426-894E-F0D2138B8BC4}" dt="2023-10-02T05:57:08.180" v="12848" actId="478"/>
          <ac:picMkLst>
            <pc:docMk/>
            <pc:sldMk cId="3927802130" sldId="1535"/>
            <ac:picMk id="6" creationId="{38ACA2A3-3FFE-427D-9FB8-D6703ACB0662}"/>
          </ac:picMkLst>
        </pc:picChg>
        <pc:picChg chg="add mod">
          <ac:chgData name="张 智" userId="36bdf691fd3510be" providerId="LiveId" clId="{3914E719-BD8A-4426-894E-F0D2138B8BC4}" dt="2023-10-02T05:57:27.625" v="12851" actId="1076"/>
          <ac:picMkLst>
            <pc:docMk/>
            <pc:sldMk cId="3927802130" sldId="1535"/>
            <ac:picMk id="7" creationId="{6186EBF7-6D43-44DA-9F5D-66AF9A2D53FD}"/>
          </ac:picMkLst>
        </pc:picChg>
        <pc:picChg chg="add del mod">
          <ac:chgData name="张 智" userId="36bdf691fd3510be" providerId="LiveId" clId="{3914E719-BD8A-4426-894E-F0D2138B8BC4}" dt="2023-10-02T03:27:14.622" v="11967" actId="478"/>
          <ac:picMkLst>
            <pc:docMk/>
            <pc:sldMk cId="3927802130" sldId="1535"/>
            <ac:picMk id="9" creationId="{5D1A4560-7084-483D-9F33-CDB978F804BA}"/>
          </ac:picMkLst>
        </pc:picChg>
        <pc:picChg chg="add del mod">
          <ac:chgData name="张 智" userId="36bdf691fd3510be" providerId="LiveId" clId="{3914E719-BD8A-4426-894E-F0D2138B8BC4}" dt="2023-10-02T05:57:06.272" v="12847" actId="478"/>
          <ac:picMkLst>
            <pc:docMk/>
            <pc:sldMk cId="3927802130" sldId="1535"/>
            <ac:picMk id="9" creationId="{B5813C88-326A-4441-AF21-185D9F1E4700}"/>
          </ac:picMkLst>
        </pc:picChg>
        <pc:picChg chg="add del mod">
          <ac:chgData name="张 智" userId="36bdf691fd3510be" providerId="LiveId" clId="{3914E719-BD8A-4426-894E-F0D2138B8BC4}" dt="2023-10-02T05:56:21.843" v="12839" actId="478"/>
          <ac:picMkLst>
            <pc:docMk/>
            <pc:sldMk cId="3927802130" sldId="1535"/>
            <ac:picMk id="11" creationId="{F89BCBFE-A441-45C4-945D-AEDB164DBDA5}"/>
          </ac:picMkLst>
        </pc:picChg>
        <pc:picChg chg="add del mod">
          <ac:chgData name="张 智" userId="36bdf691fd3510be" providerId="LiveId" clId="{3914E719-BD8A-4426-894E-F0D2138B8BC4}" dt="2023-10-02T05:56:07.125" v="12837" actId="478"/>
          <ac:picMkLst>
            <pc:docMk/>
            <pc:sldMk cId="3927802130" sldId="1535"/>
            <ac:picMk id="13" creationId="{3506C0F2-9D04-46E2-B3A2-2E0F7ADB4857}"/>
          </ac:picMkLst>
        </pc:picChg>
      </pc:sldChg>
      <pc:sldChg chg="addSp delSp modSp add mod setBg modNotesTx">
        <pc:chgData name="张 智" userId="36bdf691fd3510be" providerId="LiveId" clId="{3914E719-BD8A-4426-894E-F0D2138B8BC4}" dt="2023-10-02T05:29:05.948" v="12382" actId="20577"/>
        <pc:sldMkLst>
          <pc:docMk/>
          <pc:sldMk cId="3471078233" sldId="1536"/>
        </pc:sldMkLst>
        <pc:spChg chg="mod">
          <ac:chgData name="张 智" userId="36bdf691fd3510be" providerId="LiveId" clId="{3914E719-BD8A-4426-894E-F0D2138B8BC4}" dt="2023-10-02T03:29:08.310" v="12006" actId="1076"/>
          <ac:spMkLst>
            <pc:docMk/>
            <pc:sldMk cId="3471078233" sldId="1536"/>
            <ac:spMk id="2" creationId="{00000000-0000-0000-0000-000000000000}"/>
          </ac:spMkLst>
        </pc:spChg>
        <pc:spChg chg="add mod">
          <ac:chgData name="张 智" userId="36bdf691fd3510be" providerId="LiveId" clId="{3914E719-BD8A-4426-894E-F0D2138B8BC4}" dt="2023-10-02T05:28:39.988" v="12369" actId="1038"/>
          <ac:spMkLst>
            <pc:docMk/>
            <pc:sldMk cId="3471078233" sldId="1536"/>
            <ac:spMk id="3" creationId="{65F2C8D8-A2FE-4632-8369-4B23D6764F9D}"/>
          </ac:spMkLst>
        </pc:spChg>
        <pc:spChg chg="del mod">
          <ac:chgData name="张 智" userId="36bdf691fd3510be" providerId="LiveId" clId="{3914E719-BD8A-4426-894E-F0D2138B8BC4}" dt="2023-10-02T03:29:28.099" v="12009" actId="478"/>
          <ac:spMkLst>
            <pc:docMk/>
            <pc:sldMk cId="3471078233" sldId="1536"/>
            <ac:spMk id="4" creationId="{3B07EDF1-6AFD-4B9B-8419-8FF2B7A29144}"/>
          </ac:spMkLst>
        </pc:spChg>
        <pc:spChg chg="add mod">
          <ac:chgData name="张 智" userId="36bdf691fd3510be" providerId="LiveId" clId="{3914E719-BD8A-4426-894E-F0D2138B8BC4}" dt="2023-10-02T05:28:39.988" v="12369" actId="1038"/>
          <ac:spMkLst>
            <pc:docMk/>
            <pc:sldMk cId="3471078233" sldId="1536"/>
            <ac:spMk id="5" creationId="{E01FA139-52BB-4085-8379-48E48E2C77D0}"/>
          </ac:spMkLst>
        </pc:spChg>
        <pc:spChg chg="del">
          <ac:chgData name="张 智" userId="36bdf691fd3510be" providerId="LiveId" clId="{3914E719-BD8A-4426-894E-F0D2138B8BC4}" dt="2023-10-02T03:28:49.342" v="11998" actId="478"/>
          <ac:spMkLst>
            <pc:docMk/>
            <pc:sldMk cId="3471078233" sldId="1536"/>
            <ac:spMk id="6" creationId="{BE54864F-A0EF-4294-B4E6-7FF5B282A762}"/>
          </ac:spMkLst>
        </pc:spChg>
        <pc:spChg chg="add mod">
          <ac:chgData name="张 智" userId="36bdf691fd3510be" providerId="LiveId" clId="{3914E719-BD8A-4426-894E-F0D2138B8BC4}" dt="2023-10-02T05:28:39.988" v="12369" actId="1038"/>
          <ac:spMkLst>
            <pc:docMk/>
            <pc:sldMk cId="3471078233" sldId="1536"/>
            <ac:spMk id="7" creationId="{47BA95B4-A30F-4169-820E-76A09AF3A8D8}"/>
          </ac:spMkLst>
        </pc:spChg>
        <pc:spChg chg="add del mod">
          <ac:chgData name="张 智" userId="36bdf691fd3510be" providerId="LiveId" clId="{3914E719-BD8A-4426-894E-F0D2138B8BC4}" dt="2023-10-02T05:23:59.168" v="12288" actId="478"/>
          <ac:spMkLst>
            <pc:docMk/>
            <pc:sldMk cId="3471078233" sldId="1536"/>
            <ac:spMk id="8" creationId="{5851EE60-83E0-4ECE-B27D-21C2F47D478A}"/>
          </ac:spMkLst>
        </pc:spChg>
        <pc:spChg chg="add mod">
          <ac:chgData name="张 智" userId="36bdf691fd3510be" providerId="LiveId" clId="{3914E719-BD8A-4426-894E-F0D2138B8BC4}" dt="2023-10-02T05:28:39.988" v="12369" actId="1038"/>
          <ac:spMkLst>
            <pc:docMk/>
            <pc:sldMk cId="3471078233" sldId="1536"/>
            <ac:spMk id="11" creationId="{9EF8D734-2997-46F9-B134-8ED7A29A22C7}"/>
          </ac:spMkLst>
        </pc:spChg>
        <pc:spChg chg="add mod">
          <ac:chgData name="张 智" userId="36bdf691fd3510be" providerId="LiveId" clId="{3914E719-BD8A-4426-894E-F0D2138B8BC4}" dt="2023-10-02T05:29:05.948" v="12382" actId="20577"/>
          <ac:spMkLst>
            <pc:docMk/>
            <pc:sldMk cId="3471078233" sldId="1536"/>
            <ac:spMk id="12" creationId="{B1AE2FB2-8A70-4347-927D-E3AF576175BE}"/>
          </ac:spMkLst>
        </pc:spChg>
        <pc:spChg chg="add mod">
          <ac:chgData name="张 智" userId="36bdf691fd3510be" providerId="LiveId" clId="{3914E719-BD8A-4426-894E-F0D2138B8BC4}" dt="2023-10-02T05:28:39.988" v="12369" actId="1038"/>
          <ac:spMkLst>
            <pc:docMk/>
            <pc:sldMk cId="3471078233" sldId="1536"/>
            <ac:spMk id="13" creationId="{53890A33-BDBB-45E6-A34A-B1ADFCB4BC46}"/>
          </ac:spMkLst>
        </pc:spChg>
        <pc:spChg chg="add mod">
          <ac:chgData name="张 智" userId="36bdf691fd3510be" providerId="LiveId" clId="{3914E719-BD8A-4426-894E-F0D2138B8BC4}" dt="2023-10-02T05:28:39.988" v="12369" actId="1038"/>
          <ac:spMkLst>
            <pc:docMk/>
            <pc:sldMk cId="3471078233" sldId="1536"/>
            <ac:spMk id="14" creationId="{E7FB7892-0A1D-4B4F-9DEB-673DF7829E20}"/>
          </ac:spMkLst>
        </pc:spChg>
        <pc:spChg chg="add mod">
          <ac:chgData name="张 智" userId="36bdf691fd3510be" providerId="LiveId" clId="{3914E719-BD8A-4426-894E-F0D2138B8BC4}" dt="2023-10-02T05:28:39.988" v="12369" actId="1038"/>
          <ac:spMkLst>
            <pc:docMk/>
            <pc:sldMk cId="3471078233" sldId="1536"/>
            <ac:spMk id="15" creationId="{E2FF17B1-7950-409A-987A-FFB23FE4B9EA}"/>
          </ac:spMkLst>
        </pc:spChg>
        <pc:spChg chg="add mod">
          <ac:chgData name="张 智" userId="36bdf691fd3510be" providerId="LiveId" clId="{3914E719-BD8A-4426-894E-F0D2138B8BC4}" dt="2023-10-02T05:28:39.988" v="12369" actId="1038"/>
          <ac:spMkLst>
            <pc:docMk/>
            <pc:sldMk cId="3471078233" sldId="1536"/>
            <ac:spMk id="16" creationId="{7C4D4766-D2BA-4B37-BF78-2AD68AE4E263}"/>
          </ac:spMkLst>
        </pc:spChg>
        <pc:spChg chg="add mod">
          <ac:chgData name="张 智" userId="36bdf691fd3510be" providerId="LiveId" clId="{3914E719-BD8A-4426-894E-F0D2138B8BC4}" dt="2023-10-02T05:28:39.988" v="12369" actId="1038"/>
          <ac:spMkLst>
            <pc:docMk/>
            <pc:sldMk cId="3471078233" sldId="1536"/>
            <ac:spMk id="26" creationId="{F2C00709-68C1-4D67-980E-BA2D5C618DF8}"/>
          </ac:spMkLst>
        </pc:spChg>
        <pc:spChg chg="add mod">
          <ac:chgData name="张 智" userId="36bdf691fd3510be" providerId="LiveId" clId="{3914E719-BD8A-4426-894E-F0D2138B8BC4}" dt="2023-10-02T05:28:39.988" v="12369" actId="1038"/>
          <ac:spMkLst>
            <pc:docMk/>
            <pc:sldMk cId="3471078233" sldId="1536"/>
            <ac:spMk id="27" creationId="{6EFAED68-92C7-432A-BEA4-42B4627F4488}"/>
          </ac:spMkLst>
        </pc:spChg>
        <pc:spChg chg="add mod">
          <ac:chgData name="张 智" userId="36bdf691fd3510be" providerId="LiveId" clId="{3914E719-BD8A-4426-894E-F0D2138B8BC4}" dt="2023-10-02T05:28:39.988" v="12369" actId="1038"/>
          <ac:spMkLst>
            <pc:docMk/>
            <pc:sldMk cId="3471078233" sldId="1536"/>
            <ac:spMk id="28" creationId="{EF085C3C-F4DA-47D1-AD43-605E8692E16B}"/>
          </ac:spMkLst>
        </pc:spChg>
        <pc:spChg chg="add mod">
          <ac:chgData name="张 智" userId="36bdf691fd3510be" providerId="LiveId" clId="{3914E719-BD8A-4426-894E-F0D2138B8BC4}" dt="2023-10-02T05:28:39.988" v="12369" actId="1038"/>
          <ac:spMkLst>
            <pc:docMk/>
            <pc:sldMk cId="3471078233" sldId="1536"/>
            <ac:spMk id="29" creationId="{189D7658-3196-4A3D-9492-8785EBA9F74C}"/>
          </ac:spMkLst>
        </pc:spChg>
        <pc:spChg chg="add mod">
          <ac:chgData name="张 智" userId="36bdf691fd3510be" providerId="LiveId" clId="{3914E719-BD8A-4426-894E-F0D2138B8BC4}" dt="2023-10-02T05:28:39.988" v="12369" actId="1038"/>
          <ac:spMkLst>
            <pc:docMk/>
            <pc:sldMk cId="3471078233" sldId="1536"/>
            <ac:spMk id="31" creationId="{453A2E7D-E90D-459D-AB2E-DD40E556B523}"/>
          </ac:spMkLst>
        </pc:spChg>
        <pc:spChg chg="add mod">
          <ac:chgData name="张 智" userId="36bdf691fd3510be" providerId="LiveId" clId="{3914E719-BD8A-4426-894E-F0D2138B8BC4}" dt="2023-10-02T05:28:39.988" v="12369" actId="1038"/>
          <ac:spMkLst>
            <pc:docMk/>
            <pc:sldMk cId="3471078233" sldId="1536"/>
            <ac:spMk id="32" creationId="{4284C940-9A34-47CA-809D-683937E94032}"/>
          </ac:spMkLst>
        </pc:spChg>
        <pc:spChg chg="add mod">
          <ac:chgData name="张 智" userId="36bdf691fd3510be" providerId="LiveId" clId="{3914E719-BD8A-4426-894E-F0D2138B8BC4}" dt="2023-10-02T05:28:39.988" v="12369" actId="1038"/>
          <ac:spMkLst>
            <pc:docMk/>
            <pc:sldMk cId="3471078233" sldId="1536"/>
            <ac:spMk id="33" creationId="{FC69943D-B4B2-4F5D-8699-09A4E7CFE084}"/>
          </ac:spMkLst>
        </pc:spChg>
        <pc:spChg chg="add del mod">
          <ac:chgData name="张 智" userId="36bdf691fd3510be" providerId="LiveId" clId="{3914E719-BD8A-4426-894E-F0D2138B8BC4}" dt="2023-10-02T03:35:59.604" v="12270" actId="478"/>
          <ac:spMkLst>
            <pc:docMk/>
            <pc:sldMk cId="3471078233" sldId="1536"/>
            <ac:spMk id="34" creationId="{ED2D367D-C95B-41B7-9588-CB01E0DE8C0D}"/>
          </ac:spMkLst>
        </pc:spChg>
        <pc:cxnChg chg="add del mod">
          <ac:chgData name="张 智" userId="36bdf691fd3510be" providerId="LiveId" clId="{3914E719-BD8A-4426-894E-F0D2138B8BC4}" dt="2023-10-02T05:28:34.925" v="12362" actId="478"/>
          <ac:cxnSpMkLst>
            <pc:docMk/>
            <pc:sldMk cId="3471078233" sldId="1536"/>
            <ac:cxnSpMk id="10" creationId="{CBF5F440-E13C-48D2-9818-35EED0B0F111}"/>
          </ac:cxnSpMkLst>
        </pc:cxnChg>
        <pc:cxnChg chg="add del mod">
          <ac:chgData name="张 智" userId="36bdf691fd3510be" providerId="LiveId" clId="{3914E719-BD8A-4426-894E-F0D2138B8BC4}" dt="2023-10-02T05:28:34.925" v="12362" actId="478"/>
          <ac:cxnSpMkLst>
            <pc:docMk/>
            <pc:sldMk cId="3471078233" sldId="1536"/>
            <ac:cxnSpMk id="20" creationId="{A6DD5155-952A-45AF-B7ED-F4CD57910CDE}"/>
          </ac:cxnSpMkLst>
        </pc:cxnChg>
        <pc:cxnChg chg="add mod">
          <ac:chgData name="张 智" userId="36bdf691fd3510be" providerId="LiveId" clId="{3914E719-BD8A-4426-894E-F0D2138B8BC4}" dt="2023-10-02T05:28:39.988" v="12369" actId="1038"/>
          <ac:cxnSpMkLst>
            <pc:docMk/>
            <pc:sldMk cId="3471078233" sldId="1536"/>
            <ac:cxnSpMk id="22" creationId="{E2D221A5-3CFA-458F-B5E9-80B039E95FDE}"/>
          </ac:cxnSpMkLst>
        </pc:cxnChg>
        <pc:cxnChg chg="add del mod">
          <ac:chgData name="张 智" userId="36bdf691fd3510be" providerId="LiveId" clId="{3914E719-BD8A-4426-894E-F0D2138B8BC4}" dt="2023-10-02T03:36:15.858" v="12284" actId="478"/>
          <ac:cxnSpMkLst>
            <pc:docMk/>
            <pc:sldMk cId="3471078233" sldId="1536"/>
            <ac:cxnSpMk id="35" creationId="{EF411A28-054F-417A-B06C-25B55928A88A}"/>
          </ac:cxnSpMkLst>
        </pc:cxnChg>
        <pc:cxnChg chg="add del mod">
          <ac:chgData name="张 智" userId="36bdf691fd3510be" providerId="LiveId" clId="{3914E719-BD8A-4426-894E-F0D2138B8BC4}" dt="2023-10-02T05:28:34.925" v="12362" actId="478"/>
          <ac:cxnSpMkLst>
            <pc:docMk/>
            <pc:sldMk cId="3471078233" sldId="1536"/>
            <ac:cxnSpMk id="37" creationId="{61057DDE-9071-4B75-AB6C-1059E51D55A3}"/>
          </ac:cxnSpMkLst>
        </pc:cxnChg>
        <pc:cxnChg chg="add mod">
          <ac:chgData name="张 智" userId="36bdf691fd3510be" providerId="LiveId" clId="{3914E719-BD8A-4426-894E-F0D2138B8BC4}" dt="2023-10-02T05:28:39.988" v="12369" actId="1038"/>
          <ac:cxnSpMkLst>
            <pc:docMk/>
            <pc:sldMk cId="3471078233" sldId="1536"/>
            <ac:cxnSpMk id="38" creationId="{34E87010-A17C-4865-9C44-A1F42FD3B4EA}"/>
          </ac:cxnSpMkLst>
        </pc:cxnChg>
        <pc:cxnChg chg="add mod">
          <ac:chgData name="张 智" userId="36bdf691fd3510be" providerId="LiveId" clId="{3914E719-BD8A-4426-894E-F0D2138B8BC4}" dt="2023-10-02T05:28:39.988" v="12369" actId="1038"/>
          <ac:cxnSpMkLst>
            <pc:docMk/>
            <pc:sldMk cId="3471078233" sldId="1536"/>
            <ac:cxnSpMk id="41" creationId="{815FAF64-BA4D-4D99-B196-13528AAF749D}"/>
          </ac:cxnSpMkLst>
        </pc:cxnChg>
      </pc:sldChg>
      <pc:sldChg chg="addSp modSp add mod modNotesTx">
        <pc:chgData name="张 智" userId="36bdf691fd3510be" providerId="LiveId" clId="{3914E719-BD8A-4426-894E-F0D2138B8BC4}" dt="2023-10-02T06:29:01.435" v="13076" actId="403"/>
        <pc:sldMkLst>
          <pc:docMk/>
          <pc:sldMk cId="800938438" sldId="1537"/>
        </pc:sldMkLst>
        <pc:spChg chg="add mod">
          <ac:chgData name="张 智" userId="36bdf691fd3510be" providerId="LiveId" clId="{3914E719-BD8A-4426-894E-F0D2138B8BC4}" dt="2023-10-02T06:29:01.435" v="13076" actId="403"/>
          <ac:spMkLst>
            <pc:docMk/>
            <pc:sldMk cId="800938438" sldId="1537"/>
            <ac:spMk id="5" creationId="{78F21E65-1D74-447C-AE01-4D48F670FA39}"/>
          </ac:spMkLst>
        </pc:spChg>
      </pc:sldChg>
      <pc:sldChg chg="addSp delSp modSp add mod">
        <pc:chgData name="张 智" userId="36bdf691fd3510be" providerId="LiveId" clId="{3914E719-BD8A-4426-894E-F0D2138B8BC4}" dt="2023-10-02T05:58:16.117" v="12877" actId="1037"/>
        <pc:sldMkLst>
          <pc:docMk/>
          <pc:sldMk cId="2816717701" sldId="1538"/>
        </pc:sldMkLst>
        <pc:spChg chg="add mod">
          <ac:chgData name="张 智" userId="36bdf691fd3510be" providerId="LiveId" clId="{3914E719-BD8A-4426-894E-F0D2138B8BC4}" dt="2023-10-02T05:58:16.117" v="12877" actId="1037"/>
          <ac:spMkLst>
            <pc:docMk/>
            <pc:sldMk cId="2816717701" sldId="1538"/>
            <ac:spMk id="3" creationId="{12AFCBE8-3689-45CC-AF93-F033C99948EE}"/>
          </ac:spMkLst>
        </pc:spChg>
        <pc:picChg chg="del">
          <ac:chgData name="张 智" userId="36bdf691fd3510be" providerId="LiveId" clId="{3914E719-BD8A-4426-894E-F0D2138B8BC4}" dt="2023-10-02T05:57:34.133" v="12853" actId="478"/>
          <ac:picMkLst>
            <pc:docMk/>
            <pc:sldMk cId="2816717701" sldId="1538"/>
            <ac:picMk id="4" creationId="{05F2E3B9-F569-4B5A-8C4D-891FC6F55D2B}"/>
          </ac:picMkLst>
        </pc:picChg>
        <pc:picChg chg="mod">
          <ac:chgData name="张 智" userId="36bdf691fd3510be" providerId="LiveId" clId="{3914E719-BD8A-4426-894E-F0D2138B8BC4}" dt="2023-10-02T05:57:37.906" v="12855" actId="1076"/>
          <ac:picMkLst>
            <pc:docMk/>
            <pc:sldMk cId="2816717701" sldId="1538"/>
            <ac:picMk id="6" creationId="{38ACA2A3-3FFE-427D-9FB8-D6703ACB0662}"/>
          </ac:picMkLst>
        </pc:picChg>
        <pc:picChg chg="del">
          <ac:chgData name="张 智" userId="36bdf691fd3510be" providerId="LiveId" clId="{3914E719-BD8A-4426-894E-F0D2138B8BC4}" dt="2023-10-02T05:57:35.667" v="12854" actId="478"/>
          <ac:picMkLst>
            <pc:docMk/>
            <pc:sldMk cId="2816717701" sldId="1538"/>
            <ac:picMk id="7" creationId="{6186EBF7-6D43-44DA-9F5D-66AF9A2D53FD}"/>
          </ac:picMkLst>
        </pc:picChg>
        <pc:picChg chg="mod">
          <ac:chgData name="张 智" userId="36bdf691fd3510be" providerId="LiveId" clId="{3914E719-BD8A-4426-894E-F0D2138B8BC4}" dt="2023-10-02T05:57:39.644" v="12856" actId="1076"/>
          <ac:picMkLst>
            <pc:docMk/>
            <pc:sldMk cId="2816717701" sldId="1538"/>
            <ac:picMk id="9" creationId="{B5813C88-326A-4441-AF21-185D9F1E4700}"/>
          </ac:picMkLst>
        </pc:picChg>
      </pc:sldChg>
      <pc:sldChg chg="add del">
        <pc:chgData name="张 智" userId="36bdf691fd3510be" providerId="LiveId" clId="{3914E719-BD8A-4426-894E-F0D2138B8BC4}" dt="2023-10-02T05:56:55.270" v="12844" actId="2696"/>
        <pc:sldMkLst>
          <pc:docMk/>
          <pc:sldMk cId="2991265573" sldId="1538"/>
        </pc:sldMkLst>
      </pc:sldChg>
      <pc:sldChg chg="addSp delSp modSp add mod modNotesTx">
        <pc:chgData name="张 智" userId="36bdf691fd3510be" providerId="LiveId" clId="{3914E719-BD8A-4426-894E-F0D2138B8BC4}" dt="2023-10-02T06:39:49.998" v="13329" actId="20577"/>
        <pc:sldMkLst>
          <pc:docMk/>
          <pc:sldMk cId="3352755472" sldId="1539"/>
        </pc:sldMkLst>
        <pc:spChg chg="add mod">
          <ac:chgData name="张 智" userId="36bdf691fd3510be" providerId="LiveId" clId="{3914E719-BD8A-4426-894E-F0D2138B8BC4}" dt="2023-10-02T06:25:52.792" v="13017" actId="692"/>
          <ac:spMkLst>
            <pc:docMk/>
            <pc:sldMk cId="3352755472" sldId="1539"/>
            <ac:spMk id="5" creationId="{220855FD-275B-45D0-B333-FFB3D6902459}"/>
          </ac:spMkLst>
        </pc:spChg>
        <pc:picChg chg="add mod">
          <ac:chgData name="张 智" userId="36bdf691fd3510be" providerId="LiveId" clId="{3914E719-BD8A-4426-894E-F0D2138B8BC4}" dt="2023-10-02T06:25:15.809" v="13014" actId="1076"/>
          <ac:picMkLst>
            <pc:docMk/>
            <pc:sldMk cId="3352755472" sldId="1539"/>
            <ac:picMk id="4" creationId="{DCA9A889-AB1C-41E9-B8FA-0C62902824AA}"/>
          </ac:picMkLst>
        </pc:picChg>
        <pc:picChg chg="del">
          <ac:chgData name="张 智" userId="36bdf691fd3510be" providerId="LiveId" clId="{3914E719-BD8A-4426-894E-F0D2138B8BC4}" dt="2023-10-02T06:25:11.238" v="13012" actId="478"/>
          <ac:picMkLst>
            <pc:docMk/>
            <pc:sldMk cId="3352755472" sldId="1539"/>
            <ac:picMk id="10" creationId="{37726955-9225-4B94-9B06-246EF670446B}"/>
          </ac:picMkLst>
        </pc:picChg>
      </pc:sldChg>
      <pc:sldChg chg="add del">
        <pc:chgData name="张 智" userId="36bdf691fd3510be" providerId="LiveId" clId="{3914E719-BD8A-4426-894E-F0D2138B8BC4}" dt="2023-10-02T05:56:53.160" v="12843"/>
        <pc:sldMkLst>
          <pc:docMk/>
          <pc:sldMk cId="3412413232" sldId="1539"/>
        </pc:sldMkLst>
      </pc:sldChg>
      <pc:sldChg chg="addSp delSp modSp add mod modNotesTx">
        <pc:chgData name="张 智" userId="36bdf691fd3510be" providerId="LiveId" clId="{3914E719-BD8A-4426-894E-F0D2138B8BC4}" dt="2023-10-02T06:39:27.564" v="13325" actId="20577"/>
        <pc:sldMkLst>
          <pc:docMk/>
          <pc:sldMk cId="1317027526" sldId="1540"/>
        </pc:sldMkLst>
        <pc:spChg chg="mod">
          <ac:chgData name="张 智" userId="36bdf691fd3510be" providerId="LiveId" clId="{3914E719-BD8A-4426-894E-F0D2138B8BC4}" dt="2023-10-02T06:39:18.676" v="13319" actId="20577"/>
          <ac:spMkLst>
            <pc:docMk/>
            <pc:sldMk cId="1317027526" sldId="1540"/>
            <ac:spMk id="6" creationId="{EC9E7BEB-3F91-44AB-BA5F-5D44F984511D}"/>
          </ac:spMkLst>
        </pc:spChg>
        <pc:spChg chg="add del">
          <ac:chgData name="张 智" userId="36bdf691fd3510be" providerId="LiveId" clId="{3914E719-BD8A-4426-894E-F0D2138B8BC4}" dt="2023-10-02T06:32:26.098" v="13114"/>
          <ac:spMkLst>
            <pc:docMk/>
            <pc:sldMk cId="1317027526" sldId="1540"/>
            <ac:spMk id="7" creationId="{892FA2BE-49D6-480B-9C36-A2BFA7B7EEAE}"/>
          </ac:spMkLst>
        </pc:spChg>
        <pc:picChg chg="del mod">
          <ac:chgData name="张 智" userId="36bdf691fd3510be" providerId="LiveId" clId="{3914E719-BD8A-4426-894E-F0D2138B8BC4}" dt="2023-10-02T06:32:00.561" v="13108" actId="478"/>
          <ac:picMkLst>
            <pc:docMk/>
            <pc:sldMk cId="1317027526" sldId="1540"/>
            <ac:picMk id="4" creationId="{C03CC61A-49DC-42B6-A780-75F0C834D45F}"/>
          </ac:picMkLst>
        </pc:picChg>
        <pc:picChg chg="add mod">
          <ac:chgData name="张 智" userId="36bdf691fd3510be" providerId="LiveId" clId="{3914E719-BD8A-4426-894E-F0D2138B8BC4}" dt="2023-10-02T06:32:03.487" v="13110" actId="1076"/>
          <ac:picMkLst>
            <pc:docMk/>
            <pc:sldMk cId="1317027526" sldId="1540"/>
            <ac:picMk id="5" creationId="{8F5C3809-97F0-4BF1-A4CC-1204306154E7}"/>
          </ac:picMkLst>
        </pc:picChg>
      </pc:sldChg>
      <pc:sldChg chg="delSp add del mod">
        <pc:chgData name="张 智" userId="36bdf691fd3510be" providerId="LiveId" clId="{3914E719-BD8A-4426-894E-F0D2138B8BC4}" dt="2023-10-02T06:39:44.859" v="13328" actId="2696"/>
        <pc:sldMkLst>
          <pc:docMk/>
          <pc:sldMk cId="517226575" sldId="1541"/>
        </pc:sldMkLst>
        <pc:spChg chg="del">
          <ac:chgData name="张 智" userId="36bdf691fd3510be" providerId="LiveId" clId="{3914E719-BD8A-4426-894E-F0D2138B8BC4}" dt="2023-10-02T06:39:41.717" v="13327" actId="478"/>
          <ac:spMkLst>
            <pc:docMk/>
            <pc:sldMk cId="517226575" sldId="1541"/>
            <ac:spMk id="6" creationId="{EC9E7BEB-3F91-44AB-BA5F-5D44F984511D}"/>
          </ac:spMkLst>
        </pc:spChg>
      </pc:sldChg>
      <pc:sldChg chg="addSp delSp modSp add mod modNotesTx">
        <pc:chgData name="张 智" userId="36bdf691fd3510be" providerId="LiveId" clId="{3914E719-BD8A-4426-894E-F0D2138B8BC4}" dt="2023-10-02T06:57:31.984" v="13493" actId="1076"/>
        <pc:sldMkLst>
          <pc:docMk/>
          <pc:sldMk cId="132073350" sldId="1542"/>
        </pc:sldMkLst>
        <pc:spChg chg="mod">
          <ac:chgData name="张 智" userId="36bdf691fd3510be" providerId="LiveId" clId="{3914E719-BD8A-4426-894E-F0D2138B8BC4}" dt="2023-10-02T06:48:59.204" v="13488" actId="14100"/>
          <ac:spMkLst>
            <pc:docMk/>
            <pc:sldMk cId="132073350" sldId="1542"/>
            <ac:spMk id="6" creationId="{EC9E7BEB-3F91-44AB-BA5F-5D44F984511D}"/>
          </ac:spMkLst>
        </pc:spChg>
        <pc:spChg chg="add del">
          <ac:chgData name="张 智" userId="36bdf691fd3510be" providerId="LiveId" clId="{3914E719-BD8A-4426-894E-F0D2138B8BC4}" dt="2023-10-02T06:41:38.482" v="13334"/>
          <ac:spMkLst>
            <pc:docMk/>
            <pc:sldMk cId="132073350" sldId="1542"/>
            <ac:spMk id="7" creationId="{9813A35C-D873-49AB-A479-BFF3409C5F8D}"/>
          </ac:spMkLst>
        </pc:spChg>
        <pc:spChg chg="add del">
          <ac:chgData name="张 智" userId="36bdf691fd3510be" providerId="LiveId" clId="{3914E719-BD8A-4426-894E-F0D2138B8BC4}" dt="2023-10-02T06:42:35.236" v="13353"/>
          <ac:spMkLst>
            <pc:docMk/>
            <pc:sldMk cId="132073350" sldId="1542"/>
            <ac:spMk id="8" creationId="{7F3E78DD-62FA-4E58-981E-C8A35D5502B1}"/>
          </ac:spMkLst>
        </pc:spChg>
        <pc:picChg chg="add mod">
          <ac:chgData name="张 智" userId="36bdf691fd3510be" providerId="LiveId" clId="{3914E719-BD8A-4426-894E-F0D2138B8BC4}" dt="2023-10-02T06:49:04.602" v="13489" actId="1076"/>
          <ac:picMkLst>
            <pc:docMk/>
            <pc:sldMk cId="132073350" sldId="1542"/>
            <ac:picMk id="4" creationId="{DC2A749C-C8AD-4030-8BAC-D35FBB2BF764}"/>
          </ac:picMkLst>
        </pc:picChg>
        <pc:picChg chg="del">
          <ac:chgData name="张 智" userId="36bdf691fd3510be" providerId="LiveId" clId="{3914E719-BD8A-4426-894E-F0D2138B8BC4}" dt="2023-10-02T06:41:09.415" v="13330" actId="478"/>
          <ac:picMkLst>
            <pc:docMk/>
            <pc:sldMk cId="132073350" sldId="1542"/>
            <ac:picMk id="5" creationId="{8F5C3809-97F0-4BF1-A4CC-1204306154E7}"/>
          </ac:picMkLst>
        </pc:picChg>
        <pc:picChg chg="add mod">
          <ac:chgData name="张 智" userId="36bdf691fd3510be" providerId="LiveId" clId="{3914E719-BD8A-4426-894E-F0D2138B8BC4}" dt="2023-10-02T06:57:05.328" v="13491" actId="1076"/>
          <ac:picMkLst>
            <pc:docMk/>
            <pc:sldMk cId="132073350" sldId="1542"/>
            <ac:picMk id="10" creationId="{E088C7FB-7B33-4DBC-9F87-B12766ACD8C9}"/>
          </ac:picMkLst>
        </pc:picChg>
        <pc:picChg chg="add mod">
          <ac:chgData name="张 智" userId="36bdf691fd3510be" providerId="LiveId" clId="{3914E719-BD8A-4426-894E-F0D2138B8BC4}" dt="2023-10-02T06:57:31.984" v="13493" actId="1076"/>
          <ac:picMkLst>
            <pc:docMk/>
            <pc:sldMk cId="132073350" sldId="1542"/>
            <ac:picMk id="12" creationId="{0AC47A1F-BBDB-4709-A9C1-DC78891AF9A5}"/>
          </ac:picMkLst>
        </pc:picChg>
      </pc:sldChg>
    </pc:docChg>
  </pc:docChgLst>
  <pc:docChgLst>
    <pc:chgData name="张 智" userId="36bdf691fd3510be" providerId="LiveId" clId="{10A5174C-BB58-45DB-A875-3229D05D0CF7}"/>
    <pc:docChg chg="undo redo custSel addSld delSld modSld sldOrd">
      <pc:chgData name="张 智" userId="36bdf691fd3510be" providerId="LiveId" clId="{10A5174C-BB58-45DB-A875-3229D05D0CF7}" dt="2023-10-10T06:31:30.250" v="35819" actId="20577"/>
      <pc:docMkLst>
        <pc:docMk/>
      </pc:docMkLst>
      <pc:sldChg chg="modSp add del mod">
        <pc:chgData name="张 智" userId="36bdf691fd3510be" providerId="LiveId" clId="{10A5174C-BB58-45DB-A875-3229D05D0CF7}" dt="2023-10-08T02:36:59.674" v="8981" actId="2696"/>
        <pc:sldMkLst>
          <pc:docMk/>
          <pc:sldMk cId="3510696186" sldId="413"/>
        </pc:sldMkLst>
        <pc:spChg chg="mod">
          <ac:chgData name="张 智" userId="36bdf691fd3510be" providerId="LiveId" clId="{10A5174C-BB58-45DB-A875-3229D05D0CF7}" dt="2023-10-06T15:40:22.386" v="5501" actId="1076"/>
          <ac:spMkLst>
            <pc:docMk/>
            <pc:sldMk cId="3510696186" sldId="413"/>
            <ac:spMk id="6" creationId="{E7D82DD1-F8B7-9C45-B31E-4935162B95DF}"/>
          </ac:spMkLst>
        </pc:spChg>
        <pc:spChg chg="mod">
          <ac:chgData name="张 智" userId="36bdf691fd3510be" providerId="LiveId" clId="{10A5174C-BB58-45DB-A875-3229D05D0CF7}" dt="2023-10-06T15:40:44.153" v="5507" actId="1076"/>
          <ac:spMkLst>
            <pc:docMk/>
            <pc:sldMk cId="3510696186" sldId="413"/>
            <ac:spMk id="8" creationId="{00000000-0000-0000-0000-000000000000}"/>
          </ac:spMkLst>
        </pc:spChg>
        <pc:picChg chg="mod">
          <ac:chgData name="张 智" userId="36bdf691fd3510be" providerId="LiveId" clId="{10A5174C-BB58-45DB-A875-3229D05D0CF7}" dt="2023-10-06T15:40:25.257" v="5502" actId="1076"/>
          <ac:picMkLst>
            <pc:docMk/>
            <pc:sldMk cId="3510696186" sldId="413"/>
            <ac:picMk id="4" creationId="{C39B2A45-C0C0-084E-977C-E2AD893E98F9}"/>
          </ac:picMkLst>
        </pc:picChg>
      </pc:sldChg>
      <pc:sldChg chg="modSp add mod modNotesTx">
        <pc:chgData name="张 智" userId="36bdf691fd3510be" providerId="LiveId" clId="{10A5174C-BB58-45DB-A875-3229D05D0CF7}" dt="2023-10-09T14:34:29.682" v="22276" actId="20577"/>
        <pc:sldMkLst>
          <pc:docMk/>
          <pc:sldMk cId="4169804244" sldId="413"/>
        </pc:sldMkLst>
        <pc:spChg chg="mod">
          <ac:chgData name="张 智" userId="36bdf691fd3510be" providerId="LiveId" clId="{10A5174C-BB58-45DB-A875-3229D05D0CF7}" dt="2023-10-09T14:30:41.811" v="21800" actId="20577"/>
          <ac:spMkLst>
            <pc:docMk/>
            <pc:sldMk cId="4169804244" sldId="413"/>
            <ac:spMk id="6" creationId="{E7D82DD1-F8B7-9C45-B31E-4935162B95DF}"/>
          </ac:spMkLst>
        </pc:spChg>
        <pc:spChg chg="mod">
          <ac:chgData name="张 智" userId="36bdf691fd3510be" providerId="LiveId" clId="{10A5174C-BB58-45DB-A875-3229D05D0CF7}" dt="2023-10-09T14:31:57.363" v="21900" actId="20577"/>
          <ac:spMkLst>
            <pc:docMk/>
            <pc:sldMk cId="4169804244" sldId="413"/>
            <ac:spMk id="8" creationId="{00000000-0000-0000-0000-000000000000}"/>
          </ac:spMkLst>
        </pc:spChg>
        <pc:picChg chg="mod">
          <ac:chgData name="张 智" userId="36bdf691fd3510be" providerId="LiveId" clId="{10A5174C-BB58-45DB-A875-3229D05D0CF7}" dt="2023-10-09T14:29:53.211" v="21789" actId="1076"/>
          <ac:picMkLst>
            <pc:docMk/>
            <pc:sldMk cId="4169804244" sldId="413"/>
            <ac:picMk id="4" creationId="{C39B2A45-C0C0-084E-977C-E2AD893E98F9}"/>
          </ac:picMkLst>
        </pc:picChg>
      </pc:sldChg>
      <pc:sldChg chg="add del">
        <pc:chgData name="张 智" userId="36bdf691fd3510be" providerId="LiveId" clId="{10A5174C-BB58-45DB-A875-3229D05D0CF7}" dt="2023-10-06T16:13:31.586" v="5802" actId="2696"/>
        <pc:sldMkLst>
          <pc:docMk/>
          <pc:sldMk cId="2847968504" sldId="418"/>
        </pc:sldMkLst>
      </pc:sldChg>
      <pc:sldChg chg="addSp delSp modSp add mod">
        <pc:chgData name="张 智" userId="36bdf691fd3510be" providerId="LiveId" clId="{10A5174C-BB58-45DB-A875-3229D05D0CF7}" dt="2023-10-08T02:37:40.989" v="8993" actId="14100"/>
        <pc:sldMkLst>
          <pc:docMk/>
          <pc:sldMk cId="1897141670" sldId="476"/>
        </pc:sldMkLst>
        <pc:spChg chg="del">
          <ac:chgData name="张 智" userId="36bdf691fd3510be" providerId="LiveId" clId="{10A5174C-BB58-45DB-A875-3229D05D0CF7}" dt="2023-10-06T15:38:15.168" v="5491" actId="478"/>
          <ac:spMkLst>
            <pc:docMk/>
            <pc:sldMk cId="1897141670" sldId="476"/>
            <ac:spMk id="3" creationId="{00000000-0000-0000-0000-000000000000}"/>
          </ac:spMkLst>
        </pc:spChg>
        <pc:spChg chg="add del mod">
          <ac:chgData name="张 智" userId="36bdf691fd3510be" providerId="LiveId" clId="{10A5174C-BB58-45DB-A875-3229D05D0CF7}" dt="2023-10-06T15:38:17.379" v="5492" actId="478"/>
          <ac:spMkLst>
            <pc:docMk/>
            <pc:sldMk cId="1897141670" sldId="476"/>
            <ac:spMk id="4" creationId="{AE12E940-B12B-4934-AE39-1CA3D3F75EAA}"/>
          </ac:spMkLst>
        </pc:spChg>
        <pc:spChg chg="mod">
          <ac:chgData name="张 智" userId="36bdf691fd3510be" providerId="LiveId" clId="{10A5174C-BB58-45DB-A875-3229D05D0CF7}" dt="2023-10-08T02:37:40.989" v="8993" actId="14100"/>
          <ac:spMkLst>
            <pc:docMk/>
            <pc:sldMk cId="1897141670" sldId="476"/>
            <ac:spMk id="6" creationId="{EAFFCB64-FF66-6944-8BE3-6DBDEEE4156B}"/>
          </ac:spMkLst>
        </pc:spChg>
      </pc:sldChg>
      <pc:sldChg chg="addSp delSp modSp add del mod">
        <pc:chgData name="张 智" userId="36bdf691fd3510be" providerId="LiveId" clId="{10A5174C-BB58-45DB-A875-3229D05D0CF7}" dt="2023-10-08T01:57:26.876" v="8657" actId="2696"/>
        <pc:sldMkLst>
          <pc:docMk/>
          <pc:sldMk cId="1511204401" sldId="480"/>
        </pc:sldMkLst>
        <pc:picChg chg="add mod">
          <ac:chgData name="张 智" userId="36bdf691fd3510be" providerId="LiveId" clId="{10A5174C-BB58-45DB-A875-3229D05D0CF7}" dt="2023-10-07T15:17:37.227" v="8272" actId="1076"/>
          <ac:picMkLst>
            <pc:docMk/>
            <pc:sldMk cId="1511204401" sldId="480"/>
            <ac:picMk id="3" creationId="{F2A0BDCE-6CCA-446E-8BFE-59E4D9B39BC2}"/>
          </ac:picMkLst>
        </pc:picChg>
        <pc:picChg chg="del">
          <ac:chgData name="张 智" userId="36bdf691fd3510be" providerId="LiveId" clId="{10A5174C-BB58-45DB-A875-3229D05D0CF7}" dt="2023-10-06T16:05:07.681" v="5508" actId="478"/>
          <ac:picMkLst>
            <pc:docMk/>
            <pc:sldMk cId="1511204401" sldId="480"/>
            <ac:picMk id="5" creationId="{81745973-3DAC-1541-903A-1480CD84E5AB}"/>
          </ac:picMkLst>
        </pc:picChg>
        <pc:picChg chg="add mod">
          <ac:chgData name="张 智" userId="36bdf691fd3510be" providerId="LiveId" clId="{10A5174C-BB58-45DB-A875-3229D05D0CF7}" dt="2023-10-07T15:18:59.323" v="8274" actId="1076"/>
          <ac:picMkLst>
            <pc:docMk/>
            <pc:sldMk cId="1511204401" sldId="480"/>
            <ac:picMk id="6" creationId="{E40BA2B2-B8A9-44B5-99BB-110A425076DF}"/>
          </ac:picMkLst>
        </pc:picChg>
      </pc:sldChg>
      <pc:sldChg chg="addSp delSp modSp add del mod">
        <pc:chgData name="张 智" userId="36bdf691fd3510be" providerId="LiveId" clId="{10A5174C-BB58-45DB-A875-3229D05D0CF7}" dt="2023-10-08T01:56:27.683" v="8640" actId="2696"/>
        <pc:sldMkLst>
          <pc:docMk/>
          <pc:sldMk cId="3374671176" sldId="481"/>
        </pc:sldMkLst>
        <pc:spChg chg="add mod">
          <ac:chgData name="张 智" userId="36bdf691fd3510be" providerId="LiveId" clId="{10A5174C-BB58-45DB-A875-3229D05D0CF7}" dt="2023-10-06T16:08:03.866" v="5626" actId="14100"/>
          <ac:spMkLst>
            <pc:docMk/>
            <pc:sldMk cId="3374671176" sldId="481"/>
            <ac:spMk id="2" creationId="{515DF14F-37EE-4B6D-918B-D902F61EB771}"/>
          </ac:spMkLst>
        </pc:spChg>
        <pc:spChg chg="del mod">
          <ac:chgData name="张 智" userId="36bdf691fd3510be" providerId="LiveId" clId="{10A5174C-BB58-45DB-A875-3229D05D0CF7}" dt="2023-10-06T16:08:09.854" v="5628" actId="478"/>
          <ac:spMkLst>
            <pc:docMk/>
            <pc:sldMk cId="3374671176" sldId="481"/>
            <ac:spMk id="4" creationId="{E5A7450D-15D5-4E3B-8D0F-AF00B0E82165}"/>
          </ac:spMkLst>
        </pc:spChg>
        <pc:spChg chg="del mod">
          <ac:chgData name="张 智" userId="36bdf691fd3510be" providerId="LiveId" clId="{10A5174C-BB58-45DB-A875-3229D05D0CF7}" dt="2023-10-08T01:56:20.333" v="8639" actId="21"/>
          <ac:spMkLst>
            <pc:docMk/>
            <pc:sldMk cId="3374671176" sldId="481"/>
            <ac:spMk id="5" creationId="{4BF101CC-D7C3-F340-B66E-F8716527F857}"/>
          </ac:spMkLst>
        </pc:spChg>
        <pc:spChg chg="mod">
          <ac:chgData name="张 智" userId="36bdf691fd3510be" providerId="LiveId" clId="{10A5174C-BB58-45DB-A875-3229D05D0CF7}" dt="2023-10-06T16:07:35.432" v="5621" actId="1035"/>
          <ac:spMkLst>
            <pc:docMk/>
            <pc:sldMk cId="3374671176" sldId="481"/>
            <ac:spMk id="6" creationId="{C8FE420F-844E-6C4E-86D4-882F3ABAD477}"/>
          </ac:spMkLst>
        </pc:spChg>
        <pc:spChg chg="add mod">
          <ac:chgData name="张 智" userId="36bdf691fd3510be" providerId="LiveId" clId="{10A5174C-BB58-45DB-A875-3229D05D0CF7}" dt="2023-10-06T16:07:48.726" v="5625" actId="1036"/>
          <ac:spMkLst>
            <pc:docMk/>
            <pc:sldMk cId="3374671176" sldId="481"/>
            <ac:spMk id="7" creationId="{48CED7DA-89B1-4D46-9B20-949B5D7B20C9}"/>
          </ac:spMkLst>
        </pc:spChg>
        <pc:spChg chg="add mod">
          <ac:chgData name="张 智" userId="36bdf691fd3510be" providerId="LiveId" clId="{10A5174C-BB58-45DB-A875-3229D05D0CF7}" dt="2023-10-06T16:07:35.432" v="5621" actId="1035"/>
          <ac:spMkLst>
            <pc:docMk/>
            <pc:sldMk cId="3374671176" sldId="481"/>
            <ac:spMk id="8" creationId="{E00568FF-9444-4519-8C58-A1A21FCB6C51}"/>
          </ac:spMkLst>
        </pc:spChg>
        <pc:spChg chg="add mod">
          <ac:chgData name="张 智" userId="36bdf691fd3510be" providerId="LiveId" clId="{10A5174C-BB58-45DB-A875-3229D05D0CF7}" dt="2023-10-08T01:56:20.333" v="8639" actId="21"/>
          <ac:spMkLst>
            <pc:docMk/>
            <pc:sldMk cId="3374671176" sldId="481"/>
            <ac:spMk id="10" creationId="{BED686E2-3E16-4CA8-9382-8A56B3DE8428}"/>
          </ac:spMkLst>
        </pc:spChg>
        <pc:picChg chg="mod">
          <ac:chgData name="张 智" userId="36bdf691fd3510be" providerId="LiveId" clId="{10A5174C-BB58-45DB-A875-3229D05D0CF7}" dt="2023-10-06T16:07:35.432" v="5621" actId="1035"/>
          <ac:picMkLst>
            <pc:docMk/>
            <pc:sldMk cId="3374671176" sldId="481"/>
            <ac:picMk id="3" creationId="{96D2F62E-1213-F440-8690-2E49DD56CA76}"/>
          </ac:picMkLst>
        </pc:picChg>
      </pc:sldChg>
      <pc:sldChg chg="add del">
        <pc:chgData name="张 智" userId="36bdf691fd3510be" providerId="LiveId" clId="{10A5174C-BB58-45DB-A875-3229D05D0CF7}" dt="2023-10-07T15:10:01.389" v="8095" actId="2696"/>
        <pc:sldMkLst>
          <pc:docMk/>
          <pc:sldMk cId="4043770122" sldId="490"/>
        </pc:sldMkLst>
      </pc:sldChg>
      <pc:sldChg chg="modSp add mod">
        <pc:chgData name="张 智" userId="36bdf691fd3510be" providerId="LiveId" clId="{10A5174C-BB58-45DB-A875-3229D05D0CF7}" dt="2023-10-08T14:42:15.946" v="9622" actId="14100"/>
        <pc:sldMkLst>
          <pc:docMk/>
          <pc:sldMk cId="1192210659" sldId="491"/>
        </pc:sldMkLst>
        <pc:spChg chg="mod">
          <ac:chgData name="张 智" userId="36bdf691fd3510be" providerId="LiveId" clId="{10A5174C-BB58-45DB-A875-3229D05D0CF7}" dt="2023-10-08T14:42:03.718" v="9619" actId="2711"/>
          <ac:spMkLst>
            <pc:docMk/>
            <pc:sldMk cId="1192210659" sldId="491"/>
            <ac:spMk id="5" creationId="{00000000-0000-0000-0000-000000000000}"/>
          </ac:spMkLst>
        </pc:spChg>
        <pc:spChg chg="mod">
          <ac:chgData name="张 智" userId="36bdf691fd3510be" providerId="LiveId" clId="{10A5174C-BB58-45DB-A875-3229D05D0CF7}" dt="2023-10-08T14:41:52.227" v="9616" actId="113"/>
          <ac:spMkLst>
            <pc:docMk/>
            <pc:sldMk cId="1192210659" sldId="491"/>
            <ac:spMk id="8" creationId="{00000000-0000-0000-0000-000000000000}"/>
          </ac:spMkLst>
        </pc:spChg>
        <pc:spChg chg="mod">
          <ac:chgData name="张 智" userId="36bdf691fd3510be" providerId="LiveId" clId="{10A5174C-BB58-45DB-A875-3229D05D0CF7}" dt="2023-10-08T14:42:15.946" v="9622" actId="14100"/>
          <ac:spMkLst>
            <pc:docMk/>
            <pc:sldMk cId="1192210659" sldId="491"/>
            <ac:spMk id="9" creationId="{00000000-0000-0000-0000-000000000000}"/>
          </ac:spMkLst>
        </pc:spChg>
        <pc:spChg chg="mod">
          <ac:chgData name="张 智" userId="36bdf691fd3510be" providerId="LiveId" clId="{10A5174C-BB58-45DB-A875-3229D05D0CF7}" dt="2023-10-08T14:42:07.731" v="9620" actId="113"/>
          <ac:spMkLst>
            <pc:docMk/>
            <pc:sldMk cId="1192210659" sldId="491"/>
            <ac:spMk id="10" creationId="{00000000-0000-0000-0000-000000000000}"/>
          </ac:spMkLst>
        </pc:spChg>
      </pc:sldChg>
      <pc:sldChg chg="addSp modSp add mod modNotesTx">
        <pc:chgData name="张 智" userId="36bdf691fd3510be" providerId="LiveId" clId="{10A5174C-BB58-45DB-A875-3229D05D0CF7}" dt="2023-10-10T03:17:48.164" v="32777" actId="20577"/>
        <pc:sldMkLst>
          <pc:docMk/>
          <pc:sldMk cId="3718469435" sldId="492"/>
        </pc:sldMkLst>
        <pc:spChg chg="add mod">
          <ac:chgData name="张 智" userId="36bdf691fd3510be" providerId="LiveId" clId="{10A5174C-BB58-45DB-A875-3229D05D0CF7}" dt="2023-10-09T14:49:28.031" v="23154" actId="20577"/>
          <ac:spMkLst>
            <pc:docMk/>
            <pc:sldMk cId="3718469435" sldId="492"/>
            <ac:spMk id="4" creationId="{1F2E8368-EEE3-459A-A801-C6618C26CE9F}"/>
          </ac:spMkLst>
        </pc:spChg>
        <pc:spChg chg="mod">
          <ac:chgData name="张 智" userId="36bdf691fd3510be" providerId="LiveId" clId="{10A5174C-BB58-45DB-A875-3229D05D0CF7}" dt="2023-10-10T03:17:17.269" v="32750" actId="20577"/>
          <ac:spMkLst>
            <pc:docMk/>
            <pc:sldMk cId="3718469435" sldId="492"/>
            <ac:spMk id="13" creationId="{00000000-0000-0000-0000-000000000000}"/>
          </ac:spMkLst>
        </pc:spChg>
      </pc:sldChg>
      <pc:sldChg chg="modSp add mod modNotesTx">
        <pc:chgData name="张 智" userId="36bdf691fd3510be" providerId="LiveId" clId="{10A5174C-BB58-45DB-A875-3229D05D0CF7}" dt="2023-10-09T14:39:06.515" v="22394" actId="20577"/>
        <pc:sldMkLst>
          <pc:docMk/>
          <pc:sldMk cId="3232951917" sldId="493"/>
        </pc:sldMkLst>
        <pc:spChg chg="mod">
          <ac:chgData name="张 智" userId="36bdf691fd3510be" providerId="LiveId" clId="{10A5174C-BB58-45DB-A875-3229D05D0CF7}" dt="2023-10-09T14:28:47.218" v="21762" actId="255"/>
          <ac:spMkLst>
            <pc:docMk/>
            <pc:sldMk cId="3232951917" sldId="493"/>
            <ac:spMk id="5" creationId="{00000000-0000-0000-0000-000000000000}"/>
          </ac:spMkLst>
        </pc:spChg>
        <pc:spChg chg="mod">
          <ac:chgData name="张 智" userId="36bdf691fd3510be" providerId="LiveId" clId="{10A5174C-BB58-45DB-A875-3229D05D0CF7}" dt="2023-10-09T14:28:35.649" v="21760" actId="113"/>
          <ac:spMkLst>
            <pc:docMk/>
            <pc:sldMk cId="3232951917" sldId="493"/>
            <ac:spMk id="8" creationId="{00000000-0000-0000-0000-000000000000}"/>
          </ac:spMkLst>
        </pc:spChg>
        <pc:spChg chg="mod">
          <ac:chgData name="张 智" userId="36bdf691fd3510be" providerId="LiveId" clId="{10A5174C-BB58-45DB-A875-3229D05D0CF7}" dt="2023-10-09T14:38:55.871" v="22393" actId="20577"/>
          <ac:spMkLst>
            <pc:docMk/>
            <pc:sldMk cId="3232951917" sldId="493"/>
            <ac:spMk id="9" creationId="{B455F24D-CB95-4697-A721-50A74D4ED3B4}"/>
          </ac:spMkLst>
        </pc:spChg>
      </pc:sldChg>
      <pc:sldChg chg="add del">
        <pc:chgData name="张 智" userId="36bdf691fd3510be" providerId="LiveId" clId="{10A5174C-BB58-45DB-A875-3229D05D0CF7}" dt="2023-10-06T16:13:34.607" v="5803" actId="2696"/>
        <pc:sldMkLst>
          <pc:docMk/>
          <pc:sldMk cId="1471087701" sldId="505"/>
        </pc:sldMkLst>
      </pc:sldChg>
      <pc:sldChg chg="addSp delSp modSp add del mod">
        <pc:chgData name="张 智" userId="36bdf691fd3510be" providerId="LiveId" clId="{10A5174C-BB58-45DB-A875-3229D05D0CF7}" dt="2023-10-08T02:34:46.625" v="8946" actId="2696"/>
        <pc:sldMkLst>
          <pc:docMk/>
          <pc:sldMk cId="981371513" sldId="506"/>
        </pc:sldMkLst>
        <pc:spChg chg="del mod">
          <ac:chgData name="张 智" userId="36bdf691fd3510be" providerId="LiveId" clId="{10A5174C-BB58-45DB-A875-3229D05D0CF7}" dt="2023-10-06T16:13:55.963" v="5806" actId="478"/>
          <ac:spMkLst>
            <pc:docMk/>
            <pc:sldMk cId="981371513" sldId="506"/>
            <ac:spMk id="6" creationId="{00000000-0000-0000-0000-000000000000}"/>
          </ac:spMkLst>
        </pc:spChg>
        <pc:spChg chg="add mod">
          <ac:chgData name="张 智" userId="36bdf691fd3510be" providerId="LiveId" clId="{10A5174C-BB58-45DB-A875-3229D05D0CF7}" dt="2023-10-07T13:40:25.959" v="5834" actId="14100"/>
          <ac:spMkLst>
            <pc:docMk/>
            <pc:sldMk cId="981371513" sldId="506"/>
            <ac:spMk id="7" creationId="{71656B99-508D-4C35-8693-A3DFBBB71327}"/>
          </ac:spMkLst>
        </pc:spChg>
        <pc:spChg chg="del mod">
          <ac:chgData name="张 智" userId="36bdf691fd3510be" providerId="LiveId" clId="{10A5174C-BB58-45DB-A875-3229D05D0CF7}" dt="2023-10-07T13:38:50.618" v="5813" actId="478"/>
          <ac:spMkLst>
            <pc:docMk/>
            <pc:sldMk cId="981371513" sldId="506"/>
            <ac:spMk id="9" creationId="{00000000-0000-0000-0000-000000000000}"/>
          </ac:spMkLst>
        </pc:spChg>
        <pc:spChg chg="mod">
          <ac:chgData name="张 智" userId="36bdf691fd3510be" providerId="LiveId" clId="{10A5174C-BB58-45DB-A875-3229D05D0CF7}" dt="2023-10-08T02:31:23.646" v="8922" actId="20577"/>
          <ac:spMkLst>
            <pc:docMk/>
            <pc:sldMk cId="981371513" sldId="506"/>
            <ac:spMk id="10" creationId="{2C7792B5-D803-4B41-824D-48CB44D1FA0C}"/>
          </ac:spMkLst>
        </pc:spChg>
        <pc:spChg chg="add mod">
          <ac:chgData name="张 智" userId="36bdf691fd3510be" providerId="LiveId" clId="{10A5174C-BB58-45DB-A875-3229D05D0CF7}" dt="2023-10-07T13:41:04.690" v="5859" actId="1036"/>
          <ac:spMkLst>
            <pc:docMk/>
            <pc:sldMk cId="981371513" sldId="506"/>
            <ac:spMk id="11" creationId="{EB68FC77-381B-47A6-BDB7-DE02CF57692B}"/>
          </ac:spMkLst>
        </pc:spChg>
        <pc:spChg chg="add mod">
          <ac:chgData name="张 智" userId="36bdf691fd3510be" providerId="LiveId" clId="{10A5174C-BB58-45DB-A875-3229D05D0CF7}" dt="2023-10-07T13:41:12.520" v="5861" actId="1076"/>
          <ac:spMkLst>
            <pc:docMk/>
            <pc:sldMk cId="981371513" sldId="506"/>
            <ac:spMk id="12" creationId="{3578F53C-BFD6-422C-A988-AEA36E3A733C}"/>
          </ac:spMkLst>
        </pc:spChg>
        <pc:spChg chg="add mod">
          <ac:chgData name="张 智" userId="36bdf691fd3510be" providerId="LiveId" clId="{10A5174C-BB58-45DB-A875-3229D05D0CF7}" dt="2023-10-07T13:41:32.348" v="5899" actId="1038"/>
          <ac:spMkLst>
            <pc:docMk/>
            <pc:sldMk cId="981371513" sldId="506"/>
            <ac:spMk id="13" creationId="{1F5CF353-EDAD-4E84-9B43-8BB8AD44056B}"/>
          </ac:spMkLst>
        </pc:spChg>
        <pc:picChg chg="add del mod">
          <ac:chgData name="张 智" userId="36bdf691fd3510be" providerId="LiveId" clId="{10A5174C-BB58-45DB-A875-3229D05D0CF7}" dt="2023-10-07T13:39:53.212" v="5820" actId="478"/>
          <ac:picMkLst>
            <pc:docMk/>
            <pc:sldMk cId="981371513" sldId="506"/>
            <ac:picMk id="3" creationId="{8E167210-E5CE-4DB3-AD7F-9D13BAE55489}"/>
          </ac:picMkLst>
        </pc:picChg>
        <pc:picChg chg="add mod">
          <ac:chgData name="张 智" userId="36bdf691fd3510be" providerId="LiveId" clId="{10A5174C-BB58-45DB-A875-3229D05D0CF7}" dt="2023-10-07T13:39:56.616" v="5822" actId="1076"/>
          <ac:picMkLst>
            <pc:docMk/>
            <pc:sldMk cId="981371513" sldId="506"/>
            <ac:picMk id="5" creationId="{3F4C3A8E-318E-4EFC-BFC9-3E399F8A8361}"/>
          </ac:picMkLst>
        </pc:picChg>
      </pc:sldChg>
      <pc:sldChg chg="addSp delSp modSp add del mod modNotesTx">
        <pc:chgData name="张 智" userId="36bdf691fd3510be" providerId="LiveId" clId="{10A5174C-BB58-45DB-A875-3229D05D0CF7}" dt="2023-10-09T15:23:59.327" v="24102" actId="2696"/>
        <pc:sldMkLst>
          <pc:docMk/>
          <pc:sldMk cId="1553422373" sldId="506"/>
        </pc:sldMkLst>
        <pc:spChg chg="mod">
          <ac:chgData name="张 智" userId="36bdf691fd3510be" providerId="LiveId" clId="{10A5174C-BB58-45DB-A875-3229D05D0CF7}" dt="2023-10-08T13:59:54.880" v="9464" actId="113"/>
          <ac:spMkLst>
            <pc:docMk/>
            <pc:sldMk cId="1553422373" sldId="506"/>
            <ac:spMk id="10" creationId="{2C7792B5-D803-4B41-824D-48CB44D1FA0C}"/>
          </ac:spMkLst>
        </pc:spChg>
        <pc:picChg chg="add del">
          <ac:chgData name="张 智" userId="36bdf691fd3510be" providerId="LiveId" clId="{10A5174C-BB58-45DB-A875-3229D05D0CF7}" dt="2023-10-08T13:59:09.492" v="9367" actId="478"/>
          <ac:picMkLst>
            <pc:docMk/>
            <pc:sldMk cId="1553422373" sldId="506"/>
            <ac:picMk id="3" creationId="{81BC4BB2-F56D-4652-9857-BD2F6A3D91DC}"/>
          </ac:picMkLst>
        </pc:picChg>
      </pc:sldChg>
      <pc:sldChg chg="modSp mod modNotesTx">
        <pc:chgData name="张 智" userId="36bdf691fd3510be" providerId="LiveId" clId="{10A5174C-BB58-45DB-A875-3229D05D0CF7}" dt="2023-10-10T05:10:47.688" v="33798" actId="20577"/>
        <pc:sldMkLst>
          <pc:docMk/>
          <pc:sldMk cId="201535397" sldId="1357"/>
        </pc:sldMkLst>
        <pc:spChg chg="mod">
          <ac:chgData name="张 智" userId="36bdf691fd3510be" providerId="LiveId" clId="{10A5174C-BB58-45DB-A875-3229D05D0CF7}" dt="2023-10-05T01:19:50.193" v="15" actId="20577"/>
          <ac:spMkLst>
            <pc:docMk/>
            <pc:sldMk cId="201535397" sldId="1357"/>
            <ac:spMk id="2" creationId="{4D81C55C-64EF-5A4C-AA55-00ED127F3859}"/>
          </ac:spMkLst>
        </pc:spChg>
      </pc:sldChg>
      <pc:sldChg chg="addSp modSp add mod modNotesTx">
        <pc:chgData name="张 智" userId="36bdf691fd3510be" providerId="LiveId" clId="{10A5174C-BB58-45DB-A875-3229D05D0CF7}" dt="2023-10-10T01:37:00.305" v="28572" actId="20577"/>
        <pc:sldMkLst>
          <pc:docMk/>
          <pc:sldMk cId="1144395491" sldId="1358"/>
        </pc:sldMkLst>
        <pc:spChg chg="mod">
          <ac:chgData name="张 智" userId="36bdf691fd3510be" providerId="LiveId" clId="{10A5174C-BB58-45DB-A875-3229D05D0CF7}" dt="2023-10-05T02:24:23.954" v="915" actId="1076"/>
          <ac:spMkLst>
            <pc:docMk/>
            <pc:sldMk cId="1144395491" sldId="1358"/>
            <ac:spMk id="2" creationId="{EB93F8D7-86BD-1F45-AFCF-101895A32B22}"/>
          </ac:spMkLst>
        </pc:spChg>
        <pc:spChg chg="mod">
          <ac:chgData name="张 智" userId="36bdf691fd3510be" providerId="LiveId" clId="{10A5174C-BB58-45DB-A875-3229D05D0CF7}" dt="2023-10-09T08:26:28.533" v="14764" actId="14100"/>
          <ac:spMkLst>
            <pc:docMk/>
            <pc:sldMk cId="1144395491" sldId="1358"/>
            <ac:spMk id="3" creationId="{3FE16A9C-2324-5945-B4B8-0E9FCC57A6F7}"/>
          </ac:spMkLst>
        </pc:spChg>
        <pc:spChg chg="add mod">
          <ac:chgData name="张 智" userId="36bdf691fd3510be" providerId="LiveId" clId="{10A5174C-BB58-45DB-A875-3229D05D0CF7}" dt="2023-10-09T08:26:43.214" v="14772" actId="1036"/>
          <ac:spMkLst>
            <pc:docMk/>
            <pc:sldMk cId="1144395491" sldId="1358"/>
            <ac:spMk id="4" creationId="{A147BF8C-E606-426A-AC33-2A37EE7263BF}"/>
          </ac:spMkLst>
        </pc:spChg>
        <pc:spChg chg="add mod">
          <ac:chgData name="张 智" userId="36bdf691fd3510be" providerId="LiveId" clId="{10A5174C-BB58-45DB-A875-3229D05D0CF7}" dt="2023-10-05T02:25:24.569" v="931" actId="1035"/>
          <ac:spMkLst>
            <pc:docMk/>
            <pc:sldMk cId="1144395491" sldId="1358"/>
            <ac:spMk id="7" creationId="{E2F8D66F-FF26-4574-B5F5-F79E838A09AC}"/>
          </ac:spMkLst>
        </pc:spChg>
        <pc:spChg chg="add mod">
          <ac:chgData name="张 智" userId="36bdf691fd3510be" providerId="LiveId" clId="{10A5174C-BB58-45DB-A875-3229D05D0CF7}" dt="2023-10-09T08:26:43.214" v="14772" actId="1036"/>
          <ac:spMkLst>
            <pc:docMk/>
            <pc:sldMk cId="1144395491" sldId="1358"/>
            <ac:spMk id="8" creationId="{CF9D91C0-20C6-40B5-B1A7-93DD43265A5C}"/>
          </ac:spMkLst>
        </pc:spChg>
        <pc:spChg chg="add mod">
          <ac:chgData name="张 智" userId="36bdf691fd3510be" providerId="LiveId" clId="{10A5174C-BB58-45DB-A875-3229D05D0CF7}" dt="2023-10-09T08:26:43.214" v="14772" actId="1036"/>
          <ac:spMkLst>
            <pc:docMk/>
            <pc:sldMk cId="1144395491" sldId="1358"/>
            <ac:spMk id="9" creationId="{CF9482F5-066B-4B3B-BD22-A574A0FEA470}"/>
          </ac:spMkLst>
        </pc:spChg>
        <pc:picChg chg="add mod">
          <ac:chgData name="张 智" userId="36bdf691fd3510be" providerId="LiveId" clId="{10A5174C-BB58-45DB-A875-3229D05D0CF7}" dt="2023-10-09T08:26:43.214" v="14772" actId="1036"/>
          <ac:picMkLst>
            <pc:docMk/>
            <pc:sldMk cId="1144395491" sldId="1358"/>
            <ac:picMk id="5" creationId="{48DD91E4-C06B-4D8A-B163-D99C181D7AE6}"/>
          </ac:picMkLst>
        </pc:picChg>
      </pc:sldChg>
      <pc:sldChg chg="addSp modSp add mod modNotesTx">
        <pc:chgData name="张 智" userId="36bdf691fd3510be" providerId="LiveId" clId="{10A5174C-BB58-45DB-A875-3229D05D0CF7}" dt="2023-10-09T22:45:09.972" v="25973" actId="20577"/>
        <pc:sldMkLst>
          <pc:docMk/>
          <pc:sldMk cId="2620275576" sldId="1372"/>
        </pc:sldMkLst>
        <pc:spChg chg="mod">
          <ac:chgData name="张 智" userId="36bdf691fd3510be" providerId="LiveId" clId="{10A5174C-BB58-45DB-A875-3229D05D0CF7}" dt="2023-10-08T15:34:21.651" v="11072" actId="1076"/>
          <ac:spMkLst>
            <pc:docMk/>
            <pc:sldMk cId="2620275576" sldId="1372"/>
            <ac:spMk id="2" creationId="{00000000-0000-0000-0000-000000000000}"/>
          </ac:spMkLst>
        </pc:spChg>
        <pc:spChg chg="add mod">
          <ac:chgData name="张 智" userId="36bdf691fd3510be" providerId="LiveId" clId="{10A5174C-BB58-45DB-A875-3229D05D0CF7}" dt="2023-10-09T15:29:04.829" v="24699" actId="403"/>
          <ac:spMkLst>
            <pc:docMk/>
            <pc:sldMk cId="2620275576" sldId="1372"/>
            <ac:spMk id="5" creationId="{5C57F3CF-A385-4C67-8487-C8BC4E63D7F2}"/>
          </ac:spMkLst>
        </pc:spChg>
        <pc:picChg chg="mod">
          <ac:chgData name="张 智" userId="36bdf691fd3510be" providerId="LiveId" clId="{10A5174C-BB58-45DB-A875-3229D05D0CF7}" dt="2023-10-08T15:34:23.411" v="11073" actId="1076"/>
          <ac:picMkLst>
            <pc:docMk/>
            <pc:sldMk cId="2620275576" sldId="1372"/>
            <ac:picMk id="9" creationId="{7C34ED34-751F-4476-A9B0-3920A54569C1}"/>
          </ac:picMkLst>
        </pc:picChg>
      </pc:sldChg>
      <pc:sldChg chg="del">
        <pc:chgData name="张 智" userId="36bdf691fd3510be" providerId="LiveId" clId="{10A5174C-BB58-45DB-A875-3229D05D0CF7}" dt="2023-10-06T13:46:42.323" v="3817" actId="47"/>
        <pc:sldMkLst>
          <pc:docMk/>
          <pc:sldMk cId="2948922744" sldId="1380"/>
        </pc:sldMkLst>
      </pc:sldChg>
      <pc:sldChg chg="del">
        <pc:chgData name="张 智" userId="36bdf691fd3510be" providerId="LiveId" clId="{10A5174C-BB58-45DB-A875-3229D05D0CF7}" dt="2023-10-06T13:46:42.902" v="3819" actId="47"/>
        <pc:sldMkLst>
          <pc:docMk/>
          <pc:sldMk cId="1474050618" sldId="1382"/>
        </pc:sldMkLst>
      </pc:sldChg>
      <pc:sldChg chg="del">
        <pc:chgData name="张 智" userId="36bdf691fd3510be" providerId="LiveId" clId="{10A5174C-BB58-45DB-A875-3229D05D0CF7}" dt="2023-10-05T03:09:20.314" v="2460" actId="47"/>
        <pc:sldMkLst>
          <pc:docMk/>
          <pc:sldMk cId="2784230252" sldId="1383"/>
        </pc:sldMkLst>
      </pc:sldChg>
      <pc:sldChg chg="del">
        <pc:chgData name="张 智" userId="36bdf691fd3510be" providerId="LiveId" clId="{10A5174C-BB58-45DB-A875-3229D05D0CF7}" dt="2023-10-05T03:09:20.172" v="2455" actId="47"/>
        <pc:sldMkLst>
          <pc:docMk/>
          <pc:sldMk cId="823515227" sldId="1384"/>
        </pc:sldMkLst>
      </pc:sldChg>
      <pc:sldChg chg="modSp del mod">
        <pc:chgData name="张 智" userId="36bdf691fd3510be" providerId="LiveId" clId="{10A5174C-BB58-45DB-A875-3229D05D0CF7}" dt="2023-10-05T02:31:47.148" v="1107" actId="2696"/>
        <pc:sldMkLst>
          <pc:docMk/>
          <pc:sldMk cId="2828958405" sldId="1412"/>
        </pc:sldMkLst>
        <pc:spChg chg="mod">
          <ac:chgData name="张 智" userId="36bdf691fd3510be" providerId="LiveId" clId="{10A5174C-BB58-45DB-A875-3229D05D0CF7}" dt="2023-10-05T01:49:48.039" v="267" actId="14100"/>
          <ac:spMkLst>
            <pc:docMk/>
            <pc:sldMk cId="2828958405" sldId="1412"/>
            <ac:spMk id="2" creationId="{00000000-0000-0000-0000-000000000000}"/>
          </ac:spMkLst>
        </pc:spChg>
        <pc:spChg chg="mod">
          <ac:chgData name="张 智" userId="36bdf691fd3510be" providerId="LiveId" clId="{10A5174C-BB58-45DB-A875-3229D05D0CF7}" dt="2023-10-05T01:38:17.595" v="236" actId="108"/>
          <ac:spMkLst>
            <pc:docMk/>
            <pc:sldMk cId="2828958405" sldId="1412"/>
            <ac:spMk id="8" creationId="{42F06DDE-EED3-4EA8-BF84-1D3C35DFAAB9}"/>
          </ac:spMkLst>
        </pc:spChg>
      </pc:sldChg>
      <pc:sldChg chg="modSp mod modNotesTx">
        <pc:chgData name="张 智" userId="36bdf691fd3510be" providerId="LiveId" clId="{10A5174C-BB58-45DB-A875-3229D05D0CF7}" dt="2023-10-09T08:18:36.295" v="14544" actId="20577"/>
        <pc:sldMkLst>
          <pc:docMk/>
          <pc:sldMk cId="2309147342" sldId="1450"/>
        </pc:sldMkLst>
        <pc:spChg chg="mod">
          <ac:chgData name="张 智" userId="36bdf691fd3510be" providerId="LiveId" clId="{10A5174C-BB58-45DB-A875-3229D05D0CF7}" dt="2023-10-09T08:11:38.787" v="13879" actId="20577"/>
          <ac:spMkLst>
            <pc:docMk/>
            <pc:sldMk cId="2309147342" sldId="1450"/>
            <ac:spMk id="3" creationId="{E9712784-199A-4366-8059-4B353600DEA1}"/>
          </ac:spMkLst>
        </pc:spChg>
      </pc:sldChg>
      <pc:sldChg chg="del">
        <pc:chgData name="张 智" userId="36bdf691fd3510be" providerId="LiveId" clId="{10A5174C-BB58-45DB-A875-3229D05D0CF7}" dt="2023-10-05T03:09:20.141" v="2454" actId="47"/>
        <pc:sldMkLst>
          <pc:docMk/>
          <pc:sldMk cId="3643989506" sldId="1457"/>
        </pc:sldMkLst>
      </pc:sldChg>
      <pc:sldChg chg="del">
        <pc:chgData name="张 智" userId="36bdf691fd3510be" providerId="LiveId" clId="{10A5174C-BB58-45DB-A875-3229D05D0CF7}" dt="2023-10-06T13:46:42.260" v="3816" actId="47"/>
        <pc:sldMkLst>
          <pc:docMk/>
          <pc:sldMk cId="3973952771" sldId="1460"/>
        </pc:sldMkLst>
      </pc:sldChg>
      <pc:sldChg chg="del">
        <pc:chgData name="张 智" userId="36bdf691fd3510be" providerId="LiveId" clId="{10A5174C-BB58-45DB-A875-3229D05D0CF7}" dt="2023-10-06T13:46:35.239" v="3802" actId="47"/>
        <pc:sldMkLst>
          <pc:docMk/>
          <pc:sldMk cId="108934123" sldId="1472"/>
        </pc:sldMkLst>
      </pc:sldChg>
      <pc:sldChg chg="del">
        <pc:chgData name="张 智" userId="36bdf691fd3510be" providerId="LiveId" clId="{10A5174C-BB58-45DB-A875-3229D05D0CF7}" dt="2023-10-06T13:46:37.250" v="3806" actId="47"/>
        <pc:sldMkLst>
          <pc:docMk/>
          <pc:sldMk cId="3864252557" sldId="1473"/>
        </pc:sldMkLst>
      </pc:sldChg>
      <pc:sldChg chg="del">
        <pc:chgData name="张 智" userId="36bdf691fd3510be" providerId="LiveId" clId="{10A5174C-BB58-45DB-A875-3229D05D0CF7}" dt="2023-10-06T13:46:34.873" v="3801" actId="47"/>
        <pc:sldMkLst>
          <pc:docMk/>
          <pc:sldMk cId="3971146501" sldId="1475"/>
        </pc:sldMkLst>
      </pc:sldChg>
      <pc:sldChg chg="del">
        <pc:chgData name="张 智" userId="36bdf691fd3510be" providerId="LiveId" clId="{10A5174C-BB58-45DB-A875-3229D05D0CF7}" dt="2023-10-05T03:09:09.360" v="2424" actId="47"/>
        <pc:sldMkLst>
          <pc:docMk/>
          <pc:sldMk cId="3833431840" sldId="1476"/>
        </pc:sldMkLst>
      </pc:sldChg>
      <pc:sldChg chg="del">
        <pc:chgData name="张 智" userId="36bdf691fd3510be" providerId="LiveId" clId="{10A5174C-BB58-45DB-A875-3229D05D0CF7}" dt="2023-10-06T13:46:40.578" v="3812" actId="47"/>
        <pc:sldMkLst>
          <pc:docMk/>
          <pc:sldMk cId="23375822" sldId="1480"/>
        </pc:sldMkLst>
      </pc:sldChg>
      <pc:sldChg chg="del">
        <pc:chgData name="张 智" userId="36bdf691fd3510be" providerId="LiveId" clId="{10A5174C-BB58-45DB-A875-3229D05D0CF7}" dt="2023-10-06T13:46:35.600" v="3803" actId="47"/>
        <pc:sldMkLst>
          <pc:docMk/>
          <pc:sldMk cId="1020328740" sldId="1483"/>
        </pc:sldMkLst>
      </pc:sldChg>
      <pc:sldChg chg="del">
        <pc:chgData name="张 智" userId="36bdf691fd3510be" providerId="LiveId" clId="{10A5174C-BB58-45DB-A875-3229D05D0CF7}" dt="2023-10-06T13:46:36.272" v="3804" actId="47"/>
        <pc:sldMkLst>
          <pc:docMk/>
          <pc:sldMk cId="464656903" sldId="1484"/>
        </pc:sldMkLst>
      </pc:sldChg>
      <pc:sldChg chg="del">
        <pc:chgData name="张 智" userId="36bdf691fd3510be" providerId="LiveId" clId="{10A5174C-BB58-45DB-A875-3229D05D0CF7}" dt="2023-10-06T13:46:36.695" v="3805" actId="47"/>
        <pc:sldMkLst>
          <pc:docMk/>
          <pc:sldMk cId="2325069461" sldId="1485"/>
        </pc:sldMkLst>
      </pc:sldChg>
      <pc:sldChg chg="del">
        <pc:chgData name="张 智" userId="36bdf691fd3510be" providerId="LiveId" clId="{10A5174C-BB58-45DB-A875-3229D05D0CF7}" dt="2023-10-06T13:46:38.553" v="3807" actId="47"/>
        <pc:sldMkLst>
          <pc:docMk/>
          <pc:sldMk cId="2242620271" sldId="1487"/>
        </pc:sldMkLst>
      </pc:sldChg>
      <pc:sldChg chg="del">
        <pc:chgData name="张 智" userId="36bdf691fd3510be" providerId="LiveId" clId="{10A5174C-BB58-45DB-A875-3229D05D0CF7}" dt="2023-10-06T13:46:39.260" v="3808" actId="47"/>
        <pc:sldMkLst>
          <pc:docMk/>
          <pc:sldMk cId="1193264337" sldId="1488"/>
        </pc:sldMkLst>
      </pc:sldChg>
      <pc:sldChg chg="del">
        <pc:chgData name="张 智" userId="36bdf691fd3510be" providerId="LiveId" clId="{10A5174C-BB58-45DB-A875-3229D05D0CF7}" dt="2023-10-06T13:46:39.794" v="3809" actId="47"/>
        <pc:sldMkLst>
          <pc:docMk/>
          <pc:sldMk cId="460078617" sldId="1489"/>
        </pc:sldMkLst>
      </pc:sldChg>
      <pc:sldChg chg="del">
        <pc:chgData name="张 智" userId="36bdf691fd3510be" providerId="LiveId" clId="{10A5174C-BB58-45DB-A875-3229D05D0CF7}" dt="2023-10-06T13:46:40.171" v="3810" actId="47"/>
        <pc:sldMkLst>
          <pc:docMk/>
          <pc:sldMk cId="2589407988" sldId="1490"/>
        </pc:sldMkLst>
      </pc:sldChg>
      <pc:sldChg chg="del">
        <pc:chgData name="张 智" userId="36bdf691fd3510be" providerId="LiveId" clId="{10A5174C-BB58-45DB-A875-3229D05D0CF7}" dt="2023-10-06T13:46:40.375" v="3811" actId="47"/>
        <pc:sldMkLst>
          <pc:docMk/>
          <pc:sldMk cId="112148570" sldId="1491"/>
        </pc:sldMkLst>
      </pc:sldChg>
      <pc:sldChg chg="del">
        <pc:chgData name="张 智" userId="36bdf691fd3510be" providerId="LiveId" clId="{10A5174C-BB58-45DB-A875-3229D05D0CF7}" dt="2023-10-06T13:46:41.444" v="3814" actId="47"/>
        <pc:sldMkLst>
          <pc:docMk/>
          <pc:sldMk cId="3241189200" sldId="1492"/>
        </pc:sldMkLst>
      </pc:sldChg>
      <pc:sldChg chg="del">
        <pc:chgData name="张 智" userId="36bdf691fd3510be" providerId="LiveId" clId="{10A5174C-BB58-45DB-A875-3229D05D0CF7}" dt="2023-10-06T13:46:40.830" v="3813" actId="47"/>
        <pc:sldMkLst>
          <pc:docMk/>
          <pc:sldMk cId="2471273769" sldId="1493"/>
        </pc:sldMkLst>
      </pc:sldChg>
      <pc:sldChg chg="del">
        <pc:chgData name="张 智" userId="36bdf691fd3510be" providerId="LiveId" clId="{10A5174C-BB58-45DB-A875-3229D05D0CF7}" dt="2023-10-06T13:46:41.633" v="3815" actId="47"/>
        <pc:sldMkLst>
          <pc:docMk/>
          <pc:sldMk cId="63803966" sldId="1494"/>
        </pc:sldMkLst>
      </pc:sldChg>
      <pc:sldChg chg="del">
        <pc:chgData name="张 智" userId="36bdf691fd3510be" providerId="LiveId" clId="{10A5174C-BB58-45DB-A875-3229D05D0CF7}" dt="2023-10-06T13:46:42.667" v="3818" actId="47"/>
        <pc:sldMkLst>
          <pc:docMk/>
          <pc:sldMk cId="2565871223" sldId="1495"/>
        </pc:sldMkLst>
      </pc:sldChg>
      <pc:sldChg chg="del">
        <pc:chgData name="张 智" userId="36bdf691fd3510be" providerId="LiveId" clId="{10A5174C-BB58-45DB-A875-3229D05D0CF7}" dt="2023-10-05T03:09:17.236" v="2426" actId="47"/>
        <pc:sldMkLst>
          <pc:docMk/>
          <pc:sldMk cId="3139035420" sldId="1496"/>
        </pc:sldMkLst>
      </pc:sldChg>
      <pc:sldChg chg="del">
        <pc:chgData name="张 智" userId="36bdf691fd3510be" providerId="LiveId" clId="{10A5174C-BB58-45DB-A875-3229D05D0CF7}" dt="2023-10-05T03:09:20.298" v="2459" actId="47"/>
        <pc:sldMkLst>
          <pc:docMk/>
          <pc:sldMk cId="3651736156" sldId="1498"/>
        </pc:sldMkLst>
      </pc:sldChg>
      <pc:sldChg chg="del">
        <pc:chgData name="张 智" userId="36bdf691fd3510be" providerId="LiveId" clId="{10A5174C-BB58-45DB-A875-3229D05D0CF7}" dt="2023-10-05T03:09:20.235" v="2457" actId="47"/>
        <pc:sldMkLst>
          <pc:docMk/>
          <pc:sldMk cId="1412858211" sldId="1500"/>
        </pc:sldMkLst>
      </pc:sldChg>
      <pc:sldChg chg="del">
        <pc:chgData name="张 智" userId="36bdf691fd3510be" providerId="LiveId" clId="{10A5174C-BB58-45DB-A875-3229D05D0CF7}" dt="2023-10-05T03:09:20.345" v="2461" actId="47"/>
        <pc:sldMkLst>
          <pc:docMk/>
          <pc:sldMk cId="2164289362" sldId="1502"/>
        </pc:sldMkLst>
      </pc:sldChg>
      <pc:sldChg chg="del">
        <pc:chgData name="张 智" userId="36bdf691fd3510be" providerId="LiveId" clId="{10A5174C-BB58-45DB-A875-3229D05D0CF7}" dt="2023-10-06T13:46:43.059" v="3820" actId="47"/>
        <pc:sldMkLst>
          <pc:docMk/>
          <pc:sldMk cId="1152927194" sldId="1503"/>
        </pc:sldMkLst>
      </pc:sldChg>
      <pc:sldChg chg="del">
        <pc:chgData name="张 智" userId="36bdf691fd3510be" providerId="LiveId" clId="{10A5174C-BB58-45DB-A875-3229D05D0CF7}" dt="2023-10-06T13:46:43.263" v="3821" actId="47"/>
        <pc:sldMkLst>
          <pc:docMk/>
          <pc:sldMk cId="4056436815" sldId="1504"/>
        </pc:sldMkLst>
      </pc:sldChg>
      <pc:sldChg chg="del">
        <pc:chgData name="张 智" userId="36bdf691fd3510be" providerId="LiveId" clId="{10A5174C-BB58-45DB-A875-3229D05D0CF7}" dt="2023-10-06T13:46:43.450" v="3822" actId="47"/>
        <pc:sldMkLst>
          <pc:docMk/>
          <pc:sldMk cId="799695499" sldId="1505"/>
        </pc:sldMkLst>
      </pc:sldChg>
      <pc:sldChg chg="del">
        <pc:chgData name="张 智" userId="36bdf691fd3510be" providerId="LiveId" clId="{10A5174C-BB58-45DB-A875-3229D05D0CF7}" dt="2023-10-06T13:46:43.591" v="3823" actId="47"/>
        <pc:sldMkLst>
          <pc:docMk/>
          <pc:sldMk cId="887490076" sldId="1506"/>
        </pc:sldMkLst>
      </pc:sldChg>
      <pc:sldChg chg="add del">
        <pc:chgData name="张 智" userId="36bdf691fd3510be" providerId="LiveId" clId="{10A5174C-BB58-45DB-A875-3229D05D0CF7}" dt="2023-10-06T13:46:47.524" v="3826" actId="47"/>
        <pc:sldMkLst>
          <pc:docMk/>
          <pc:sldMk cId="1551933165" sldId="1508"/>
        </pc:sldMkLst>
      </pc:sldChg>
      <pc:sldChg chg="del">
        <pc:chgData name="张 智" userId="36bdf691fd3510be" providerId="LiveId" clId="{10A5174C-BB58-45DB-A875-3229D05D0CF7}" dt="2023-10-05T03:09:20.377" v="2462" actId="47"/>
        <pc:sldMkLst>
          <pc:docMk/>
          <pc:sldMk cId="1996508564" sldId="1509"/>
        </pc:sldMkLst>
      </pc:sldChg>
      <pc:sldChg chg="del">
        <pc:chgData name="张 智" userId="36bdf691fd3510be" providerId="LiveId" clId="{10A5174C-BB58-45DB-A875-3229D05D0CF7}" dt="2023-10-05T03:09:20.272" v="2458" actId="47"/>
        <pc:sldMkLst>
          <pc:docMk/>
          <pc:sldMk cId="3381672223" sldId="1511"/>
        </pc:sldMkLst>
      </pc:sldChg>
      <pc:sldChg chg="del">
        <pc:chgData name="张 智" userId="36bdf691fd3510be" providerId="LiveId" clId="{10A5174C-BB58-45DB-A875-3229D05D0CF7}" dt="2023-10-05T03:09:20.204" v="2456" actId="47"/>
        <pc:sldMkLst>
          <pc:docMk/>
          <pc:sldMk cId="2245180791" sldId="1512"/>
        </pc:sldMkLst>
      </pc:sldChg>
      <pc:sldChg chg="del">
        <pc:chgData name="张 智" userId="36bdf691fd3510be" providerId="LiveId" clId="{10A5174C-BB58-45DB-A875-3229D05D0CF7}" dt="2023-10-05T03:09:16.985" v="2425" actId="47"/>
        <pc:sldMkLst>
          <pc:docMk/>
          <pc:sldMk cId="732769654" sldId="1513"/>
        </pc:sldMkLst>
      </pc:sldChg>
      <pc:sldChg chg="del">
        <pc:chgData name="张 智" userId="36bdf691fd3510be" providerId="LiveId" clId="{10A5174C-BB58-45DB-A875-3229D05D0CF7}" dt="2023-10-05T03:09:17.629" v="2428" actId="47"/>
        <pc:sldMkLst>
          <pc:docMk/>
          <pc:sldMk cId="2119686220" sldId="1514"/>
        </pc:sldMkLst>
      </pc:sldChg>
      <pc:sldChg chg="del">
        <pc:chgData name="张 智" userId="36bdf691fd3510be" providerId="LiveId" clId="{10A5174C-BB58-45DB-A875-3229D05D0CF7}" dt="2023-10-05T03:09:17.462" v="2427" actId="47"/>
        <pc:sldMkLst>
          <pc:docMk/>
          <pc:sldMk cId="101812310" sldId="1515"/>
        </pc:sldMkLst>
      </pc:sldChg>
      <pc:sldChg chg="del">
        <pc:chgData name="张 智" userId="36bdf691fd3510be" providerId="LiveId" clId="{10A5174C-BB58-45DB-A875-3229D05D0CF7}" dt="2023-10-05T03:09:17.818" v="2429" actId="47"/>
        <pc:sldMkLst>
          <pc:docMk/>
          <pc:sldMk cId="4184396356" sldId="1516"/>
        </pc:sldMkLst>
      </pc:sldChg>
      <pc:sldChg chg="del">
        <pc:chgData name="张 智" userId="36bdf691fd3510be" providerId="LiveId" clId="{10A5174C-BB58-45DB-A875-3229D05D0CF7}" dt="2023-10-05T03:09:17.990" v="2430" actId="47"/>
        <pc:sldMkLst>
          <pc:docMk/>
          <pc:sldMk cId="3391044437" sldId="1517"/>
        </pc:sldMkLst>
      </pc:sldChg>
      <pc:sldChg chg="del">
        <pc:chgData name="张 智" userId="36bdf691fd3510be" providerId="LiveId" clId="{10A5174C-BB58-45DB-A875-3229D05D0CF7}" dt="2023-10-05T03:09:18.165" v="2431" actId="47"/>
        <pc:sldMkLst>
          <pc:docMk/>
          <pc:sldMk cId="3633362096" sldId="1518"/>
        </pc:sldMkLst>
      </pc:sldChg>
      <pc:sldChg chg="del">
        <pc:chgData name="张 智" userId="36bdf691fd3510be" providerId="LiveId" clId="{10A5174C-BB58-45DB-A875-3229D05D0CF7}" dt="2023-10-05T03:09:18.351" v="2432" actId="47"/>
        <pc:sldMkLst>
          <pc:docMk/>
          <pc:sldMk cId="2613831931" sldId="1519"/>
        </pc:sldMkLst>
      </pc:sldChg>
      <pc:sldChg chg="del">
        <pc:chgData name="张 智" userId="36bdf691fd3510be" providerId="LiveId" clId="{10A5174C-BB58-45DB-A875-3229D05D0CF7}" dt="2023-10-05T03:09:18.555" v="2433" actId="47"/>
        <pc:sldMkLst>
          <pc:docMk/>
          <pc:sldMk cId="843230851" sldId="1520"/>
        </pc:sldMkLst>
      </pc:sldChg>
      <pc:sldChg chg="del">
        <pc:chgData name="张 智" userId="36bdf691fd3510be" providerId="LiveId" clId="{10A5174C-BB58-45DB-A875-3229D05D0CF7}" dt="2023-10-05T03:09:18.737" v="2434" actId="47"/>
        <pc:sldMkLst>
          <pc:docMk/>
          <pc:sldMk cId="2080723575" sldId="1521"/>
        </pc:sldMkLst>
      </pc:sldChg>
      <pc:sldChg chg="del">
        <pc:chgData name="张 智" userId="36bdf691fd3510be" providerId="LiveId" clId="{10A5174C-BB58-45DB-A875-3229D05D0CF7}" dt="2023-10-05T03:09:18.948" v="2435" actId="47"/>
        <pc:sldMkLst>
          <pc:docMk/>
          <pc:sldMk cId="2579977618" sldId="1522"/>
        </pc:sldMkLst>
      </pc:sldChg>
      <pc:sldChg chg="del">
        <pc:chgData name="张 智" userId="36bdf691fd3510be" providerId="LiveId" clId="{10A5174C-BB58-45DB-A875-3229D05D0CF7}" dt="2023-10-05T03:09:19.576" v="2436" actId="47"/>
        <pc:sldMkLst>
          <pc:docMk/>
          <pc:sldMk cId="2654254783" sldId="1523"/>
        </pc:sldMkLst>
      </pc:sldChg>
      <pc:sldChg chg="del">
        <pc:chgData name="张 智" userId="36bdf691fd3510be" providerId="LiveId" clId="{10A5174C-BB58-45DB-A875-3229D05D0CF7}" dt="2023-10-05T03:09:19.622" v="2438" actId="47"/>
        <pc:sldMkLst>
          <pc:docMk/>
          <pc:sldMk cId="3374412918" sldId="1524"/>
        </pc:sldMkLst>
      </pc:sldChg>
      <pc:sldChg chg="del">
        <pc:chgData name="张 智" userId="36bdf691fd3510be" providerId="LiveId" clId="{10A5174C-BB58-45DB-A875-3229D05D0CF7}" dt="2023-10-05T03:09:19.670" v="2439" actId="47"/>
        <pc:sldMkLst>
          <pc:docMk/>
          <pc:sldMk cId="3901400180" sldId="1525"/>
        </pc:sldMkLst>
      </pc:sldChg>
      <pc:sldChg chg="del">
        <pc:chgData name="张 智" userId="36bdf691fd3510be" providerId="LiveId" clId="{10A5174C-BB58-45DB-A875-3229D05D0CF7}" dt="2023-10-05T03:09:19.732" v="2441" actId="47"/>
        <pc:sldMkLst>
          <pc:docMk/>
          <pc:sldMk cId="1173917250" sldId="1526"/>
        </pc:sldMkLst>
      </pc:sldChg>
      <pc:sldChg chg="del">
        <pc:chgData name="张 智" userId="36bdf691fd3510be" providerId="LiveId" clId="{10A5174C-BB58-45DB-A875-3229D05D0CF7}" dt="2023-10-05T03:09:19.748" v="2442" actId="47"/>
        <pc:sldMkLst>
          <pc:docMk/>
          <pc:sldMk cId="1126038297" sldId="1528"/>
        </pc:sldMkLst>
      </pc:sldChg>
      <pc:sldChg chg="del">
        <pc:chgData name="张 智" userId="36bdf691fd3510be" providerId="LiveId" clId="{10A5174C-BB58-45DB-A875-3229D05D0CF7}" dt="2023-10-05T03:09:19.780" v="2443" actId="47"/>
        <pc:sldMkLst>
          <pc:docMk/>
          <pc:sldMk cId="3525252080" sldId="1529"/>
        </pc:sldMkLst>
      </pc:sldChg>
      <pc:sldChg chg="del">
        <pc:chgData name="张 智" userId="36bdf691fd3510be" providerId="LiveId" clId="{10A5174C-BB58-45DB-A875-3229D05D0CF7}" dt="2023-10-05T03:09:19.842" v="2445" actId="47"/>
        <pc:sldMkLst>
          <pc:docMk/>
          <pc:sldMk cId="45257559" sldId="1530"/>
        </pc:sldMkLst>
      </pc:sldChg>
      <pc:sldChg chg="del">
        <pc:chgData name="张 智" userId="36bdf691fd3510be" providerId="LiveId" clId="{10A5174C-BB58-45DB-A875-3229D05D0CF7}" dt="2023-10-05T03:09:19.811" v="2444" actId="47"/>
        <pc:sldMkLst>
          <pc:docMk/>
          <pc:sldMk cId="2310266828" sldId="1531"/>
        </pc:sldMkLst>
      </pc:sldChg>
      <pc:sldChg chg="del">
        <pc:chgData name="张 智" userId="36bdf691fd3510be" providerId="LiveId" clId="{10A5174C-BB58-45DB-A875-3229D05D0CF7}" dt="2023-10-05T03:09:19.874" v="2446" actId="47"/>
        <pc:sldMkLst>
          <pc:docMk/>
          <pc:sldMk cId="2836042170" sldId="1532"/>
        </pc:sldMkLst>
      </pc:sldChg>
      <pc:sldChg chg="del">
        <pc:chgData name="张 智" userId="36bdf691fd3510be" providerId="LiveId" clId="{10A5174C-BB58-45DB-A875-3229D05D0CF7}" dt="2023-10-05T03:09:19.999" v="2450" actId="47"/>
        <pc:sldMkLst>
          <pc:docMk/>
          <pc:sldMk cId="3303538528" sldId="1533"/>
        </pc:sldMkLst>
      </pc:sldChg>
      <pc:sldChg chg="del">
        <pc:chgData name="张 智" userId="36bdf691fd3510be" providerId="LiveId" clId="{10A5174C-BB58-45DB-A875-3229D05D0CF7}" dt="2023-10-05T03:09:20.031" v="2451" actId="47"/>
        <pc:sldMkLst>
          <pc:docMk/>
          <pc:sldMk cId="4121455850" sldId="1534"/>
        </pc:sldMkLst>
      </pc:sldChg>
      <pc:sldChg chg="del">
        <pc:chgData name="张 智" userId="36bdf691fd3510be" providerId="LiveId" clId="{10A5174C-BB58-45DB-A875-3229D05D0CF7}" dt="2023-10-05T03:09:20.062" v="2452" actId="47"/>
        <pc:sldMkLst>
          <pc:docMk/>
          <pc:sldMk cId="3927802130" sldId="1535"/>
        </pc:sldMkLst>
      </pc:sldChg>
      <pc:sldChg chg="del">
        <pc:chgData name="张 智" userId="36bdf691fd3510be" providerId="LiveId" clId="{10A5174C-BB58-45DB-A875-3229D05D0CF7}" dt="2023-10-05T03:09:19.607" v="2437" actId="47"/>
        <pc:sldMkLst>
          <pc:docMk/>
          <pc:sldMk cId="3471078233" sldId="1536"/>
        </pc:sldMkLst>
      </pc:sldChg>
      <pc:sldChg chg="del">
        <pc:chgData name="张 智" userId="36bdf691fd3510be" providerId="LiveId" clId="{10A5174C-BB58-45DB-A875-3229D05D0CF7}" dt="2023-10-05T03:09:19.701" v="2440" actId="47"/>
        <pc:sldMkLst>
          <pc:docMk/>
          <pc:sldMk cId="800938438" sldId="1537"/>
        </pc:sldMkLst>
      </pc:sldChg>
      <pc:sldChg chg="del">
        <pc:chgData name="张 智" userId="36bdf691fd3510be" providerId="LiveId" clId="{10A5174C-BB58-45DB-A875-3229D05D0CF7}" dt="2023-10-05T03:09:20.109" v="2453" actId="47"/>
        <pc:sldMkLst>
          <pc:docMk/>
          <pc:sldMk cId="2816717701" sldId="1538"/>
        </pc:sldMkLst>
      </pc:sldChg>
      <pc:sldChg chg="del">
        <pc:chgData name="张 智" userId="36bdf691fd3510be" providerId="LiveId" clId="{10A5174C-BB58-45DB-A875-3229D05D0CF7}" dt="2023-10-05T03:09:19.971" v="2449" actId="47"/>
        <pc:sldMkLst>
          <pc:docMk/>
          <pc:sldMk cId="3352755472" sldId="1539"/>
        </pc:sldMkLst>
      </pc:sldChg>
      <pc:sldChg chg="del">
        <pc:chgData name="张 智" userId="36bdf691fd3510be" providerId="LiveId" clId="{10A5174C-BB58-45DB-A875-3229D05D0CF7}" dt="2023-10-05T03:09:19.921" v="2447" actId="47"/>
        <pc:sldMkLst>
          <pc:docMk/>
          <pc:sldMk cId="1317027526" sldId="1540"/>
        </pc:sldMkLst>
      </pc:sldChg>
      <pc:sldChg chg="del">
        <pc:chgData name="张 智" userId="36bdf691fd3510be" providerId="LiveId" clId="{10A5174C-BB58-45DB-A875-3229D05D0CF7}" dt="2023-10-05T03:09:19.937" v="2448" actId="47"/>
        <pc:sldMkLst>
          <pc:docMk/>
          <pc:sldMk cId="132073350" sldId="1542"/>
        </pc:sldMkLst>
      </pc:sldChg>
      <pc:sldChg chg="modSp add del mod">
        <pc:chgData name="张 智" userId="36bdf691fd3510be" providerId="LiveId" clId="{10A5174C-BB58-45DB-A875-3229D05D0CF7}" dt="2023-10-06T15:35:54.889" v="5484" actId="2696"/>
        <pc:sldMkLst>
          <pc:docMk/>
          <pc:sldMk cId="4113055819" sldId="1543"/>
        </pc:sldMkLst>
        <pc:spChg chg="mod">
          <ac:chgData name="张 智" userId="36bdf691fd3510be" providerId="LiveId" clId="{10A5174C-BB58-45DB-A875-3229D05D0CF7}" dt="2023-10-05T01:39:28.987" v="255" actId="20577"/>
          <ac:spMkLst>
            <pc:docMk/>
            <pc:sldMk cId="4113055819" sldId="1543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10A5174C-BB58-45DB-A875-3229D05D0CF7}" dt="2023-10-10T01:37:38.498" v="28574" actId="20577"/>
        <pc:sldMkLst>
          <pc:docMk/>
          <pc:sldMk cId="2882353287" sldId="1544"/>
        </pc:sldMkLst>
        <pc:spChg chg="mod">
          <ac:chgData name="张 智" userId="36bdf691fd3510be" providerId="LiveId" clId="{10A5174C-BB58-45DB-A875-3229D05D0CF7}" dt="2023-10-10T01:37:38.498" v="28574" actId="20577"/>
          <ac:spMkLst>
            <pc:docMk/>
            <pc:sldMk cId="2882353287" sldId="1544"/>
            <ac:spMk id="3" creationId="{3FE16A9C-2324-5945-B4B8-0E9FCC57A6F7}"/>
          </ac:spMkLst>
        </pc:spChg>
      </pc:sldChg>
      <pc:sldChg chg="modSp add mod modNotesTx">
        <pc:chgData name="张 智" userId="36bdf691fd3510be" providerId="LiveId" clId="{10A5174C-BB58-45DB-A875-3229D05D0CF7}" dt="2023-10-10T01:44:17.098" v="28995" actId="20577"/>
        <pc:sldMkLst>
          <pc:docMk/>
          <pc:sldMk cId="2231895274" sldId="1545"/>
        </pc:sldMkLst>
        <pc:spChg chg="mod">
          <ac:chgData name="张 智" userId="36bdf691fd3510be" providerId="LiveId" clId="{10A5174C-BB58-45DB-A875-3229D05D0CF7}" dt="2023-10-10T01:42:44.153" v="28992" actId="403"/>
          <ac:spMkLst>
            <pc:docMk/>
            <pc:sldMk cId="2231895274" sldId="1545"/>
            <ac:spMk id="3" creationId="{3FE16A9C-2324-5945-B4B8-0E9FCC57A6F7}"/>
          </ac:spMkLst>
        </pc:spChg>
      </pc:sldChg>
      <pc:sldChg chg="addSp delSp modSp add mod modNotesTx">
        <pc:chgData name="张 智" userId="36bdf691fd3510be" providerId="LiveId" clId="{10A5174C-BB58-45DB-A875-3229D05D0CF7}" dt="2023-10-10T02:27:08.566" v="30402" actId="20577"/>
        <pc:sldMkLst>
          <pc:docMk/>
          <pc:sldMk cId="1614399647" sldId="1546"/>
        </pc:sldMkLst>
        <pc:spChg chg="mod">
          <ac:chgData name="张 智" userId="36bdf691fd3510be" providerId="LiveId" clId="{10A5174C-BB58-45DB-A875-3229D05D0CF7}" dt="2023-10-06T14:17:30.921" v="4472" actId="1076"/>
          <ac:spMkLst>
            <pc:docMk/>
            <pc:sldMk cId="1614399647" sldId="1546"/>
            <ac:spMk id="2" creationId="{EB93F8D7-86BD-1F45-AFCF-101895A32B22}"/>
          </ac:spMkLst>
        </pc:spChg>
        <pc:spChg chg="del">
          <ac:chgData name="张 智" userId="36bdf691fd3510be" providerId="LiveId" clId="{10A5174C-BB58-45DB-A875-3229D05D0CF7}" dt="2023-10-05T02:44:39.349" v="1521" actId="478"/>
          <ac:spMkLst>
            <pc:docMk/>
            <pc:sldMk cId="1614399647" sldId="1546"/>
            <ac:spMk id="3" creationId="{3FE16A9C-2324-5945-B4B8-0E9FCC57A6F7}"/>
          </ac:spMkLst>
        </pc:spChg>
        <pc:spChg chg="add del mod">
          <ac:chgData name="张 智" userId="36bdf691fd3510be" providerId="LiveId" clId="{10A5174C-BB58-45DB-A875-3229D05D0CF7}" dt="2023-10-05T02:44:41.015" v="1522" actId="478"/>
          <ac:spMkLst>
            <pc:docMk/>
            <pc:sldMk cId="1614399647" sldId="1546"/>
            <ac:spMk id="5" creationId="{2793A512-1E3A-4855-84F9-4A2FA3185A89}"/>
          </ac:spMkLst>
        </pc:spChg>
        <pc:spChg chg="add mod">
          <ac:chgData name="张 智" userId="36bdf691fd3510be" providerId="LiveId" clId="{10A5174C-BB58-45DB-A875-3229D05D0CF7}" dt="2023-10-10T02:25:05.644" v="30305" actId="1076"/>
          <ac:spMkLst>
            <pc:docMk/>
            <pc:sldMk cId="1614399647" sldId="1546"/>
            <ac:spMk id="5" creationId="{719F7CA3-BF8E-452B-AD18-28BDC1FB4D0D}"/>
          </ac:spMkLst>
        </pc:spChg>
        <pc:spChg chg="add del mod">
          <ac:chgData name="张 智" userId="36bdf691fd3510be" providerId="LiveId" clId="{10A5174C-BB58-45DB-A875-3229D05D0CF7}" dt="2023-10-06T14:14:51.979" v="4421" actId="21"/>
          <ac:spMkLst>
            <pc:docMk/>
            <pc:sldMk cId="1614399647" sldId="1546"/>
            <ac:spMk id="5" creationId="{C21634A0-0C7D-4376-9715-9E7EBB0321DC}"/>
          </ac:spMkLst>
        </pc:spChg>
        <pc:spChg chg="add del mod">
          <ac:chgData name="张 智" userId="36bdf691fd3510be" providerId="LiveId" clId="{10A5174C-BB58-45DB-A875-3229D05D0CF7}" dt="2023-10-06T14:17:23.066" v="4470" actId="478"/>
          <ac:spMkLst>
            <pc:docMk/>
            <pc:sldMk cId="1614399647" sldId="1546"/>
            <ac:spMk id="6" creationId="{387BE0BF-E990-4DD2-96B6-4B576BB3C32B}"/>
          </ac:spMkLst>
        </pc:spChg>
        <pc:spChg chg="add del mod">
          <ac:chgData name="张 智" userId="36bdf691fd3510be" providerId="LiveId" clId="{10A5174C-BB58-45DB-A875-3229D05D0CF7}" dt="2023-10-06T14:17:21.106" v="4469" actId="478"/>
          <ac:spMkLst>
            <pc:docMk/>
            <pc:sldMk cId="1614399647" sldId="1546"/>
            <ac:spMk id="8" creationId="{21408A21-6E6A-4E74-BCA6-BD6266F932D8}"/>
          </ac:spMkLst>
        </pc:spChg>
        <pc:picChg chg="add del">
          <ac:chgData name="张 智" userId="36bdf691fd3510be" providerId="LiveId" clId="{10A5174C-BB58-45DB-A875-3229D05D0CF7}" dt="2023-10-05T09:04:15.608" v="3705" actId="478"/>
          <ac:picMkLst>
            <pc:docMk/>
            <pc:sldMk cId="1614399647" sldId="1546"/>
            <ac:picMk id="7" creationId="{F2251085-CD87-4DDB-9F17-168214FC1719}"/>
          </ac:picMkLst>
        </pc:picChg>
        <pc:picChg chg="add mod">
          <ac:chgData name="张 智" userId="36bdf691fd3510be" providerId="LiveId" clId="{10A5174C-BB58-45DB-A875-3229D05D0CF7}" dt="2023-10-06T14:17:34.274" v="4474" actId="1076"/>
          <ac:picMkLst>
            <pc:docMk/>
            <pc:sldMk cId="1614399647" sldId="1546"/>
            <ac:picMk id="9" creationId="{2C7865DE-D687-4D82-9153-AD7C758410D3}"/>
          </ac:picMkLst>
        </pc:picChg>
      </pc:sldChg>
      <pc:sldChg chg="addSp modSp add del mod modNotesTx">
        <pc:chgData name="张 智" userId="36bdf691fd3510be" providerId="LiveId" clId="{10A5174C-BB58-45DB-A875-3229D05D0CF7}" dt="2023-10-05T03:00:25.577" v="2278" actId="2696"/>
        <pc:sldMkLst>
          <pc:docMk/>
          <pc:sldMk cId="3491078957" sldId="1547"/>
        </pc:sldMkLst>
        <pc:spChg chg="mod">
          <ac:chgData name="张 智" userId="36bdf691fd3510be" providerId="LiveId" clId="{10A5174C-BB58-45DB-A875-3229D05D0CF7}" dt="2023-10-05T02:58:16.670" v="2115" actId="21"/>
          <ac:spMkLst>
            <pc:docMk/>
            <pc:sldMk cId="3491078957" sldId="1547"/>
            <ac:spMk id="2" creationId="{EB93F8D7-86BD-1F45-AFCF-101895A32B22}"/>
          </ac:spMkLst>
        </pc:spChg>
        <pc:spChg chg="add mod">
          <ac:chgData name="张 智" userId="36bdf691fd3510be" providerId="LiveId" clId="{10A5174C-BB58-45DB-A875-3229D05D0CF7}" dt="2023-10-05T02:58:35.093" v="2121" actId="21"/>
          <ac:spMkLst>
            <pc:docMk/>
            <pc:sldMk cId="3491078957" sldId="1547"/>
            <ac:spMk id="3" creationId="{BB46F1C3-8D9E-4086-B94E-558E18F03BFD}"/>
          </ac:spMkLst>
        </pc:spChg>
      </pc:sldChg>
      <pc:sldChg chg="modSp add mod modNotesTx">
        <pc:chgData name="张 智" userId="36bdf691fd3510be" providerId="LiveId" clId="{10A5174C-BB58-45DB-A875-3229D05D0CF7}" dt="2023-10-09T08:38:59.933" v="15876" actId="20577"/>
        <pc:sldMkLst>
          <pc:docMk/>
          <pc:sldMk cId="3977501626" sldId="1547"/>
        </pc:sldMkLst>
        <pc:spChg chg="mod">
          <ac:chgData name="张 智" userId="36bdf691fd3510be" providerId="LiveId" clId="{10A5174C-BB58-45DB-A875-3229D05D0CF7}" dt="2023-10-05T03:15:10.241" v="2519" actId="313"/>
          <ac:spMkLst>
            <pc:docMk/>
            <pc:sldMk cId="3977501626" sldId="1547"/>
            <ac:spMk id="2" creationId="{EB93F8D7-86BD-1F45-AFCF-101895A32B22}"/>
          </ac:spMkLst>
        </pc:spChg>
        <pc:spChg chg="mod">
          <ac:chgData name="张 智" userId="36bdf691fd3510be" providerId="LiveId" clId="{10A5174C-BB58-45DB-A875-3229D05D0CF7}" dt="2023-10-09T08:37:12.271" v="15720" actId="20577"/>
          <ac:spMkLst>
            <pc:docMk/>
            <pc:sldMk cId="3977501626" sldId="1547"/>
            <ac:spMk id="3" creationId="{3FE16A9C-2324-5945-B4B8-0E9FCC57A6F7}"/>
          </ac:spMkLst>
        </pc:spChg>
      </pc:sldChg>
      <pc:sldChg chg="modSp add del mod">
        <pc:chgData name="张 智" userId="36bdf691fd3510be" providerId="LiveId" clId="{10A5174C-BB58-45DB-A875-3229D05D0CF7}" dt="2023-10-05T02:58:25.223" v="2116" actId="2696"/>
        <pc:sldMkLst>
          <pc:docMk/>
          <pc:sldMk cId="3861502175" sldId="1548"/>
        </pc:sldMkLst>
        <pc:spChg chg="mod">
          <ac:chgData name="张 智" userId="36bdf691fd3510be" providerId="LiveId" clId="{10A5174C-BB58-45DB-A875-3229D05D0CF7}" dt="2023-10-05T02:57:27.432" v="2110" actId="21"/>
          <ac:spMkLst>
            <pc:docMk/>
            <pc:sldMk cId="3861502175" sldId="1548"/>
            <ac:spMk id="3" creationId="{3FE16A9C-2324-5945-B4B8-0E9FCC57A6F7}"/>
          </ac:spMkLst>
        </pc:spChg>
      </pc:sldChg>
      <pc:sldChg chg="addSp delSp modSp add mod modNotesTx">
        <pc:chgData name="张 智" userId="36bdf691fd3510be" providerId="LiveId" clId="{10A5174C-BB58-45DB-A875-3229D05D0CF7}" dt="2023-10-10T01:47:59.352" v="29019" actId="20577"/>
        <pc:sldMkLst>
          <pc:docMk/>
          <pc:sldMk cId="4209779912" sldId="1548"/>
        </pc:sldMkLst>
        <pc:spChg chg="mod">
          <ac:chgData name="张 智" userId="36bdf691fd3510be" providerId="LiveId" clId="{10A5174C-BB58-45DB-A875-3229D05D0CF7}" dt="2023-10-06T13:57:56.560" v="4048" actId="20577"/>
          <ac:spMkLst>
            <pc:docMk/>
            <pc:sldMk cId="4209779912" sldId="1548"/>
            <ac:spMk id="2" creationId="{EB93F8D7-86BD-1F45-AFCF-101895A32B22}"/>
          </ac:spMkLst>
        </pc:spChg>
        <pc:spChg chg="mod">
          <ac:chgData name="张 智" userId="36bdf691fd3510be" providerId="LiveId" clId="{10A5174C-BB58-45DB-A875-3229D05D0CF7}" dt="2023-10-05T03:34:14.321" v="3355" actId="20577"/>
          <ac:spMkLst>
            <pc:docMk/>
            <pc:sldMk cId="4209779912" sldId="1548"/>
            <ac:spMk id="3" creationId="{3FE16A9C-2324-5945-B4B8-0E9FCC57A6F7}"/>
          </ac:spMkLst>
        </pc:spChg>
        <pc:picChg chg="add del mod">
          <ac:chgData name="张 智" userId="36bdf691fd3510be" providerId="LiveId" clId="{10A5174C-BB58-45DB-A875-3229D05D0CF7}" dt="2023-10-05T03:34:11.928" v="3354" actId="478"/>
          <ac:picMkLst>
            <pc:docMk/>
            <pc:sldMk cId="4209779912" sldId="1548"/>
            <ac:picMk id="4" creationId="{1D2FFF4F-E8E3-496F-81D0-F48766E44C51}"/>
          </ac:picMkLst>
        </pc:picChg>
      </pc:sldChg>
      <pc:sldChg chg="modSp add mod modNotesTx">
        <pc:chgData name="张 智" userId="36bdf691fd3510be" providerId="LiveId" clId="{10A5174C-BB58-45DB-A875-3229D05D0CF7}" dt="2023-10-10T01:52:24.712" v="29129" actId="20577"/>
        <pc:sldMkLst>
          <pc:docMk/>
          <pc:sldMk cId="3069988358" sldId="1549"/>
        </pc:sldMkLst>
        <pc:spChg chg="mod">
          <ac:chgData name="张 智" userId="36bdf691fd3510be" providerId="LiveId" clId="{10A5174C-BB58-45DB-A875-3229D05D0CF7}" dt="2023-10-05T03:34:26.210" v="3359" actId="113"/>
          <ac:spMkLst>
            <pc:docMk/>
            <pc:sldMk cId="3069988358" sldId="1549"/>
            <ac:spMk id="3" creationId="{3FE16A9C-2324-5945-B4B8-0E9FCC57A6F7}"/>
          </ac:spMkLst>
        </pc:spChg>
        <pc:picChg chg="mod">
          <ac:chgData name="张 智" userId="36bdf691fd3510be" providerId="LiveId" clId="{10A5174C-BB58-45DB-A875-3229D05D0CF7}" dt="2023-10-05T03:34:32.351" v="3362" actId="1076"/>
          <ac:picMkLst>
            <pc:docMk/>
            <pc:sldMk cId="3069988358" sldId="1549"/>
            <ac:picMk id="4" creationId="{1D2FFF4F-E8E3-496F-81D0-F48766E44C51}"/>
          </ac:picMkLst>
        </pc:picChg>
      </pc:sldChg>
      <pc:sldChg chg="addSp delSp modSp add del mod modNotesTx">
        <pc:chgData name="张 智" userId="36bdf691fd3510be" providerId="LiveId" clId="{10A5174C-BB58-45DB-A875-3229D05D0CF7}" dt="2023-10-06T14:13:19.185" v="4350" actId="2696"/>
        <pc:sldMkLst>
          <pc:docMk/>
          <pc:sldMk cId="3009946033" sldId="1550"/>
        </pc:sldMkLst>
        <pc:spChg chg="mod">
          <ac:chgData name="张 智" userId="36bdf691fd3510be" providerId="LiveId" clId="{10A5174C-BB58-45DB-A875-3229D05D0CF7}" dt="2023-10-05T09:01:15.148" v="3644" actId="20577"/>
          <ac:spMkLst>
            <pc:docMk/>
            <pc:sldMk cId="3009946033" sldId="1550"/>
            <ac:spMk id="2" creationId="{EB93F8D7-86BD-1F45-AFCF-101895A32B22}"/>
          </ac:spMkLst>
        </pc:spChg>
        <pc:spChg chg="mod">
          <ac:chgData name="张 智" userId="36bdf691fd3510be" providerId="LiveId" clId="{10A5174C-BB58-45DB-A875-3229D05D0CF7}" dt="2023-10-06T14:12:49.592" v="4336" actId="21"/>
          <ac:spMkLst>
            <pc:docMk/>
            <pc:sldMk cId="3009946033" sldId="1550"/>
            <ac:spMk id="3" creationId="{3FE16A9C-2324-5945-B4B8-0E9FCC57A6F7}"/>
          </ac:spMkLst>
        </pc:spChg>
        <pc:spChg chg="add del mod">
          <ac:chgData name="张 智" userId="36bdf691fd3510be" providerId="LiveId" clId="{10A5174C-BB58-45DB-A875-3229D05D0CF7}" dt="2023-10-05T08:48:20.954" v="3573" actId="478"/>
          <ac:spMkLst>
            <pc:docMk/>
            <pc:sldMk cId="3009946033" sldId="1550"/>
            <ac:spMk id="6" creationId="{5C2C5515-B9FB-4F30-92DF-7C03E71DA552}"/>
          </ac:spMkLst>
        </pc:spChg>
        <pc:picChg chg="del">
          <ac:chgData name="张 智" userId="36bdf691fd3510be" providerId="LiveId" clId="{10A5174C-BB58-45DB-A875-3229D05D0CF7}" dt="2023-10-05T03:39:23.614" v="3488" actId="478"/>
          <ac:picMkLst>
            <pc:docMk/>
            <pc:sldMk cId="3009946033" sldId="1550"/>
            <ac:picMk id="4" creationId="{1D2FFF4F-E8E3-496F-81D0-F48766E44C51}"/>
          </ac:picMkLst>
        </pc:picChg>
      </pc:sldChg>
      <pc:sldChg chg="addSp delSp modSp new del mod">
        <pc:chgData name="张 智" userId="36bdf691fd3510be" providerId="LiveId" clId="{10A5174C-BB58-45DB-A875-3229D05D0CF7}" dt="2023-10-05T09:02:07.829" v="3655" actId="2696"/>
        <pc:sldMkLst>
          <pc:docMk/>
          <pc:sldMk cId="697876863" sldId="1551"/>
        </pc:sldMkLst>
        <pc:spChg chg="del">
          <ac:chgData name="张 智" userId="36bdf691fd3510be" providerId="LiveId" clId="{10A5174C-BB58-45DB-A875-3229D05D0CF7}" dt="2023-10-05T03:49:04.281" v="3549" actId="478"/>
          <ac:spMkLst>
            <pc:docMk/>
            <pc:sldMk cId="697876863" sldId="1551"/>
            <ac:spMk id="2" creationId="{CE4EB425-B818-4DC7-A5F9-F73C03BE6CE8}"/>
          </ac:spMkLst>
        </pc:spChg>
        <pc:spChg chg="del">
          <ac:chgData name="张 智" userId="36bdf691fd3510be" providerId="LiveId" clId="{10A5174C-BB58-45DB-A875-3229D05D0CF7}" dt="2023-10-05T03:49:03.404" v="3548" actId="478"/>
          <ac:spMkLst>
            <pc:docMk/>
            <pc:sldMk cId="697876863" sldId="1551"/>
            <ac:spMk id="3" creationId="{887F1F78-AB22-4797-B9DE-31C554223990}"/>
          </ac:spMkLst>
        </pc:spChg>
        <pc:spChg chg="del">
          <ac:chgData name="张 智" userId="36bdf691fd3510be" providerId="LiveId" clId="{10A5174C-BB58-45DB-A875-3229D05D0CF7}" dt="2023-10-05T03:49:05.157" v="3550" actId="478"/>
          <ac:spMkLst>
            <pc:docMk/>
            <pc:sldMk cId="697876863" sldId="1551"/>
            <ac:spMk id="4" creationId="{5F4FD62D-24BB-4F5A-831B-D0FFFAB78C06}"/>
          </ac:spMkLst>
        </pc:spChg>
        <pc:spChg chg="del">
          <ac:chgData name="张 智" userId="36bdf691fd3510be" providerId="LiveId" clId="{10A5174C-BB58-45DB-A875-3229D05D0CF7}" dt="2023-10-05T03:49:07.691" v="3551" actId="478"/>
          <ac:spMkLst>
            <pc:docMk/>
            <pc:sldMk cId="697876863" sldId="1551"/>
            <ac:spMk id="5" creationId="{33B62364-0216-49C3-B671-0627C7A54E8D}"/>
          </ac:spMkLst>
        </pc:spChg>
        <pc:spChg chg="add mod">
          <ac:chgData name="张 智" userId="36bdf691fd3510be" providerId="LiveId" clId="{10A5174C-BB58-45DB-A875-3229D05D0CF7}" dt="2023-10-05T09:02:01.621" v="3653" actId="21"/>
          <ac:spMkLst>
            <pc:docMk/>
            <pc:sldMk cId="697876863" sldId="1551"/>
            <ac:spMk id="7" creationId="{023B2772-73FB-43E8-A2AD-F6D23A96F624}"/>
          </ac:spMkLst>
        </pc:spChg>
      </pc:sldChg>
      <pc:sldChg chg="add del">
        <pc:chgData name="张 智" userId="36bdf691fd3510be" providerId="LiveId" clId="{10A5174C-BB58-45DB-A875-3229D05D0CF7}" dt="2023-10-05T03:48:56.330" v="3546" actId="2696"/>
        <pc:sldMkLst>
          <pc:docMk/>
          <pc:sldMk cId="3208866728" sldId="1551"/>
        </pc:sldMkLst>
      </pc:sldChg>
      <pc:sldChg chg="addSp delSp add del mod">
        <pc:chgData name="张 智" userId="36bdf691fd3510be" providerId="LiveId" clId="{10A5174C-BB58-45DB-A875-3229D05D0CF7}" dt="2023-10-05T09:03:47.194" v="3697" actId="2696"/>
        <pc:sldMkLst>
          <pc:docMk/>
          <pc:sldMk cId="2635924147" sldId="1552"/>
        </pc:sldMkLst>
        <pc:spChg chg="add">
          <ac:chgData name="张 智" userId="36bdf691fd3510be" providerId="LiveId" clId="{10A5174C-BB58-45DB-A875-3229D05D0CF7}" dt="2023-10-05T03:49:24.410" v="3555" actId="22"/>
          <ac:spMkLst>
            <pc:docMk/>
            <pc:sldMk cId="2635924147" sldId="1552"/>
            <ac:spMk id="4" creationId="{FDADFFA0-6E46-40E3-A893-5F76205691CF}"/>
          </ac:spMkLst>
        </pc:spChg>
        <pc:spChg chg="del">
          <ac:chgData name="张 智" userId="36bdf691fd3510be" providerId="LiveId" clId="{10A5174C-BB58-45DB-A875-3229D05D0CF7}" dt="2023-10-05T03:49:13.830" v="3554" actId="478"/>
          <ac:spMkLst>
            <pc:docMk/>
            <pc:sldMk cId="2635924147" sldId="1552"/>
            <ac:spMk id="7" creationId="{023B2772-73FB-43E8-A2AD-F6D23A96F624}"/>
          </ac:spMkLst>
        </pc:spChg>
      </pc:sldChg>
      <pc:sldChg chg="addSp delSp modSp add mod modNotesTx">
        <pc:chgData name="张 智" userId="36bdf691fd3510be" providerId="LiveId" clId="{10A5174C-BB58-45DB-A875-3229D05D0CF7}" dt="2023-10-10T06:29:08.485" v="35808" actId="108"/>
        <pc:sldMkLst>
          <pc:docMk/>
          <pc:sldMk cId="3509495664" sldId="1553"/>
        </pc:sldMkLst>
        <pc:spChg chg="mod">
          <ac:chgData name="张 智" userId="36bdf691fd3510be" providerId="LiveId" clId="{10A5174C-BB58-45DB-A875-3229D05D0CF7}" dt="2023-10-06T14:42:04.428" v="4989" actId="113"/>
          <ac:spMkLst>
            <pc:docMk/>
            <pc:sldMk cId="3509495664" sldId="1553"/>
            <ac:spMk id="2" creationId="{EB93F8D7-86BD-1F45-AFCF-101895A32B22}"/>
          </ac:spMkLst>
        </pc:spChg>
        <pc:spChg chg="add mod">
          <ac:chgData name="张 智" userId="36bdf691fd3510be" providerId="LiveId" clId="{10A5174C-BB58-45DB-A875-3229D05D0CF7}" dt="2023-10-10T06:29:08.485" v="35808" actId="108"/>
          <ac:spMkLst>
            <pc:docMk/>
            <pc:sldMk cId="3509495664" sldId="1553"/>
            <ac:spMk id="5" creationId="{0CA7CF5B-F387-4455-9C1C-58D90527972F}"/>
          </ac:spMkLst>
        </pc:spChg>
        <pc:spChg chg="add mod">
          <ac:chgData name="张 智" userId="36bdf691fd3510be" providerId="LiveId" clId="{10A5174C-BB58-45DB-A875-3229D05D0CF7}" dt="2023-10-10T06:08:56.774" v="35477" actId="1076"/>
          <ac:spMkLst>
            <pc:docMk/>
            <pc:sldMk cId="3509495664" sldId="1553"/>
            <ac:spMk id="6" creationId="{E8767D51-8738-4B63-9610-7EED6A70956C}"/>
          </ac:spMkLst>
        </pc:spChg>
        <pc:picChg chg="add del">
          <ac:chgData name="张 智" userId="36bdf691fd3510be" providerId="LiveId" clId="{10A5174C-BB58-45DB-A875-3229D05D0CF7}" dt="2023-10-06T14:15:32.161" v="4437" actId="21"/>
          <ac:picMkLst>
            <pc:docMk/>
            <pc:sldMk cId="3509495664" sldId="1553"/>
            <ac:picMk id="4" creationId="{4C047109-D0EE-44F9-BF3D-66210735DE39}"/>
          </ac:picMkLst>
        </pc:picChg>
        <pc:picChg chg="del">
          <ac:chgData name="张 智" userId="36bdf691fd3510be" providerId="LiveId" clId="{10A5174C-BB58-45DB-A875-3229D05D0CF7}" dt="2023-10-05T03:51:17.012" v="3560" actId="478"/>
          <ac:picMkLst>
            <pc:docMk/>
            <pc:sldMk cId="3509495664" sldId="1553"/>
            <ac:picMk id="7" creationId="{F2251085-CD87-4DDB-9F17-168214FC1719}"/>
          </ac:picMkLst>
        </pc:picChg>
      </pc:sldChg>
      <pc:sldChg chg="delSp add del mod">
        <pc:chgData name="张 智" userId="36bdf691fd3510be" providerId="LiveId" clId="{10A5174C-BB58-45DB-A875-3229D05D0CF7}" dt="2023-10-06T15:37:42.090" v="5486" actId="2696"/>
        <pc:sldMkLst>
          <pc:docMk/>
          <pc:sldMk cId="2220415089" sldId="1554"/>
        </pc:sldMkLst>
        <pc:picChg chg="del">
          <ac:chgData name="张 智" userId="36bdf691fd3510be" providerId="LiveId" clId="{10A5174C-BB58-45DB-A875-3229D05D0CF7}" dt="2023-10-05T03:51:14.979" v="3559" actId="478"/>
          <ac:picMkLst>
            <pc:docMk/>
            <pc:sldMk cId="2220415089" sldId="1554"/>
            <ac:picMk id="7" creationId="{F2251085-CD87-4DDB-9F17-168214FC1719}"/>
          </ac:picMkLst>
        </pc:picChg>
      </pc:sldChg>
      <pc:sldChg chg="addSp delSp modSp add mod modNotesTx">
        <pc:chgData name="张 智" userId="36bdf691fd3510be" providerId="LiveId" clId="{10A5174C-BB58-45DB-A875-3229D05D0CF7}" dt="2023-10-10T06:07:48.047" v="35459"/>
        <pc:sldMkLst>
          <pc:docMk/>
          <pc:sldMk cId="692637068" sldId="1555"/>
        </pc:sldMkLst>
        <pc:spChg chg="mod">
          <ac:chgData name="张 智" userId="36bdf691fd3510be" providerId="LiveId" clId="{10A5174C-BB58-45DB-A875-3229D05D0CF7}" dt="2023-10-06T14:13:51.127" v="4380" actId="20577"/>
          <ac:spMkLst>
            <pc:docMk/>
            <pc:sldMk cId="692637068" sldId="1555"/>
            <ac:spMk id="2" creationId="{EB93F8D7-86BD-1F45-AFCF-101895A32B22}"/>
          </ac:spMkLst>
        </pc:spChg>
        <pc:spChg chg="add del mod">
          <ac:chgData name="张 智" userId="36bdf691fd3510be" providerId="LiveId" clId="{10A5174C-BB58-45DB-A875-3229D05D0CF7}" dt="2023-10-10T06:07:48.047" v="35459"/>
          <ac:spMkLst>
            <pc:docMk/>
            <pc:sldMk cId="692637068" sldId="1555"/>
            <ac:spMk id="3" creationId="{3FE16A9C-2324-5945-B4B8-0E9FCC57A6F7}"/>
          </ac:spMkLst>
        </pc:spChg>
        <pc:spChg chg="add del mod">
          <ac:chgData name="张 智" userId="36bdf691fd3510be" providerId="LiveId" clId="{10A5174C-BB58-45DB-A875-3229D05D0CF7}" dt="2023-10-05T08:52:42.712" v="3586" actId="478"/>
          <ac:spMkLst>
            <pc:docMk/>
            <pc:sldMk cId="692637068" sldId="1555"/>
            <ac:spMk id="5" creationId="{DCA18145-E630-454E-A232-71BCF6E4F31C}"/>
          </ac:spMkLst>
        </pc:spChg>
        <pc:spChg chg="add del mod">
          <ac:chgData name="张 智" userId="36bdf691fd3510be" providerId="LiveId" clId="{10A5174C-BB58-45DB-A875-3229D05D0CF7}" dt="2023-10-05T08:52:41.558" v="3584" actId="22"/>
          <ac:spMkLst>
            <pc:docMk/>
            <pc:sldMk cId="692637068" sldId="1555"/>
            <ac:spMk id="7" creationId="{6255374C-7B9E-41FC-88A4-5DDD368FB7C8}"/>
          </ac:spMkLst>
        </pc:spChg>
        <pc:picChg chg="add mod">
          <ac:chgData name="张 智" userId="36bdf691fd3510be" providerId="LiveId" clId="{10A5174C-BB58-45DB-A875-3229D05D0CF7}" dt="2023-10-09T06:58:07.065" v="13467" actId="1076"/>
          <ac:picMkLst>
            <pc:docMk/>
            <pc:sldMk cId="692637068" sldId="1555"/>
            <ac:picMk id="5" creationId="{921FBB59-1AA4-4E94-AB60-31FE9C74AA7F}"/>
          </ac:picMkLst>
        </pc:picChg>
      </pc:sldChg>
      <pc:sldChg chg="addSp delSp modSp add del mod">
        <pc:chgData name="张 智" userId="36bdf691fd3510be" providerId="LiveId" clId="{10A5174C-BB58-45DB-A875-3229D05D0CF7}" dt="2023-10-05T09:04:39.538" v="3709" actId="2696"/>
        <pc:sldMkLst>
          <pc:docMk/>
          <pc:sldMk cId="485678409" sldId="1556"/>
        </pc:sldMkLst>
        <pc:spChg chg="del">
          <ac:chgData name="张 智" userId="36bdf691fd3510be" providerId="LiveId" clId="{10A5174C-BB58-45DB-A875-3229D05D0CF7}" dt="2023-10-05T09:04:30.549" v="3706" actId="21"/>
          <ac:spMkLst>
            <pc:docMk/>
            <pc:sldMk cId="485678409" sldId="1556"/>
            <ac:spMk id="3" creationId="{3FE16A9C-2324-5945-B4B8-0E9FCC57A6F7}"/>
          </ac:spMkLst>
        </pc:spChg>
        <pc:spChg chg="add mod">
          <ac:chgData name="张 智" userId="36bdf691fd3510be" providerId="LiveId" clId="{10A5174C-BB58-45DB-A875-3229D05D0CF7}" dt="2023-10-05T09:04:30.549" v="3706" actId="21"/>
          <ac:spMkLst>
            <pc:docMk/>
            <pc:sldMk cId="485678409" sldId="1556"/>
            <ac:spMk id="5" creationId="{7EE16A27-BBA8-4C8D-AB13-90A45B0FE821}"/>
          </ac:spMkLst>
        </pc:spChg>
      </pc:sldChg>
      <pc:sldChg chg="addSp delSp modSp add del mod">
        <pc:chgData name="张 智" userId="36bdf691fd3510be" providerId="LiveId" clId="{10A5174C-BB58-45DB-A875-3229D05D0CF7}" dt="2023-10-06T14:18:09.405" v="4482" actId="2696"/>
        <pc:sldMkLst>
          <pc:docMk/>
          <pc:sldMk cId="4197582955" sldId="1557"/>
        </pc:sldMkLst>
        <pc:spChg chg="del">
          <ac:chgData name="张 智" userId="36bdf691fd3510be" providerId="LiveId" clId="{10A5174C-BB58-45DB-A875-3229D05D0CF7}" dt="2023-10-06T14:15:22.812" v="4432" actId="478"/>
          <ac:spMkLst>
            <pc:docMk/>
            <pc:sldMk cId="4197582955" sldId="1557"/>
            <ac:spMk id="2" creationId="{EB93F8D7-86BD-1F45-AFCF-101895A32B22}"/>
          </ac:spMkLst>
        </pc:spChg>
        <pc:spChg chg="add del mod">
          <ac:chgData name="张 智" userId="36bdf691fd3510be" providerId="LiveId" clId="{10A5174C-BB58-45DB-A875-3229D05D0CF7}" dt="2023-10-06T14:18:01.270" v="4480" actId="21"/>
          <ac:spMkLst>
            <pc:docMk/>
            <pc:sldMk cId="4197582955" sldId="1557"/>
            <ac:spMk id="4" creationId="{2AFD933B-0779-40F9-891D-AF48EE302B63}"/>
          </ac:spMkLst>
        </pc:spChg>
        <pc:spChg chg="add del mod">
          <ac:chgData name="张 智" userId="36bdf691fd3510be" providerId="LiveId" clId="{10A5174C-BB58-45DB-A875-3229D05D0CF7}" dt="2023-10-06T14:15:24.885" v="4433" actId="478"/>
          <ac:spMkLst>
            <pc:docMk/>
            <pc:sldMk cId="4197582955" sldId="1557"/>
            <ac:spMk id="5" creationId="{C6D655D1-2F9E-4300-B181-FA539CE4ED11}"/>
          </ac:spMkLst>
        </pc:spChg>
        <pc:spChg chg="add mod">
          <ac:chgData name="张 智" userId="36bdf691fd3510be" providerId="LiveId" clId="{10A5174C-BB58-45DB-A875-3229D05D0CF7}" dt="2023-10-06T14:15:25.166" v="4434"/>
          <ac:spMkLst>
            <pc:docMk/>
            <pc:sldMk cId="4197582955" sldId="1557"/>
            <ac:spMk id="8" creationId="{BADF9D66-D08D-41A7-AF82-090CF10EEAFE}"/>
          </ac:spMkLst>
        </pc:spChg>
        <pc:picChg chg="del mod">
          <ac:chgData name="张 智" userId="36bdf691fd3510be" providerId="LiveId" clId="{10A5174C-BB58-45DB-A875-3229D05D0CF7}" dt="2023-10-06T14:17:26.330" v="4471" actId="21"/>
          <ac:picMkLst>
            <pc:docMk/>
            <pc:sldMk cId="4197582955" sldId="1557"/>
            <ac:picMk id="7" creationId="{F2251085-CD87-4DDB-9F17-168214FC1719}"/>
          </ac:picMkLst>
        </pc:picChg>
        <pc:picChg chg="add del mod">
          <ac:chgData name="张 智" userId="36bdf691fd3510be" providerId="LiveId" clId="{10A5174C-BB58-45DB-A875-3229D05D0CF7}" dt="2023-10-06T14:17:55.224" v="4478" actId="21"/>
          <ac:picMkLst>
            <pc:docMk/>
            <pc:sldMk cId="4197582955" sldId="1557"/>
            <ac:picMk id="9" creationId="{1098FDBC-2646-44CE-ADA8-CA775BBFA385}"/>
          </ac:picMkLst>
        </pc:picChg>
      </pc:sldChg>
      <pc:sldChg chg="modSp add mod modNotesTx">
        <pc:chgData name="张 智" userId="36bdf691fd3510be" providerId="LiveId" clId="{10A5174C-BB58-45DB-A875-3229D05D0CF7}" dt="2023-10-09T08:43:14.628" v="16285" actId="20577"/>
        <pc:sldMkLst>
          <pc:docMk/>
          <pc:sldMk cId="2108841232" sldId="1558"/>
        </pc:sldMkLst>
        <pc:spChg chg="mod">
          <ac:chgData name="张 智" userId="36bdf691fd3510be" providerId="LiveId" clId="{10A5174C-BB58-45DB-A875-3229D05D0CF7}" dt="2023-10-06T13:54:57.170" v="3923" actId="20577"/>
          <ac:spMkLst>
            <pc:docMk/>
            <pc:sldMk cId="2108841232" sldId="1558"/>
            <ac:spMk id="2" creationId="{EB93F8D7-86BD-1F45-AFCF-101895A32B22}"/>
          </ac:spMkLst>
        </pc:spChg>
        <pc:spChg chg="mod">
          <ac:chgData name="张 智" userId="36bdf691fd3510be" providerId="LiveId" clId="{10A5174C-BB58-45DB-A875-3229D05D0CF7}" dt="2023-10-09T08:41:47.936" v="16152" actId="20577"/>
          <ac:spMkLst>
            <pc:docMk/>
            <pc:sldMk cId="2108841232" sldId="1558"/>
            <ac:spMk id="3" creationId="{3FE16A9C-2324-5945-B4B8-0E9FCC57A6F7}"/>
          </ac:spMkLst>
        </pc:spChg>
      </pc:sldChg>
      <pc:sldChg chg="modSp add mod modNotesTx">
        <pc:chgData name="张 智" userId="36bdf691fd3510be" providerId="LiveId" clId="{10A5174C-BB58-45DB-A875-3229D05D0CF7}" dt="2023-10-10T06:05:45.334" v="35458" actId="20577"/>
        <pc:sldMkLst>
          <pc:docMk/>
          <pc:sldMk cId="3324549786" sldId="1559"/>
        </pc:sldMkLst>
        <pc:spChg chg="mod">
          <ac:chgData name="张 智" userId="36bdf691fd3510be" providerId="LiveId" clId="{10A5174C-BB58-45DB-A875-3229D05D0CF7}" dt="2023-10-06T14:27:10.520" v="4498" actId="20577"/>
          <ac:spMkLst>
            <pc:docMk/>
            <pc:sldMk cId="3324549786" sldId="1559"/>
            <ac:spMk id="2" creationId="{EB93F8D7-86BD-1F45-AFCF-101895A32B22}"/>
          </ac:spMkLst>
        </pc:spChg>
        <pc:spChg chg="mod">
          <ac:chgData name="张 智" userId="36bdf691fd3510be" providerId="LiveId" clId="{10A5174C-BB58-45DB-A875-3229D05D0CF7}" dt="2023-10-10T02:00:33.603" v="29318" actId="20577"/>
          <ac:spMkLst>
            <pc:docMk/>
            <pc:sldMk cId="3324549786" sldId="1559"/>
            <ac:spMk id="3" creationId="{3FE16A9C-2324-5945-B4B8-0E9FCC57A6F7}"/>
          </ac:spMkLst>
        </pc:spChg>
      </pc:sldChg>
      <pc:sldChg chg="addSp delSp modSp add mod modNotesTx">
        <pc:chgData name="张 智" userId="36bdf691fd3510be" providerId="LiveId" clId="{10A5174C-BB58-45DB-A875-3229D05D0CF7}" dt="2023-10-10T02:28:17.779" v="30638" actId="20577"/>
        <pc:sldMkLst>
          <pc:docMk/>
          <pc:sldMk cId="2073739391" sldId="1560"/>
        </pc:sldMkLst>
        <pc:spChg chg="add del mod">
          <ac:chgData name="张 智" userId="36bdf691fd3510be" providerId="LiveId" clId="{10A5174C-BB58-45DB-A875-3229D05D0CF7}" dt="2023-10-10T02:25:09.044" v="30306" actId="478"/>
          <ac:spMkLst>
            <pc:docMk/>
            <pc:sldMk cId="2073739391" sldId="1560"/>
            <ac:spMk id="5" creationId="{08E1057B-C253-4CBB-BC3D-DBFDE2F1DB29}"/>
          </ac:spMkLst>
        </pc:spChg>
        <pc:spChg chg="add mod">
          <ac:chgData name="张 智" userId="36bdf691fd3510be" providerId="LiveId" clId="{10A5174C-BB58-45DB-A875-3229D05D0CF7}" dt="2023-10-10T02:25:09.461" v="30307"/>
          <ac:spMkLst>
            <pc:docMk/>
            <pc:sldMk cId="2073739391" sldId="1560"/>
            <ac:spMk id="6" creationId="{DF0E6308-AB8C-4A04-A46C-1EF6965F8164}"/>
          </ac:spMkLst>
        </pc:spChg>
        <pc:picChg chg="add mod">
          <ac:chgData name="张 智" userId="36bdf691fd3510be" providerId="LiveId" clId="{10A5174C-BB58-45DB-A875-3229D05D0CF7}" dt="2023-10-06T14:23:45.920" v="4484" actId="1076"/>
          <ac:picMkLst>
            <pc:docMk/>
            <pc:sldMk cId="2073739391" sldId="1560"/>
            <ac:picMk id="4" creationId="{16E53317-4E61-48A5-9386-642398327229}"/>
          </ac:picMkLst>
        </pc:picChg>
      </pc:sldChg>
      <pc:sldChg chg="addSp delSp modSp add mod modNotesTx">
        <pc:chgData name="张 智" userId="36bdf691fd3510be" providerId="LiveId" clId="{10A5174C-BB58-45DB-A875-3229D05D0CF7}" dt="2023-10-10T06:28:46.218" v="35807" actId="20577"/>
        <pc:sldMkLst>
          <pc:docMk/>
          <pc:sldMk cId="2461462140" sldId="1561"/>
        </pc:sldMkLst>
        <pc:spChg chg="mod">
          <ac:chgData name="张 智" userId="36bdf691fd3510be" providerId="LiveId" clId="{10A5174C-BB58-45DB-A875-3229D05D0CF7}" dt="2023-10-06T14:37:22.027" v="4872" actId="1076"/>
          <ac:spMkLst>
            <pc:docMk/>
            <pc:sldMk cId="2461462140" sldId="1561"/>
            <ac:spMk id="2" creationId="{EB93F8D7-86BD-1F45-AFCF-101895A32B22}"/>
          </ac:spMkLst>
        </pc:spChg>
        <pc:spChg chg="del mod">
          <ac:chgData name="张 智" userId="36bdf691fd3510be" providerId="LiveId" clId="{10A5174C-BB58-45DB-A875-3229D05D0CF7}" dt="2023-10-06T14:28:05.207" v="4513" actId="478"/>
          <ac:spMkLst>
            <pc:docMk/>
            <pc:sldMk cId="2461462140" sldId="1561"/>
            <ac:spMk id="3" creationId="{3FE16A9C-2324-5945-B4B8-0E9FCC57A6F7}"/>
          </ac:spMkLst>
        </pc:spChg>
        <pc:spChg chg="add del mod">
          <ac:chgData name="张 智" userId="36bdf691fd3510be" providerId="LiveId" clId="{10A5174C-BB58-45DB-A875-3229D05D0CF7}" dt="2023-10-06T14:28:07.166" v="4514" actId="478"/>
          <ac:spMkLst>
            <pc:docMk/>
            <pc:sldMk cId="2461462140" sldId="1561"/>
            <ac:spMk id="5" creationId="{95C01912-3FEF-44EC-B432-F7D614FDD074}"/>
          </ac:spMkLst>
        </pc:spChg>
        <pc:spChg chg="add mod">
          <ac:chgData name="张 智" userId="36bdf691fd3510be" providerId="LiveId" clId="{10A5174C-BB58-45DB-A875-3229D05D0CF7}" dt="2023-10-10T06:28:21.011" v="35799" actId="20577"/>
          <ac:spMkLst>
            <pc:docMk/>
            <pc:sldMk cId="2461462140" sldId="1561"/>
            <ac:spMk id="6" creationId="{5C3AEFE4-6F52-4EB0-8B6A-322ED8D44AF8}"/>
          </ac:spMkLst>
        </pc:spChg>
      </pc:sldChg>
      <pc:sldChg chg="addSp delSp modSp add del mod modNotesTx">
        <pc:chgData name="张 智" userId="36bdf691fd3510be" providerId="LiveId" clId="{10A5174C-BB58-45DB-A875-3229D05D0CF7}" dt="2023-10-10T02:40:46.141" v="31425" actId="2696"/>
        <pc:sldMkLst>
          <pc:docMk/>
          <pc:sldMk cId="2844887339" sldId="1562"/>
        </pc:sldMkLst>
        <pc:spChg chg="mod">
          <ac:chgData name="张 智" userId="36bdf691fd3510be" providerId="LiveId" clId="{10A5174C-BB58-45DB-A875-3229D05D0CF7}" dt="2023-10-06T14:38:53.753" v="4932" actId="20577"/>
          <ac:spMkLst>
            <pc:docMk/>
            <pc:sldMk cId="2844887339" sldId="1562"/>
            <ac:spMk id="2" creationId="{EB93F8D7-86BD-1F45-AFCF-101895A32B22}"/>
          </ac:spMkLst>
        </pc:spChg>
        <pc:spChg chg="add del mod">
          <ac:chgData name="张 智" userId="36bdf691fd3510be" providerId="LiveId" clId="{10A5174C-BB58-45DB-A875-3229D05D0CF7}" dt="2023-10-06T14:41:37.824" v="4967"/>
          <ac:spMkLst>
            <pc:docMk/>
            <pc:sldMk cId="2844887339" sldId="1562"/>
            <ac:spMk id="4" creationId="{2F37F27E-1BA0-4D1A-8D05-F286BCC4C19D}"/>
          </ac:spMkLst>
        </pc:spChg>
        <pc:spChg chg="mod">
          <ac:chgData name="张 智" userId="36bdf691fd3510be" providerId="LiveId" clId="{10A5174C-BB58-45DB-A875-3229D05D0CF7}" dt="2023-10-06T14:41:15.898" v="4964" actId="21"/>
          <ac:spMkLst>
            <pc:docMk/>
            <pc:sldMk cId="2844887339" sldId="1562"/>
            <ac:spMk id="6" creationId="{5C3AEFE4-6F52-4EB0-8B6A-322ED8D44AF8}"/>
          </ac:spMkLst>
        </pc:spChg>
      </pc:sldChg>
      <pc:sldChg chg="addSp delSp modSp add mod modNotesTx">
        <pc:chgData name="张 智" userId="36bdf691fd3510be" providerId="LiveId" clId="{10A5174C-BB58-45DB-A875-3229D05D0CF7}" dt="2023-10-10T06:31:30.250" v="35819" actId="20577"/>
        <pc:sldMkLst>
          <pc:docMk/>
          <pc:sldMk cId="1476332415" sldId="1563"/>
        </pc:sldMkLst>
        <pc:spChg chg="del mod">
          <ac:chgData name="张 智" userId="36bdf691fd3510be" providerId="LiveId" clId="{10A5174C-BB58-45DB-A875-3229D05D0CF7}" dt="2023-10-08T01:37:40.244" v="8389" actId="478"/>
          <ac:spMkLst>
            <pc:docMk/>
            <pc:sldMk cId="1476332415" sldId="1563"/>
            <ac:spMk id="2" creationId="{EB93F8D7-86BD-1F45-AFCF-101895A32B22}"/>
          </ac:spMkLst>
        </pc:spChg>
        <pc:spChg chg="del mod">
          <ac:chgData name="张 智" userId="36bdf691fd3510be" providerId="LiveId" clId="{10A5174C-BB58-45DB-A875-3229D05D0CF7}" dt="2023-10-08T01:37:43.140" v="8391" actId="478"/>
          <ac:spMkLst>
            <pc:docMk/>
            <pc:sldMk cId="1476332415" sldId="1563"/>
            <ac:spMk id="3" creationId="{3FE16A9C-2324-5945-B4B8-0E9FCC57A6F7}"/>
          </ac:spMkLst>
        </pc:spChg>
        <pc:spChg chg="add mod">
          <ac:chgData name="张 智" userId="36bdf691fd3510be" providerId="LiveId" clId="{10A5174C-BB58-45DB-A875-3229D05D0CF7}" dt="2023-10-10T06:09:09.164" v="35481" actId="1076"/>
          <ac:spMkLst>
            <pc:docMk/>
            <pc:sldMk cId="1476332415" sldId="1563"/>
            <ac:spMk id="4" creationId="{C2F020F5-27C4-40DD-B976-C77CB24A80BA}"/>
          </ac:spMkLst>
        </pc:spChg>
        <pc:spChg chg="add del mod">
          <ac:chgData name="张 智" userId="36bdf691fd3510be" providerId="LiveId" clId="{10A5174C-BB58-45DB-A875-3229D05D0CF7}" dt="2023-10-08T01:37:42.063" v="8390" actId="478"/>
          <ac:spMkLst>
            <pc:docMk/>
            <pc:sldMk cId="1476332415" sldId="1563"/>
            <ac:spMk id="7" creationId="{8590A7F5-9C78-4717-AAD7-49ED7887CB3E}"/>
          </ac:spMkLst>
        </pc:spChg>
        <pc:spChg chg="add del mod">
          <ac:chgData name="张 智" userId="36bdf691fd3510be" providerId="LiveId" clId="{10A5174C-BB58-45DB-A875-3229D05D0CF7}" dt="2023-10-08T01:37:45.454" v="8392" actId="478"/>
          <ac:spMkLst>
            <pc:docMk/>
            <pc:sldMk cId="1476332415" sldId="1563"/>
            <ac:spMk id="9" creationId="{93528970-D35A-45DA-BB26-5128382706FA}"/>
          </ac:spMkLst>
        </pc:spChg>
        <pc:spChg chg="add mod">
          <ac:chgData name="张 智" userId="36bdf691fd3510be" providerId="LiveId" clId="{10A5174C-BB58-45DB-A875-3229D05D0CF7}" dt="2023-10-08T01:38:48.853" v="8448" actId="20577"/>
          <ac:spMkLst>
            <pc:docMk/>
            <pc:sldMk cId="1476332415" sldId="1563"/>
            <ac:spMk id="10" creationId="{8FE5020C-56BD-494E-9175-11F08A5B7F7E}"/>
          </ac:spMkLst>
        </pc:spChg>
        <pc:picChg chg="add mod">
          <ac:chgData name="张 智" userId="36bdf691fd3510be" providerId="LiveId" clId="{10A5174C-BB58-45DB-A875-3229D05D0CF7}" dt="2023-10-08T01:37:47.086" v="8393" actId="1076"/>
          <ac:picMkLst>
            <pc:docMk/>
            <pc:sldMk cId="1476332415" sldId="1563"/>
            <ac:picMk id="5" creationId="{404E794E-29F9-4B32-B0D8-A9FC5CCB3C4D}"/>
          </ac:picMkLst>
        </pc:picChg>
      </pc:sldChg>
      <pc:sldChg chg="modSp add del mod">
        <pc:chgData name="张 智" userId="36bdf691fd3510be" providerId="LiveId" clId="{10A5174C-BB58-45DB-A875-3229D05D0CF7}" dt="2023-10-06T15:22:23.027" v="5074" actId="2696"/>
        <pc:sldMkLst>
          <pc:docMk/>
          <pc:sldMk cId="2032382396" sldId="1563"/>
        </pc:sldMkLst>
        <pc:spChg chg="mod">
          <ac:chgData name="张 智" userId="36bdf691fd3510be" providerId="LiveId" clId="{10A5174C-BB58-45DB-A875-3229D05D0CF7}" dt="2023-10-06T15:22:08.345" v="5070" actId="21"/>
          <ac:spMkLst>
            <pc:docMk/>
            <pc:sldMk cId="2032382396" sldId="1563"/>
            <ac:spMk id="5" creationId="{0CA7CF5B-F387-4455-9C1C-58D90527972F}"/>
          </ac:spMkLst>
        </pc:spChg>
      </pc:sldChg>
      <pc:sldChg chg="addSp delSp modSp add mod ord modNotesTx">
        <pc:chgData name="张 智" userId="36bdf691fd3510be" providerId="LiveId" clId="{10A5174C-BB58-45DB-A875-3229D05D0CF7}" dt="2023-10-09T08:17:30.201" v="14406" actId="113"/>
        <pc:sldMkLst>
          <pc:docMk/>
          <pc:sldMk cId="1621257759" sldId="1564"/>
        </pc:sldMkLst>
        <pc:spChg chg="del">
          <ac:chgData name="张 智" userId="36bdf691fd3510be" providerId="LiveId" clId="{10A5174C-BB58-45DB-A875-3229D05D0CF7}" dt="2023-10-06T16:10:43.713" v="5631" actId="478"/>
          <ac:spMkLst>
            <pc:docMk/>
            <pc:sldMk cId="1621257759" sldId="1564"/>
            <ac:spMk id="3" creationId="{E9712784-199A-4366-8059-4B353600DEA1}"/>
          </ac:spMkLst>
        </pc:spChg>
        <pc:spChg chg="add del mod">
          <ac:chgData name="张 智" userId="36bdf691fd3510be" providerId="LiveId" clId="{10A5174C-BB58-45DB-A875-3229D05D0CF7}" dt="2023-10-06T16:11:37.136" v="5687" actId="27636"/>
          <ac:spMkLst>
            <pc:docMk/>
            <pc:sldMk cId="1621257759" sldId="1564"/>
            <ac:spMk id="4" creationId="{320ABAFD-759F-44AD-9737-4DC91D283DCB}"/>
          </ac:spMkLst>
        </pc:spChg>
        <pc:spChg chg="add del mod">
          <ac:chgData name="张 智" userId="36bdf691fd3510be" providerId="LiveId" clId="{10A5174C-BB58-45DB-A875-3229D05D0CF7}" dt="2023-10-06T16:10:45.533" v="5632" actId="478"/>
          <ac:spMkLst>
            <pc:docMk/>
            <pc:sldMk cId="1621257759" sldId="1564"/>
            <ac:spMk id="5" creationId="{D838C944-14EA-403A-9385-F47466945DAA}"/>
          </ac:spMkLst>
        </pc:spChg>
        <pc:spChg chg="add del mod">
          <ac:chgData name="张 智" userId="36bdf691fd3510be" providerId="LiveId" clId="{10A5174C-BB58-45DB-A875-3229D05D0CF7}" dt="2023-10-06T16:10:51.423" v="5636" actId="478"/>
          <ac:spMkLst>
            <pc:docMk/>
            <pc:sldMk cId="1621257759" sldId="1564"/>
            <ac:spMk id="7" creationId="{6915DD85-0F60-433B-94B9-FA4298DD0816}"/>
          </ac:spMkLst>
        </pc:spChg>
        <pc:spChg chg="add mod">
          <ac:chgData name="张 智" userId="36bdf691fd3510be" providerId="LiveId" clId="{10A5174C-BB58-45DB-A875-3229D05D0CF7}" dt="2023-10-09T08:17:30.201" v="14406" actId="113"/>
          <ac:spMkLst>
            <pc:docMk/>
            <pc:sldMk cId="1621257759" sldId="1564"/>
            <ac:spMk id="10" creationId="{B6628E02-B2EA-4492-A406-07A472382C1B}"/>
          </ac:spMkLst>
        </pc:spChg>
        <pc:picChg chg="add mod">
          <ac:chgData name="张 智" userId="36bdf691fd3510be" providerId="LiveId" clId="{10A5174C-BB58-45DB-A875-3229D05D0CF7}" dt="2023-10-06T16:11:32.369" v="5683" actId="1076"/>
          <ac:picMkLst>
            <pc:docMk/>
            <pc:sldMk cId="1621257759" sldId="1564"/>
            <ac:picMk id="9" creationId="{910CC4C3-5365-4A94-8502-A2BD66A4B2B1}"/>
          </ac:picMkLst>
        </pc:picChg>
        <pc:picChg chg="add del mod">
          <ac:chgData name="张 智" userId="36bdf691fd3510be" providerId="LiveId" clId="{10A5174C-BB58-45DB-A875-3229D05D0CF7}" dt="2023-10-06T16:13:08.741" v="5801" actId="22"/>
          <ac:picMkLst>
            <pc:docMk/>
            <pc:sldMk cId="1621257759" sldId="1564"/>
            <ac:picMk id="12" creationId="{96D63417-C5EA-4E8B-806B-357EB45855B1}"/>
          </ac:picMkLst>
        </pc:picChg>
      </pc:sldChg>
      <pc:sldChg chg="addSp modSp add mod modNotesTx">
        <pc:chgData name="张 智" userId="36bdf691fd3510be" providerId="LiveId" clId="{10A5174C-BB58-45DB-A875-3229D05D0CF7}" dt="2023-10-10T03:41:04.211" v="33371" actId="20577"/>
        <pc:sldMkLst>
          <pc:docMk/>
          <pc:sldMk cId="2175577183" sldId="1565"/>
        </pc:sldMkLst>
        <pc:spChg chg="mod">
          <ac:chgData name="张 智" userId="36bdf691fd3510be" providerId="LiveId" clId="{10A5174C-BB58-45DB-A875-3229D05D0CF7}" dt="2023-10-09T15:39:01.997" v="25556" actId="20577"/>
          <ac:spMkLst>
            <pc:docMk/>
            <pc:sldMk cId="2175577183" sldId="1565"/>
            <ac:spMk id="5" creationId="{77C2C396-CAC9-48B0-8161-D4259BEE6170}"/>
          </ac:spMkLst>
        </pc:spChg>
        <pc:spChg chg="add mod">
          <ac:chgData name="张 智" userId="36bdf691fd3510be" providerId="LiveId" clId="{10A5174C-BB58-45DB-A875-3229D05D0CF7}" dt="2023-10-10T03:41:04.211" v="33371" actId="20577"/>
          <ac:spMkLst>
            <pc:docMk/>
            <pc:sldMk cId="2175577183" sldId="1565"/>
            <ac:spMk id="6" creationId="{582E56DC-2682-4188-9067-BE5F6F72EF21}"/>
          </ac:spMkLst>
        </pc:spChg>
      </pc:sldChg>
      <pc:sldChg chg="addSp delSp modSp add del mod modNotesTx">
        <pc:chgData name="张 智" userId="36bdf691fd3510be" providerId="LiveId" clId="{10A5174C-BB58-45DB-A875-3229D05D0CF7}" dt="2023-10-09T14:33:58.336" v="22207" actId="2696"/>
        <pc:sldMkLst>
          <pc:docMk/>
          <pc:sldMk cId="2973615698" sldId="1565"/>
        </pc:sldMkLst>
        <pc:spChg chg="add mod">
          <ac:chgData name="张 智" userId="36bdf691fd3510be" providerId="LiveId" clId="{10A5174C-BB58-45DB-A875-3229D05D0CF7}" dt="2023-10-08T02:33:52.390" v="8944" actId="1076"/>
          <ac:spMkLst>
            <pc:docMk/>
            <pc:sldMk cId="2973615698" sldId="1565"/>
            <ac:spMk id="5" creationId="{77C2C396-CAC9-48B0-8161-D4259BEE6170}"/>
          </ac:spMkLst>
        </pc:spChg>
        <pc:spChg chg="mod">
          <ac:chgData name="张 智" userId="36bdf691fd3510be" providerId="LiveId" clId="{10A5174C-BB58-45DB-A875-3229D05D0CF7}" dt="2023-10-08T02:33:16.798" v="8932" actId="1076"/>
          <ac:spMkLst>
            <pc:docMk/>
            <pc:sldMk cId="2973615698" sldId="1565"/>
            <ac:spMk id="9" creationId="{00000000-0000-0000-0000-000000000000}"/>
          </ac:spMkLst>
        </pc:spChg>
        <pc:spChg chg="mod">
          <ac:chgData name="张 智" userId="36bdf691fd3510be" providerId="LiveId" clId="{10A5174C-BB58-45DB-A875-3229D05D0CF7}" dt="2023-10-08T02:33:27.415" v="8938" actId="403"/>
          <ac:spMkLst>
            <pc:docMk/>
            <pc:sldMk cId="2973615698" sldId="1565"/>
            <ac:spMk id="10" creationId="{2C7792B5-D803-4B41-824D-48CB44D1FA0C}"/>
          </ac:spMkLst>
        </pc:spChg>
        <pc:picChg chg="del">
          <ac:chgData name="张 智" userId="36bdf691fd3510be" providerId="LiveId" clId="{10A5174C-BB58-45DB-A875-3229D05D0CF7}" dt="2023-10-07T13:42:06.073" v="5924" actId="478"/>
          <ac:picMkLst>
            <pc:docMk/>
            <pc:sldMk cId="2973615698" sldId="1565"/>
            <ac:picMk id="3" creationId="{8E167210-E5CE-4DB3-AD7F-9D13BAE55489}"/>
          </ac:picMkLst>
        </pc:picChg>
      </pc:sldChg>
      <pc:sldChg chg="add modNotesTx">
        <pc:chgData name="张 智" userId="36bdf691fd3510be" providerId="LiveId" clId="{10A5174C-BB58-45DB-A875-3229D05D0CF7}" dt="2023-10-10T05:30:34.171" v="34208" actId="20577"/>
        <pc:sldMkLst>
          <pc:docMk/>
          <pc:sldMk cId="434891409" sldId="1566"/>
        </pc:sldMkLst>
      </pc:sldChg>
      <pc:sldChg chg="addSp delSp modSp add del mod modNotesTx">
        <pc:chgData name="张 智" userId="36bdf691fd3510be" providerId="LiveId" clId="{10A5174C-BB58-45DB-A875-3229D05D0CF7}" dt="2023-10-09T01:43:51.122" v="11153" actId="2696"/>
        <pc:sldMkLst>
          <pc:docMk/>
          <pc:sldMk cId="786347626" sldId="1566"/>
        </pc:sldMkLst>
        <pc:spChg chg="mod">
          <ac:chgData name="张 智" userId="36bdf691fd3510be" providerId="LiveId" clId="{10A5174C-BB58-45DB-A875-3229D05D0CF7}" dt="2023-10-07T14:57:24.596" v="7849" actId="20577"/>
          <ac:spMkLst>
            <pc:docMk/>
            <pc:sldMk cId="786347626" sldId="1566"/>
            <ac:spMk id="3" creationId="{E9712784-199A-4366-8059-4B353600DEA1}"/>
          </ac:spMkLst>
        </pc:spChg>
        <pc:spChg chg="add del mod">
          <ac:chgData name="张 智" userId="36bdf691fd3510be" providerId="LiveId" clId="{10A5174C-BB58-45DB-A875-3229D05D0CF7}" dt="2023-10-07T14:11:22.470" v="6026" actId="14100"/>
          <ac:spMkLst>
            <pc:docMk/>
            <pc:sldMk cId="786347626" sldId="1566"/>
            <ac:spMk id="4" creationId="{320ABAFD-759F-44AD-9737-4DC91D283DCB}"/>
          </ac:spMkLst>
        </pc:spChg>
        <pc:spChg chg="add del mod">
          <ac:chgData name="张 智" userId="36bdf691fd3510be" providerId="LiveId" clId="{10A5174C-BB58-45DB-A875-3229D05D0CF7}" dt="2023-10-07T14:10:56.923" v="6013" actId="478"/>
          <ac:spMkLst>
            <pc:docMk/>
            <pc:sldMk cId="786347626" sldId="1566"/>
            <ac:spMk id="5" creationId="{F6ACB3D7-15BB-4C0C-AA3B-416488FC3FB7}"/>
          </ac:spMkLst>
        </pc:spChg>
      </pc:sldChg>
      <pc:sldChg chg="modSp add del mod modNotesTx">
        <pc:chgData name="张 智" userId="36bdf691fd3510be" providerId="LiveId" clId="{10A5174C-BB58-45DB-A875-3229D05D0CF7}" dt="2023-10-09T01:43:51.122" v="11153" actId="2696"/>
        <pc:sldMkLst>
          <pc:docMk/>
          <pc:sldMk cId="192838473" sldId="1567"/>
        </pc:sldMkLst>
        <pc:spChg chg="mod">
          <ac:chgData name="张 智" userId="36bdf691fd3510be" providerId="LiveId" clId="{10A5174C-BB58-45DB-A875-3229D05D0CF7}" dt="2023-10-07T14:18:03.709" v="6453" actId="20577"/>
          <ac:spMkLst>
            <pc:docMk/>
            <pc:sldMk cId="192838473" sldId="1567"/>
            <ac:spMk id="3" creationId="{E9712784-199A-4366-8059-4B353600DEA1}"/>
          </ac:spMkLst>
        </pc:spChg>
        <pc:spChg chg="mod">
          <ac:chgData name="张 智" userId="36bdf691fd3510be" providerId="LiveId" clId="{10A5174C-BB58-45DB-A875-3229D05D0CF7}" dt="2023-10-07T14:54:04.477" v="7745"/>
          <ac:spMkLst>
            <pc:docMk/>
            <pc:sldMk cId="192838473" sldId="1567"/>
            <ac:spMk id="4" creationId="{320ABAFD-759F-44AD-9737-4DC91D283DCB}"/>
          </ac:spMkLst>
        </pc:spChg>
      </pc:sldChg>
      <pc:sldChg chg="add modNotesTx">
        <pc:chgData name="张 智" userId="36bdf691fd3510be" providerId="LiveId" clId="{10A5174C-BB58-45DB-A875-3229D05D0CF7}" dt="2023-10-10T05:33:06.573" v="34356" actId="20577"/>
        <pc:sldMkLst>
          <pc:docMk/>
          <pc:sldMk cId="463833865" sldId="1567"/>
        </pc:sldMkLst>
      </pc:sldChg>
      <pc:sldChg chg="add modNotesTx">
        <pc:chgData name="张 智" userId="36bdf691fd3510be" providerId="LiveId" clId="{10A5174C-BB58-45DB-A875-3229D05D0CF7}" dt="2023-10-10T05:35:52.815" v="34478" actId="20577"/>
        <pc:sldMkLst>
          <pc:docMk/>
          <pc:sldMk cId="2824492802" sldId="1568"/>
        </pc:sldMkLst>
      </pc:sldChg>
      <pc:sldChg chg="addSp modSp add del mod modNotesTx">
        <pc:chgData name="张 智" userId="36bdf691fd3510be" providerId="LiveId" clId="{10A5174C-BB58-45DB-A875-3229D05D0CF7}" dt="2023-10-09T01:43:51.122" v="11153" actId="2696"/>
        <pc:sldMkLst>
          <pc:docMk/>
          <pc:sldMk cId="3283321879" sldId="1568"/>
        </pc:sldMkLst>
        <pc:spChg chg="mod">
          <ac:chgData name="张 智" userId="36bdf691fd3510be" providerId="LiveId" clId="{10A5174C-BB58-45DB-A875-3229D05D0CF7}" dt="2023-10-07T14:23:18.467" v="6515" actId="14100"/>
          <ac:spMkLst>
            <pc:docMk/>
            <pc:sldMk cId="3283321879" sldId="1568"/>
            <ac:spMk id="3" creationId="{E9712784-199A-4366-8059-4B353600DEA1}"/>
          </ac:spMkLst>
        </pc:spChg>
        <pc:spChg chg="mod">
          <ac:chgData name="张 智" userId="36bdf691fd3510be" providerId="LiveId" clId="{10A5174C-BB58-45DB-A875-3229D05D0CF7}" dt="2023-10-07T14:54:08.505" v="7746"/>
          <ac:spMkLst>
            <pc:docMk/>
            <pc:sldMk cId="3283321879" sldId="1568"/>
            <ac:spMk id="4" creationId="{320ABAFD-759F-44AD-9737-4DC91D283DCB}"/>
          </ac:spMkLst>
        </pc:spChg>
        <pc:spChg chg="add mod">
          <ac:chgData name="张 智" userId="36bdf691fd3510be" providerId="LiveId" clId="{10A5174C-BB58-45DB-A875-3229D05D0CF7}" dt="2023-10-07T14:22:13.538" v="6480" actId="1036"/>
          <ac:spMkLst>
            <pc:docMk/>
            <pc:sldMk cId="3283321879" sldId="1568"/>
            <ac:spMk id="6" creationId="{67E3E797-C21E-4951-8EB6-D107A9AD7FB7}"/>
          </ac:spMkLst>
        </pc:spChg>
        <pc:spChg chg="add mod">
          <ac:chgData name="张 智" userId="36bdf691fd3510be" providerId="LiveId" clId="{10A5174C-BB58-45DB-A875-3229D05D0CF7}" dt="2023-10-07T14:22:45.692" v="6489" actId="692"/>
          <ac:spMkLst>
            <pc:docMk/>
            <pc:sldMk cId="3283321879" sldId="1568"/>
            <ac:spMk id="7" creationId="{8D94E4F5-71CC-48A7-A9E5-80F06D76EF64}"/>
          </ac:spMkLst>
        </pc:spChg>
        <pc:spChg chg="add mod">
          <ac:chgData name="张 智" userId="36bdf691fd3510be" providerId="LiveId" clId="{10A5174C-BB58-45DB-A875-3229D05D0CF7}" dt="2023-10-07T14:26:17.913" v="6620" actId="20577"/>
          <ac:spMkLst>
            <pc:docMk/>
            <pc:sldMk cId="3283321879" sldId="1568"/>
            <ac:spMk id="8" creationId="{87986189-5975-4848-A101-555E5CC2D7C5}"/>
          </ac:spMkLst>
        </pc:spChg>
        <pc:spChg chg="add mod">
          <ac:chgData name="张 智" userId="36bdf691fd3510be" providerId="LiveId" clId="{10A5174C-BB58-45DB-A875-3229D05D0CF7}" dt="2023-10-07T14:26:07.653" v="6610" actId="20577"/>
          <ac:spMkLst>
            <pc:docMk/>
            <pc:sldMk cId="3283321879" sldId="1568"/>
            <ac:spMk id="9" creationId="{BE4B531B-F255-4224-8AE5-70D2BC685753}"/>
          </ac:spMkLst>
        </pc:spChg>
        <pc:picChg chg="add mod">
          <ac:chgData name="张 智" userId="36bdf691fd3510be" providerId="LiveId" clId="{10A5174C-BB58-45DB-A875-3229D05D0CF7}" dt="2023-10-07T14:21:44.611" v="6469" actId="1076"/>
          <ac:picMkLst>
            <pc:docMk/>
            <pc:sldMk cId="3283321879" sldId="1568"/>
            <ac:picMk id="5" creationId="{2400D2CA-D23A-4823-A99E-FDA90954D7E4}"/>
          </ac:picMkLst>
        </pc:picChg>
      </pc:sldChg>
      <pc:sldChg chg="addSp delSp modSp add del mod modNotesTx">
        <pc:chgData name="张 智" userId="36bdf691fd3510be" providerId="LiveId" clId="{10A5174C-BB58-45DB-A875-3229D05D0CF7}" dt="2023-10-09T01:43:51.122" v="11153" actId="2696"/>
        <pc:sldMkLst>
          <pc:docMk/>
          <pc:sldMk cId="2220307647" sldId="1569"/>
        </pc:sldMkLst>
        <pc:spChg chg="mod">
          <ac:chgData name="张 智" userId="36bdf691fd3510be" providerId="LiveId" clId="{10A5174C-BB58-45DB-A875-3229D05D0CF7}" dt="2023-10-07T14:30:25.680" v="6914" actId="20577"/>
          <ac:spMkLst>
            <pc:docMk/>
            <pc:sldMk cId="2220307647" sldId="1569"/>
            <ac:spMk id="3" creationId="{E9712784-199A-4366-8059-4B353600DEA1}"/>
          </ac:spMkLst>
        </pc:spChg>
        <pc:spChg chg="mod">
          <ac:chgData name="张 智" userId="36bdf691fd3510be" providerId="LiveId" clId="{10A5174C-BB58-45DB-A875-3229D05D0CF7}" dt="2023-10-07T14:54:12.306" v="7747"/>
          <ac:spMkLst>
            <pc:docMk/>
            <pc:sldMk cId="2220307647" sldId="1569"/>
            <ac:spMk id="4" creationId="{320ABAFD-759F-44AD-9737-4DC91D283DCB}"/>
          </ac:spMkLst>
        </pc:spChg>
        <pc:spChg chg="add mod">
          <ac:chgData name="张 智" userId="36bdf691fd3510be" providerId="LiveId" clId="{10A5174C-BB58-45DB-A875-3229D05D0CF7}" dt="2023-10-07T14:30:10.913" v="6910" actId="14100"/>
          <ac:spMkLst>
            <pc:docMk/>
            <pc:sldMk cId="2220307647" sldId="1569"/>
            <ac:spMk id="11" creationId="{2E634B1A-4A0C-43FA-A42B-E50A3823D2BD}"/>
          </ac:spMkLst>
        </pc:spChg>
        <pc:picChg chg="del">
          <ac:chgData name="张 智" userId="36bdf691fd3510be" providerId="LiveId" clId="{10A5174C-BB58-45DB-A875-3229D05D0CF7}" dt="2023-10-07T14:29:45.633" v="6903" actId="478"/>
          <ac:picMkLst>
            <pc:docMk/>
            <pc:sldMk cId="2220307647" sldId="1569"/>
            <ac:picMk id="5" creationId="{2400D2CA-D23A-4823-A99E-FDA90954D7E4}"/>
          </ac:picMkLst>
        </pc:picChg>
        <pc:picChg chg="add mod">
          <ac:chgData name="张 智" userId="36bdf691fd3510be" providerId="LiveId" clId="{10A5174C-BB58-45DB-A875-3229D05D0CF7}" dt="2023-10-07T14:29:52.225" v="6906" actId="1076"/>
          <ac:picMkLst>
            <pc:docMk/>
            <pc:sldMk cId="2220307647" sldId="1569"/>
            <ac:picMk id="10" creationId="{1CE5DF3D-F85B-40FF-818A-A4664B72CB94}"/>
          </ac:picMkLst>
        </pc:picChg>
      </pc:sldChg>
      <pc:sldChg chg="add modNotesTx">
        <pc:chgData name="张 智" userId="36bdf691fd3510be" providerId="LiveId" clId="{10A5174C-BB58-45DB-A875-3229D05D0CF7}" dt="2023-10-10T05:38:03.844" v="34488" actId="20577"/>
        <pc:sldMkLst>
          <pc:docMk/>
          <pc:sldMk cId="2492742665" sldId="1569"/>
        </pc:sldMkLst>
      </pc:sldChg>
      <pc:sldChg chg="modSp add mod modNotesTx">
        <pc:chgData name="张 智" userId="36bdf691fd3510be" providerId="LiveId" clId="{10A5174C-BB58-45DB-A875-3229D05D0CF7}" dt="2023-10-10T05:39:17.412" v="34519" actId="20577"/>
        <pc:sldMkLst>
          <pc:docMk/>
          <pc:sldMk cId="392684454" sldId="1570"/>
        </pc:sldMkLst>
        <pc:spChg chg="mod">
          <ac:chgData name="张 智" userId="36bdf691fd3510be" providerId="LiveId" clId="{10A5174C-BB58-45DB-A875-3229D05D0CF7}" dt="2023-10-10T05:38:37.282" v="34518" actId="20577"/>
          <ac:spMkLst>
            <pc:docMk/>
            <pc:sldMk cId="392684454" sldId="1570"/>
            <ac:spMk id="3" creationId="{E9712784-199A-4366-8059-4B353600DEA1}"/>
          </ac:spMkLst>
        </pc:spChg>
      </pc:sldChg>
      <pc:sldChg chg="modSp add del mod modNotesTx">
        <pc:chgData name="张 智" userId="36bdf691fd3510be" providerId="LiveId" clId="{10A5174C-BB58-45DB-A875-3229D05D0CF7}" dt="2023-10-09T01:43:51.122" v="11153" actId="2696"/>
        <pc:sldMkLst>
          <pc:docMk/>
          <pc:sldMk cId="3527810763" sldId="1570"/>
        </pc:sldMkLst>
        <pc:spChg chg="mod">
          <ac:chgData name="张 智" userId="36bdf691fd3510be" providerId="LiveId" clId="{10A5174C-BB58-45DB-A875-3229D05D0CF7}" dt="2023-10-07T14:35:25.657" v="7364" actId="108"/>
          <ac:spMkLst>
            <pc:docMk/>
            <pc:sldMk cId="3527810763" sldId="1570"/>
            <ac:spMk id="3" creationId="{E9712784-199A-4366-8059-4B353600DEA1}"/>
          </ac:spMkLst>
        </pc:spChg>
        <pc:spChg chg="mod">
          <ac:chgData name="张 智" userId="36bdf691fd3510be" providerId="LiveId" clId="{10A5174C-BB58-45DB-A875-3229D05D0CF7}" dt="2023-10-07T14:54:15.818" v="7748"/>
          <ac:spMkLst>
            <pc:docMk/>
            <pc:sldMk cId="3527810763" sldId="1570"/>
            <ac:spMk id="4" creationId="{320ABAFD-759F-44AD-9737-4DC91D283DCB}"/>
          </ac:spMkLst>
        </pc:spChg>
      </pc:sldChg>
      <pc:sldChg chg="addSp modSp add del mod modNotesTx">
        <pc:chgData name="张 智" userId="36bdf691fd3510be" providerId="LiveId" clId="{10A5174C-BB58-45DB-A875-3229D05D0CF7}" dt="2023-10-09T01:43:51.122" v="11153" actId="2696"/>
        <pc:sldMkLst>
          <pc:docMk/>
          <pc:sldMk cId="1753195225" sldId="1571"/>
        </pc:sldMkLst>
        <pc:spChg chg="mod">
          <ac:chgData name="张 智" userId="36bdf691fd3510be" providerId="LiveId" clId="{10A5174C-BB58-45DB-A875-3229D05D0CF7}" dt="2023-10-07T14:57:00.258" v="7838" actId="108"/>
          <ac:spMkLst>
            <pc:docMk/>
            <pc:sldMk cId="1753195225" sldId="1571"/>
            <ac:spMk id="3" creationId="{E9712784-199A-4366-8059-4B353600DEA1}"/>
          </ac:spMkLst>
        </pc:spChg>
        <pc:spChg chg="mod">
          <ac:chgData name="张 智" userId="36bdf691fd3510be" providerId="LiveId" clId="{10A5174C-BB58-45DB-A875-3229D05D0CF7}" dt="2023-10-07T14:57:05.417" v="7839" actId="1076"/>
          <ac:spMkLst>
            <pc:docMk/>
            <pc:sldMk cId="1753195225" sldId="1571"/>
            <ac:spMk id="4" creationId="{320ABAFD-759F-44AD-9737-4DC91D283DCB}"/>
          </ac:spMkLst>
        </pc:spChg>
        <pc:picChg chg="add mod">
          <ac:chgData name="张 智" userId="36bdf691fd3510be" providerId="LiveId" clId="{10A5174C-BB58-45DB-A875-3229D05D0CF7}" dt="2023-10-07T14:59:52.696" v="7897" actId="1076"/>
          <ac:picMkLst>
            <pc:docMk/>
            <pc:sldMk cId="1753195225" sldId="1571"/>
            <ac:picMk id="5" creationId="{989ABB18-B7B5-4DF4-8B33-A0E24727D0A3}"/>
          </ac:picMkLst>
        </pc:picChg>
      </pc:sldChg>
      <pc:sldChg chg="modSp add mod modNotesTx">
        <pc:chgData name="张 智" userId="36bdf691fd3510be" providerId="LiveId" clId="{10A5174C-BB58-45DB-A875-3229D05D0CF7}" dt="2023-10-10T05:48:56.676" v="35066" actId="20577"/>
        <pc:sldMkLst>
          <pc:docMk/>
          <pc:sldMk cId="3984569849" sldId="1571"/>
        </pc:sldMkLst>
        <pc:spChg chg="mod">
          <ac:chgData name="张 智" userId="36bdf691fd3510be" providerId="LiveId" clId="{10A5174C-BB58-45DB-A875-3229D05D0CF7}" dt="2023-10-10T01:22:18.240" v="28285" actId="20577"/>
          <ac:spMkLst>
            <pc:docMk/>
            <pc:sldMk cId="3984569849" sldId="1571"/>
            <ac:spMk id="3" creationId="{E9712784-199A-4366-8059-4B353600DEA1}"/>
          </ac:spMkLst>
        </pc:spChg>
        <pc:picChg chg="mod">
          <ac:chgData name="张 智" userId="36bdf691fd3510be" providerId="LiveId" clId="{10A5174C-BB58-45DB-A875-3229D05D0CF7}" dt="2023-10-10T01:21:41.254" v="28258" actId="1076"/>
          <ac:picMkLst>
            <pc:docMk/>
            <pc:sldMk cId="3984569849" sldId="1571"/>
            <ac:picMk id="5" creationId="{989ABB18-B7B5-4DF4-8B33-A0E24727D0A3}"/>
          </ac:picMkLst>
        </pc:picChg>
      </pc:sldChg>
      <pc:sldChg chg="add">
        <pc:chgData name="张 智" userId="36bdf691fd3510be" providerId="LiveId" clId="{10A5174C-BB58-45DB-A875-3229D05D0CF7}" dt="2023-10-09T01:43:59.408" v="11154"/>
        <pc:sldMkLst>
          <pc:docMk/>
          <pc:sldMk cId="161669569" sldId="1572"/>
        </pc:sldMkLst>
      </pc:sldChg>
      <pc:sldChg chg="modSp add del mod">
        <pc:chgData name="张 智" userId="36bdf691fd3510be" providerId="LiveId" clId="{10A5174C-BB58-45DB-A875-3229D05D0CF7}" dt="2023-10-09T01:43:51.122" v="11153" actId="2696"/>
        <pc:sldMkLst>
          <pc:docMk/>
          <pc:sldMk cId="4058664245" sldId="1572"/>
        </pc:sldMkLst>
        <pc:spChg chg="mod">
          <ac:chgData name="张 智" userId="36bdf691fd3510be" providerId="LiveId" clId="{10A5174C-BB58-45DB-A875-3229D05D0CF7}" dt="2023-10-07T14:53:57.340" v="7744" actId="113"/>
          <ac:spMkLst>
            <pc:docMk/>
            <pc:sldMk cId="4058664245" sldId="1572"/>
            <ac:spMk id="4" creationId="{320ABAFD-759F-44AD-9737-4DC91D283DCB}"/>
          </ac:spMkLst>
        </pc:spChg>
      </pc:sldChg>
      <pc:sldChg chg="modSp add del mod">
        <pc:chgData name="张 智" userId="36bdf691fd3510be" providerId="LiveId" clId="{10A5174C-BB58-45DB-A875-3229D05D0CF7}" dt="2023-10-09T01:43:51.122" v="11153" actId="2696"/>
        <pc:sldMkLst>
          <pc:docMk/>
          <pc:sldMk cId="84483670" sldId="1573"/>
        </pc:sldMkLst>
        <pc:spChg chg="mod">
          <ac:chgData name="张 智" userId="36bdf691fd3510be" providerId="LiveId" clId="{10A5174C-BB58-45DB-A875-3229D05D0CF7}" dt="2023-10-07T14:58:40.554" v="7895" actId="255"/>
          <ac:spMkLst>
            <pc:docMk/>
            <pc:sldMk cId="84483670" sldId="1573"/>
            <ac:spMk id="3" creationId="{E9712784-199A-4366-8059-4B353600DEA1}"/>
          </ac:spMkLst>
        </pc:spChg>
        <pc:spChg chg="mod">
          <ac:chgData name="张 智" userId="36bdf691fd3510be" providerId="LiveId" clId="{10A5174C-BB58-45DB-A875-3229D05D0CF7}" dt="2023-10-07T14:57:40.923" v="7863" actId="20577"/>
          <ac:spMkLst>
            <pc:docMk/>
            <pc:sldMk cId="84483670" sldId="1573"/>
            <ac:spMk id="4" creationId="{320ABAFD-759F-44AD-9737-4DC91D283DCB}"/>
          </ac:spMkLst>
        </pc:spChg>
      </pc:sldChg>
      <pc:sldChg chg="modSp add mod modNotesTx">
        <pc:chgData name="张 智" userId="36bdf691fd3510be" providerId="LiveId" clId="{10A5174C-BB58-45DB-A875-3229D05D0CF7}" dt="2023-10-10T05:51:39.595" v="35266" actId="20577"/>
        <pc:sldMkLst>
          <pc:docMk/>
          <pc:sldMk cId="277179995" sldId="1573"/>
        </pc:sldMkLst>
        <pc:spChg chg="mod">
          <ac:chgData name="张 智" userId="36bdf691fd3510be" providerId="LiveId" clId="{10A5174C-BB58-45DB-A875-3229D05D0CF7}" dt="2023-10-10T05:51:02.001" v="35160" actId="20577"/>
          <ac:spMkLst>
            <pc:docMk/>
            <pc:sldMk cId="277179995" sldId="1573"/>
            <ac:spMk id="3" creationId="{E9712784-199A-4366-8059-4B353600DEA1}"/>
          </ac:spMkLst>
        </pc:spChg>
      </pc:sldChg>
      <pc:sldChg chg="addSp delSp modSp add del mod">
        <pc:chgData name="张 智" userId="36bdf691fd3510be" providerId="LiveId" clId="{10A5174C-BB58-45DB-A875-3229D05D0CF7}" dt="2023-10-09T01:43:51.122" v="11153" actId="2696"/>
        <pc:sldMkLst>
          <pc:docMk/>
          <pc:sldMk cId="2136210463" sldId="1574"/>
        </pc:sldMkLst>
        <pc:spChg chg="del">
          <ac:chgData name="张 智" userId="36bdf691fd3510be" providerId="LiveId" clId="{10A5174C-BB58-45DB-A875-3229D05D0CF7}" dt="2023-10-07T15:06:10.942" v="7996" actId="478"/>
          <ac:spMkLst>
            <pc:docMk/>
            <pc:sldMk cId="2136210463" sldId="1574"/>
            <ac:spMk id="3" creationId="{E9712784-199A-4366-8059-4B353600DEA1}"/>
          </ac:spMkLst>
        </pc:spChg>
        <pc:spChg chg="mod">
          <ac:chgData name="张 智" userId="36bdf691fd3510be" providerId="LiveId" clId="{10A5174C-BB58-45DB-A875-3229D05D0CF7}" dt="2023-10-07T15:06:30.054" v="8005" actId="1076"/>
          <ac:spMkLst>
            <pc:docMk/>
            <pc:sldMk cId="2136210463" sldId="1574"/>
            <ac:spMk id="4" creationId="{320ABAFD-759F-44AD-9737-4DC91D283DCB}"/>
          </ac:spMkLst>
        </pc:spChg>
        <pc:spChg chg="add del mod">
          <ac:chgData name="张 智" userId="36bdf691fd3510be" providerId="LiveId" clId="{10A5174C-BB58-45DB-A875-3229D05D0CF7}" dt="2023-10-07T15:06:15.102" v="7998" actId="478"/>
          <ac:spMkLst>
            <pc:docMk/>
            <pc:sldMk cId="2136210463" sldId="1574"/>
            <ac:spMk id="5" creationId="{61CF186C-3DDF-4259-A4D0-4726B34DBB05}"/>
          </ac:spMkLst>
        </pc:spChg>
        <pc:spChg chg="add del mod">
          <ac:chgData name="张 智" userId="36bdf691fd3510be" providerId="LiveId" clId="{10A5174C-BB58-45DB-A875-3229D05D0CF7}" dt="2023-10-07T15:06:16.532" v="7999" actId="478"/>
          <ac:spMkLst>
            <pc:docMk/>
            <pc:sldMk cId="2136210463" sldId="1574"/>
            <ac:spMk id="7" creationId="{5BF88716-0093-467D-8047-304AA2CB5A78}"/>
          </ac:spMkLst>
        </pc:spChg>
      </pc:sldChg>
      <pc:sldChg chg="addSp modSp add mod modNotesTx">
        <pc:chgData name="张 智" userId="36bdf691fd3510be" providerId="LiveId" clId="{10A5174C-BB58-45DB-A875-3229D05D0CF7}" dt="2023-10-10T05:53:25.395" v="35406" actId="20577"/>
        <pc:sldMkLst>
          <pc:docMk/>
          <pc:sldMk cId="3309375960" sldId="1574"/>
        </pc:sldMkLst>
        <pc:spChg chg="add mod">
          <ac:chgData name="张 智" userId="36bdf691fd3510be" providerId="LiveId" clId="{10A5174C-BB58-45DB-A875-3229D05D0CF7}" dt="2023-10-10T05:43:34.569" v="34656" actId="1076"/>
          <ac:spMkLst>
            <pc:docMk/>
            <pc:sldMk cId="3309375960" sldId="1574"/>
            <ac:spMk id="3" creationId="{7E19D356-03C5-45EE-8D76-2385B1409B67}"/>
          </ac:spMkLst>
        </pc:spChg>
      </pc:sldChg>
      <pc:sldChg chg="modSp add del mod">
        <pc:chgData name="张 智" userId="36bdf691fd3510be" providerId="LiveId" clId="{10A5174C-BB58-45DB-A875-3229D05D0CF7}" dt="2023-10-09T01:43:51.122" v="11153" actId="2696"/>
        <pc:sldMkLst>
          <pc:docMk/>
          <pc:sldMk cId="1986052413" sldId="1575"/>
        </pc:sldMkLst>
        <pc:spChg chg="mod">
          <ac:chgData name="张 智" userId="36bdf691fd3510be" providerId="LiveId" clId="{10A5174C-BB58-45DB-A875-3229D05D0CF7}" dt="2023-10-07T15:08:27.301" v="8094" actId="20577"/>
          <ac:spMkLst>
            <pc:docMk/>
            <pc:sldMk cId="1986052413" sldId="1575"/>
            <ac:spMk id="3" creationId="{E9712784-199A-4366-8059-4B353600DEA1}"/>
          </ac:spMkLst>
        </pc:spChg>
        <pc:spChg chg="mod">
          <ac:chgData name="张 智" userId="36bdf691fd3510be" providerId="LiveId" clId="{10A5174C-BB58-45DB-A875-3229D05D0CF7}" dt="2023-10-07T15:07:04.492" v="8050" actId="20577"/>
          <ac:spMkLst>
            <pc:docMk/>
            <pc:sldMk cId="1986052413" sldId="1575"/>
            <ac:spMk id="4" creationId="{320ABAFD-759F-44AD-9737-4DC91D283DCB}"/>
          </ac:spMkLst>
        </pc:spChg>
      </pc:sldChg>
      <pc:sldChg chg="addSp delSp modSp add del mod modNotesTx">
        <pc:chgData name="张 智" userId="36bdf691fd3510be" providerId="LiveId" clId="{10A5174C-BB58-45DB-A875-3229D05D0CF7}" dt="2023-10-10T05:43:08.774" v="34637" actId="2696"/>
        <pc:sldMkLst>
          <pc:docMk/>
          <pc:sldMk cId="3691355500" sldId="1575"/>
        </pc:sldMkLst>
        <pc:spChg chg="mod">
          <ac:chgData name="张 智" userId="36bdf691fd3510be" providerId="LiveId" clId="{10A5174C-BB58-45DB-A875-3229D05D0CF7}" dt="2023-10-10T01:09:46.151" v="27784" actId="20577"/>
          <ac:spMkLst>
            <pc:docMk/>
            <pc:sldMk cId="3691355500" sldId="1575"/>
            <ac:spMk id="3" creationId="{E9712784-199A-4366-8059-4B353600DEA1}"/>
          </ac:spMkLst>
        </pc:spChg>
        <pc:spChg chg="mod">
          <ac:chgData name="张 智" userId="36bdf691fd3510be" providerId="LiveId" clId="{10A5174C-BB58-45DB-A875-3229D05D0CF7}" dt="2023-10-09T13:34:25.266" v="17488" actId="1076"/>
          <ac:spMkLst>
            <pc:docMk/>
            <pc:sldMk cId="3691355500" sldId="1575"/>
            <ac:spMk id="4" creationId="{320ABAFD-759F-44AD-9737-4DC91D283DCB}"/>
          </ac:spMkLst>
        </pc:spChg>
        <pc:picChg chg="add del mod">
          <ac:chgData name="张 智" userId="36bdf691fd3510be" providerId="LiveId" clId="{10A5174C-BB58-45DB-A875-3229D05D0CF7}" dt="2023-10-10T00:51:47.155" v="26896" actId="478"/>
          <ac:picMkLst>
            <pc:docMk/>
            <pc:sldMk cId="3691355500" sldId="1575"/>
            <ac:picMk id="5" creationId="{5B670C7F-B6B9-4757-B82A-EAB0751392A4}"/>
          </ac:picMkLst>
        </pc:picChg>
      </pc:sldChg>
      <pc:sldChg chg="addSp delSp modSp add del mod modNotesTx">
        <pc:chgData name="张 智" userId="36bdf691fd3510be" providerId="LiveId" clId="{10A5174C-BB58-45DB-A875-3229D05D0CF7}" dt="2023-10-09T01:43:33.149" v="11152" actId="2696"/>
        <pc:sldMkLst>
          <pc:docMk/>
          <pc:sldMk cId="619994191" sldId="1576"/>
        </pc:sldMkLst>
        <pc:spChg chg="mod">
          <ac:chgData name="张 智" userId="36bdf691fd3510be" providerId="LiveId" clId="{10A5174C-BB58-45DB-A875-3229D05D0CF7}" dt="2023-10-07T15:15:35.942" v="8178" actId="20577"/>
          <ac:spMkLst>
            <pc:docMk/>
            <pc:sldMk cId="619994191" sldId="1576"/>
            <ac:spMk id="3" creationId="{E9712784-199A-4366-8059-4B353600DEA1}"/>
          </ac:spMkLst>
        </pc:spChg>
        <pc:spChg chg="del mod">
          <ac:chgData name="张 智" userId="36bdf691fd3510be" providerId="LiveId" clId="{10A5174C-BB58-45DB-A875-3229D05D0CF7}" dt="2023-10-07T15:15:42.909" v="8179" actId="478"/>
          <ac:spMkLst>
            <pc:docMk/>
            <pc:sldMk cId="619994191" sldId="1576"/>
            <ac:spMk id="4" creationId="{320ABAFD-759F-44AD-9737-4DC91D283DCB}"/>
          </ac:spMkLst>
        </pc:spChg>
        <pc:spChg chg="add del mod">
          <ac:chgData name="张 智" userId="36bdf691fd3510be" providerId="LiveId" clId="{10A5174C-BB58-45DB-A875-3229D05D0CF7}" dt="2023-10-07T15:15:45.149" v="8180" actId="478"/>
          <ac:spMkLst>
            <pc:docMk/>
            <pc:sldMk cId="619994191" sldId="1576"/>
            <ac:spMk id="5" creationId="{003172E2-8061-48D6-9408-0CBA4D0396F8}"/>
          </ac:spMkLst>
        </pc:spChg>
      </pc:sldChg>
      <pc:sldChg chg="addSp delSp modSp add mod modNotesTx">
        <pc:chgData name="张 智" userId="36bdf691fd3510be" providerId="LiveId" clId="{10A5174C-BB58-45DB-A875-3229D05D0CF7}" dt="2023-10-09T15:19:45.431" v="24047" actId="20577"/>
        <pc:sldMkLst>
          <pc:docMk/>
          <pc:sldMk cId="2913647046" sldId="1577"/>
        </pc:sldMkLst>
        <pc:spChg chg="mod">
          <ac:chgData name="张 智" userId="36bdf691fd3510be" providerId="LiveId" clId="{10A5174C-BB58-45DB-A875-3229D05D0CF7}" dt="2023-10-08T02:37:22.308" v="8987" actId="20577"/>
          <ac:spMkLst>
            <pc:docMk/>
            <pc:sldMk cId="2913647046" sldId="1577"/>
            <ac:spMk id="6" creationId="{EAFFCB64-FF66-6944-8BE3-6DBDEEE4156B}"/>
          </ac:spMkLst>
        </pc:spChg>
        <pc:picChg chg="add del">
          <ac:chgData name="张 智" userId="36bdf691fd3510be" providerId="LiveId" clId="{10A5174C-BB58-45DB-A875-3229D05D0CF7}" dt="2023-10-08T06:04:38.351" v="9069" actId="478"/>
          <ac:picMkLst>
            <pc:docMk/>
            <pc:sldMk cId="2913647046" sldId="1577"/>
            <ac:picMk id="3" creationId="{5E746519-B8D0-4E8E-B69B-C85F88A15FB5}"/>
          </ac:picMkLst>
        </pc:picChg>
      </pc:sldChg>
      <pc:sldChg chg="addSp delSp modSp add mod modNotesTx">
        <pc:chgData name="张 智" userId="36bdf691fd3510be" providerId="LiveId" clId="{10A5174C-BB58-45DB-A875-3229D05D0CF7}" dt="2023-10-09T15:23:15.934" v="24101" actId="113"/>
        <pc:sldMkLst>
          <pc:docMk/>
          <pc:sldMk cId="3184616531" sldId="1578"/>
        </pc:sldMkLst>
        <pc:spChg chg="add mod">
          <ac:chgData name="张 智" userId="36bdf691fd3510be" providerId="LiveId" clId="{10A5174C-BB58-45DB-A875-3229D05D0CF7}" dt="2023-10-08T01:42:10.195" v="8533" actId="1037"/>
          <ac:spMkLst>
            <pc:docMk/>
            <pc:sldMk cId="3184616531" sldId="1578"/>
            <ac:spMk id="5" creationId="{3EC996C5-F860-4546-8268-F32A012183C1}"/>
          </ac:spMkLst>
        </pc:spChg>
        <pc:spChg chg="add mod">
          <ac:chgData name="张 智" userId="36bdf691fd3510be" providerId="LiveId" clId="{10A5174C-BB58-45DB-A875-3229D05D0CF7}" dt="2023-10-08T01:42:10.195" v="8533" actId="1037"/>
          <ac:spMkLst>
            <pc:docMk/>
            <pc:sldMk cId="3184616531" sldId="1578"/>
            <ac:spMk id="9" creationId="{40E5F8B3-527F-4A12-B547-583E2E2AE91F}"/>
          </ac:spMkLst>
        </pc:spChg>
        <pc:spChg chg="add mod">
          <ac:chgData name="张 智" userId="36bdf691fd3510be" providerId="LiveId" clId="{10A5174C-BB58-45DB-A875-3229D05D0CF7}" dt="2023-10-08T01:47:50.590" v="8567" actId="1076"/>
          <ac:spMkLst>
            <pc:docMk/>
            <pc:sldMk cId="3184616531" sldId="1578"/>
            <ac:spMk id="10" creationId="{C5C03BE2-A5D2-4697-93E5-EDC9FEBA03AF}"/>
          </ac:spMkLst>
        </pc:spChg>
        <pc:spChg chg="add mod">
          <ac:chgData name="张 智" userId="36bdf691fd3510be" providerId="LiveId" clId="{10A5174C-BB58-45DB-A875-3229D05D0CF7}" dt="2023-10-08T01:56:02.518" v="8637" actId="313"/>
          <ac:spMkLst>
            <pc:docMk/>
            <pc:sldMk cId="3184616531" sldId="1578"/>
            <ac:spMk id="11" creationId="{D127FBCD-FEBD-4174-A1FB-D933ACA74988}"/>
          </ac:spMkLst>
        </pc:spChg>
        <pc:spChg chg="add mod">
          <ac:chgData name="张 智" userId="36bdf691fd3510be" providerId="LiveId" clId="{10A5174C-BB58-45DB-A875-3229D05D0CF7}" dt="2023-10-08T01:48:48.357" v="8605" actId="14100"/>
          <ac:spMkLst>
            <pc:docMk/>
            <pc:sldMk cId="3184616531" sldId="1578"/>
            <ac:spMk id="12" creationId="{23933339-07F6-4232-B646-E984AD0F6025}"/>
          </ac:spMkLst>
        </pc:spChg>
        <pc:spChg chg="add mod">
          <ac:chgData name="张 智" userId="36bdf691fd3510be" providerId="LiveId" clId="{10A5174C-BB58-45DB-A875-3229D05D0CF7}" dt="2023-10-08T01:56:09.459" v="8638" actId="1076"/>
          <ac:spMkLst>
            <pc:docMk/>
            <pc:sldMk cId="3184616531" sldId="1578"/>
            <ac:spMk id="15" creationId="{2DA59361-9600-43F6-A3F9-81F13476A456}"/>
          </ac:spMkLst>
        </pc:spChg>
        <pc:spChg chg="add mod">
          <ac:chgData name="张 智" userId="36bdf691fd3510be" providerId="LiveId" clId="{10A5174C-BB58-45DB-A875-3229D05D0CF7}" dt="2023-10-08T01:47:52.893" v="8568" actId="1076"/>
          <ac:spMkLst>
            <pc:docMk/>
            <pc:sldMk cId="3184616531" sldId="1578"/>
            <ac:spMk id="16" creationId="{9D536A84-EE51-484D-A597-F7A80D8BD6A6}"/>
          </ac:spMkLst>
        </pc:spChg>
        <pc:spChg chg="add mod">
          <ac:chgData name="张 智" userId="36bdf691fd3510be" providerId="LiveId" clId="{10A5174C-BB58-45DB-A875-3229D05D0CF7}" dt="2023-10-08T01:47:48.550" v="8566" actId="14100"/>
          <ac:spMkLst>
            <pc:docMk/>
            <pc:sldMk cId="3184616531" sldId="1578"/>
            <ac:spMk id="17" creationId="{C3B82710-BAF9-4CF6-A609-CD364B87583E}"/>
          </ac:spMkLst>
        </pc:spChg>
        <pc:spChg chg="add mod">
          <ac:chgData name="张 智" userId="36bdf691fd3510be" providerId="LiveId" clId="{10A5174C-BB58-45DB-A875-3229D05D0CF7}" dt="2023-10-09T15:23:15.934" v="24101" actId="113"/>
          <ac:spMkLst>
            <pc:docMk/>
            <pc:sldMk cId="3184616531" sldId="1578"/>
            <ac:spMk id="39" creationId="{48C9FD1A-BEA8-4909-A67E-0C32848D35A8}"/>
          </ac:spMkLst>
        </pc:spChg>
        <pc:picChg chg="del">
          <ac:chgData name="张 智" userId="36bdf691fd3510be" providerId="LiveId" clId="{10A5174C-BB58-45DB-A875-3229D05D0CF7}" dt="2023-10-08T01:27:30.138" v="8276" actId="478"/>
          <ac:picMkLst>
            <pc:docMk/>
            <pc:sldMk cId="3184616531" sldId="1578"/>
            <ac:picMk id="3" creationId="{F2A0BDCE-6CCA-446E-8BFE-59E4D9B39BC2}"/>
          </ac:picMkLst>
        </pc:picChg>
        <pc:picChg chg="add mod">
          <ac:chgData name="张 智" userId="36bdf691fd3510be" providerId="LiveId" clId="{10A5174C-BB58-45DB-A875-3229D05D0CF7}" dt="2023-10-08T01:42:10.195" v="8533" actId="1037"/>
          <ac:picMkLst>
            <pc:docMk/>
            <pc:sldMk cId="3184616531" sldId="1578"/>
            <ac:picMk id="4" creationId="{97F6ABE6-1271-4F11-80A5-282226368F2A}"/>
          </ac:picMkLst>
        </pc:picChg>
        <pc:picChg chg="mod">
          <ac:chgData name="张 智" userId="36bdf691fd3510be" providerId="LiveId" clId="{10A5174C-BB58-45DB-A875-3229D05D0CF7}" dt="2023-10-08T01:42:10.195" v="8533" actId="1037"/>
          <ac:picMkLst>
            <pc:docMk/>
            <pc:sldMk cId="3184616531" sldId="1578"/>
            <ac:picMk id="6" creationId="{E40BA2B2-B8A9-44B5-99BB-110A425076DF}"/>
          </ac:picMkLst>
        </pc:picChg>
        <pc:picChg chg="add del">
          <ac:chgData name="张 智" userId="36bdf691fd3510be" providerId="LiveId" clId="{10A5174C-BB58-45DB-A875-3229D05D0CF7}" dt="2023-10-08T01:28:12.026" v="8295" actId="22"/>
          <ac:picMkLst>
            <pc:docMk/>
            <pc:sldMk cId="3184616531" sldId="1578"/>
            <ac:picMk id="8" creationId="{8CD3BE97-53AF-4865-9BCE-978659EE60C8}"/>
          </ac:picMkLst>
        </pc:picChg>
        <pc:picChg chg="add mod">
          <ac:chgData name="张 智" userId="36bdf691fd3510be" providerId="LiveId" clId="{10A5174C-BB58-45DB-A875-3229D05D0CF7}" dt="2023-10-08T01:54:49.332" v="8622" actId="1076"/>
          <ac:picMkLst>
            <pc:docMk/>
            <pc:sldMk cId="3184616531" sldId="1578"/>
            <ac:picMk id="19" creationId="{C0E75793-CF59-499D-947B-A1EF006B73C7}"/>
          </ac:picMkLst>
        </pc:picChg>
        <pc:picChg chg="add mod ord">
          <ac:chgData name="张 智" userId="36bdf691fd3510be" providerId="LiveId" clId="{10A5174C-BB58-45DB-A875-3229D05D0CF7}" dt="2023-10-08T01:53:48.355" v="8613" actId="1076"/>
          <ac:picMkLst>
            <pc:docMk/>
            <pc:sldMk cId="3184616531" sldId="1578"/>
            <ac:picMk id="21" creationId="{02D0FFA6-598B-4E55-92C4-DA6EDA794451}"/>
          </ac:picMkLst>
        </pc:picChg>
        <pc:picChg chg="add mod ord">
          <ac:chgData name="张 智" userId="36bdf691fd3510be" providerId="LiveId" clId="{10A5174C-BB58-45DB-A875-3229D05D0CF7}" dt="2023-10-08T01:54:50.988" v="8623" actId="1076"/>
          <ac:picMkLst>
            <pc:docMk/>
            <pc:sldMk cId="3184616531" sldId="1578"/>
            <ac:picMk id="24" creationId="{BEF19F9F-E2F0-44B4-9D62-5E4BAF61975A}"/>
          </ac:picMkLst>
        </pc:picChg>
        <pc:picChg chg="add mod">
          <ac:chgData name="张 智" userId="36bdf691fd3510be" providerId="LiveId" clId="{10A5174C-BB58-45DB-A875-3229D05D0CF7}" dt="2023-10-08T01:53:54.468" v="8616" actId="1076"/>
          <ac:picMkLst>
            <pc:docMk/>
            <pc:sldMk cId="3184616531" sldId="1578"/>
            <ac:picMk id="26" creationId="{2AE17E4C-E6E5-4B6A-AD8D-92D96554378A}"/>
          </ac:picMkLst>
        </pc:picChg>
        <pc:picChg chg="add del">
          <ac:chgData name="张 智" userId="36bdf691fd3510be" providerId="LiveId" clId="{10A5174C-BB58-45DB-A875-3229D05D0CF7}" dt="2023-10-08T01:58:55.278" v="8665" actId="478"/>
          <ac:picMkLst>
            <pc:docMk/>
            <pc:sldMk cId="3184616531" sldId="1578"/>
            <ac:picMk id="41" creationId="{580ABD34-6E87-4124-A85A-E66E2199DFB1}"/>
          </ac:picMkLst>
        </pc:picChg>
        <pc:cxnChg chg="add mod">
          <ac:chgData name="张 智" userId="36bdf691fd3510be" providerId="LiveId" clId="{10A5174C-BB58-45DB-A875-3229D05D0CF7}" dt="2023-10-08T01:48:02.222" v="8589" actId="14100"/>
          <ac:cxnSpMkLst>
            <pc:docMk/>
            <pc:sldMk cId="3184616531" sldId="1578"/>
            <ac:cxnSpMk id="14" creationId="{12AD464C-5F77-455B-938C-B40718AB51C8}"/>
          </ac:cxnSpMkLst>
        </pc:cxnChg>
        <pc:cxnChg chg="add mod">
          <ac:chgData name="张 智" userId="36bdf691fd3510be" providerId="LiveId" clId="{10A5174C-BB58-45DB-A875-3229D05D0CF7}" dt="2023-10-08T01:55:51.900" v="8636" actId="14100"/>
          <ac:cxnSpMkLst>
            <pc:docMk/>
            <pc:sldMk cId="3184616531" sldId="1578"/>
            <ac:cxnSpMk id="28" creationId="{E3BF622B-9191-4A6E-9016-65A09711D86E}"/>
          </ac:cxnSpMkLst>
        </pc:cxnChg>
        <pc:cxnChg chg="add mod">
          <ac:chgData name="张 智" userId="36bdf691fd3510be" providerId="LiveId" clId="{10A5174C-BB58-45DB-A875-3229D05D0CF7}" dt="2023-10-08T01:55:49.587" v="8635" actId="14100"/>
          <ac:cxnSpMkLst>
            <pc:docMk/>
            <pc:sldMk cId="3184616531" sldId="1578"/>
            <ac:cxnSpMk id="31" creationId="{7C6A1FB2-FE4D-433D-8D77-40BE8D521F27}"/>
          </ac:cxnSpMkLst>
        </pc:cxnChg>
      </pc:sldChg>
      <pc:sldChg chg="delSp modSp add mod modNotesTx">
        <pc:chgData name="张 智" userId="36bdf691fd3510be" providerId="LiveId" clId="{10A5174C-BB58-45DB-A875-3229D05D0CF7}" dt="2023-10-09T13:31:32.953" v="17450" actId="20577"/>
        <pc:sldMkLst>
          <pc:docMk/>
          <pc:sldMk cId="961255729" sldId="1579"/>
        </pc:sldMkLst>
        <pc:spChg chg="mod">
          <ac:chgData name="张 智" userId="36bdf691fd3510be" providerId="LiveId" clId="{10A5174C-BB58-45DB-A875-3229D05D0CF7}" dt="2023-10-09T02:16:08.752" v="11580" actId="20577"/>
          <ac:spMkLst>
            <pc:docMk/>
            <pc:sldMk cId="961255729" sldId="1579"/>
            <ac:spMk id="3" creationId="{3FE16A9C-2324-5945-B4B8-0E9FCC57A6F7}"/>
          </ac:spMkLst>
        </pc:spChg>
        <pc:picChg chg="del">
          <ac:chgData name="张 智" userId="36bdf691fd3510be" providerId="LiveId" clId="{10A5174C-BB58-45DB-A875-3229D05D0CF7}" dt="2023-10-08T01:38:57.657" v="8449" actId="478"/>
          <ac:picMkLst>
            <pc:docMk/>
            <pc:sldMk cId="961255729" sldId="1579"/>
            <ac:picMk id="5" creationId="{404E794E-29F9-4B32-B0D8-A9FC5CCB3C4D}"/>
          </ac:picMkLst>
        </pc:picChg>
      </pc:sldChg>
      <pc:sldChg chg="addSp delSp modSp add mod ord modNotesTx">
        <pc:chgData name="张 智" userId="36bdf691fd3510be" providerId="LiveId" clId="{10A5174C-BB58-45DB-A875-3229D05D0CF7}" dt="2023-10-10T03:11:01.869" v="32688" actId="20577"/>
        <pc:sldMkLst>
          <pc:docMk/>
          <pc:sldMk cId="3932752179" sldId="1580"/>
        </pc:sldMkLst>
        <pc:spChg chg="add del mod">
          <ac:chgData name="张 智" userId="36bdf691fd3510be" providerId="LiveId" clId="{10A5174C-BB58-45DB-A875-3229D05D0CF7}" dt="2023-10-08T01:59:09.442" v="8669" actId="478"/>
          <ac:spMkLst>
            <pc:docMk/>
            <pc:sldMk cId="3932752179" sldId="1580"/>
            <ac:spMk id="3" creationId="{1C721406-BBA0-41D0-BD80-B9AF657000C4}"/>
          </ac:spMkLst>
        </pc:spChg>
        <pc:spChg chg="del">
          <ac:chgData name="张 智" userId="36bdf691fd3510be" providerId="LiveId" clId="{10A5174C-BB58-45DB-A875-3229D05D0CF7}" dt="2023-10-08T01:59:07.207" v="8668" actId="478"/>
          <ac:spMkLst>
            <pc:docMk/>
            <pc:sldMk cId="3932752179" sldId="1580"/>
            <ac:spMk id="5" creationId="{3EC996C5-F860-4546-8268-F32A012183C1}"/>
          </ac:spMkLst>
        </pc:spChg>
        <pc:spChg chg="add mod">
          <ac:chgData name="张 智" userId="36bdf691fd3510be" providerId="LiveId" clId="{10A5174C-BB58-45DB-A875-3229D05D0CF7}" dt="2023-10-09T02:21:17.243" v="11619" actId="1038"/>
          <ac:spMkLst>
            <pc:docMk/>
            <pc:sldMk cId="3932752179" sldId="1580"/>
            <ac:spMk id="6" creationId="{90129527-3982-491C-A910-618920AE30FB}"/>
          </ac:spMkLst>
        </pc:spChg>
        <pc:spChg chg="add del mod">
          <ac:chgData name="张 智" userId="36bdf691fd3510be" providerId="LiveId" clId="{10A5174C-BB58-45DB-A875-3229D05D0CF7}" dt="2023-10-09T02:21:20.541" v="11623"/>
          <ac:spMkLst>
            <pc:docMk/>
            <pc:sldMk cId="3932752179" sldId="1580"/>
            <ac:spMk id="7" creationId="{37665ADE-B747-471B-AB41-36664AFF97D0}"/>
          </ac:spMkLst>
        </pc:spChg>
        <pc:spChg chg="add del mod">
          <ac:chgData name="张 智" userId="36bdf691fd3510be" providerId="LiveId" clId="{10A5174C-BB58-45DB-A875-3229D05D0CF7}" dt="2023-10-09T02:21:20.193" v="11622"/>
          <ac:spMkLst>
            <pc:docMk/>
            <pc:sldMk cId="3932752179" sldId="1580"/>
            <ac:spMk id="8" creationId="{6602F235-C8E1-4B47-9CDE-BB67349275A9}"/>
          </ac:spMkLst>
        </pc:spChg>
        <pc:spChg chg="del">
          <ac:chgData name="张 智" userId="36bdf691fd3510be" providerId="LiveId" clId="{10A5174C-BB58-45DB-A875-3229D05D0CF7}" dt="2023-10-08T01:59:07.207" v="8668" actId="478"/>
          <ac:spMkLst>
            <pc:docMk/>
            <pc:sldMk cId="3932752179" sldId="1580"/>
            <ac:spMk id="9" creationId="{40E5F8B3-527F-4A12-B547-583E2E2AE91F}"/>
          </ac:spMkLst>
        </pc:spChg>
        <pc:spChg chg="del">
          <ac:chgData name="张 智" userId="36bdf691fd3510be" providerId="LiveId" clId="{10A5174C-BB58-45DB-A875-3229D05D0CF7}" dt="2023-10-08T01:59:07.207" v="8668" actId="478"/>
          <ac:spMkLst>
            <pc:docMk/>
            <pc:sldMk cId="3932752179" sldId="1580"/>
            <ac:spMk id="10" creationId="{C5C03BE2-A5D2-4697-93E5-EDC9FEBA03AF}"/>
          </ac:spMkLst>
        </pc:spChg>
        <pc:spChg chg="del">
          <ac:chgData name="张 智" userId="36bdf691fd3510be" providerId="LiveId" clId="{10A5174C-BB58-45DB-A875-3229D05D0CF7}" dt="2023-10-08T01:59:07.207" v="8668" actId="478"/>
          <ac:spMkLst>
            <pc:docMk/>
            <pc:sldMk cId="3932752179" sldId="1580"/>
            <ac:spMk id="11" creationId="{D127FBCD-FEBD-4174-A1FB-D933ACA74988}"/>
          </ac:spMkLst>
        </pc:spChg>
        <pc:spChg chg="del">
          <ac:chgData name="张 智" userId="36bdf691fd3510be" providerId="LiveId" clId="{10A5174C-BB58-45DB-A875-3229D05D0CF7}" dt="2023-10-08T01:59:07.207" v="8668" actId="478"/>
          <ac:spMkLst>
            <pc:docMk/>
            <pc:sldMk cId="3932752179" sldId="1580"/>
            <ac:spMk id="12" creationId="{23933339-07F6-4232-B646-E984AD0F6025}"/>
          </ac:spMkLst>
        </pc:spChg>
        <pc:spChg chg="del">
          <ac:chgData name="张 智" userId="36bdf691fd3510be" providerId="LiveId" clId="{10A5174C-BB58-45DB-A875-3229D05D0CF7}" dt="2023-10-08T01:59:07.207" v="8668" actId="478"/>
          <ac:spMkLst>
            <pc:docMk/>
            <pc:sldMk cId="3932752179" sldId="1580"/>
            <ac:spMk id="15" creationId="{2DA59361-9600-43F6-A3F9-81F13476A456}"/>
          </ac:spMkLst>
        </pc:spChg>
        <pc:spChg chg="del">
          <ac:chgData name="张 智" userId="36bdf691fd3510be" providerId="LiveId" clId="{10A5174C-BB58-45DB-A875-3229D05D0CF7}" dt="2023-10-08T01:59:07.207" v="8668" actId="478"/>
          <ac:spMkLst>
            <pc:docMk/>
            <pc:sldMk cId="3932752179" sldId="1580"/>
            <ac:spMk id="16" creationId="{9D536A84-EE51-484D-A597-F7A80D8BD6A6}"/>
          </ac:spMkLst>
        </pc:spChg>
        <pc:spChg chg="del">
          <ac:chgData name="张 智" userId="36bdf691fd3510be" providerId="LiveId" clId="{10A5174C-BB58-45DB-A875-3229D05D0CF7}" dt="2023-10-08T01:59:07.207" v="8668" actId="478"/>
          <ac:spMkLst>
            <pc:docMk/>
            <pc:sldMk cId="3932752179" sldId="1580"/>
            <ac:spMk id="17" creationId="{C3B82710-BAF9-4CF6-A609-CD364B87583E}"/>
          </ac:spMkLst>
        </pc:spChg>
        <pc:spChg chg="add mod">
          <ac:chgData name="张 智" userId="36bdf691fd3510be" providerId="LiveId" clId="{10A5174C-BB58-45DB-A875-3229D05D0CF7}" dt="2023-10-08T01:59:58.397" v="8688" actId="403"/>
          <ac:spMkLst>
            <pc:docMk/>
            <pc:sldMk cId="3932752179" sldId="1580"/>
            <ac:spMk id="25" creationId="{D4B184AF-3D61-41E8-A529-A9E6462B542D}"/>
          </ac:spMkLst>
        </pc:spChg>
        <pc:spChg chg="add mod">
          <ac:chgData name="张 智" userId="36bdf691fd3510be" providerId="LiveId" clId="{10A5174C-BB58-45DB-A875-3229D05D0CF7}" dt="2023-10-08T14:56:43.697" v="9880" actId="113"/>
          <ac:spMkLst>
            <pc:docMk/>
            <pc:sldMk cId="3932752179" sldId="1580"/>
            <ac:spMk id="27" creationId="{67BC30E8-07C0-4BC6-A77B-7C59F1FA86EE}"/>
          </ac:spMkLst>
        </pc:spChg>
        <pc:spChg chg="del">
          <ac:chgData name="张 智" userId="36bdf691fd3510be" providerId="LiveId" clId="{10A5174C-BB58-45DB-A875-3229D05D0CF7}" dt="2023-10-08T01:59:07.207" v="8668" actId="478"/>
          <ac:spMkLst>
            <pc:docMk/>
            <pc:sldMk cId="3932752179" sldId="1580"/>
            <ac:spMk id="39" creationId="{48C9FD1A-BEA8-4909-A67E-0C32848D35A8}"/>
          </ac:spMkLst>
        </pc:spChg>
        <pc:picChg chg="del">
          <ac:chgData name="张 智" userId="36bdf691fd3510be" providerId="LiveId" clId="{10A5174C-BB58-45DB-A875-3229D05D0CF7}" dt="2023-10-08T01:59:07.207" v="8668" actId="478"/>
          <ac:picMkLst>
            <pc:docMk/>
            <pc:sldMk cId="3932752179" sldId="1580"/>
            <ac:picMk id="4" creationId="{97F6ABE6-1271-4F11-80A5-282226368F2A}"/>
          </ac:picMkLst>
        </pc:picChg>
        <pc:picChg chg="del">
          <ac:chgData name="张 智" userId="36bdf691fd3510be" providerId="LiveId" clId="{10A5174C-BB58-45DB-A875-3229D05D0CF7}" dt="2023-10-08T01:59:07.207" v="8668" actId="478"/>
          <ac:picMkLst>
            <pc:docMk/>
            <pc:sldMk cId="3932752179" sldId="1580"/>
            <ac:picMk id="6" creationId="{E40BA2B2-B8A9-44B5-99BB-110A425076DF}"/>
          </ac:picMkLst>
        </pc:picChg>
        <pc:picChg chg="add del">
          <ac:chgData name="张 智" userId="36bdf691fd3510be" providerId="LiveId" clId="{10A5174C-BB58-45DB-A875-3229D05D0CF7}" dt="2023-10-08T02:23:51.064" v="8691" actId="478"/>
          <ac:picMkLst>
            <pc:docMk/>
            <pc:sldMk cId="3932752179" sldId="1580"/>
            <ac:picMk id="13" creationId="{98B131CE-A9D4-4235-9B2D-D9AA69F70393}"/>
          </ac:picMkLst>
        </pc:picChg>
        <pc:picChg chg="del">
          <ac:chgData name="张 智" userId="36bdf691fd3510be" providerId="LiveId" clId="{10A5174C-BB58-45DB-A875-3229D05D0CF7}" dt="2023-10-08T01:59:07.207" v="8668" actId="478"/>
          <ac:picMkLst>
            <pc:docMk/>
            <pc:sldMk cId="3932752179" sldId="1580"/>
            <ac:picMk id="19" creationId="{C0E75793-CF59-499D-947B-A1EF006B73C7}"/>
          </ac:picMkLst>
        </pc:picChg>
        <pc:picChg chg="del">
          <ac:chgData name="张 智" userId="36bdf691fd3510be" providerId="LiveId" clId="{10A5174C-BB58-45DB-A875-3229D05D0CF7}" dt="2023-10-08T01:59:07.207" v="8668" actId="478"/>
          <ac:picMkLst>
            <pc:docMk/>
            <pc:sldMk cId="3932752179" sldId="1580"/>
            <ac:picMk id="21" creationId="{02D0FFA6-598B-4E55-92C4-DA6EDA794451}"/>
          </ac:picMkLst>
        </pc:picChg>
        <pc:picChg chg="del">
          <ac:chgData name="张 智" userId="36bdf691fd3510be" providerId="LiveId" clId="{10A5174C-BB58-45DB-A875-3229D05D0CF7}" dt="2023-10-08T01:59:07.207" v="8668" actId="478"/>
          <ac:picMkLst>
            <pc:docMk/>
            <pc:sldMk cId="3932752179" sldId="1580"/>
            <ac:picMk id="24" creationId="{BEF19F9F-E2F0-44B4-9D62-5E4BAF61975A}"/>
          </ac:picMkLst>
        </pc:picChg>
        <pc:picChg chg="del">
          <ac:chgData name="张 智" userId="36bdf691fd3510be" providerId="LiveId" clId="{10A5174C-BB58-45DB-A875-3229D05D0CF7}" dt="2023-10-08T01:59:07.207" v="8668" actId="478"/>
          <ac:picMkLst>
            <pc:docMk/>
            <pc:sldMk cId="3932752179" sldId="1580"/>
            <ac:picMk id="26" creationId="{2AE17E4C-E6E5-4B6A-AD8D-92D96554378A}"/>
          </ac:picMkLst>
        </pc:picChg>
        <pc:picChg chg="add del mod">
          <ac:chgData name="张 智" userId="36bdf691fd3510be" providerId="LiveId" clId="{10A5174C-BB58-45DB-A875-3229D05D0CF7}" dt="2023-10-08T02:23:54.010" v="8692" actId="1076"/>
          <ac:picMkLst>
            <pc:docMk/>
            <pc:sldMk cId="3932752179" sldId="1580"/>
            <ac:picMk id="41" creationId="{580ABD34-6E87-4124-A85A-E66E2199DFB1}"/>
          </ac:picMkLst>
        </pc:picChg>
        <pc:cxnChg chg="del">
          <ac:chgData name="张 智" userId="36bdf691fd3510be" providerId="LiveId" clId="{10A5174C-BB58-45DB-A875-3229D05D0CF7}" dt="2023-10-08T01:59:07.207" v="8668" actId="478"/>
          <ac:cxnSpMkLst>
            <pc:docMk/>
            <pc:sldMk cId="3932752179" sldId="1580"/>
            <ac:cxnSpMk id="14" creationId="{12AD464C-5F77-455B-938C-B40718AB51C8}"/>
          </ac:cxnSpMkLst>
        </pc:cxnChg>
        <pc:cxnChg chg="del">
          <ac:chgData name="张 智" userId="36bdf691fd3510be" providerId="LiveId" clId="{10A5174C-BB58-45DB-A875-3229D05D0CF7}" dt="2023-10-08T01:59:07.207" v="8668" actId="478"/>
          <ac:cxnSpMkLst>
            <pc:docMk/>
            <pc:sldMk cId="3932752179" sldId="1580"/>
            <ac:cxnSpMk id="28" creationId="{E3BF622B-9191-4A6E-9016-65A09711D86E}"/>
          </ac:cxnSpMkLst>
        </pc:cxnChg>
        <pc:cxnChg chg="del">
          <ac:chgData name="张 智" userId="36bdf691fd3510be" providerId="LiveId" clId="{10A5174C-BB58-45DB-A875-3229D05D0CF7}" dt="2023-10-08T01:59:07.207" v="8668" actId="478"/>
          <ac:cxnSpMkLst>
            <pc:docMk/>
            <pc:sldMk cId="3932752179" sldId="1580"/>
            <ac:cxnSpMk id="31" creationId="{7C6A1FB2-FE4D-433D-8D77-40BE8D521F27}"/>
          </ac:cxnSpMkLst>
        </pc:cxnChg>
      </pc:sldChg>
      <pc:sldChg chg="addSp delSp modSp add mod modNotesTx">
        <pc:chgData name="张 智" userId="36bdf691fd3510be" providerId="LiveId" clId="{10A5174C-BB58-45DB-A875-3229D05D0CF7}" dt="2023-10-09T14:19:52.638" v="21134" actId="20577"/>
        <pc:sldMkLst>
          <pc:docMk/>
          <pc:sldMk cId="407840300" sldId="1581"/>
        </pc:sldMkLst>
        <pc:spChg chg="add mod">
          <ac:chgData name="张 智" userId="36bdf691fd3510be" providerId="LiveId" clId="{10A5174C-BB58-45DB-A875-3229D05D0CF7}" dt="2023-10-08T02:24:22.049" v="8703" actId="2085"/>
          <ac:spMkLst>
            <pc:docMk/>
            <pc:sldMk cId="407840300" sldId="1581"/>
            <ac:spMk id="2" creationId="{FC3EC492-A96E-4390-972A-BECE7E77FBD2}"/>
          </ac:spMkLst>
        </pc:spChg>
        <pc:spChg chg="add mod">
          <ac:chgData name="张 智" userId="36bdf691fd3510be" providerId="LiveId" clId="{10A5174C-BB58-45DB-A875-3229D05D0CF7}" dt="2023-10-09T02:21:22.345" v="11624"/>
          <ac:spMkLst>
            <pc:docMk/>
            <pc:sldMk cId="407840300" sldId="1581"/>
            <ac:spMk id="5" creationId="{B1A570CB-9C8E-4BA6-A18E-83B26A11AC67}"/>
          </ac:spMkLst>
        </pc:spChg>
        <pc:spChg chg="add del mod">
          <ac:chgData name="张 智" userId="36bdf691fd3510be" providerId="LiveId" clId="{10A5174C-BB58-45DB-A875-3229D05D0CF7}" dt="2023-10-08T02:25:12.661" v="8746"/>
          <ac:spMkLst>
            <pc:docMk/>
            <pc:sldMk cId="407840300" sldId="1581"/>
            <ac:spMk id="6" creationId="{176200A7-2E99-4920-A65D-4081D09D6883}"/>
          </ac:spMkLst>
        </pc:spChg>
        <pc:spChg chg="add mod">
          <ac:chgData name="张 智" userId="36bdf691fd3510be" providerId="LiveId" clId="{10A5174C-BB58-45DB-A875-3229D05D0CF7}" dt="2023-10-08T02:25:15.726" v="8748"/>
          <ac:spMkLst>
            <pc:docMk/>
            <pc:sldMk cId="407840300" sldId="1581"/>
            <ac:spMk id="7" creationId="{1E0ED41D-9783-4B04-B06D-C54EA4547F67}"/>
          </ac:spMkLst>
        </pc:spChg>
        <pc:spChg chg="del">
          <ac:chgData name="张 智" userId="36bdf691fd3510be" providerId="LiveId" clId="{10A5174C-BB58-45DB-A875-3229D05D0CF7}" dt="2023-10-08T02:25:15.390" v="8747" actId="478"/>
          <ac:spMkLst>
            <pc:docMk/>
            <pc:sldMk cId="407840300" sldId="1581"/>
            <ac:spMk id="25" creationId="{D4B184AF-3D61-41E8-A529-A9E6462B542D}"/>
          </ac:spMkLst>
        </pc:spChg>
        <pc:picChg chg="mod">
          <ac:chgData name="张 智" userId="36bdf691fd3510be" providerId="LiveId" clId="{10A5174C-BB58-45DB-A875-3229D05D0CF7}" dt="2023-10-08T02:24:04.762" v="8697" actId="1076"/>
          <ac:picMkLst>
            <pc:docMk/>
            <pc:sldMk cId="407840300" sldId="1581"/>
            <ac:picMk id="13" creationId="{98B131CE-A9D4-4235-9B2D-D9AA69F70393}"/>
          </ac:picMkLst>
        </pc:picChg>
        <pc:picChg chg="del">
          <ac:chgData name="张 智" userId="36bdf691fd3510be" providerId="LiveId" clId="{10A5174C-BB58-45DB-A875-3229D05D0CF7}" dt="2023-10-08T02:23:59.520" v="8694" actId="478"/>
          <ac:picMkLst>
            <pc:docMk/>
            <pc:sldMk cId="407840300" sldId="1581"/>
            <ac:picMk id="41" creationId="{580ABD34-6E87-4124-A85A-E66E2199DFB1}"/>
          </ac:picMkLst>
        </pc:picChg>
      </pc:sldChg>
      <pc:sldChg chg="addSp delSp modSp add mod modNotesTx">
        <pc:chgData name="张 智" userId="36bdf691fd3510be" providerId="LiveId" clId="{10A5174C-BB58-45DB-A875-3229D05D0CF7}" dt="2023-10-09T14:24:18.007" v="21516" actId="20577"/>
        <pc:sldMkLst>
          <pc:docMk/>
          <pc:sldMk cId="2413367351" sldId="1582"/>
        </pc:sldMkLst>
        <pc:spChg chg="add mod">
          <ac:chgData name="张 智" userId="36bdf691fd3510be" providerId="LiveId" clId="{10A5174C-BB58-45DB-A875-3229D05D0CF7}" dt="2023-10-08T02:26:12.161" v="8756" actId="2085"/>
          <ac:spMkLst>
            <pc:docMk/>
            <pc:sldMk cId="2413367351" sldId="1582"/>
            <ac:spMk id="5" creationId="{B850EB87-AA72-43A7-9295-D141ACAC5089}"/>
          </ac:spMkLst>
        </pc:spChg>
        <pc:spChg chg="add mod">
          <ac:chgData name="张 智" userId="36bdf691fd3510be" providerId="LiveId" clId="{10A5174C-BB58-45DB-A875-3229D05D0CF7}" dt="2023-10-09T02:21:23.817" v="11625"/>
          <ac:spMkLst>
            <pc:docMk/>
            <pc:sldMk cId="2413367351" sldId="1582"/>
            <ac:spMk id="7" creationId="{CDA6341B-77F0-49D0-BF80-8EC6C0376B25}"/>
          </ac:spMkLst>
        </pc:spChg>
        <pc:spChg chg="add mod">
          <ac:chgData name="张 智" userId="36bdf691fd3510be" providerId="LiveId" clId="{10A5174C-BB58-45DB-A875-3229D05D0CF7}" dt="2023-10-08T14:59:49.878" v="10062" actId="20577"/>
          <ac:spMkLst>
            <pc:docMk/>
            <pc:sldMk cId="2413367351" sldId="1582"/>
            <ac:spMk id="10" creationId="{35A3FD72-C30A-4D5F-B05A-400DB1C0F8B1}"/>
          </ac:spMkLst>
        </pc:spChg>
        <pc:spChg chg="mod">
          <ac:chgData name="张 智" userId="36bdf691fd3510be" providerId="LiveId" clId="{10A5174C-BB58-45DB-A875-3229D05D0CF7}" dt="2023-10-08T02:29:25.560" v="8857" actId="14100"/>
          <ac:spMkLst>
            <pc:docMk/>
            <pc:sldMk cId="2413367351" sldId="1582"/>
            <ac:spMk id="25" creationId="{D4B184AF-3D61-41E8-A529-A9E6462B542D}"/>
          </ac:spMkLst>
        </pc:spChg>
        <pc:picChg chg="add">
          <ac:chgData name="张 智" userId="36bdf691fd3510be" providerId="LiveId" clId="{10A5174C-BB58-45DB-A875-3229D05D0CF7}" dt="2023-10-08T02:25:51.906" v="8750" actId="22"/>
          <ac:picMkLst>
            <pc:docMk/>
            <pc:sldMk cId="2413367351" sldId="1582"/>
            <ac:picMk id="4" creationId="{C0E4D131-CB9E-40D7-8B9B-21BF7D3D6BA2}"/>
          </ac:picMkLst>
        </pc:picChg>
        <pc:picChg chg="add del">
          <ac:chgData name="张 智" userId="36bdf691fd3510be" providerId="LiveId" clId="{10A5174C-BB58-45DB-A875-3229D05D0CF7}" dt="2023-10-08T02:27:52.075" v="8788" actId="478"/>
          <ac:picMkLst>
            <pc:docMk/>
            <pc:sldMk cId="2413367351" sldId="1582"/>
            <ac:picMk id="7" creationId="{46CF90CE-EC3B-4E5F-A58E-D54F345B819E}"/>
          </ac:picMkLst>
        </pc:picChg>
        <pc:picChg chg="del">
          <ac:chgData name="张 智" userId="36bdf691fd3510be" providerId="LiveId" clId="{10A5174C-BB58-45DB-A875-3229D05D0CF7}" dt="2023-10-08T02:25:51.586" v="8749" actId="478"/>
          <ac:picMkLst>
            <pc:docMk/>
            <pc:sldMk cId="2413367351" sldId="1582"/>
            <ac:picMk id="13" creationId="{98B131CE-A9D4-4235-9B2D-D9AA69F70393}"/>
          </ac:picMkLst>
        </pc:picChg>
      </pc:sldChg>
      <pc:sldChg chg="addSp delSp modSp add mod modNotesTx">
        <pc:chgData name="张 智" userId="36bdf691fd3510be" providerId="LiveId" clId="{10A5174C-BB58-45DB-A875-3229D05D0CF7}" dt="2023-10-09T14:27:47.985" v="21758" actId="20577"/>
        <pc:sldMkLst>
          <pc:docMk/>
          <pc:sldMk cId="2339240492" sldId="1583"/>
        </pc:sldMkLst>
        <pc:spChg chg="add mod">
          <ac:chgData name="张 智" userId="36bdf691fd3510be" providerId="LiveId" clId="{10A5174C-BB58-45DB-A875-3229D05D0CF7}" dt="2023-10-08T02:28:11.591" v="8794" actId="1037"/>
          <ac:spMkLst>
            <pc:docMk/>
            <pc:sldMk cId="2339240492" sldId="1583"/>
            <ac:spMk id="8" creationId="{9B913410-82F7-47D5-8257-CB991F8BEC62}"/>
          </ac:spMkLst>
        </pc:spChg>
        <pc:spChg chg="add mod">
          <ac:chgData name="张 智" userId="36bdf691fd3510be" providerId="LiveId" clId="{10A5174C-BB58-45DB-A875-3229D05D0CF7}" dt="2023-10-08T02:28:59.807" v="8818" actId="1036"/>
          <ac:spMkLst>
            <pc:docMk/>
            <pc:sldMk cId="2339240492" sldId="1583"/>
            <ac:spMk id="9" creationId="{0D3DA112-8ADC-4E63-AA23-EF892322A44D}"/>
          </ac:spMkLst>
        </pc:spChg>
        <pc:spChg chg="add mod">
          <ac:chgData name="张 智" userId="36bdf691fd3510be" providerId="LiveId" clId="{10A5174C-BB58-45DB-A875-3229D05D0CF7}" dt="2023-10-08T02:29:37.389" v="8861" actId="20577"/>
          <ac:spMkLst>
            <pc:docMk/>
            <pc:sldMk cId="2339240492" sldId="1583"/>
            <ac:spMk id="10" creationId="{A2E87247-26B7-4DE9-91CB-500287C78D34}"/>
          </ac:spMkLst>
        </pc:spChg>
        <pc:spChg chg="add mod">
          <ac:chgData name="张 智" userId="36bdf691fd3510be" providerId="LiveId" clId="{10A5174C-BB58-45DB-A875-3229D05D0CF7}" dt="2023-10-09T02:21:25.417" v="11626"/>
          <ac:spMkLst>
            <pc:docMk/>
            <pc:sldMk cId="2339240492" sldId="1583"/>
            <ac:spMk id="11" creationId="{399F4489-25AE-45EE-BC44-47695990E326}"/>
          </ac:spMkLst>
        </pc:spChg>
        <pc:spChg chg="add mod">
          <ac:chgData name="张 智" userId="36bdf691fd3510be" providerId="LiveId" clId="{10A5174C-BB58-45DB-A875-3229D05D0CF7}" dt="2023-10-08T15:02:19.678" v="10110" actId="20577"/>
          <ac:spMkLst>
            <pc:docMk/>
            <pc:sldMk cId="2339240492" sldId="1583"/>
            <ac:spMk id="12" creationId="{43193F6C-B531-4B99-8B0D-8D9C03017BE0}"/>
          </ac:spMkLst>
        </pc:spChg>
        <pc:spChg chg="mod">
          <ac:chgData name="张 智" userId="36bdf691fd3510be" providerId="LiveId" clId="{10A5174C-BB58-45DB-A875-3229D05D0CF7}" dt="2023-10-08T02:30:06.983" v="8866" actId="1076"/>
          <ac:spMkLst>
            <pc:docMk/>
            <pc:sldMk cId="2339240492" sldId="1583"/>
            <ac:spMk id="25" creationId="{D4B184AF-3D61-41E8-A529-A9E6462B542D}"/>
          </ac:spMkLst>
        </pc:spChg>
        <pc:picChg chg="del">
          <ac:chgData name="张 智" userId="36bdf691fd3510be" providerId="LiveId" clId="{10A5174C-BB58-45DB-A875-3229D05D0CF7}" dt="2023-10-08T02:27:56.601" v="8790" actId="478"/>
          <ac:picMkLst>
            <pc:docMk/>
            <pc:sldMk cId="2339240492" sldId="1583"/>
            <ac:picMk id="4" creationId="{C0E4D131-CB9E-40D7-8B9B-21BF7D3D6BA2}"/>
          </ac:picMkLst>
        </pc:picChg>
        <pc:picChg chg="mod">
          <ac:chgData name="张 智" userId="36bdf691fd3510be" providerId="LiveId" clId="{10A5174C-BB58-45DB-A875-3229D05D0CF7}" dt="2023-10-08T02:28:00.231" v="8791" actId="1076"/>
          <ac:picMkLst>
            <pc:docMk/>
            <pc:sldMk cId="2339240492" sldId="1583"/>
            <ac:picMk id="7" creationId="{46CF90CE-EC3B-4E5F-A58E-D54F345B819E}"/>
          </ac:picMkLst>
        </pc:picChg>
        <pc:cxnChg chg="add mod">
          <ac:chgData name="张 智" userId="36bdf691fd3510be" providerId="LiveId" clId="{10A5174C-BB58-45DB-A875-3229D05D0CF7}" dt="2023-10-08T02:30:22.277" v="8875" actId="1037"/>
          <ac:cxnSpMkLst>
            <pc:docMk/>
            <pc:sldMk cId="2339240492" sldId="1583"/>
            <ac:cxnSpMk id="6" creationId="{A4D91926-9CEC-4E8D-BFCF-C45792506C20}"/>
          </ac:cxnSpMkLst>
        </pc:cxnChg>
      </pc:sldChg>
      <pc:sldChg chg="addSp delSp modSp add del mod modNotesTx">
        <pc:chgData name="张 智" userId="36bdf691fd3510be" providerId="LiveId" clId="{10A5174C-BB58-45DB-A875-3229D05D0CF7}" dt="2023-10-09T14:33:58.336" v="22207" actId="2696"/>
        <pc:sldMkLst>
          <pc:docMk/>
          <pc:sldMk cId="226542317" sldId="1584"/>
        </pc:sldMkLst>
        <pc:spChg chg="del mod">
          <ac:chgData name="张 智" userId="36bdf691fd3510be" providerId="LiveId" clId="{10A5174C-BB58-45DB-A875-3229D05D0CF7}" dt="2023-10-08T02:35:23.530" v="8952" actId="478"/>
          <ac:spMkLst>
            <pc:docMk/>
            <pc:sldMk cId="226542317" sldId="1584"/>
            <ac:spMk id="5" creationId="{77C2C396-CAC9-48B0-8161-D4259BEE6170}"/>
          </ac:spMkLst>
        </pc:spChg>
        <pc:spChg chg="add mod">
          <ac:chgData name="张 智" userId="36bdf691fd3510be" providerId="LiveId" clId="{10A5174C-BB58-45DB-A875-3229D05D0CF7}" dt="2023-10-08T02:36:48.781" v="8980" actId="1076"/>
          <ac:spMkLst>
            <pc:docMk/>
            <pc:sldMk cId="226542317" sldId="1584"/>
            <ac:spMk id="6" creationId="{21084C1A-28A9-41B9-A579-AFE0EA8DB84B}"/>
          </ac:spMkLst>
        </pc:spChg>
        <pc:spChg chg="add mod">
          <ac:chgData name="张 智" userId="36bdf691fd3510be" providerId="LiveId" clId="{10A5174C-BB58-45DB-A875-3229D05D0CF7}" dt="2023-10-08T02:36:38.854" v="8977" actId="1076"/>
          <ac:spMkLst>
            <pc:docMk/>
            <pc:sldMk cId="226542317" sldId="1584"/>
            <ac:spMk id="7" creationId="{703C25E9-56B5-4606-B420-9FB444DBB208}"/>
          </ac:spMkLst>
        </pc:spChg>
        <pc:spChg chg="add mod">
          <ac:chgData name="张 智" userId="36bdf691fd3510be" providerId="LiveId" clId="{10A5174C-BB58-45DB-A875-3229D05D0CF7}" dt="2023-10-08T02:36:42.861" v="8979" actId="1076"/>
          <ac:spMkLst>
            <pc:docMk/>
            <pc:sldMk cId="226542317" sldId="1584"/>
            <ac:spMk id="8" creationId="{356772DC-125F-4E34-95D6-E47051A097A9}"/>
          </ac:spMkLst>
        </pc:spChg>
        <pc:spChg chg="del">
          <ac:chgData name="张 智" userId="36bdf691fd3510be" providerId="LiveId" clId="{10A5174C-BB58-45DB-A875-3229D05D0CF7}" dt="2023-10-08T02:35:25.500" v="8953" actId="478"/>
          <ac:spMkLst>
            <pc:docMk/>
            <pc:sldMk cId="226542317" sldId="1584"/>
            <ac:spMk id="9" creationId="{00000000-0000-0000-0000-000000000000}"/>
          </ac:spMkLst>
        </pc:spChg>
      </pc:sldChg>
      <pc:sldChg chg="modSp add mod">
        <pc:chgData name="张 智" userId="36bdf691fd3510be" providerId="LiveId" clId="{10A5174C-BB58-45DB-A875-3229D05D0CF7}" dt="2023-10-09T15:42:08.488" v="25810" actId="20577"/>
        <pc:sldMkLst>
          <pc:docMk/>
          <pc:sldMk cId="2281638833" sldId="1584"/>
        </pc:sldMkLst>
        <pc:spChg chg="mod">
          <ac:chgData name="张 智" userId="36bdf691fd3510be" providerId="LiveId" clId="{10A5174C-BB58-45DB-A875-3229D05D0CF7}" dt="2023-10-09T15:42:08.488" v="25810" actId="20577"/>
          <ac:spMkLst>
            <pc:docMk/>
            <pc:sldMk cId="2281638833" sldId="1584"/>
            <ac:spMk id="10" creationId="{2C7792B5-D803-4B41-824D-48CB44D1FA0C}"/>
          </ac:spMkLst>
        </pc:spChg>
      </pc:sldChg>
      <pc:sldChg chg="addSp modSp add mod modNotesTx">
        <pc:chgData name="张 智" userId="36bdf691fd3510be" providerId="LiveId" clId="{10A5174C-BB58-45DB-A875-3229D05D0CF7}" dt="2023-10-09T15:27:27.887" v="24690" actId="20577"/>
        <pc:sldMkLst>
          <pc:docMk/>
          <pc:sldMk cId="1276195465" sldId="1585"/>
        </pc:sldMkLst>
        <pc:spChg chg="mod">
          <ac:chgData name="张 智" userId="36bdf691fd3510be" providerId="LiveId" clId="{10A5174C-BB58-45DB-A875-3229D05D0CF7}" dt="2023-10-08T06:06:17.513" v="9189" actId="20577"/>
          <ac:spMkLst>
            <pc:docMk/>
            <pc:sldMk cId="1276195465" sldId="1585"/>
            <ac:spMk id="17" creationId="{C3B82710-BAF9-4CF6-A609-CD364B87583E}"/>
          </ac:spMkLst>
        </pc:spChg>
        <pc:spChg chg="add mod">
          <ac:chgData name="张 智" userId="36bdf691fd3510be" providerId="LiveId" clId="{10A5174C-BB58-45DB-A875-3229D05D0CF7}" dt="2023-10-08T06:06:53.765" v="9196" actId="14100"/>
          <ac:spMkLst>
            <pc:docMk/>
            <pc:sldMk cId="1276195465" sldId="1585"/>
            <ac:spMk id="23" creationId="{9CFA9CC8-D851-4583-99F6-56EB5D1C90B0}"/>
          </ac:spMkLst>
        </pc:spChg>
        <pc:spChg chg="mod">
          <ac:chgData name="张 智" userId="36bdf691fd3510be" providerId="LiveId" clId="{10A5174C-BB58-45DB-A875-3229D05D0CF7}" dt="2023-10-09T15:23:04.743" v="24100" actId="113"/>
          <ac:spMkLst>
            <pc:docMk/>
            <pc:sldMk cId="1276195465" sldId="1585"/>
            <ac:spMk id="39" creationId="{48C9FD1A-BEA8-4909-A67E-0C32848D35A8}"/>
          </ac:spMkLst>
        </pc:spChg>
        <pc:picChg chg="mod">
          <ac:chgData name="张 智" userId="36bdf691fd3510be" providerId="LiveId" clId="{10A5174C-BB58-45DB-A875-3229D05D0CF7}" dt="2023-10-08T02:39:42.516" v="8996" actId="1076"/>
          <ac:picMkLst>
            <pc:docMk/>
            <pc:sldMk cId="1276195465" sldId="1585"/>
            <ac:picMk id="19" creationId="{C0E75793-CF59-499D-947B-A1EF006B73C7}"/>
          </ac:picMkLst>
        </pc:picChg>
        <pc:picChg chg="mod">
          <ac:chgData name="张 智" userId="36bdf691fd3510be" providerId="LiveId" clId="{10A5174C-BB58-45DB-A875-3229D05D0CF7}" dt="2023-10-08T02:39:45.260" v="8997" actId="1076"/>
          <ac:picMkLst>
            <pc:docMk/>
            <pc:sldMk cId="1276195465" sldId="1585"/>
            <ac:picMk id="24" creationId="{BEF19F9F-E2F0-44B4-9D62-5E4BAF61975A}"/>
          </ac:picMkLst>
        </pc:picChg>
        <pc:cxnChg chg="add mod">
          <ac:chgData name="张 智" userId="36bdf691fd3510be" providerId="LiveId" clId="{10A5174C-BB58-45DB-A875-3229D05D0CF7}" dt="2023-10-08T06:07:28.694" v="9204" actId="14100"/>
          <ac:cxnSpMkLst>
            <pc:docMk/>
            <pc:sldMk cId="1276195465" sldId="1585"/>
            <ac:cxnSpMk id="7" creationId="{865D5FFE-1F07-4FE8-B4EE-6DF82486C0D8}"/>
          </ac:cxnSpMkLst>
        </pc:cxnChg>
        <pc:cxnChg chg="mod">
          <ac:chgData name="张 智" userId="36bdf691fd3510be" providerId="LiveId" clId="{10A5174C-BB58-45DB-A875-3229D05D0CF7}" dt="2023-10-08T06:07:03.565" v="9199" actId="14100"/>
          <ac:cxnSpMkLst>
            <pc:docMk/>
            <pc:sldMk cId="1276195465" sldId="1585"/>
            <ac:cxnSpMk id="28" creationId="{E3BF622B-9191-4A6E-9016-65A09711D86E}"/>
          </ac:cxnSpMkLst>
        </pc:cxnChg>
        <pc:cxnChg chg="mod">
          <ac:chgData name="张 智" userId="36bdf691fd3510be" providerId="LiveId" clId="{10A5174C-BB58-45DB-A875-3229D05D0CF7}" dt="2023-10-08T06:07:34.510" v="9207" actId="14100"/>
          <ac:cxnSpMkLst>
            <pc:docMk/>
            <pc:sldMk cId="1276195465" sldId="1585"/>
            <ac:cxnSpMk id="31" creationId="{7C6A1FB2-FE4D-433D-8D77-40BE8D521F27}"/>
          </ac:cxnSpMkLst>
        </pc:cxnChg>
      </pc:sldChg>
      <pc:sldChg chg="addSp delSp modSp add mod modNotesTx">
        <pc:chgData name="张 智" userId="36bdf691fd3510be" providerId="LiveId" clId="{10A5174C-BB58-45DB-A875-3229D05D0CF7}" dt="2023-10-10T03:26:36.402" v="32802" actId="1076"/>
        <pc:sldMkLst>
          <pc:docMk/>
          <pc:sldMk cId="1528803584" sldId="1586"/>
        </pc:sldMkLst>
        <pc:spChg chg="add del mod">
          <ac:chgData name="张 智" userId="36bdf691fd3510be" providerId="LiveId" clId="{10A5174C-BB58-45DB-A875-3229D05D0CF7}" dt="2023-10-08T06:04:46.477" v="9073" actId="478"/>
          <ac:spMkLst>
            <pc:docMk/>
            <pc:sldMk cId="1528803584" sldId="1586"/>
            <ac:spMk id="4" creationId="{BB3D92D9-6119-459C-B233-C6359FD719BD}"/>
          </ac:spMkLst>
        </pc:spChg>
        <pc:spChg chg="add mod">
          <ac:chgData name="张 智" userId="36bdf691fd3510be" providerId="LiveId" clId="{10A5174C-BB58-45DB-A875-3229D05D0CF7}" dt="2023-10-10T03:26:36.402" v="32802" actId="1076"/>
          <ac:spMkLst>
            <pc:docMk/>
            <pc:sldMk cId="1528803584" sldId="1586"/>
            <ac:spMk id="5" creationId="{04A9B225-2A3A-434C-9380-A0D32E5F8505}"/>
          </ac:spMkLst>
        </pc:spChg>
        <pc:spChg chg="del">
          <ac:chgData name="张 智" userId="36bdf691fd3510be" providerId="LiveId" clId="{10A5174C-BB58-45DB-A875-3229D05D0CF7}" dt="2023-10-08T06:04:44.621" v="9072" actId="478"/>
          <ac:spMkLst>
            <pc:docMk/>
            <pc:sldMk cId="1528803584" sldId="1586"/>
            <ac:spMk id="6" creationId="{EAFFCB64-FF66-6944-8BE3-6DBDEEE4156B}"/>
          </ac:spMkLst>
        </pc:spChg>
        <pc:spChg chg="add mod">
          <ac:chgData name="张 智" userId="36bdf691fd3510be" providerId="LiveId" clId="{10A5174C-BB58-45DB-A875-3229D05D0CF7}" dt="2023-10-08T06:42:57.743" v="9317" actId="20577"/>
          <ac:spMkLst>
            <pc:docMk/>
            <pc:sldMk cId="1528803584" sldId="1586"/>
            <ac:spMk id="9" creationId="{5360E185-CAE0-4EDF-8B1E-4BF265F0A1BB}"/>
          </ac:spMkLst>
        </pc:spChg>
        <pc:picChg chg="del mod">
          <ac:chgData name="张 智" userId="36bdf691fd3510be" providerId="LiveId" clId="{10A5174C-BB58-45DB-A875-3229D05D0CF7}" dt="2023-10-08T06:42:35.039" v="9287" actId="478"/>
          <ac:picMkLst>
            <pc:docMk/>
            <pc:sldMk cId="1528803584" sldId="1586"/>
            <ac:picMk id="3" creationId="{5E746519-B8D0-4E8E-B69B-C85F88A15FB5}"/>
          </ac:picMkLst>
        </pc:picChg>
        <pc:picChg chg="add del mod">
          <ac:chgData name="张 智" userId="36bdf691fd3510be" providerId="LiveId" clId="{10A5174C-BB58-45DB-A875-3229D05D0CF7}" dt="2023-10-08T06:44:28.963" v="9318" actId="478"/>
          <ac:picMkLst>
            <pc:docMk/>
            <pc:sldMk cId="1528803584" sldId="1586"/>
            <ac:picMk id="7" creationId="{5A2E4BE6-3C8E-4D39-949F-7C08341E98FB}"/>
          </ac:picMkLst>
        </pc:picChg>
        <pc:picChg chg="add del mod">
          <ac:chgData name="张 智" userId="36bdf691fd3510be" providerId="LiveId" clId="{10A5174C-BB58-45DB-A875-3229D05D0CF7}" dt="2023-10-08T06:42:29.762" v="9285"/>
          <ac:picMkLst>
            <pc:docMk/>
            <pc:sldMk cId="1528803584" sldId="1586"/>
            <ac:picMk id="8" creationId="{4FA2B31B-C054-449B-8840-D3DD735C2BD0}"/>
          </ac:picMkLst>
        </pc:picChg>
        <pc:picChg chg="add mod">
          <ac:chgData name="张 智" userId="36bdf691fd3510be" providerId="LiveId" clId="{10A5174C-BB58-45DB-A875-3229D05D0CF7}" dt="2023-10-08T06:44:35.491" v="9322" actId="14100"/>
          <ac:picMkLst>
            <pc:docMk/>
            <pc:sldMk cId="1528803584" sldId="1586"/>
            <ac:picMk id="11" creationId="{04CE4C9E-5CCA-45AB-A206-1C57988579B3}"/>
          </ac:picMkLst>
        </pc:picChg>
      </pc:sldChg>
      <pc:sldChg chg="add del">
        <pc:chgData name="张 智" userId="36bdf691fd3510be" providerId="LiveId" clId="{10A5174C-BB58-45DB-A875-3229D05D0CF7}" dt="2023-10-08T06:04:40.172" v="9070" actId="2696"/>
        <pc:sldMkLst>
          <pc:docMk/>
          <pc:sldMk cId="3078847779" sldId="1586"/>
        </pc:sldMkLst>
      </pc:sldChg>
      <pc:sldChg chg="modSp add mod modNotesTx">
        <pc:chgData name="张 智" userId="36bdf691fd3510be" providerId="LiveId" clId="{10A5174C-BB58-45DB-A875-3229D05D0CF7}" dt="2023-10-10T03:02:12.150" v="32536" actId="20577"/>
        <pc:sldMkLst>
          <pc:docMk/>
          <pc:sldMk cId="802532278" sldId="1587"/>
        </pc:sldMkLst>
        <pc:spChg chg="mod">
          <ac:chgData name="张 智" userId="36bdf691fd3510be" providerId="LiveId" clId="{10A5174C-BB58-45DB-A875-3229D05D0CF7}" dt="2023-10-09T03:15:16.882" v="11668" actId="20577"/>
          <ac:spMkLst>
            <pc:docMk/>
            <pc:sldMk cId="802532278" sldId="1587"/>
            <ac:spMk id="4" creationId="{7866F2FA-FE0D-4B9D-BFC8-5FF03AD0458B}"/>
          </ac:spMkLst>
        </pc:spChg>
        <pc:spChg chg="mod">
          <ac:chgData name="张 智" userId="36bdf691fd3510be" providerId="LiveId" clId="{10A5174C-BB58-45DB-A875-3229D05D0CF7}" dt="2023-10-09T13:50:38.554" v="19117" actId="20577"/>
          <ac:spMkLst>
            <pc:docMk/>
            <pc:sldMk cId="802532278" sldId="1587"/>
            <ac:spMk id="5" creationId="{62A00533-6CA6-4852-9D17-206B9E793CEC}"/>
          </ac:spMkLst>
        </pc:spChg>
      </pc:sldChg>
      <pc:sldChg chg="addSp delSp modSp add del mod ord modNotesTx">
        <pc:chgData name="张 智" userId="36bdf691fd3510be" providerId="LiveId" clId="{10A5174C-BB58-45DB-A875-3229D05D0CF7}" dt="2023-10-09T03:14:52.328" v="11627" actId="2696"/>
        <pc:sldMkLst>
          <pc:docMk/>
          <pc:sldMk cId="1217463185" sldId="1587"/>
        </pc:sldMkLst>
        <pc:spChg chg="add mod">
          <ac:chgData name="张 智" userId="36bdf691fd3510be" providerId="LiveId" clId="{10A5174C-BB58-45DB-A875-3229D05D0CF7}" dt="2023-10-08T14:43:00.897" v="9626" actId="1076"/>
          <ac:spMkLst>
            <pc:docMk/>
            <pc:sldMk cId="1217463185" sldId="1587"/>
            <ac:spMk id="4" creationId="{7866F2FA-FE0D-4B9D-BFC8-5FF03AD0458B}"/>
          </ac:spMkLst>
        </pc:spChg>
        <pc:spChg chg="add del mod">
          <ac:chgData name="张 智" userId="36bdf691fd3510be" providerId="LiveId" clId="{10A5174C-BB58-45DB-A875-3229D05D0CF7}" dt="2023-10-08T14:46:03.294" v="9718" actId="20577"/>
          <ac:spMkLst>
            <pc:docMk/>
            <pc:sldMk cId="1217463185" sldId="1587"/>
            <ac:spMk id="5" creationId="{62A00533-6CA6-4852-9D17-206B9E793CEC}"/>
          </ac:spMkLst>
        </pc:spChg>
        <pc:picChg chg="del">
          <ac:chgData name="张 智" userId="36bdf691fd3510be" providerId="LiveId" clId="{10A5174C-BB58-45DB-A875-3229D05D0CF7}" dt="2023-10-08T06:36:33.866" v="9214" actId="478"/>
          <ac:picMkLst>
            <pc:docMk/>
            <pc:sldMk cId="1217463185" sldId="1587"/>
            <ac:picMk id="3" creationId="{5E746519-B8D0-4E8E-B69B-C85F88A15FB5}"/>
          </ac:picMkLst>
        </pc:picChg>
        <pc:picChg chg="del">
          <ac:chgData name="张 智" userId="36bdf691fd3510be" providerId="LiveId" clId="{10A5174C-BB58-45DB-A875-3229D05D0CF7}" dt="2023-10-08T06:36:32.062" v="9213" actId="478"/>
          <ac:picMkLst>
            <pc:docMk/>
            <pc:sldMk cId="1217463185" sldId="1587"/>
            <ac:picMk id="7" creationId="{5A2E4BE6-3C8E-4D39-949F-7C08341E98FB}"/>
          </ac:picMkLst>
        </pc:picChg>
      </pc:sldChg>
      <pc:sldChg chg="addSp delSp modSp add mod modNotesTx">
        <pc:chgData name="张 智" userId="36bdf691fd3510be" providerId="LiveId" clId="{10A5174C-BB58-45DB-A875-3229D05D0CF7}" dt="2023-10-08T15:13:01.467" v="10385" actId="20577"/>
        <pc:sldMkLst>
          <pc:docMk/>
          <pc:sldMk cId="1617008816" sldId="1588"/>
        </pc:sldMkLst>
        <pc:spChg chg="add mod">
          <ac:chgData name="张 智" userId="36bdf691fd3510be" providerId="LiveId" clId="{10A5174C-BB58-45DB-A875-3229D05D0CF7}" dt="2023-10-08T15:10:23.874" v="10247" actId="1076"/>
          <ac:spMkLst>
            <pc:docMk/>
            <pc:sldMk cId="1617008816" sldId="1588"/>
            <ac:spMk id="5" creationId="{F5765982-AD98-47D4-BE2C-71FBE745BF4F}"/>
          </ac:spMkLst>
        </pc:spChg>
        <pc:picChg chg="mod">
          <ac:chgData name="张 智" userId="36bdf691fd3510be" providerId="LiveId" clId="{10A5174C-BB58-45DB-A875-3229D05D0CF7}" dt="2023-10-08T15:10:28.994" v="10249" actId="14100"/>
          <ac:picMkLst>
            <pc:docMk/>
            <pc:sldMk cId="1617008816" sldId="1588"/>
            <ac:picMk id="3" creationId="{5E746519-B8D0-4E8E-B69B-C85F88A15FB5}"/>
          </ac:picMkLst>
        </pc:picChg>
        <pc:picChg chg="del">
          <ac:chgData name="张 智" userId="36bdf691fd3510be" providerId="LiveId" clId="{10A5174C-BB58-45DB-A875-3229D05D0CF7}" dt="2023-10-08T15:06:45.007" v="10198" actId="478"/>
          <ac:picMkLst>
            <pc:docMk/>
            <pc:sldMk cId="1617008816" sldId="1588"/>
            <ac:picMk id="7" creationId="{5A2E4BE6-3C8E-4D39-949F-7C08341E98FB}"/>
          </ac:picMkLst>
        </pc:picChg>
      </pc:sldChg>
      <pc:sldChg chg="delSp modSp add mod modNotesTx">
        <pc:chgData name="张 智" userId="36bdf691fd3510be" providerId="LiveId" clId="{10A5174C-BB58-45DB-A875-3229D05D0CF7}" dt="2023-10-08T14:07:21.940" v="9524" actId="1076"/>
        <pc:sldMkLst>
          <pc:docMk/>
          <pc:sldMk cId="2012066451" sldId="1589"/>
        </pc:sldMkLst>
        <pc:spChg chg="mod">
          <ac:chgData name="张 智" userId="36bdf691fd3510be" providerId="LiveId" clId="{10A5174C-BB58-45DB-A875-3229D05D0CF7}" dt="2023-10-08T14:07:19.041" v="9523" actId="27636"/>
          <ac:spMkLst>
            <pc:docMk/>
            <pc:sldMk cId="2012066451" sldId="1589"/>
            <ac:spMk id="10" creationId="{2C7792B5-D803-4B41-824D-48CB44D1FA0C}"/>
          </ac:spMkLst>
        </pc:spChg>
        <pc:picChg chg="mod">
          <ac:chgData name="张 智" userId="36bdf691fd3510be" providerId="LiveId" clId="{10A5174C-BB58-45DB-A875-3229D05D0CF7}" dt="2023-10-08T14:07:21.940" v="9524" actId="1076"/>
          <ac:picMkLst>
            <pc:docMk/>
            <pc:sldMk cId="2012066451" sldId="1589"/>
            <ac:picMk id="3" creationId="{81BC4BB2-F56D-4652-9857-BD2F6A3D91DC}"/>
          </ac:picMkLst>
        </pc:picChg>
        <pc:picChg chg="del">
          <ac:chgData name="张 智" userId="36bdf691fd3510be" providerId="LiveId" clId="{10A5174C-BB58-45DB-A875-3229D05D0CF7}" dt="2023-10-08T13:59:12.686" v="9368" actId="478"/>
          <ac:picMkLst>
            <pc:docMk/>
            <pc:sldMk cId="2012066451" sldId="1589"/>
            <ac:picMk id="5" creationId="{3F4C3A8E-318E-4EFC-BFC9-3E399F8A8361}"/>
          </ac:picMkLst>
        </pc:picChg>
      </pc:sldChg>
      <pc:sldChg chg="addSp delSp modSp add mod modNotesTx">
        <pc:chgData name="张 智" userId="36bdf691fd3510be" providerId="LiveId" clId="{10A5174C-BB58-45DB-A875-3229D05D0CF7}" dt="2023-10-09T15:16:39.985" v="23721" actId="20577"/>
        <pc:sldMkLst>
          <pc:docMk/>
          <pc:sldMk cId="3545159877" sldId="1590"/>
        </pc:sldMkLst>
        <pc:spChg chg="mod">
          <ac:chgData name="张 智" userId="36bdf691fd3510be" providerId="LiveId" clId="{10A5174C-BB58-45DB-A875-3229D05D0CF7}" dt="2023-10-09T15:16:08.318" v="23611" actId="1076"/>
          <ac:spMkLst>
            <pc:docMk/>
            <pc:sldMk cId="3545159877" sldId="1590"/>
            <ac:spMk id="7" creationId="{71656B99-508D-4C35-8693-A3DFBBB71327}"/>
          </ac:spMkLst>
        </pc:spChg>
        <pc:spChg chg="add mod">
          <ac:chgData name="张 智" userId="36bdf691fd3510be" providerId="LiveId" clId="{10A5174C-BB58-45DB-A875-3229D05D0CF7}" dt="2023-10-09T15:16:11.159" v="23613" actId="1076"/>
          <ac:spMkLst>
            <pc:docMk/>
            <pc:sldMk cId="3545159877" sldId="1590"/>
            <ac:spMk id="8" creationId="{8D93125A-0345-4C95-B9BA-B36AAA9CBB03}"/>
          </ac:spMkLst>
        </pc:spChg>
        <pc:spChg chg="mod">
          <ac:chgData name="张 智" userId="36bdf691fd3510be" providerId="LiveId" clId="{10A5174C-BB58-45DB-A875-3229D05D0CF7}" dt="2023-10-08T14:05:07.932" v="9510" actId="20577"/>
          <ac:spMkLst>
            <pc:docMk/>
            <pc:sldMk cId="3545159877" sldId="1590"/>
            <ac:spMk id="10" creationId="{2C7792B5-D803-4B41-824D-48CB44D1FA0C}"/>
          </ac:spMkLst>
        </pc:spChg>
        <pc:spChg chg="del">
          <ac:chgData name="张 智" userId="36bdf691fd3510be" providerId="LiveId" clId="{10A5174C-BB58-45DB-A875-3229D05D0CF7}" dt="2023-10-08T14:03:14.260" v="9479" actId="478"/>
          <ac:spMkLst>
            <pc:docMk/>
            <pc:sldMk cId="3545159877" sldId="1590"/>
            <ac:spMk id="11" creationId="{EB68FC77-381B-47A6-BDB7-DE02CF57692B}"/>
          </ac:spMkLst>
        </pc:spChg>
        <pc:spChg chg="mod">
          <ac:chgData name="张 智" userId="36bdf691fd3510be" providerId="LiveId" clId="{10A5174C-BB58-45DB-A875-3229D05D0CF7}" dt="2023-10-09T15:16:08.318" v="23611" actId="1076"/>
          <ac:spMkLst>
            <pc:docMk/>
            <pc:sldMk cId="3545159877" sldId="1590"/>
            <ac:spMk id="12" creationId="{3578F53C-BFD6-422C-A988-AEA36E3A733C}"/>
          </ac:spMkLst>
        </pc:spChg>
        <pc:spChg chg="mod">
          <ac:chgData name="张 智" userId="36bdf691fd3510be" providerId="LiveId" clId="{10A5174C-BB58-45DB-A875-3229D05D0CF7}" dt="2023-10-09T15:16:08.318" v="23611" actId="1076"/>
          <ac:spMkLst>
            <pc:docMk/>
            <pc:sldMk cId="3545159877" sldId="1590"/>
            <ac:spMk id="13" creationId="{1F5CF353-EDAD-4E84-9B43-8BB8AD44056B}"/>
          </ac:spMkLst>
        </pc:spChg>
        <pc:picChg chg="del">
          <ac:chgData name="张 智" userId="36bdf691fd3510be" providerId="LiveId" clId="{10A5174C-BB58-45DB-A875-3229D05D0CF7}" dt="2023-10-08T14:01:01.836" v="9470" actId="478"/>
          <ac:picMkLst>
            <pc:docMk/>
            <pc:sldMk cId="3545159877" sldId="1590"/>
            <ac:picMk id="3" creationId="{81BC4BB2-F56D-4652-9857-BD2F6A3D91DC}"/>
          </ac:picMkLst>
        </pc:picChg>
        <pc:picChg chg="add del mod">
          <ac:chgData name="张 智" userId="36bdf691fd3510be" providerId="LiveId" clId="{10A5174C-BB58-45DB-A875-3229D05D0CF7}" dt="2023-10-08T14:02:27.417" v="9471" actId="478"/>
          <ac:picMkLst>
            <pc:docMk/>
            <pc:sldMk cId="3545159877" sldId="1590"/>
            <ac:picMk id="4" creationId="{6CBA4334-CCF6-4DE7-9E01-09E29DAB7096}"/>
          </ac:picMkLst>
        </pc:picChg>
        <pc:picChg chg="add mod">
          <ac:chgData name="张 智" userId="36bdf691fd3510be" providerId="LiveId" clId="{10A5174C-BB58-45DB-A875-3229D05D0CF7}" dt="2023-10-09T15:16:08.318" v="23611" actId="1076"/>
          <ac:picMkLst>
            <pc:docMk/>
            <pc:sldMk cId="3545159877" sldId="1590"/>
            <ac:picMk id="6" creationId="{B2C09BF7-1412-4C5F-8D47-5356ACC5B133}"/>
          </ac:picMkLst>
        </pc:picChg>
        <pc:picChg chg="add mod">
          <ac:chgData name="张 智" userId="36bdf691fd3510be" providerId="LiveId" clId="{10A5174C-BB58-45DB-A875-3229D05D0CF7}" dt="2023-10-09T15:16:08.318" v="23611" actId="1076"/>
          <ac:picMkLst>
            <pc:docMk/>
            <pc:sldMk cId="3545159877" sldId="1590"/>
            <ac:picMk id="9" creationId="{9B3F045C-3F46-4CCA-A666-4CD1A1D33DBC}"/>
          </ac:picMkLst>
        </pc:picChg>
      </pc:sldChg>
      <pc:sldChg chg="addSp delSp modSp add mod modNotesTx">
        <pc:chgData name="张 智" userId="36bdf691fd3510be" providerId="LiveId" clId="{10A5174C-BB58-45DB-A875-3229D05D0CF7}" dt="2023-10-10T03:28:23.436" v="32804"/>
        <pc:sldMkLst>
          <pc:docMk/>
          <pc:sldMk cId="441653975" sldId="1591"/>
        </pc:sldMkLst>
        <pc:spChg chg="del">
          <ac:chgData name="张 智" userId="36bdf691fd3510be" providerId="LiveId" clId="{10A5174C-BB58-45DB-A875-3229D05D0CF7}" dt="2023-10-08T15:13:37.647" v="10388" actId="478"/>
          <ac:spMkLst>
            <pc:docMk/>
            <pc:sldMk cId="441653975" sldId="1591"/>
            <ac:spMk id="5" creationId="{F5765982-AD98-47D4-BE2C-71FBE745BF4F}"/>
          </ac:spMkLst>
        </pc:spChg>
        <pc:spChg chg="add mod">
          <ac:chgData name="张 智" userId="36bdf691fd3510be" providerId="LiveId" clId="{10A5174C-BB58-45DB-A875-3229D05D0CF7}" dt="2023-10-08T15:17:28.224" v="10500" actId="1076"/>
          <ac:spMkLst>
            <pc:docMk/>
            <pc:sldMk cId="441653975" sldId="1591"/>
            <ac:spMk id="9" creationId="{DA9F8F5E-D04D-4DAC-9426-0B27AC842580}"/>
          </ac:spMkLst>
        </pc:spChg>
        <pc:spChg chg="add mod">
          <ac:chgData name="张 智" userId="36bdf691fd3510be" providerId="LiveId" clId="{10A5174C-BB58-45DB-A875-3229D05D0CF7}" dt="2023-10-08T15:17:28.224" v="10500" actId="1076"/>
          <ac:spMkLst>
            <pc:docMk/>
            <pc:sldMk cId="441653975" sldId="1591"/>
            <ac:spMk id="10" creationId="{E9D09B1D-5BE7-4DB0-B86D-CBF83A4EA497}"/>
          </ac:spMkLst>
        </pc:spChg>
        <pc:spChg chg="add mod">
          <ac:chgData name="张 智" userId="36bdf691fd3510be" providerId="LiveId" clId="{10A5174C-BB58-45DB-A875-3229D05D0CF7}" dt="2023-10-08T15:13:38.927" v="10389"/>
          <ac:spMkLst>
            <pc:docMk/>
            <pc:sldMk cId="441653975" sldId="1591"/>
            <ac:spMk id="11" creationId="{4B77022D-5F15-49C5-9FDF-EB0F2524E272}"/>
          </ac:spMkLst>
        </pc:spChg>
        <pc:spChg chg="add mod">
          <ac:chgData name="张 智" userId="36bdf691fd3510be" providerId="LiveId" clId="{10A5174C-BB58-45DB-A875-3229D05D0CF7}" dt="2023-10-08T15:17:28.224" v="10500" actId="1076"/>
          <ac:spMkLst>
            <pc:docMk/>
            <pc:sldMk cId="441653975" sldId="1591"/>
            <ac:spMk id="12" creationId="{1372DEAB-B480-40FB-A7DA-14E9EF94B6A0}"/>
          </ac:spMkLst>
        </pc:spChg>
        <pc:spChg chg="add mod">
          <ac:chgData name="张 智" userId="36bdf691fd3510be" providerId="LiveId" clId="{10A5174C-BB58-45DB-A875-3229D05D0CF7}" dt="2023-10-08T15:17:13.339" v="10498" actId="1076"/>
          <ac:spMkLst>
            <pc:docMk/>
            <pc:sldMk cId="441653975" sldId="1591"/>
            <ac:spMk id="13" creationId="{90CA8AEC-8F01-4C21-9E73-5D780DB84777}"/>
          </ac:spMkLst>
        </pc:spChg>
        <pc:spChg chg="add mod">
          <ac:chgData name="张 智" userId="36bdf691fd3510be" providerId="LiveId" clId="{10A5174C-BB58-45DB-A875-3229D05D0CF7}" dt="2023-10-08T15:17:28.224" v="10500" actId="1076"/>
          <ac:spMkLst>
            <pc:docMk/>
            <pc:sldMk cId="441653975" sldId="1591"/>
            <ac:spMk id="15" creationId="{358EE2DC-25B0-478D-81C6-F4CCC7FF9CD9}"/>
          </ac:spMkLst>
        </pc:spChg>
        <pc:spChg chg="add mod">
          <ac:chgData name="张 智" userId="36bdf691fd3510be" providerId="LiveId" clId="{10A5174C-BB58-45DB-A875-3229D05D0CF7}" dt="2023-10-08T15:17:13.339" v="10498" actId="1076"/>
          <ac:spMkLst>
            <pc:docMk/>
            <pc:sldMk cId="441653975" sldId="1591"/>
            <ac:spMk id="16" creationId="{58FE7305-1038-40A1-8AEA-79D7258EBE5D}"/>
          </ac:spMkLst>
        </pc:spChg>
        <pc:spChg chg="add mod">
          <ac:chgData name="张 智" userId="36bdf691fd3510be" providerId="LiveId" clId="{10A5174C-BB58-45DB-A875-3229D05D0CF7}" dt="2023-10-08T15:18:36.044" v="10688" actId="20577"/>
          <ac:spMkLst>
            <pc:docMk/>
            <pc:sldMk cId="441653975" sldId="1591"/>
            <ac:spMk id="17" creationId="{E31B4977-4050-4B4C-8C58-9C4C04521988}"/>
          </ac:spMkLst>
        </pc:spChg>
        <pc:spChg chg="add mod">
          <ac:chgData name="张 智" userId="36bdf691fd3510be" providerId="LiveId" clId="{10A5174C-BB58-45DB-A875-3229D05D0CF7}" dt="2023-10-10T03:28:14.016" v="32803" actId="20577"/>
          <ac:spMkLst>
            <pc:docMk/>
            <pc:sldMk cId="441653975" sldId="1591"/>
            <ac:spMk id="22" creationId="{AA5FF807-8353-486F-892A-21AD73457EDF}"/>
          </ac:spMkLst>
        </pc:spChg>
        <pc:spChg chg="add mod">
          <ac:chgData name="张 智" userId="36bdf691fd3510be" providerId="LiveId" clId="{10A5174C-BB58-45DB-A875-3229D05D0CF7}" dt="2023-10-08T15:17:18.696" v="10499" actId="1076"/>
          <ac:spMkLst>
            <pc:docMk/>
            <pc:sldMk cId="441653975" sldId="1591"/>
            <ac:spMk id="24" creationId="{34B39C63-EA60-4EEE-B965-A3AE86896AF9}"/>
          </ac:spMkLst>
        </pc:spChg>
        <pc:spChg chg="add mod">
          <ac:chgData name="张 智" userId="36bdf691fd3510be" providerId="LiveId" clId="{10A5174C-BB58-45DB-A875-3229D05D0CF7}" dt="2023-10-10T03:28:23.436" v="32804"/>
          <ac:spMkLst>
            <pc:docMk/>
            <pc:sldMk cId="441653975" sldId="1591"/>
            <ac:spMk id="25" creationId="{C3266E1B-A350-411D-967D-D9A63CB5320A}"/>
          </ac:spMkLst>
        </pc:spChg>
        <pc:spChg chg="add mod">
          <ac:chgData name="张 智" userId="36bdf691fd3510be" providerId="LiveId" clId="{10A5174C-BB58-45DB-A875-3229D05D0CF7}" dt="2023-10-08T15:18:43.393" v="10720" actId="20577"/>
          <ac:spMkLst>
            <pc:docMk/>
            <pc:sldMk cId="441653975" sldId="1591"/>
            <ac:spMk id="27" creationId="{152F1552-925B-4151-917B-835EDDDADD45}"/>
          </ac:spMkLst>
        </pc:spChg>
        <pc:picChg chg="del">
          <ac:chgData name="张 智" userId="36bdf691fd3510be" providerId="LiveId" clId="{10A5174C-BB58-45DB-A875-3229D05D0CF7}" dt="2023-10-08T15:13:36.587" v="10387" actId="478"/>
          <ac:picMkLst>
            <pc:docMk/>
            <pc:sldMk cId="441653975" sldId="1591"/>
            <ac:picMk id="3" creationId="{5E746519-B8D0-4E8E-B69B-C85F88A15FB5}"/>
          </ac:picMkLst>
        </pc:picChg>
        <pc:picChg chg="add mod">
          <ac:chgData name="张 智" userId="36bdf691fd3510be" providerId="LiveId" clId="{10A5174C-BB58-45DB-A875-3229D05D0CF7}" dt="2023-10-08T15:17:13.339" v="10498" actId="1076"/>
          <ac:picMkLst>
            <pc:docMk/>
            <pc:sldMk cId="441653975" sldId="1591"/>
            <ac:picMk id="4" creationId="{7C131D97-79D0-41F3-A93A-F033B58A80B7}"/>
          </ac:picMkLst>
        </pc:picChg>
        <pc:picChg chg="add mod">
          <ac:chgData name="张 智" userId="36bdf691fd3510be" providerId="LiveId" clId="{10A5174C-BB58-45DB-A875-3229D05D0CF7}" dt="2023-10-08T15:18:19.143" v="10630" actId="1076"/>
          <ac:picMkLst>
            <pc:docMk/>
            <pc:sldMk cId="441653975" sldId="1591"/>
            <ac:picMk id="6" creationId="{FF43614A-710F-4910-98CB-381788D278D7}"/>
          </ac:picMkLst>
        </pc:picChg>
        <pc:picChg chg="add mod">
          <ac:chgData name="张 智" userId="36bdf691fd3510be" providerId="LiveId" clId="{10A5174C-BB58-45DB-A875-3229D05D0CF7}" dt="2023-10-08T15:17:28.224" v="10500" actId="1076"/>
          <ac:picMkLst>
            <pc:docMk/>
            <pc:sldMk cId="441653975" sldId="1591"/>
            <ac:picMk id="7" creationId="{6BBCDC0B-0FB4-4BAD-AD8D-07D195D92197}"/>
          </ac:picMkLst>
        </pc:picChg>
        <pc:picChg chg="add mod">
          <ac:chgData name="张 智" userId="36bdf691fd3510be" providerId="LiveId" clId="{10A5174C-BB58-45DB-A875-3229D05D0CF7}" dt="2023-10-08T15:17:28.224" v="10500" actId="1076"/>
          <ac:picMkLst>
            <pc:docMk/>
            <pc:sldMk cId="441653975" sldId="1591"/>
            <ac:picMk id="8" creationId="{72906881-ACEB-498C-96F3-F833026FB8C6}"/>
          </ac:picMkLst>
        </pc:picChg>
        <pc:picChg chg="add mod">
          <ac:chgData name="张 智" userId="36bdf691fd3510be" providerId="LiveId" clId="{10A5174C-BB58-45DB-A875-3229D05D0CF7}" dt="2023-10-08T15:18:21.031" v="10631" actId="1076"/>
          <ac:picMkLst>
            <pc:docMk/>
            <pc:sldMk cId="441653975" sldId="1591"/>
            <ac:picMk id="18" creationId="{8B433EA1-5447-4224-873E-FE3D3241A0FB}"/>
          </ac:picMkLst>
        </pc:picChg>
        <pc:picChg chg="add mod">
          <ac:chgData name="张 智" userId="36bdf691fd3510be" providerId="LiveId" clId="{10A5174C-BB58-45DB-A875-3229D05D0CF7}" dt="2023-10-08T15:17:13.339" v="10498" actId="1076"/>
          <ac:picMkLst>
            <pc:docMk/>
            <pc:sldMk cId="441653975" sldId="1591"/>
            <ac:picMk id="19" creationId="{08505C15-E634-46BC-9078-90608E7A019D}"/>
          </ac:picMkLst>
        </pc:picChg>
        <pc:cxnChg chg="add mod">
          <ac:chgData name="张 智" userId="36bdf691fd3510be" providerId="LiveId" clId="{10A5174C-BB58-45DB-A875-3229D05D0CF7}" dt="2023-10-08T15:17:13.339" v="10498" actId="1076"/>
          <ac:cxnSpMkLst>
            <pc:docMk/>
            <pc:sldMk cId="441653975" sldId="1591"/>
            <ac:cxnSpMk id="14" creationId="{D29159D9-319B-49AB-8700-7296F07DAA73}"/>
          </ac:cxnSpMkLst>
        </pc:cxnChg>
        <pc:cxnChg chg="add mod">
          <ac:chgData name="张 智" userId="36bdf691fd3510be" providerId="LiveId" clId="{10A5174C-BB58-45DB-A875-3229D05D0CF7}" dt="2023-10-08T15:18:09.633" v="10629" actId="14100"/>
          <ac:cxnSpMkLst>
            <pc:docMk/>
            <pc:sldMk cId="441653975" sldId="1591"/>
            <ac:cxnSpMk id="20" creationId="{211A59C8-749E-414A-A7F5-280FC3B906FC}"/>
          </ac:cxnSpMkLst>
        </pc:cxnChg>
        <pc:cxnChg chg="add mod">
          <ac:chgData name="张 智" userId="36bdf691fd3510be" providerId="LiveId" clId="{10A5174C-BB58-45DB-A875-3229D05D0CF7}" dt="2023-10-08T15:18:21.031" v="10631" actId="1076"/>
          <ac:cxnSpMkLst>
            <pc:docMk/>
            <pc:sldMk cId="441653975" sldId="1591"/>
            <ac:cxnSpMk id="21" creationId="{672E0A55-E377-4A85-93B3-73063CC796CF}"/>
          </ac:cxnSpMkLst>
        </pc:cxnChg>
        <pc:cxnChg chg="add mod">
          <ac:chgData name="张 智" userId="36bdf691fd3510be" providerId="LiveId" clId="{10A5174C-BB58-45DB-A875-3229D05D0CF7}" dt="2023-10-08T15:18:19.143" v="10630" actId="1076"/>
          <ac:cxnSpMkLst>
            <pc:docMk/>
            <pc:sldMk cId="441653975" sldId="1591"/>
            <ac:cxnSpMk id="23" creationId="{6E83E3B9-4A23-4D5C-870D-7E37A045D130}"/>
          </ac:cxnSpMkLst>
        </pc:cxnChg>
      </pc:sldChg>
      <pc:sldChg chg="modSp add mod modNotesTx">
        <pc:chgData name="张 智" userId="36bdf691fd3510be" providerId="LiveId" clId="{10A5174C-BB58-45DB-A875-3229D05D0CF7}" dt="2023-10-09T15:28:56.029" v="24697" actId="20577"/>
        <pc:sldMkLst>
          <pc:docMk/>
          <pc:sldMk cId="2625500125" sldId="1592"/>
        </pc:sldMkLst>
        <pc:spChg chg="mod">
          <ac:chgData name="张 智" userId="36bdf691fd3510be" providerId="LiveId" clId="{10A5174C-BB58-45DB-A875-3229D05D0CF7}" dt="2023-10-08T15:34:33.171" v="11077" actId="14100"/>
          <ac:spMkLst>
            <pc:docMk/>
            <pc:sldMk cId="2625500125" sldId="1592"/>
            <ac:spMk id="2" creationId="{00000000-0000-0000-0000-000000000000}"/>
          </ac:spMkLst>
        </pc:spChg>
        <pc:spChg chg="mod">
          <ac:chgData name="张 智" userId="36bdf691fd3510be" providerId="LiveId" clId="{10A5174C-BB58-45DB-A875-3229D05D0CF7}" dt="2023-10-09T15:28:56.029" v="24697" actId="20577"/>
          <ac:spMkLst>
            <pc:docMk/>
            <pc:sldMk cId="2625500125" sldId="1592"/>
            <ac:spMk id="5" creationId="{5C57F3CF-A385-4C67-8487-C8BC4E63D7F2}"/>
          </ac:spMkLst>
        </pc:spChg>
        <pc:picChg chg="mod">
          <ac:chgData name="张 智" userId="36bdf691fd3510be" providerId="LiveId" clId="{10A5174C-BB58-45DB-A875-3229D05D0CF7}" dt="2023-10-08T15:34:34.796" v="11078" actId="1076"/>
          <ac:picMkLst>
            <pc:docMk/>
            <pc:sldMk cId="2625500125" sldId="1592"/>
            <ac:picMk id="9" creationId="{7C34ED34-751F-4476-A9B0-3920A54569C1}"/>
          </ac:picMkLst>
        </pc:picChg>
      </pc:sldChg>
      <pc:sldChg chg="addSp delSp modSp add del mod">
        <pc:chgData name="张 智" userId="36bdf691fd3510be" providerId="LiveId" clId="{10A5174C-BB58-45DB-A875-3229D05D0CF7}" dt="2023-10-09T03:42:36.030" v="12684" actId="2696"/>
        <pc:sldMkLst>
          <pc:docMk/>
          <pc:sldMk cId="2772798387" sldId="1593"/>
        </pc:sldMkLst>
        <pc:spChg chg="add del mod">
          <ac:chgData name="张 智" userId="36bdf691fd3510be" providerId="LiveId" clId="{10A5174C-BB58-45DB-A875-3229D05D0CF7}" dt="2023-10-09T03:41:20.571" v="12677" actId="21"/>
          <ac:spMkLst>
            <pc:docMk/>
            <pc:sldMk cId="2772798387" sldId="1593"/>
            <ac:spMk id="5" creationId="{62A00533-6CA6-4852-9D17-206B9E793CEC}"/>
          </ac:spMkLst>
        </pc:spChg>
      </pc:sldChg>
      <pc:sldChg chg="addSp delSp modSp add mod modNotesTx">
        <pc:chgData name="张 智" userId="36bdf691fd3510be" providerId="LiveId" clId="{10A5174C-BB58-45DB-A875-3229D05D0CF7}" dt="2023-10-10T03:03:56.842" v="32539" actId="113"/>
        <pc:sldMkLst>
          <pc:docMk/>
          <pc:sldMk cId="318857117" sldId="1594"/>
        </pc:sldMkLst>
        <pc:spChg chg="mod">
          <ac:chgData name="张 智" userId="36bdf691fd3510be" providerId="LiveId" clId="{10A5174C-BB58-45DB-A875-3229D05D0CF7}" dt="2023-10-10T03:03:56.842" v="32539" actId="113"/>
          <ac:spMkLst>
            <pc:docMk/>
            <pc:sldMk cId="318857117" sldId="1594"/>
            <ac:spMk id="5" creationId="{62A00533-6CA6-4852-9D17-206B9E793CEC}"/>
          </ac:spMkLst>
        </pc:spChg>
        <pc:spChg chg="add del mod">
          <ac:chgData name="张 智" userId="36bdf691fd3510be" providerId="LiveId" clId="{10A5174C-BB58-45DB-A875-3229D05D0CF7}" dt="2023-10-09T03:41:16.803" v="12675"/>
          <ac:spMkLst>
            <pc:docMk/>
            <pc:sldMk cId="318857117" sldId="1594"/>
            <ac:spMk id="6" creationId="{38521D11-982D-4647-9633-6CE0464FBE98}"/>
          </ac:spMkLst>
        </pc:spChg>
        <pc:picChg chg="add del">
          <ac:chgData name="张 智" userId="36bdf691fd3510be" providerId="LiveId" clId="{10A5174C-BB58-45DB-A875-3229D05D0CF7}" dt="2023-10-09T03:54:34.403" v="12980" actId="478"/>
          <ac:picMkLst>
            <pc:docMk/>
            <pc:sldMk cId="318857117" sldId="1594"/>
            <ac:picMk id="3" creationId="{004D781A-3869-41B6-900C-90F684B3F817}"/>
          </ac:picMkLst>
        </pc:picChg>
      </pc:sldChg>
      <pc:sldChg chg="modSp add del mod">
        <pc:chgData name="张 智" userId="36bdf691fd3510be" providerId="LiveId" clId="{10A5174C-BB58-45DB-A875-3229D05D0CF7}" dt="2023-10-09T03:40:59.145" v="12668" actId="2696"/>
        <pc:sldMkLst>
          <pc:docMk/>
          <pc:sldMk cId="4018199444" sldId="1594"/>
        </pc:sldMkLst>
        <pc:spChg chg="mod">
          <ac:chgData name="张 智" userId="36bdf691fd3510be" providerId="LiveId" clId="{10A5174C-BB58-45DB-A875-3229D05D0CF7}" dt="2023-10-09T03:40:41.452" v="12665" actId="20577"/>
          <ac:spMkLst>
            <pc:docMk/>
            <pc:sldMk cId="4018199444" sldId="1594"/>
            <ac:spMk id="5" creationId="{62A00533-6CA6-4852-9D17-206B9E793CEC}"/>
          </ac:spMkLst>
        </pc:spChg>
      </pc:sldChg>
      <pc:sldChg chg="modSp add del mod">
        <pc:chgData name="张 智" userId="36bdf691fd3510be" providerId="LiveId" clId="{10A5174C-BB58-45DB-A875-3229D05D0CF7}" dt="2023-10-09T03:45:05.279" v="12698" actId="2696"/>
        <pc:sldMkLst>
          <pc:docMk/>
          <pc:sldMk cId="1224342279" sldId="1595"/>
        </pc:sldMkLst>
        <pc:spChg chg="mod">
          <ac:chgData name="张 智" userId="36bdf691fd3510be" providerId="LiveId" clId="{10A5174C-BB58-45DB-A875-3229D05D0CF7}" dt="2023-10-09T03:44:12.854" v="12697" actId="20577"/>
          <ac:spMkLst>
            <pc:docMk/>
            <pc:sldMk cId="1224342279" sldId="1595"/>
            <ac:spMk id="5" creationId="{62A00533-6CA6-4852-9D17-206B9E793CEC}"/>
          </ac:spMkLst>
        </pc:spChg>
      </pc:sldChg>
      <pc:sldChg chg="delSp modSp add mod modNotesTx">
        <pc:chgData name="张 智" userId="36bdf691fd3510be" providerId="LiveId" clId="{10A5174C-BB58-45DB-A875-3229D05D0CF7}" dt="2023-10-10T03:08:00.605" v="32541" actId="20577"/>
        <pc:sldMkLst>
          <pc:docMk/>
          <pc:sldMk cId="2512320448" sldId="1595"/>
        </pc:sldMkLst>
        <pc:spChg chg="mod">
          <ac:chgData name="张 智" userId="36bdf691fd3510be" providerId="LiveId" clId="{10A5174C-BB58-45DB-A875-3229D05D0CF7}" dt="2023-10-09T03:58:57.111" v="13074" actId="20577"/>
          <ac:spMkLst>
            <pc:docMk/>
            <pc:sldMk cId="2512320448" sldId="1595"/>
            <ac:spMk id="4" creationId="{7866F2FA-FE0D-4B9D-BFC8-5FF03AD0458B}"/>
          </ac:spMkLst>
        </pc:spChg>
        <pc:spChg chg="del">
          <ac:chgData name="张 智" userId="36bdf691fd3510be" providerId="LiveId" clId="{10A5174C-BB58-45DB-A875-3229D05D0CF7}" dt="2023-10-09T03:54:40.156" v="12982" actId="478"/>
          <ac:spMkLst>
            <pc:docMk/>
            <pc:sldMk cId="2512320448" sldId="1595"/>
            <ac:spMk id="5" creationId="{62A00533-6CA6-4852-9D17-206B9E793CEC}"/>
          </ac:spMkLst>
        </pc:spChg>
        <pc:picChg chg="mod">
          <ac:chgData name="张 智" userId="36bdf691fd3510be" providerId="LiveId" clId="{10A5174C-BB58-45DB-A875-3229D05D0CF7}" dt="2023-10-09T03:55:02.404" v="13001" actId="1076"/>
          <ac:picMkLst>
            <pc:docMk/>
            <pc:sldMk cId="2512320448" sldId="1595"/>
            <ac:picMk id="3" creationId="{004D781A-3869-41B6-900C-90F684B3F817}"/>
          </ac:picMkLst>
        </pc:picChg>
      </pc:sldChg>
      <pc:sldChg chg="addSp delSp modSp add mod modNotesTx">
        <pc:chgData name="张 智" userId="36bdf691fd3510be" providerId="LiveId" clId="{10A5174C-BB58-45DB-A875-3229D05D0CF7}" dt="2023-10-10T06:07:55.923" v="35462"/>
        <pc:sldMkLst>
          <pc:docMk/>
          <pc:sldMk cId="1158044409" sldId="1596"/>
        </pc:sldMkLst>
        <pc:spChg chg="mod">
          <ac:chgData name="张 智" userId="36bdf691fd3510be" providerId="LiveId" clId="{10A5174C-BB58-45DB-A875-3229D05D0CF7}" dt="2023-10-10T06:07:55.923" v="35462"/>
          <ac:spMkLst>
            <pc:docMk/>
            <pc:sldMk cId="1158044409" sldId="1596"/>
            <ac:spMk id="3" creationId="{3FE16A9C-2324-5945-B4B8-0E9FCC57A6F7}"/>
          </ac:spMkLst>
        </pc:spChg>
        <pc:spChg chg="add mod">
          <ac:chgData name="张 智" userId="36bdf691fd3510be" providerId="LiveId" clId="{10A5174C-BB58-45DB-A875-3229D05D0CF7}" dt="2023-10-09T07:26:36.100" v="13804" actId="20577"/>
          <ac:spMkLst>
            <pc:docMk/>
            <pc:sldMk cId="1158044409" sldId="1596"/>
            <ac:spMk id="7" creationId="{785F1E42-85E6-4CE6-BDA8-A59C83E82834}"/>
          </ac:spMkLst>
        </pc:spChg>
        <pc:picChg chg="del">
          <ac:chgData name="张 智" userId="36bdf691fd3510be" providerId="LiveId" clId="{10A5174C-BB58-45DB-A875-3229D05D0CF7}" dt="2023-10-09T07:00:14.009" v="13572" actId="478"/>
          <ac:picMkLst>
            <pc:docMk/>
            <pc:sldMk cId="1158044409" sldId="1596"/>
            <ac:picMk id="5" creationId="{921FBB59-1AA4-4E94-AB60-31FE9C74AA7F}"/>
          </ac:picMkLst>
        </pc:picChg>
        <pc:picChg chg="add mod">
          <ac:chgData name="张 智" userId="36bdf691fd3510be" providerId="LiveId" clId="{10A5174C-BB58-45DB-A875-3229D05D0CF7}" dt="2023-10-09T07:23:57.434" v="13748" actId="1076"/>
          <ac:picMkLst>
            <pc:docMk/>
            <pc:sldMk cId="1158044409" sldId="1596"/>
            <ac:picMk id="6" creationId="{945434C2-8D25-49E0-AA49-967F5590D101}"/>
          </ac:picMkLst>
        </pc:picChg>
      </pc:sldChg>
      <pc:sldChg chg="modSp add mod modNotesTx">
        <pc:chgData name="张 智" userId="36bdf691fd3510be" providerId="LiveId" clId="{10A5174C-BB58-45DB-A875-3229D05D0CF7}" dt="2023-10-10T06:08:06.668" v="35465"/>
        <pc:sldMkLst>
          <pc:docMk/>
          <pc:sldMk cId="490531657" sldId="1597"/>
        </pc:sldMkLst>
        <pc:spChg chg="mod">
          <ac:chgData name="张 智" userId="36bdf691fd3510be" providerId="LiveId" clId="{10A5174C-BB58-45DB-A875-3229D05D0CF7}" dt="2023-10-10T06:08:06.668" v="35465"/>
          <ac:spMkLst>
            <pc:docMk/>
            <pc:sldMk cId="490531657" sldId="1597"/>
            <ac:spMk id="3" creationId="{3FE16A9C-2324-5945-B4B8-0E9FCC57A6F7}"/>
          </ac:spMkLst>
        </pc:spChg>
      </pc:sldChg>
      <pc:sldChg chg="addSp delSp modSp add mod modNotesTx">
        <pc:chgData name="张 智" userId="36bdf691fd3510be" providerId="LiveId" clId="{10A5174C-BB58-45DB-A875-3229D05D0CF7}" dt="2023-10-10T06:17:39.762" v="35592" actId="20577"/>
        <pc:sldMkLst>
          <pc:docMk/>
          <pc:sldMk cId="3187404072" sldId="1598"/>
        </pc:sldMkLst>
        <pc:spChg chg="mod">
          <ac:chgData name="张 智" userId="36bdf691fd3510be" providerId="LiveId" clId="{10A5174C-BB58-45DB-A875-3229D05D0CF7}" dt="2023-10-10T06:08:00.927" v="35463"/>
          <ac:spMkLst>
            <pc:docMk/>
            <pc:sldMk cId="3187404072" sldId="1598"/>
            <ac:spMk id="3" creationId="{3FE16A9C-2324-5945-B4B8-0E9FCC57A6F7}"/>
          </ac:spMkLst>
        </pc:spChg>
        <pc:spChg chg="add mod">
          <ac:chgData name="张 智" userId="36bdf691fd3510be" providerId="LiveId" clId="{10A5174C-BB58-45DB-A875-3229D05D0CF7}" dt="2023-10-09T07:27:39.169" v="13823" actId="1076"/>
          <ac:spMkLst>
            <pc:docMk/>
            <pc:sldMk cId="3187404072" sldId="1598"/>
            <ac:spMk id="9" creationId="{BF73C52E-E8C1-437E-89DB-9927E1C1432F}"/>
          </ac:spMkLst>
        </pc:spChg>
        <pc:picChg chg="add del mod">
          <ac:chgData name="张 智" userId="36bdf691fd3510be" providerId="LiveId" clId="{10A5174C-BB58-45DB-A875-3229D05D0CF7}" dt="2023-10-09T07:24:46.262" v="13753" actId="478"/>
          <ac:picMkLst>
            <pc:docMk/>
            <pc:sldMk cId="3187404072" sldId="1598"/>
            <ac:picMk id="5" creationId="{069A8354-D0DE-4F5F-BC24-FF92D4DE9488}"/>
          </ac:picMkLst>
        </pc:picChg>
        <pc:picChg chg="del">
          <ac:chgData name="张 智" userId="36bdf691fd3510be" providerId="LiveId" clId="{10A5174C-BB58-45DB-A875-3229D05D0CF7}" dt="2023-10-09T07:24:44.189" v="13752" actId="478"/>
          <ac:picMkLst>
            <pc:docMk/>
            <pc:sldMk cId="3187404072" sldId="1598"/>
            <ac:picMk id="6" creationId="{945434C2-8D25-49E0-AA49-967F5590D101}"/>
          </ac:picMkLst>
        </pc:picChg>
        <pc:picChg chg="add mod">
          <ac:chgData name="张 智" userId="36bdf691fd3510be" providerId="LiveId" clId="{10A5174C-BB58-45DB-A875-3229D05D0CF7}" dt="2023-10-10T05:26:11.071" v="34108" actId="14100"/>
          <ac:picMkLst>
            <pc:docMk/>
            <pc:sldMk cId="3187404072" sldId="1598"/>
            <ac:picMk id="8" creationId="{941738ED-97EA-4134-8C17-D51A68B42C83}"/>
          </ac:picMkLst>
        </pc:picChg>
      </pc:sldChg>
      <pc:sldChg chg="addSp delSp modSp add mod modNotesTx">
        <pc:chgData name="张 智" userId="36bdf691fd3510be" providerId="LiveId" clId="{10A5174C-BB58-45DB-A875-3229D05D0CF7}" dt="2023-10-10T06:08:03.803" v="35464"/>
        <pc:sldMkLst>
          <pc:docMk/>
          <pc:sldMk cId="730884973" sldId="1599"/>
        </pc:sldMkLst>
        <pc:spChg chg="mod">
          <ac:chgData name="张 智" userId="36bdf691fd3510be" providerId="LiveId" clId="{10A5174C-BB58-45DB-A875-3229D05D0CF7}" dt="2023-10-10T06:08:03.803" v="35464"/>
          <ac:spMkLst>
            <pc:docMk/>
            <pc:sldMk cId="730884973" sldId="1599"/>
            <ac:spMk id="3" creationId="{3FE16A9C-2324-5945-B4B8-0E9FCC57A6F7}"/>
          </ac:spMkLst>
        </pc:spChg>
        <pc:spChg chg="add mod">
          <ac:chgData name="张 智" userId="36bdf691fd3510be" providerId="LiveId" clId="{10A5174C-BB58-45DB-A875-3229D05D0CF7}" dt="2023-10-09T07:28:16.250" v="13844" actId="1076"/>
          <ac:spMkLst>
            <pc:docMk/>
            <pc:sldMk cId="730884973" sldId="1599"/>
            <ac:spMk id="7" creationId="{9AA34D38-FB33-46E2-9237-DDC91B3AD614}"/>
          </ac:spMkLst>
        </pc:spChg>
        <pc:picChg chg="mod">
          <ac:chgData name="张 智" userId="36bdf691fd3510be" providerId="LiveId" clId="{10A5174C-BB58-45DB-A875-3229D05D0CF7}" dt="2023-10-09T07:25:24.107" v="13776" actId="1076"/>
          <ac:picMkLst>
            <pc:docMk/>
            <pc:sldMk cId="730884973" sldId="1599"/>
            <ac:picMk id="5" creationId="{069A8354-D0DE-4F5F-BC24-FF92D4DE9488}"/>
          </ac:picMkLst>
        </pc:picChg>
        <pc:picChg chg="del">
          <ac:chgData name="张 智" userId="36bdf691fd3510be" providerId="LiveId" clId="{10A5174C-BB58-45DB-A875-3229D05D0CF7}" dt="2023-10-09T07:25:16.662" v="13773" actId="478"/>
          <ac:picMkLst>
            <pc:docMk/>
            <pc:sldMk cId="730884973" sldId="1599"/>
            <ac:picMk id="6" creationId="{945434C2-8D25-49E0-AA49-967F5590D101}"/>
          </ac:picMkLst>
        </pc:picChg>
        <pc:picChg chg="del mod">
          <ac:chgData name="张 智" userId="36bdf691fd3510be" providerId="LiveId" clId="{10A5174C-BB58-45DB-A875-3229D05D0CF7}" dt="2023-10-09T07:25:15.222" v="13772" actId="478"/>
          <ac:picMkLst>
            <pc:docMk/>
            <pc:sldMk cId="730884973" sldId="1599"/>
            <ac:picMk id="8" creationId="{941738ED-97EA-4134-8C17-D51A68B42C83}"/>
          </ac:picMkLst>
        </pc:picChg>
      </pc:sldChg>
      <pc:sldChg chg="addSp modSp add mod modNotesTx">
        <pc:chgData name="张 智" userId="36bdf691fd3510be" providerId="LiveId" clId="{10A5174C-BB58-45DB-A875-3229D05D0CF7}" dt="2023-10-09T15:42:54.586" v="25870" actId="20577"/>
        <pc:sldMkLst>
          <pc:docMk/>
          <pc:sldMk cId="4051439544" sldId="1600"/>
        </pc:sldMkLst>
        <pc:spChg chg="mod">
          <ac:chgData name="张 智" userId="36bdf691fd3510be" providerId="LiveId" clId="{10A5174C-BB58-45DB-A875-3229D05D0CF7}" dt="2023-10-09T14:51:54.094" v="23156" actId="1076"/>
          <ac:spMkLst>
            <pc:docMk/>
            <pc:sldMk cId="4051439544" sldId="1600"/>
            <ac:spMk id="6" creationId="{21084C1A-28A9-41B9-A579-AFE0EA8DB84B}"/>
          </ac:spMkLst>
        </pc:spChg>
        <pc:spChg chg="mod">
          <ac:chgData name="张 智" userId="36bdf691fd3510be" providerId="LiveId" clId="{10A5174C-BB58-45DB-A875-3229D05D0CF7}" dt="2023-10-09T14:51:56.013" v="23157" actId="1076"/>
          <ac:spMkLst>
            <pc:docMk/>
            <pc:sldMk cId="4051439544" sldId="1600"/>
            <ac:spMk id="7" creationId="{703C25E9-56B5-4606-B420-9FB444DBB208}"/>
          </ac:spMkLst>
        </pc:spChg>
        <pc:spChg chg="mod">
          <ac:chgData name="张 智" userId="36bdf691fd3510be" providerId="LiveId" clId="{10A5174C-BB58-45DB-A875-3229D05D0CF7}" dt="2023-10-09T14:51:57.648" v="23158" actId="1076"/>
          <ac:spMkLst>
            <pc:docMk/>
            <pc:sldMk cId="4051439544" sldId="1600"/>
            <ac:spMk id="8" creationId="{356772DC-125F-4E34-95D6-E47051A097A9}"/>
          </ac:spMkLst>
        </pc:spChg>
        <pc:spChg chg="add mod">
          <ac:chgData name="张 智" userId="36bdf691fd3510be" providerId="LiveId" clId="{10A5174C-BB58-45DB-A875-3229D05D0CF7}" dt="2023-10-09T14:53:17.160" v="23217" actId="113"/>
          <ac:spMkLst>
            <pc:docMk/>
            <pc:sldMk cId="4051439544" sldId="1600"/>
            <ac:spMk id="9" creationId="{93BBA5F1-F1FD-4FD8-9A55-79067C16AB1C}"/>
          </ac:spMkLst>
        </pc:spChg>
        <pc:spChg chg="mod">
          <ac:chgData name="张 智" userId="36bdf691fd3510be" providerId="LiveId" clId="{10A5174C-BB58-45DB-A875-3229D05D0CF7}" dt="2023-10-09T15:42:54.586" v="25870" actId="20577"/>
          <ac:spMkLst>
            <pc:docMk/>
            <pc:sldMk cId="4051439544" sldId="1600"/>
            <ac:spMk id="10" creationId="{2C7792B5-D803-4B41-824D-48CB44D1FA0C}"/>
          </ac:spMkLst>
        </pc:spChg>
      </pc:sldChg>
      <pc:sldChg chg="addSp modSp add mod modNotesTx">
        <pc:chgData name="张 智" userId="36bdf691fd3510be" providerId="LiveId" clId="{10A5174C-BB58-45DB-A875-3229D05D0CF7}" dt="2023-10-09T15:17:04.254" v="23723" actId="1076"/>
        <pc:sldMkLst>
          <pc:docMk/>
          <pc:sldMk cId="2570224641" sldId="1601"/>
        </pc:sldMkLst>
        <pc:spChg chg="mod">
          <ac:chgData name="张 智" userId="36bdf691fd3510be" providerId="LiveId" clId="{10A5174C-BB58-45DB-A875-3229D05D0CF7}" dt="2023-10-09T15:15:38.713" v="23592" actId="1076"/>
          <ac:spMkLst>
            <pc:docMk/>
            <pc:sldMk cId="2570224641" sldId="1601"/>
            <ac:spMk id="7" creationId="{71656B99-508D-4C35-8693-A3DFBBB71327}"/>
          </ac:spMkLst>
        </pc:spChg>
        <pc:spChg chg="add mod">
          <ac:chgData name="张 智" userId="36bdf691fd3510be" providerId="LiveId" clId="{10A5174C-BB58-45DB-A875-3229D05D0CF7}" dt="2023-10-09T15:17:04.254" v="23723" actId="1076"/>
          <ac:spMkLst>
            <pc:docMk/>
            <pc:sldMk cId="2570224641" sldId="1601"/>
            <ac:spMk id="8" creationId="{F68B3CFA-744F-45B5-AF03-32B0BDA18C7F}"/>
          </ac:spMkLst>
        </pc:spChg>
        <pc:spChg chg="mod">
          <ac:chgData name="张 智" userId="36bdf691fd3510be" providerId="LiveId" clId="{10A5174C-BB58-45DB-A875-3229D05D0CF7}" dt="2023-10-09T15:15:31.374" v="23591" actId="1076"/>
          <ac:spMkLst>
            <pc:docMk/>
            <pc:sldMk cId="2570224641" sldId="1601"/>
            <ac:spMk id="10" creationId="{2C7792B5-D803-4B41-824D-48CB44D1FA0C}"/>
          </ac:spMkLst>
        </pc:spChg>
        <pc:spChg chg="add mod">
          <ac:chgData name="张 智" userId="36bdf691fd3510be" providerId="LiveId" clId="{10A5174C-BB58-45DB-A875-3229D05D0CF7}" dt="2023-10-09T15:15:58.164" v="23610" actId="20577"/>
          <ac:spMkLst>
            <pc:docMk/>
            <pc:sldMk cId="2570224641" sldId="1601"/>
            <ac:spMk id="11" creationId="{54D103FC-8480-4B40-81B0-08B689BD9920}"/>
          </ac:spMkLst>
        </pc:spChg>
        <pc:spChg chg="mod">
          <ac:chgData name="张 智" userId="36bdf691fd3510be" providerId="LiveId" clId="{10A5174C-BB58-45DB-A875-3229D05D0CF7}" dt="2023-10-09T15:15:38.713" v="23592" actId="1076"/>
          <ac:spMkLst>
            <pc:docMk/>
            <pc:sldMk cId="2570224641" sldId="1601"/>
            <ac:spMk id="12" creationId="{3578F53C-BFD6-422C-A988-AEA36E3A733C}"/>
          </ac:spMkLst>
        </pc:spChg>
        <pc:spChg chg="mod">
          <ac:chgData name="张 智" userId="36bdf691fd3510be" providerId="LiveId" clId="{10A5174C-BB58-45DB-A875-3229D05D0CF7}" dt="2023-10-09T15:15:38.713" v="23592" actId="1076"/>
          <ac:spMkLst>
            <pc:docMk/>
            <pc:sldMk cId="2570224641" sldId="1601"/>
            <ac:spMk id="13" creationId="{1F5CF353-EDAD-4E84-9B43-8BB8AD44056B}"/>
          </ac:spMkLst>
        </pc:spChg>
        <pc:picChg chg="mod">
          <ac:chgData name="张 智" userId="36bdf691fd3510be" providerId="LiveId" clId="{10A5174C-BB58-45DB-A875-3229D05D0CF7}" dt="2023-10-09T15:15:38.713" v="23592" actId="1076"/>
          <ac:picMkLst>
            <pc:docMk/>
            <pc:sldMk cId="2570224641" sldId="1601"/>
            <ac:picMk id="6" creationId="{B2C09BF7-1412-4C5F-8D47-5356ACC5B133}"/>
          </ac:picMkLst>
        </pc:picChg>
        <pc:picChg chg="mod">
          <ac:chgData name="张 智" userId="36bdf691fd3510be" providerId="LiveId" clId="{10A5174C-BB58-45DB-A875-3229D05D0CF7}" dt="2023-10-09T15:15:38.713" v="23592" actId="1076"/>
          <ac:picMkLst>
            <pc:docMk/>
            <pc:sldMk cId="2570224641" sldId="1601"/>
            <ac:picMk id="9" creationId="{9B3F045C-3F46-4CCA-A666-4CD1A1D33DBC}"/>
          </ac:picMkLst>
        </pc:picChg>
      </pc:sldChg>
      <pc:sldChg chg="addSp modSp add mod ord modNotesTx">
        <pc:chgData name="张 智" userId="36bdf691fd3510be" providerId="LiveId" clId="{10A5174C-BB58-45DB-A875-3229D05D0CF7}" dt="2023-10-10T03:40:55.043" v="33349" actId="20577"/>
        <pc:sldMkLst>
          <pc:docMk/>
          <pc:sldMk cId="3788067016" sldId="1602"/>
        </pc:sldMkLst>
        <pc:spChg chg="mod">
          <ac:chgData name="张 智" userId="36bdf691fd3510be" providerId="LiveId" clId="{10A5174C-BB58-45DB-A875-3229D05D0CF7}" dt="2023-10-09T15:39:39.527" v="25565" actId="1076"/>
          <ac:spMkLst>
            <pc:docMk/>
            <pc:sldMk cId="3788067016" sldId="1602"/>
            <ac:spMk id="5" creationId="{77C2C396-CAC9-48B0-8161-D4259BEE6170}"/>
          </ac:spMkLst>
        </pc:spChg>
        <pc:spChg chg="add mod">
          <ac:chgData name="张 智" userId="36bdf691fd3510be" providerId="LiveId" clId="{10A5174C-BB58-45DB-A875-3229D05D0CF7}" dt="2023-10-10T03:40:55.043" v="33349" actId="20577"/>
          <ac:spMkLst>
            <pc:docMk/>
            <pc:sldMk cId="3788067016" sldId="1602"/>
            <ac:spMk id="6" creationId="{7E9283EF-5D04-41B5-B35D-0B7510707506}"/>
          </ac:spMkLst>
        </pc:spChg>
      </pc:sldChg>
      <pc:sldChg chg="modSp add del mod modNotesTx">
        <pc:chgData name="张 智" userId="36bdf691fd3510be" providerId="LiveId" clId="{10A5174C-BB58-45DB-A875-3229D05D0CF7}" dt="2023-10-10T05:43:06.491" v="34636" actId="2696"/>
        <pc:sldMkLst>
          <pc:docMk/>
          <pc:sldMk cId="1930130140" sldId="1603"/>
        </pc:sldMkLst>
        <pc:spChg chg="mod">
          <ac:chgData name="张 智" userId="36bdf691fd3510be" providerId="LiveId" clId="{10A5174C-BB58-45DB-A875-3229D05D0CF7}" dt="2023-10-10T01:10:01.608" v="27812" actId="20577"/>
          <ac:spMkLst>
            <pc:docMk/>
            <pc:sldMk cId="1930130140" sldId="1603"/>
            <ac:spMk id="3" creationId="{E9712784-199A-4366-8059-4B353600DEA1}"/>
          </ac:spMkLst>
        </pc:spChg>
      </pc:sldChg>
      <pc:sldChg chg="addSp delSp modSp add del mod ord modNotesTx">
        <pc:chgData name="张 智" userId="36bdf691fd3510be" providerId="LiveId" clId="{10A5174C-BB58-45DB-A875-3229D05D0CF7}" dt="2023-10-10T05:43:42.129" v="34657" actId="2696"/>
        <pc:sldMkLst>
          <pc:docMk/>
          <pc:sldMk cId="676588697" sldId="1604"/>
        </pc:sldMkLst>
        <pc:spChg chg="add del">
          <ac:chgData name="张 智" userId="36bdf691fd3510be" providerId="LiveId" clId="{10A5174C-BB58-45DB-A875-3229D05D0CF7}" dt="2023-10-10T01:03:47.889" v="27630" actId="478"/>
          <ac:spMkLst>
            <pc:docMk/>
            <pc:sldMk cId="676588697" sldId="1604"/>
            <ac:spMk id="2" creationId="{429DAB51-321C-4E7D-9084-8FFF110F7D51}"/>
          </ac:spMkLst>
        </pc:spChg>
        <pc:spChg chg="mod">
          <ac:chgData name="张 智" userId="36bdf691fd3510be" providerId="LiveId" clId="{10A5174C-BB58-45DB-A875-3229D05D0CF7}" dt="2023-10-10T01:09:19.734" v="27758" actId="20577"/>
          <ac:spMkLst>
            <pc:docMk/>
            <pc:sldMk cId="676588697" sldId="1604"/>
            <ac:spMk id="3" creationId="{E9712784-199A-4366-8059-4B353600DEA1}"/>
          </ac:spMkLst>
        </pc:spChg>
        <pc:graphicFrameChg chg="add del mod modGraphic">
          <ac:chgData name="张 智" userId="36bdf691fd3510be" providerId="LiveId" clId="{10A5174C-BB58-45DB-A875-3229D05D0CF7}" dt="2023-10-10T01:04:48.112" v="27636" actId="478"/>
          <ac:graphicFrameMkLst>
            <pc:docMk/>
            <pc:sldMk cId="676588697" sldId="1604"/>
            <ac:graphicFrameMk id="5" creationId="{552307AC-8780-488C-AD93-E8098B8A9F84}"/>
          </ac:graphicFrameMkLst>
        </pc:graphicFrameChg>
        <pc:graphicFrameChg chg="add del mod modGraphic">
          <ac:chgData name="张 智" userId="36bdf691fd3510be" providerId="LiveId" clId="{10A5174C-BB58-45DB-A875-3229D05D0CF7}" dt="2023-10-10T01:05:17.377" v="27642" actId="478"/>
          <ac:graphicFrameMkLst>
            <pc:docMk/>
            <pc:sldMk cId="676588697" sldId="1604"/>
            <ac:graphicFrameMk id="6" creationId="{E0D3D490-8B32-4B74-B3A9-4DBA153BF40C}"/>
          </ac:graphicFrameMkLst>
        </pc:graphicFrameChg>
        <pc:graphicFrameChg chg="add mod modGraphic">
          <ac:chgData name="张 智" userId="36bdf691fd3510be" providerId="LiveId" clId="{10A5174C-BB58-45DB-A875-3229D05D0CF7}" dt="2023-10-10T01:09:05.553" v="27750" actId="14734"/>
          <ac:graphicFrameMkLst>
            <pc:docMk/>
            <pc:sldMk cId="676588697" sldId="1604"/>
            <ac:graphicFrameMk id="7" creationId="{CB676230-C43D-4968-BE9D-57360EF2C25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54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65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33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3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55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1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48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21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51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32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402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03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23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290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287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7573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989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0952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739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043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735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717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93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21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E779A-2456-2E4C-BB3D-6DE9E15F6573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561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7917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425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4879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E779A-2456-2E4C-BB3D-6DE9E15F6573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422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E779A-2456-2E4C-BB3D-6DE9E15F6573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0374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E779A-2456-2E4C-BB3D-6DE9E15F6573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94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32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E779A-2456-2E4C-BB3D-6DE9E15F6573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654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4730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6993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0811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5295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0858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6051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29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7298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7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634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136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9005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31989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E779A-2456-2E4C-BB3D-6DE9E15F6573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9572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3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5097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6AB83-A9BE-45DA-B7AF-45B94295F4B6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4700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938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9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6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67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Week 11 Cloud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493059"/>
          </a:xfrm>
        </p:spPr>
        <p:txBody>
          <a:bodyPr>
            <a:normAutofit/>
          </a:bodyPr>
          <a:lstStyle/>
          <a:p>
            <a:r>
              <a:rPr lang="en-US" sz="1800" dirty="0"/>
              <a:t>Dr </a:t>
            </a:r>
            <a:r>
              <a:rPr lang="en-US" sz="1800" dirty="0" err="1"/>
              <a:t>Zhi</a:t>
            </a:r>
            <a:r>
              <a:rPr lang="en-US" sz="1800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0153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2" y="154152"/>
            <a:ext cx="7294998" cy="767881"/>
          </a:xfrm>
        </p:spPr>
        <p:txBody>
          <a:bodyPr>
            <a:normAutofit/>
          </a:bodyPr>
          <a:lstStyle/>
          <a:p>
            <a:r>
              <a:rPr lang="en-US" sz="3200" b="1" dirty="0"/>
              <a:t>Case study: Amazon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22033"/>
            <a:ext cx="11282916" cy="4439676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16191F"/>
                </a:solidFill>
              </a:rPr>
              <a:t>Clients:</a:t>
            </a:r>
          </a:p>
          <a:p>
            <a:r>
              <a:rPr lang="en-AU" sz="2400" i="0" dirty="0">
                <a:solidFill>
                  <a:srgbClr val="16191F"/>
                </a:solidFill>
                <a:effectLst/>
              </a:rPr>
              <a:t>Instances:</a:t>
            </a:r>
          </a:p>
          <a:p>
            <a:r>
              <a:rPr lang="en-AU" sz="2400" b="1" i="0" dirty="0">
                <a:solidFill>
                  <a:srgbClr val="16191F"/>
                </a:solidFill>
                <a:effectLst/>
              </a:rPr>
              <a:t>Xen hypervisor: </a:t>
            </a:r>
          </a:p>
          <a:p>
            <a:pPr lvl="1"/>
            <a:r>
              <a:rPr lang="en-AU" dirty="0">
                <a:solidFill>
                  <a:srgbClr val="16191F"/>
                </a:solidFill>
              </a:rPr>
              <a:t>d</a:t>
            </a:r>
            <a:r>
              <a:rPr lang="en-AU" i="0" dirty="0">
                <a:solidFill>
                  <a:srgbClr val="16191F"/>
                </a:solidFill>
                <a:effectLst/>
              </a:rPr>
              <a:t>omain0 (dom0): routes packets and reports itself as a hop. </a:t>
            </a:r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FFF4F-E8E3-496F-81D0-F48766E44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6" y="2918345"/>
            <a:ext cx="6834447" cy="34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8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1" y="154152"/>
            <a:ext cx="8533815" cy="767881"/>
          </a:xfrm>
        </p:spPr>
        <p:txBody>
          <a:bodyPr>
            <a:noAutofit/>
          </a:bodyPr>
          <a:lstStyle/>
          <a:p>
            <a:pPr lvl="1"/>
            <a:r>
              <a:rPr lang="en-AU" sz="2800" b="1" i="0" dirty="0">
                <a:solidFill>
                  <a:srgbClr val="16191F"/>
                </a:solidFill>
                <a:effectLst/>
                <a:latin typeface="+mj-lt"/>
              </a:rPr>
              <a:t>Step 1: map the internal cloud infrastructure</a:t>
            </a:r>
            <a:endParaRPr lang="en-US" sz="2800" b="1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22033"/>
            <a:ext cx="10576624" cy="443967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6191F"/>
                </a:solidFill>
              </a:rPr>
              <a:t>A challenge: Instance placement is not disclosed by Amazon but needed by the attacker</a:t>
            </a:r>
          </a:p>
          <a:p>
            <a:pPr lvl="1"/>
            <a:r>
              <a:rPr lang="en-US" dirty="0">
                <a:solidFill>
                  <a:srgbClr val="16191F"/>
                </a:solidFill>
              </a:rPr>
              <a:t>Map the EC2 service to understand where instances are placed </a:t>
            </a:r>
          </a:p>
          <a:p>
            <a:r>
              <a:rPr lang="en-AU" sz="2400" dirty="0">
                <a:solidFill>
                  <a:srgbClr val="16191F"/>
                </a:solidFill>
              </a:rPr>
              <a:t>A </a:t>
            </a:r>
            <a:r>
              <a:rPr lang="en-AU" sz="2400" dirty="0"/>
              <a:t>hypothesis (</a:t>
            </a:r>
            <a:r>
              <a:rPr lang="en-AU" sz="2400" dirty="0" err="1"/>
              <a:t>Ristenpart</a:t>
            </a:r>
            <a:r>
              <a:rPr lang="en-AU" sz="2400" dirty="0"/>
              <a:t> et al. [</a:t>
            </a:r>
            <a:r>
              <a:rPr lang="en-AU" sz="2400" dirty="0">
                <a:latin typeface="+mn-lt"/>
              </a:rPr>
              <a:t>CCS’09]) </a:t>
            </a:r>
            <a:r>
              <a:rPr lang="en-AU" sz="2400" dirty="0">
                <a:solidFill>
                  <a:srgbClr val="16191F"/>
                </a:solidFill>
              </a:rPr>
              <a:t>:  </a:t>
            </a:r>
          </a:p>
          <a:p>
            <a:pPr lvl="1"/>
            <a:r>
              <a:rPr lang="en-US" dirty="0">
                <a:solidFill>
                  <a:srgbClr val="16191F"/>
                </a:solidFill>
              </a:rPr>
              <a:t>Different availability zones and instance types correspond to different internal IP address ranges (a private IP address indicates the physical location of a given instance) </a:t>
            </a:r>
          </a:p>
          <a:p>
            <a:r>
              <a:rPr lang="en-US" sz="2400" dirty="0">
                <a:solidFill>
                  <a:srgbClr val="16191F"/>
                </a:solidFill>
              </a:rPr>
              <a:t>Survey public servers on EC2</a:t>
            </a:r>
          </a:p>
          <a:p>
            <a:pPr marL="457200" lvl="1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2454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1" y="154152"/>
            <a:ext cx="9749332" cy="947284"/>
          </a:xfrm>
        </p:spPr>
        <p:txBody>
          <a:bodyPr>
            <a:normAutofit/>
          </a:bodyPr>
          <a:lstStyle/>
          <a:p>
            <a:pPr lvl="1"/>
            <a:r>
              <a:rPr lang="en-US" sz="3200" b="1" dirty="0">
                <a:solidFill>
                  <a:srgbClr val="16191F"/>
                </a:solidFill>
                <a:latin typeface="+mj-lt"/>
              </a:rPr>
              <a:t>Survey public servers on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74334"/>
            <a:ext cx="11282916" cy="443967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6191F"/>
                </a:solidFill>
              </a:rPr>
              <a:t>Create a set of public EC2-based web services </a:t>
            </a:r>
            <a:r>
              <a:rPr lang="en-AU" sz="2400" dirty="0"/>
              <a:t>(</a:t>
            </a:r>
            <a:r>
              <a:rPr lang="en-AU" sz="2400" dirty="0" err="1"/>
              <a:t>Ristenpart</a:t>
            </a:r>
            <a:r>
              <a:rPr lang="en-AU" sz="2400" dirty="0"/>
              <a:t> et al. [</a:t>
            </a:r>
            <a:r>
              <a:rPr lang="en-AU" sz="2400" dirty="0">
                <a:latin typeface="+mn-lt"/>
              </a:rPr>
              <a:t>CCS’09]) </a:t>
            </a:r>
            <a:endParaRPr lang="en-US" sz="2400" dirty="0">
              <a:solidFill>
                <a:srgbClr val="16191F"/>
              </a:solidFill>
            </a:endParaRPr>
          </a:p>
          <a:p>
            <a:pPr lvl="1"/>
            <a:r>
              <a:rPr lang="en-US" dirty="0"/>
              <a:t>Use </a:t>
            </a:r>
            <a:r>
              <a:rPr lang="en-US" i="1" dirty="0"/>
              <a:t>WHOIS</a:t>
            </a:r>
            <a:r>
              <a:rPr lang="en-US" dirty="0"/>
              <a:t> to identify distinct public IP address prefixes associated </a:t>
            </a:r>
            <a:r>
              <a:rPr lang="en-US" dirty="0">
                <a:solidFill>
                  <a:srgbClr val="16191F"/>
                </a:solidFill>
              </a:rPr>
              <a:t>with instances.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FBB59-1AA4-4E94-AB60-31FE9C74A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225" y="2147088"/>
            <a:ext cx="738290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3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1" y="154152"/>
            <a:ext cx="9749332" cy="947284"/>
          </a:xfrm>
        </p:spPr>
        <p:txBody>
          <a:bodyPr>
            <a:normAutofit/>
          </a:bodyPr>
          <a:lstStyle/>
          <a:p>
            <a:pPr lvl="1"/>
            <a:r>
              <a:rPr lang="en-US" sz="3200" b="1" dirty="0">
                <a:solidFill>
                  <a:srgbClr val="16191F"/>
                </a:solidFill>
                <a:latin typeface="+mj-lt"/>
              </a:rPr>
              <a:t>Survey public servers on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74334"/>
            <a:ext cx="11282916" cy="198690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6191F"/>
                </a:solidFill>
              </a:rPr>
              <a:t>Create a set of public EC2-based web services </a:t>
            </a:r>
            <a:r>
              <a:rPr lang="en-AU" sz="2400" dirty="0"/>
              <a:t>(</a:t>
            </a:r>
            <a:r>
              <a:rPr lang="en-AU" sz="2400" dirty="0" err="1"/>
              <a:t>Ristenpart</a:t>
            </a:r>
            <a:r>
              <a:rPr lang="en-AU" sz="2400" dirty="0"/>
              <a:t> et al. [</a:t>
            </a:r>
            <a:r>
              <a:rPr lang="en-AU" sz="2400" dirty="0">
                <a:latin typeface="+mn-lt"/>
              </a:rPr>
              <a:t>CCS’09]) </a:t>
            </a:r>
            <a:endParaRPr lang="en-US" sz="2400" dirty="0">
              <a:solidFill>
                <a:srgbClr val="16191F"/>
              </a:solidFill>
            </a:endParaRPr>
          </a:p>
          <a:p>
            <a:pPr lvl="1"/>
            <a:r>
              <a:rPr lang="en-US" dirty="0"/>
              <a:t>Use </a:t>
            </a:r>
            <a:r>
              <a:rPr lang="en-US" i="1" dirty="0"/>
              <a:t>WHOIS</a:t>
            </a:r>
            <a:r>
              <a:rPr lang="en-US" dirty="0"/>
              <a:t> to identify distinct public IP address prefixes associated </a:t>
            </a:r>
            <a:r>
              <a:rPr lang="en-US" dirty="0">
                <a:solidFill>
                  <a:srgbClr val="16191F"/>
                </a:solidFill>
              </a:rPr>
              <a:t>with EC2</a:t>
            </a:r>
          </a:p>
          <a:p>
            <a:pPr lvl="1"/>
            <a:r>
              <a:rPr lang="en-US" dirty="0">
                <a:solidFill>
                  <a:srgbClr val="16191F"/>
                </a:solidFill>
              </a:rPr>
              <a:t>Use external networking probing to find responsive IPs</a:t>
            </a:r>
          </a:p>
          <a:p>
            <a:pPr lvl="2"/>
            <a:r>
              <a:rPr lang="en-US" sz="2400" dirty="0">
                <a:solidFill>
                  <a:srgbClr val="16191F"/>
                </a:solidFill>
              </a:rPr>
              <a:t>Tools used to probe ports (e.g., 80 and 443), e.g., </a:t>
            </a:r>
            <a:r>
              <a:rPr lang="en-US" sz="2400" i="1" dirty="0" err="1"/>
              <a:t>nmap</a:t>
            </a:r>
            <a:r>
              <a:rPr lang="en-US" sz="2400" i="1" dirty="0"/>
              <a:t>, </a:t>
            </a:r>
            <a:r>
              <a:rPr lang="en-US" sz="2400" i="1" dirty="0" err="1"/>
              <a:t>hping</a:t>
            </a:r>
            <a:r>
              <a:rPr lang="en-US" sz="2400" dirty="0"/>
              <a:t> and </a:t>
            </a:r>
            <a:r>
              <a:rPr lang="en-US" sz="2400" i="1" dirty="0" err="1"/>
              <a:t>wget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434C2-8D25-49E0-AA49-967F5590D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948" y="3429000"/>
            <a:ext cx="7163800" cy="19869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5F1E42-85E6-4CE6-BDA8-A59C83E82834}"/>
              </a:ext>
            </a:extLst>
          </p:cNvPr>
          <p:cNvSpPr txBox="1">
            <a:spLocks/>
          </p:cNvSpPr>
          <p:nvPr/>
        </p:nvSpPr>
        <p:spPr>
          <a:xfrm>
            <a:off x="1979898" y="2680668"/>
            <a:ext cx="4831719" cy="561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sz="2400" kern="0" dirty="0" err="1">
                <a:solidFill>
                  <a:srgbClr val="16191F"/>
                </a:solidFill>
                <a:latin typeface="+mn-lt"/>
              </a:rPr>
              <a:t>nmap</a:t>
            </a:r>
            <a:r>
              <a:rPr lang="en-US" sz="2400" kern="0" dirty="0">
                <a:solidFill>
                  <a:srgbClr val="16191F"/>
                </a:solidFill>
                <a:latin typeface="+mn-lt"/>
              </a:rPr>
              <a:t>: </a:t>
            </a:r>
            <a:r>
              <a:rPr lang="en-US" sz="2400" dirty="0">
                <a:latin typeface="+mn-lt"/>
              </a:rPr>
              <a:t>performs TCP connect probes</a:t>
            </a:r>
            <a:endParaRPr lang="en-US" sz="24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804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1" y="154152"/>
            <a:ext cx="9749332" cy="947284"/>
          </a:xfrm>
        </p:spPr>
        <p:txBody>
          <a:bodyPr>
            <a:normAutofit/>
          </a:bodyPr>
          <a:lstStyle/>
          <a:p>
            <a:pPr lvl="1"/>
            <a:r>
              <a:rPr lang="en-US" sz="3200" b="1" dirty="0">
                <a:solidFill>
                  <a:srgbClr val="16191F"/>
                </a:solidFill>
                <a:latin typeface="+mj-lt"/>
              </a:rPr>
              <a:t>Survey public servers on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74334"/>
            <a:ext cx="11282916" cy="443967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6191F"/>
                </a:solidFill>
              </a:rPr>
              <a:t>Create a set of public EC2-based web services </a:t>
            </a:r>
            <a:r>
              <a:rPr lang="en-AU" sz="2400" dirty="0"/>
              <a:t>(</a:t>
            </a:r>
            <a:r>
              <a:rPr lang="en-AU" sz="2400" dirty="0" err="1"/>
              <a:t>Ristenpart</a:t>
            </a:r>
            <a:r>
              <a:rPr lang="en-AU" sz="2400" dirty="0"/>
              <a:t> et al. [</a:t>
            </a:r>
            <a:r>
              <a:rPr lang="en-AU" sz="2400" dirty="0">
                <a:latin typeface="+mn-lt"/>
              </a:rPr>
              <a:t>CCS’09]) </a:t>
            </a:r>
            <a:endParaRPr lang="en-US" sz="2400" dirty="0">
              <a:solidFill>
                <a:srgbClr val="16191F"/>
              </a:solidFill>
            </a:endParaRPr>
          </a:p>
          <a:p>
            <a:pPr lvl="1"/>
            <a:r>
              <a:rPr lang="en-US" dirty="0"/>
              <a:t>Use </a:t>
            </a:r>
            <a:r>
              <a:rPr lang="en-US" i="1" dirty="0"/>
              <a:t>WHOIS</a:t>
            </a:r>
            <a:r>
              <a:rPr lang="en-US" dirty="0"/>
              <a:t> to identify distinct public IP address prefixes associated </a:t>
            </a:r>
            <a:r>
              <a:rPr lang="en-US" dirty="0">
                <a:solidFill>
                  <a:srgbClr val="16191F"/>
                </a:solidFill>
              </a:rPr>
              <a:t>with EC2</a:t>
            </a:r>
          </a:p>
          <a:p>
            <a:pPr lvl="1"/>
            <a:r>
              <a:rPr lang="en-US" dirty="0">
                <a:solidFill>
                  <a:srgbClr val="16191F"/>
                </a:solidFill>
              </a:rPr>
              <a:t>Use external networking probing to find responsive Ips</a:t>
            </a:r>
          </a:p>
          <a:p>
            <a:pPr lvl="2"/>
            <a:r>
              <a:rPr lang="en-US" sz="2400" dirty="0">
                <a:solidFill>
                  <a:srgbClr val="16191F"/>
                </a:solidFill>
              </a:rPr>
              <a:t>Tools used to probe ports (80 and 443), e.g., </a:t>
            </a:r>
            <a:r>
              <a:rPr lang="en-US" sz="2400" i="1" dirty="0" err="1"/>
              <a:t>nmap</a:t>
            </a:r>
            <a:r>
              <a:rPr lang="en-US" sz="2400" i="1" dirty="0"/>
              <a:t>, </a:t>
            </a:r>
            <a:r>
              <a:rPr lang="en-US" sz="2400" i="1" dirty="0" err="1"/>
              <a:t>hping</a:t>
            </a:r>
            <a:r>
              <a:rPr lang="en-US" sz="2400" dirty="0"/>
              <a:t> and </a:t>
            </a:r>
            <a:r>
              <a:rPr lang="en-US" sz="2400" i="1" dirty="0" err="1"/>
              <a:t>wget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738ED-97EA-4134-8C17-D51A68B4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3" y="3601089"/>
            <a:ext cx="11720007" cy="15875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73C52E-E8C1-437E-89DB-9927E1C1432F}"/>
              </a:ext>
            </a:extLst>
          </p:cNvPr>
          <p:cNvSpPr txBox="1">
            <a:spLocks/>
          </p:cNvSpPr>
          <p:nvPr/>
        </p:nvSpPr>
        <p:spPr>
          <a:xfrm>
            <a:off x="1464365" y="2696577"/>
            <a:ext cx="4241998" cy="561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sz="2400" b="1" kern="0" dirty="0" err="1">
                <a:latin typeface="+mn-lt"/>
              </a:rPr>
              <a:t>hping</a:t>
            </a:r>
            <a:r>
              <a:rPr lang="en-US" sz="2400" b="1" kern="0" dirty="0">
                <a:latin typeface="+mn-lt"/>
              </a:rPr>
              <a:t>: </a:t>
            </a:r>
            <a:r>
              <a:rPr lang="en-US" sz="2400" dirty="0">
                <a:latin typeface="+mn-lt"/>
              </a:rPr>
              <a:t>performs TCP traceroutes</a:t>
            </a:r>
            <a:endParaRPr lang="en-US" sz="2400" b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740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1" y="154152"/>
            <a:ext cx="9749332" cy="947284"/>
          </a:xfrm>
        </p:spPr>
        <p:txBody>
          <a:bodyPr>
            <a:normAutofit/>
          </a:bodyPr>
          <a:lstStyle/>
          <a:p>
            <a:pPr lvl="1"/>
            <a:r>
              <a:rPr lang="en-US" sz="3200" b="1" dirty="0">
                <a:solidFill>
                  <a:srgbClr val="16191F"/>
                </a:solidFill>
                <a:latin typeface="+mj-lt"/>
              </a:rPr>
              <a:t>Survey public servers on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74334"/>
            <a:ext cx="11282916" cy="443967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6191F"/>
                </a:solidFill>
              </a:rPr>
              <a:t>Create a set of public EC2-based web services </a:t>
            </a:r>
            <a:r>
              <a:rPr lang="en-AU" sz="2400" dirty="0"/>
              <a:t>(</a:t>
            </a:r>
            <a:r>
              <a:rPr lang="en-AU" sz="2400" dirty="0" err="1"/>
              <a:t>Ristenpart</a:t>
            </a:r>
            <a:r>
              <a:rPr lang="en-AU" sz="2400" dirty="0"/>
              <a:t> et al. [</a:t>
            </a:r>
            <a:r>
              <a:rPr lang="en-AU" sz="2400" dirty="0">
                <a:latin typeface="+mn-lt"/>
              </a:rPr>
              <a:t>CCS’09]) </a:t>
            </a:r>
            <a:endParaRPr lang="en-US" sz="2400" dirty="0">
              <a:solidFill>
                <a:srgbClr val="16191F"/>
              </a:solidFill>
            </a:endParaRPr>
          </a:p>
          <a:p>
            <a:pPr lvl="1"/>
            <a:r>
              <a:rPr lang="en-US" dirty="0"/>
              <a:t>Use </a:t>
            </a:r>
            <a:r>
              <a:rPr lang="en-US" i="1" dirty="0"/>
              <a:t>WHOIS</a:t>
            </a:r>
            <a:r>
              <a:rPr lang="en-US" dirty="0"/>
              <a:t> to identify distinct public IP address prefixes associated </a:t>
            </a:r>
            <a:r>
              <a:rPr lang="en-US" dirty="0">
                <a:solidFill>
                  <a:srgbClr val="16191F"/>
                </a:solidFill>
              </a:rPr>
              <a:t>with EC2</a:t>
            </a:r>
          </a:p>
          <a:p>
            <a:pPr lvl="1"/>
            <a:r>
              <a:rPr lang="en-US" dirty="0">
                <a:solidFill>
                  <a:srgbClr val="16191F"/>
                </a:solidFill>
              </a:rPr>
              <a:t>Use external networking probing to find responsive Ips</a:t>
            </a:r>
          </a:p>
          <a:p>
            <a:pPr lvl="2"/>
            <a:r>
              <a:rPr lang="en-US" sz="2400" dirty="0">
                <a:solidFill>
                  <a:srgbClr val="16191F"/>
                </a:solidFill>
              </a:rPr>
              <a:t>Tools used to probe ports (80 and 443), e.g., </a:t>
            </a:r>
            <a:r>
              <a:rPr lang="en-US" sz="2400" i="1" dirty="0" err="1"/>
              <a:t>nmap</a:t>
            </a:r>
            <a:r>
              <a:rPr lang="en-US" sz="2400" i="1" dirty="0"/>
              <a:t>, </a:t>
            </a:r>
            <a:r>
              <a:rPr lang="en-US" sz="2400" i="1" dirty="0" err="1"/>
              <a:t>hping</a:t>
            </a:r>
            <a:r>
              <a:rPr lang="en-US" sz="2400" dirty="0"/>
              <a:t> and </a:t>
            </a:r>
            <a:r>
              <a:rPr lang="en-US" sz="2400" i="1" dirty="0" err="1"/>
              <a:t>wget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A8354-D0DE-4F5F-BC24-FF92D4DE9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61" y="3432533"/>
            <a:ext cx="10485797" cy="198147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AA34D38-FB33-46E2-9237-DDC91B3AD614}"/>
              </a:ext>
            </a:extLst>
          </p:cNvPr>
          <p:cNvSpPr txBox="1">
            <a:spLocks/>
          </p:cNvSpPr>
          <p:nvPr/>
        </p:nvSpPr>
        <p:spPr>
          <a:xfrm>
            <a:off x="846838" y="2741870"/>
            <a:ext cx="4003458" cy="561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2400" b="1" kern="0" dirty="0" err="1">
                <a:solidFill>
                  <a:srgbClr val="16191F"/>
                </a:solidFill>
                <a:latin typeface="+mn-lt"/>
              </a:rPr>
              <a:t>wget</a:t>
            </a:r>
            <a:r>
              <a:rPr lang="en-US" sz="2400" b="1" kern="0" dirty="0">
                <a:solidFill>
                  <a:srgbClr val="16191F"/>
                </a:solidFill>
                <a:latin typeface="+mn-lt"/>
              </a:rPr>
              <a:t>: </a:t>
            </a:r>
            <a:r>
              <a:rPr lang="en-US" sz="2400" dirty="0">
                <a:latin typeface="+mn-lt"/>
              </a:rPr>
              <a:t>retrieves web pages</a:t>
            </a:r>
          </a:p>
        </p:txBody>
      </p:sp>
    </p:spTree>
    <p:extLst>
      <p:ext uri="{BB962C8B-B14F-4D97-AF65-F5344CB8AC3E}">
        <p14:creationId xmlns:p14="http://schemas.microsoft.com/office/powerpoint/2010/main" val="73088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1" y="154152"/>
            <a:ext cx="9749332" cy="947284"/>
          </a:xfrm>
        </p:spPr>
        <p:txBody>
          <a:bodyPr>
            <a:normAutofit/>
          </a:bodyPr>
          <a:lstStyle/>
          <a:p>
            <a:pPr lvl="1"/>
            <a:r>
              <a:rPr lang="en-US" sz="3200" b="1" dirty="0">
                <a:solidFill>
                  <a:srgbClr val="16191F"/>
                </a:solidFill>
                <a:latin typeface="+mj-lt"/>
              </a:rPr>
              <a:t>Survey public servers on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74334"/>
            <a:ext cx="11282916" cy="443967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6191F"/>
                </a:solidFill>
              </a:rPr>
              <a:t>Create a set of public EC2-based web services </a:t>
            </a:r>
            <a:r>
              <a:rPr lang="en-AU" sz="2400" dirty="0"/>
              <a:t>(</a:t>
            </a:r>
            <a:r>
              <a:rPr lang="en-AU" sz="2400" dirty="0" err="1"/>
              <a:t>Ristenpart</a:t>
            </a:r>
            <a:r>
              <a:rPr lang="en-AU" sz="2400" dirty="0"/>
              <a:t> et al. [</a:t>
            </a:r>
            <a:r>
              <a:rPr lang="en-AU" sz="2400" dirty="0">
                <a:latin typeface="+mn-lt"/>
              </a:rPr>
              <a:t>CCS’09]) </a:t>
            </a:r>
            <a:endParaRPr lang="en-US" sz="2400" dirty="0">
              <a:solidFill>
                <a:srgbClr val="16191F"/>
              </a:solidFill>
            </a:endParaRPr>
          </a:p>
          <a:p>
            <a:pPr lvl="1"/>
            <a:r>
              <a:rPr lang="en-US" dirty="0"/>
              <a:t>Use </a:t>
            </a:r>
            <a:r>
              <a:rPr lang="en-US" i="1" dirty="0"/>
              <a:t>WHOIS</a:t>
            </a:r>
            <a:r>
              <a:rPr lang="en-US" dirty="0"/>
              <a:t> to identify distinct public IP address prefixes associated </a:t>
            </a:r>
            <a:r>
              <a:rPr lang="en-US" dirty="0">
                <a:solidFill>
                  <a:srgbClr val="16191F"/>
                </a:solidFill>
              </a:rPr>
              <a:t>with EC2</a:t>
            </a:r>
          </a:p>
          <a:p>
            <a:pPr lvl="1"/>
            <a:r>
              <a:rPr lang="en-US" dirty="0">
                <a:solidFill>
                  <a:srgbClr val="16191F"/>
                </a:solidFill>
              </a:rPr>
              <a:t>Use external networking probing to find responsive IPs</a:t>
            </a:r>
          </a:p>
          <a:p>
            <a:pPr lvl="2"/>
            <a:r>
              <a:rPr lang="en-US" sz="2400" dirty="0">
                <a:solidFill>
                  <a:srgbClr val="16191F"/>
                </a:solidFill>
              </a:rPr>
              <a:t>Tools used to probe ports (80 and 443), e.g., </a:t>
            </a:r>
            <a:r>
              <a:rPr lang="en-US" sz="2400" i="1" dirty="0" err="1"/>
              <a:t>nmap</a:t>
            </a:r>
            <a:r>
              <a:rPr lang="en-US" sz="2400" i="1" dirty="0"/>
              <a:t>, </a:t>
            </a:r>
            <a:r>
              <a:rPr lang="en-US" sz="2400" i="1" dirty="0" err="1"/>
              <a:t>hping</a:t>
            </a:r>
            <a:r>
              <a:rPr lang="en-US" sz="2400" dirty="0"/>
              <a:t> and </a:t>
            </a:r>
            <a:r>
              <a:rPr lang="en-US" sz="2400" i="1" dirty="0" err="1"/>
              <a:t>wget</a:t>
            </a:r>
            <a:endParaRPr lang="en-US" sz="2400" dirty="0"/>
          </a:p>
          <a:p>
            <a:pPr lvl="1"/>
            <a:r>
              <a:rPr lang="en-US" dirty="0">
                <a:solidFill>
                  <a:srgbClr val="16191F"/>
                </a:solidFill>
              </a:rPr>
              <a:t>Map all responsive public IPs to private IPs using the EC2’s internal DNS</a:t>
            </a:r>
          </a:p>
        </p:txBody>
      </p:sp>
    </p:spTree>
    <p:extLst>
      <p:ext uri="{BB962C8B-B14F-4D97-AF65-F5344CB8AC3E}">
        <p14:creationId xmlns:p14="http://schemas.microsoft.com/office/powerpoint/2010/main" val="49053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76" y="154152"/>
            <a:ext cx="6952098" cy="838069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16191F"/>
                </a:solidFill>
              </a:rPr>
              <a:t>EC2 Instance placement properties</a:t>
            </a:r>
            <a:endParaRPr lang="en-US" sz="3200" b="1" dirty="0">
              <a:solidFill>
                <a:srgbClr val="16191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7865DE-D687-4D82-9153-AD7C7584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7" y="992221"/>
            <a:ext cx="9934598" cy="24367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F7CA3-BF8E-452B-AD18-28BDC1FB4D0D}"/>
              </a:ext>
            </a:extLst>
          </p:cNvPr>
          <p:cNvSpPr txBox="1"/>
          <p:nvPr/>
        </p:nvSpPr>
        <p:spPr>
          <a:xfrm>
            <a:off x="9381954" y="6519446"/>
            <a:ext cx="28100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Ristenpart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et al. [CCS’09]</a:t>
            </a:r>
          </a:p>
        </p:txBody>
      </p:sp>
    </p:spTree>
    <p:extLst>
      <p:ext uri="{BB962C8B-B14F-4D97-AF65-F5344CB8AC3E}">
        <p14:creationId xmlns:p14="http://schemas.microsoft.com/office/powerpoint/2010/main" val="161439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76" y="154152"/>
            <a:ext cx="6952098" cy="838069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16191F"/>
                </a:solidFill>
              </a:rPr>
              <a:t>EC2 Instance placement properties</a:t>
            </a:r>
            <a:endParaRPr lang="en-US" sz="3200" b="1" dirty="0">
              <a:solidFill>
                <a:srgbClr val="16191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7865DE-D687-4D82-9153-AD7C75841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7" y="992221"/>
            <a:ext cx="9934598" cy="24367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E53317-4E61-48A5-9386-642398327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17" y="3582569"/>
            <a:ext cx="10217622" cy="2283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0E6308-AB8C-4A04-A46C-1EF6965F8164}"/>
              </a:ext>
            </a:extLst>
          </p:cNvPr>
          <p:cNvSpPr txBox="1"/>
          <p:nvPr/>
        </p:nvSpPr>
        <p:spPr>
          <a:xfrm>
            <a:off x="9381954" y="6519446"/>
            <a:ext cx="28100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Ristenpart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et al. [CCS’09]</a:t>
            </a:r>
          </a:p>
        </p:txBody>
      </p:sp>
    </p:spTree>
    <p:extLst>
      <p:ext uri="{BB962C8B-B14F-4D97-AF65-F5344CB8AC3E}">
        <p14:creationId xmlns:p14="http://schemas.microsoft.com/office/powerpoint/2010/main" val="207373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4" y="0"/>
            <a:ext cx="10887911" cy="890877"/>
          </a:xfrm>
        </p:spPr>
        <p:txBody>
          <a:bodyPr>
            <a:normAutofit/>
          </a:bodyPr>
          <a:lstStyle/>
          <a:p>
            <a:r>
              <a:rPr lang="en-AU" sz="2800" b="1" i="0" dirty="0">
                <a:solidFill>
                  <a:srgbClr val="16191F"/>
                </a:solidFill>
                <a:effectLst/>
              </a:rPr>
              <a:t>Step 2: </a:t>
            </a:r>
            <a:r>
              <a:rPr lang="en-AU" sz="2800" b="1" dirty="0">
                <a:solidFill>
                  <a:srgbClr val="16191F"/>
                </a:solidFill>
              </a:rPr>
              <a:t>check if </a:t>
            </a:r>
            <a:r>
              <a:rPr lang="en-US" sz="2800" b="1" dirty="0">
                <a:solidFill>
                  <a:srgbClr val="16191F"/>
                </a:solidFill>
              </a:rPr>
              <a:t>two instances are co-resident on the same physical machine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3AEFE4-6F52-4EB0-8B6A-322ED8D4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4" y="949913"/>
            <a:ext cx="11282916" cy="495817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6191F"/>
                </a:solidFill>
              </a:rPr>
              <a:t>Use the set of created instances. </a:t>
            </a:r>
          </a:p>
          <a:p>
            <a:r>
              <a:rPr lang="en-US" sz="2400" dirty="0">
                <a:solidFill>
                  <a:srgbClr val="16191F"/>
                </a:solidFill>
              </a:rPr>
              <a:t>Check for co-residence (network-based): </a:t>
            </a:r>
            <a:r>
              <a:rPr lang="en-AU" sz="2400" dirty="0"/>
              <a:t>(</a:t>
            </a:r>
            <a:r>
              <a:rPr lang="en-AU" sz="2400" dirty="0" err="1"/>
              <a:t>Ristenpart</a:t>
            </a:r>
            <a:r>
              <a:rPr lang="en-AU" sz="2400" dirty="0"/>
              <a:t> et al. [</a:t>
            </a:r>
            <a:r>
              <a:rPr lang="en-AU" sz="2400" dirty="0">
                <a:latin typeface="+mn-lt"/>
              </a:rPr>
              <a:t>CCS’09]) </a:t>
            </a:r>
            <a:endParaRPr lang="en-US" sz="2400" dirty="0">
              <a:solidFill>
                <a:srgbClr val="16191F"/>
              </a:solidFill>
            </a:endParaRPr>
          </a:p>
          <a:p>
            <a:pPr lvl="1"/>
            <a:r>
              <a:rPr lang="en-US" dirty="0">
                <a:solidFill>
                  <a:srgbClr val="16191F"/>
                </a:solidFill>
              </a:rPr>
              <a:t>Match Dom0 public IP address,</a:t>
            </a:r>
          </a:p>
          <a:p>
            <a:pPr lvl="1"/>
            <a:r>
              <a:rPr lang="en-US" dirty="0">
                <a:solidFill>
                  <a:srgbClr val="16191F"/>
                </a:solidFill>
              </a:rPr>
              <a:t>Show small packet round-trip time, </a:t>
            </a:r>
            <a:r>
              <a:rPr lang="en-US" sz="2400" dirty="0">
                <a:solidFill>
                  <a:srgbClr val="16191F"/>
                </a:solidFill>
              </a:rPr>
              <a:t>or</a:t>
            </a:r>
          </a:p>
          <a:p>
            <a:pPr lvl="1"/>
            <a:r>
              <a:rPr lang="en-US" sz="2400" dirty="0">
                <a:solidFill>
                  <a:srgbClr val="16191F"/>
                </a:solidFill>
              </a:rPr>
              <a:t>Exhibit numerically close internal IP address (</a:t>
            </a:r>
            <a:r>
              <a:rPr lang="en-AU" dirty="0">
                <a:solidFill>
                  <a:srgbClr val="16191F"/>
                </a:solidFill>
              </a:rPr>
              <a:t>e.g.,</a:t>
            </a:r>
            <a:r>
              <a:rPr lang="en-US" sz="2400" dirty="0">
                <a:solidFill>
                  <a:srgbClr val="16191F"/>
                </a:solidFill>
              </a:rPr>
              <a:t> within 7) </a:t>
            </a:r>
          </a:p>
        </p:txBody>
      </p:sp>
    </p:spTree>
    <p:extLst>
      <p:ext uri="{BB962C8B-B14F-4D97-AF65-F5344CB8AC3E}">
        <p14:creationId xmlns:p14="http://schemas.microsoft.com/office/powerpoint/2010/main" val="246146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975" y="238460"/>
            <a:ext cx="7385945" cy="9502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Public cloud becomes tempting target</a:t>
            </a:r>
            <a:endParaRPr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0CC4C3-5365-4A94-8502-A2BD66A4B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170" y="1188720"/>
            <a:ext cx="7192379" cy="346758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628E02-B2EA-4492-A406-07A472382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96" y="4887895"/>
            <a:ext cx="8674173" cy="1683235"/>
          </a:xfr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Valuable targets:</a:t>
            </a:r>
          </a:p>
          <a:p>
            <a:pPr lvl="1"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banking, medical information, DNN models</a:t>
            </a:r>
            <a:endParaRPr lang="en-US" spc="-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257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2" y="154152"/>
            <a:ext cx="11282916" cy="767881"/>
          </a:xfrm>
        </p:spPr>
        <p:txBody>
          <a:bodyPr>
            <a:normAutofit/>
          </a:bodyPr>
          <a:lstStyle/>
          <a:p>
            <a:pPr lvl="1"/>
            <a:r>
              <a:rPr lang="en-AU" sz="2800" b="1" dirty="0">
                <a:solidFill>
                  <a:srgbClr val="16191F"/>
                </a:solidFill>
                <a:latin typeface="+mj-lt"/>
              </a:rPr>
              <a:t>Step 3: launch a VM that is highly likely to be co-resident with the target VM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A7CF5B-F387-4455-9C1C-58D905279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22033"/>
            <a:ext cx="11282916" cy="443967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6191F"/>
                </a:solidFill>
              </a:rPr>
              <a:t>Brute-force placement</a:t>
            </a:r>
          </a:p>
          <a:p>
            <a:r>
              <a:rPr lang="en-US" sz="2400" dirty="0">
                <a:solidFill>
                  <a:srgbClr val="16191F"/>
                </a:solidFill>
              </a:rPr>
              <a:t>Temporal locality in placement</a:t>
            </a:r>
          </a:p>
          <a:p>
            <a:pPr lvl="1"/>
            <a:r>
              <a:rPr lang="en-US" dirty="0">
                <a:solidFill>
                  <a:srgbClr val="16191F"/>
                </a:solidFill>
              </a:rPr>
              <a:t>instances that are launched at the same time are more likely to be assigned to the same physical machine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67D51-8738-4B63-9610-7EED6A70956C}"/>
              </a:ext>
            </a:extLst>
          </p:cNvPr>
          <p:cNvSpPr txBox="1"/>
          <p:nvPr/>
        </p:nvSpPr>
        <p:spPr>
          <a:xfrm>
            <a:off x="9425764" y="6519446"/>
            <a:ext cx="29709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Ristenpart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et al. [CCS’09]</a:t>
            </a:r>
          </a:p>
        </p:txBody>
      </p:sp>
    </p:spTree>
    <p:extLst>
      <p:ext uri="{BB962C8B-B14F-4D97-AF65-F5344CB8AC3E}">
        <p14:creationId xmlns:p14="http://schemas.microsoft.com/office/powerpoint/2010/main" val="350949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4E794E-29F9-4B32-B0D8-A9FC5CCB3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19" y="1314155"/>
            <a:ext cx="7792537" cy="422969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FE5020C-56BD-494E-9175-11F08A5B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2" y="154152"/>
            <a:ext cx="11282916" cy="767881"/>
          </a:xfrm>
        </p:spPr>
        <p:txBody>
          <a:bodyPr>
            <a:normAutofit/>
          </a:bodyPr>
          <a:lstStyle/>
          <a:p>
            <a:pPr lvl="1"/>
            <a:r>
              <a:rPr lang="en-AU" sz="2800" b="1" dirty="0">
                <a:solidFill>
                  <a:srgbClr val="16191F"/>
                </a:solidFill>
                <a:latin typeface="+mj-lt"/>
              </a:rPr>
              <a:t>Steps 1-3: achieving co-residence with a target VM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020F5-27C4-40DD-B976-C77CB24A80BA}"/>
              </a:ext>
            </a:extLst>
          </p:cNvPr>
          <p:cNvSpPr txBox="1"/>
          <p:nvPr/>
        </p:nvSpPr>
        <p:spPr>
          <a:xfrm>
            <a:off x="9675628" y="6534571"/>
            <a:ext cx="2516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 err="1">
                <a:latin typeface="Arial" panose="020B0604020202020204" pitchFamily="34" charset="0"/>
                <a:cs typeface="Arial" panose="020B0604020202020204" pitchFamily="34" charset="0"/>
              </a:rPr>
              <a:t>Ristenpart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 et al. [CCS’09]</a:t>
            </a:r>
          </a:p>
        </p:txBody>
      </p:sp>
    </p:spTree>
    <p:extLst>
      <p:ext uri="{BB962C8B-B14F-4D97-AF65-F5344CB8AC3E}">
        <p14:creationId xmlns:p14="http://schemas.microsoft.com/office/powerpoint/2010/main" val="147633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5" y="1066800"/>
            <a:ext cx="8944236" cy="2906917"/>
          </a:xfr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Updating VM placement policy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Updating networking management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D</a:t>
            </a:r>
            <a:r>
              <a:rPr lang="en-US" altLang="zh-CN" spc="-1" dirty="0">
                <a:solidFill>
                  <a:srgbClr val="000000"/>
                </a:solidFill>
                <a:latin typeface="Calibri"/>
              </a:rPr>
              <a:t>eploying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VPC</a:t>
            </a:r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86870"/>
            <a:ext cx="5419985" cy="570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1" spc="-1" dirty="0">
                <a:solidFill>
                  <a:srgbClr val="000000"/>
                </a:solidFill>
              </a:rPr>
              <a:t>Mitigating co-residence attacks</a:t>
            </a:r>
          </a:p>
        </p:txBody>
      </p:sp>
    </p:spTree>
    <p:extLst>
      <p:ext uri="{BB962C8B-B14F-4D97-AF65-F5344CB8AC3E}">
        <p14:creationId xmlns:p14="http://schemas.microsoft.com/office/powerpoint/2010/main" val="434891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5" y="1066800"/>
            <a:ext cx="8944236" cy="2906917"/>
          </a:xfr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Larger pool of physical machines</a:t>
            </a:r>
          </a:p>
          <a:p>
            <a:pPr lvl="1"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More machines host the same type of instances.</a:t>
            </a:r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86870"/>
            <a:ext cx="5419985" cy="570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1" spc="-1" dirty="0">
                <a:solidFill>
                  <a:srgbClr val="000000"/>
                </a:solidFill>
              </a:rPr>
              <a:t>Updating VM placement policy</a:t>
            </a:r>
          </a:p>
        </p:txBody>
      </p:sp>
    </p:spTree>
    <p:extLst>
      <p:ext uri="{BB962C8B-B14F-4D97-AF65-F5344CB8AC3E}">
        <p14:creationId xmlns:p14="http://schemas.microsoft.com/office/powerpoint/2010/main" val="161669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5" y="1066800"/>
            <a:ext cx="8944236" cy="2906917"/>
          </a:xfr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Larger pool of physical machines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Reduced placement locality</a:t>
            </a:r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86870"/>
            <a:ext cx="5419985" cy="570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1" spc="-1" dirty="0">
                <a:solidFill>
                  <a:srgbClr val="000000"/>
                </a:solidFill>
              </a:rPr>
              <a:t>Updating VM placement policy</a:t>
            </a:r>
          </a:p>
        </p:txBody>
      </p:sp>
    </p:spTree>
    <p:extLst>
      <p:ext uri="{BB962C8B-B14F-4D97-AF65-F5344CB8AC3E}">
        <p14:creationId xmlns:p14="http://schemas.microsoft.com/office/powerpoint/2010/main" val="463833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15" y="742308"/>
            <a:ext cx="8944236" cy="1496107"/>
          </a:xfr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Larger pool of physical machines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Reduced placement locality</a:t>
            </a:r>
          </a:p>
          <a:p>
            <a:pPr lvl="1"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Reduced type locality</a:t>
            </a:r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9315" y="171928"/>
            <a:ext cx="5419985" cy="570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1" spc="-1" dirty="0">
                <a:solidFill>
                  <a:srgbClr val="000000"/>
                </a:solidFill>
              </a:rPr>
              <a:t>Updating VM placement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0D2CA-D23A-4823-A99E-FDA90954D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459" y="2376821"/>
            <a:ext cx="7439833" cy="40240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E3E797-C21E-4951-8EB6-D107A9AD7FB7}"/>
              </a:ext>
            </a:extLst>
          </p:cNvPr>
          <p:cNvSpPr/>
          <p:nvPr/>
        </p:nvSpPr>
        <p:spPr>
          <a:xfrm>
            <a:off x="8649944" y="2971250"/>
            <a:ext cx="1041027" cy="2906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94E4F5-71CC-48A7-A9E5-80F06D76EF64}"/>
              </a:ext>
            </a:extLst>
          </p:cNvPr>
          <p:cNvSpPr/>
          <p:nvPr/>
        </p:nvSpPr>
        <p:spPr>
          <a:xfrm>
            <a:off x="1739153" y="2376820"/>
            <a:ext cx="7439833" cy="4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86189-5975-4848-A101-555E5CC2D7C5}"/>
              </a:ext>
            </a:extLst>
          </p:cNvPr>
          <p:cNvSpPr/>
          <p:nvPr/>
        </p:nvSpPr>
        <p:spPr>
          <a:xfrm>
            <a:off x="305557" y="3429000"/>
            <a:ext cx="1782223" cy="5961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recent study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4B531B-F255-4224-8AE5-70D2BC685753}"/>
              </a:ext>
            </a:extLst>
          </p:cNvPr>
          <p:cNvSpPr/>
          <p:nvPr/>
        </p:nvSpPr>
        <p:spPr>
          <a:xfrm>
            <a:off x="145968" y="5215741"/>
            <a:ext cx="2252480" cy="6624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previous study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92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15" y="742308"/>
            <a:ext cx="8944236" cy="1496107"/>
          </a:xfr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Larger pool of physical machines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Reduced placement locality</a:t>
            </a:r>
          </a:p>
          <a:p>
            <a:pPr lvl="1"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Reduced zone locality</a:t>
            </a:r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9315" y="171928"/>
            <a:ext cx="5419985" cy="570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1" spc="-1" dirty="0">
                <a:solidFill>
                  <a:srgbClr val="000000"/>
                </a:solidFill>
              </a:rPr>
              <a:t>Updating VM placement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3E797-C21E-4951-8EB6-D107A9AD7FB7}"/>
              </a:ext>
            </a:extLst>
          </p:cNvPr>
          <p:cNvSpPr/>
          <p:nvPr/>
        </p:nvSpPr>
        <p:spPr>
          <a:xfrm>
            <a:off x="8649944" y="2971250"/>
            <a:ext cx="1041027" cy="2906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94E4F5-71CC-48A7-A9E5-80F06D76EF64}"/>
              </a:ext>
            </a:extLst>
          </p:cNvPr>
          <p:cNvSpPr/>
          <p:nvPr/>
        </p:nvSpPr>
        <p:spPr>
          <a:xfrm>
            <a:off x="1739153" y="2376820"/>
            <a:ext cx="7439833" cy="45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86189-5975-4848-A101-555E5CC2D7C5}"/>
              </a:ext>
            </a:extLst>
          </p:cNvPr>
          <p:cNvSpPr/>
          <p:nvPr/>
        </p:nvSpPr>
        <p:spPr>
          <a:xfrm>
            <a:off x="305557" y="3429000"/>
            <a:ext cx="1782223" cy="5961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recent study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4B531B-F255-4224-8AE5-70D2BC685753}"/>
              </a:ext>
            </a:extLst>
          </p:cNvPr>
          <p:cNvSpPr/>
          <p:nvPr/>
        </p:nvSpPr>
        <p:spPr>
          <a:xfrm>
            <a:off x="145968" y="5215741"/>
            <a:ext cx="2252480" cy="6624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previous study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5DF3D-F85B-40FF-818A-A4664B72C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448" y="2696676"/>
            <a:ext cx="8577241" cy="38458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634B1A-4A0C-43FA-A42B-E50A3823D2BD}"/>
              </a:ext>
            </a:extLst>
          </p:cNvPr>
          <p:cNvSpPr/>
          <p:nvPr/>
        </p:nvSpPr>
        <p:spPr>
          <a:xfrm>
            <a:off x="9793552" y="3166126"/>
            <a:ext cx="1041027" cy="2906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742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5" y="1066800"/>
            <a:ext cx="8944236" cy="2906917"/>
          </a:xfr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Larger pool of physical machines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Reduced placement locality</a:t>
            </a:r>
          </a:p>
          <a:p>
            <a:pPr algn="l"/>
            <a:r>
              <a:rPr lang="en-AU" spc="-1" dirty="0">
                <a:solidFill>
                  <a:srgbClr val="000000"/>
                </a:solidFill>
                <a:latin typeface="Calibri"/>
              </a:rPr>
              <a:t>More dynamic assignment of placing virtual machines</a:t>
            </a:r>
          </a:p>
          <a:p>
            <a:pPr lvl="1"/>
            <a:r>
              <a:rPr lang="en-US" sz="2800" spc="-1" dirty="0">
                <a:solidFill>
                  <a:srgbClr val="000000"/>
                </a:solidFill>
                <a:latin typeface="Calibri"/>
              </a:rPr>
              <a:t>Public-private IP address mapping changes frequently</a:t>
            </a:r>
          </a:p>
          <a:p>
            <a:pPr lvl="1"/>
            <a:r>
              <a:rPr lang="en-US" sz="2800" spc="-1" dirty="0">
                <a:solidFill>
                  <a:srgbClr val="000000"/>
                </a:solidFill>
                <a:latin typeface="Calibri"/>
              </a:rPr>
              <a:t>Different types of instances can be placed in same physical machine</a:t>
            </a:r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86870"/>
            <a:ext cx="5419985" cy="570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1" spc="-1" dirty="0">
                <a:solidFill>
                  <a:srgbClr val="000000"/>
                </a:solidFill>
              </a:rPr>
              <a:t>Updating VM placement policy</a:t>
            </a:r>
          </a:p>
        </p:txBody>
      </p:sp>
    </p:spTree>
    <p:extLst>
      <p:ext uri="{BB962C8B-B14F-4D97-AF65-F5344CB8AC3E}">
        <p14:creationId xmlns:p14="http://schemas.microsoft.com/office/powerpoint/2010/main" val="392684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4" y="1066800"/>
            <a:ext cx="10761073" cy="4781107"/>
          </a:xfrm>
        </p:spPr>
        <p:txBody>
          <a:bodyPr>
            <a:normAutofit/>
          </a:bodyPr>
          <a:lstStyle/>
          <a:p>
            <a:pPr algn="l"/>
            <a:r>
              <a:rPr lang="en-AU" sz="2400" spc="-1" dirty="0">
                <a:solidFill>
                  <a:srgbClr val="000000"/>
                </a:solidFill>
              </a:rPr>
              <a:t>Hide Domain0</a:t>
            </a:r>
          </a:p>
          <a:p>
            <a:pPr lvl="1"/>
            <a:r>
              <a:rPr lang="en-US" spc="-1" dirty="0">
                <a:solidFill>
                  <a:srgbClr val="000000"/>
                </a:solidFill>
              </a:rPr>
              <a:t>Domain0 is the identifier of a physical machine</a:t>
            </a:r>
          </a:p>
          <a:p>
            <a:pPr lvl="1"/>
            <a:r>
              <a:rPr lang="en-US" spc="-1" dirty="0">
                <a:solidFill>
                  <a:srgbClr val="000000"/>
                </a:solidFill>
              </a:rPr>
              <a:t>Domain0 is hidden in a network routing path</a:t>
            </a:r>
            <a:endParaRPr lang="en-AU" spc="-1" dirty="0">
              <a:solidFill>
                <a:srgbClr val="000000"/>
              </a:solidFill>
            </a:endParaRPr>
          </a:p>
          <a:p>
            <a:pPr algn="l"/>
            <a:r>
              <a:rPr lang="en-US" sz="2400" spc="-1" dirty="0">
                <a:solidFill>
                  <a:srgbClr val="000000"/>
                </a:solidFill>
              </a:rPr>
              <a:t>Hide information of specific hops in the routing path</a:t>
            </a:r>
          </a:p>
          <a:p>
            <a:pPr lvl="1"/>
            <a:r>
              <a:rPr lang="en-US" spc="-1" dirty="0">
                <a:solidFill>
                  <a:srgbClr val="000000"/>
                </a:solidFill>
              </a:rPr>
              <a:t>Sensitive routers and switches do not appear in the trace-routing path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4" y="230163"/>
            <a:ext cx="6465520" cy="7799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1" spc="-1" dirty="0">
                <a:solidFill>
                  <a:srgbClr val="000000"/>
                </a:solidFill>
              </a:rPr>
              <a:t>Updating networking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ABB18-B7B5-4DF4-8B33-A0E24727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42" y="3429000"/>
            <a:ext cx="10136015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69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4" y="1066800"/>
            <a:ext cx="10761073" cy="4781107"/>
          </a:xfrm>
        </p:spPr>
        <p:txBody>
          <a:bodyPr>
            <a:normAutofit/>
          </a:bodyPr>
          <a:lstStyle/>
          <a:p>
            <a:pPr algn="l"/>
            <a:r>
              <a:rPr lang="en-US" sz="2400" spc="-1" dirty="0">
                <a:solidFill>
                  <a:srgbClr val="000000"/>
                </a:solidFill>
              </a:rPr>
              <a:t>VPC is a service widely used in EC2 to enhance cloud security</a:t>
            </a:r>
          </a:p>
          <a:p>
            <a:pPr lvl="1"/>
            <a:r>
              <a:rPr lang="en-US" spc="-1" dirty="0">
                <a:solidFill>
                  <a:srgbClr val="000000"/>
                </a:solidFill>
              </a:rPr>
              <a:t>Provides an isolated networking environment to host instances</a:t>
            </a:r>
          </a:p>
          <a:p>
            <a:pPr lvl="1"/>
            <a:r>
              <a:rPr lang="en-US" spc="-1" dirty="0">
                <a:solidFill>
                  <a:srgbClr val="000000"/>
                </a:solidFill>
              </a:rPr>
              <a:t>Private IP address is invisible to outsiders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4" y="230163"/>
            <a:ext cx="6465520" cy="7799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1" spc="-1" dirty="0">
                <a:solidFill>
                  <a:srgbClr val="000000"/>
                </a:solidFill>
              </a:rPr>
              <a:t>Deploying VPC</a:t>
            </a:r>
          </a:p>
        </p:txBody>
      </p:sp>
    </p:spTree>
    <p:extLst>
      <p:ext uri="{BB962C8B-B14F-4D97-AF65-F5344CB8AC3E}">
        <p14:creationId xmlns:p14="http://schemas.microsoft.com/office/powerpoint/2010/main" val="27717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4" y="1436483"/>
            <a:ext cx="8944236" cy="1640825"/>
          </a:xfr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Introduction to key terms in public cloud security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Co-residence attacks and mitigations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Cross-VM attacks and mitigations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86870"/>
            <a:ext cx="3258393" cy="7635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2309147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168" y="1830363"/>
            <a:ext cx="8077663" cy="15986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1" spc="-1" dirty="0">
                <a:solidFill>
                  <a:srgbClr val="000000"/>
                </a:solidFill>
              </a:rPr>
              <a:t>Is it possible to achieve co-residence in the presence of the countermeasures?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19D356-03C5-45EE-8D76-2385B1409B67}"/>
              </a:ext>
            </a:extLst>
          </p:cNvPr>
          <p:cNvSpPr txBox="1">
            <a:spLocks/>
          </p:cNvSpPr>
          <p:nvPr/>
        </p:nvSpPr>
        <p:spPr>
          <a:xfrm>
            <a:off x="2610061" y="2812311"/>
            <a:ext cx="1430312" cy="1598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" fontAlgn="auto"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Tx/>
            </a:pPr>
            <a:r>
              <a:rPr lang="en-US" sz="3200" b="1" spc="-1" dirty="0">
                <a:solidFill>
                  <a:srgbClr val="FF0000"/>
                </a:solidFill>
              </a:rPr>
              <a:t>Yes! </a:t>
            </a:r>
          </a:p>
        </p:txBody>
      </p:sp>
    </p:spTree>
    <p:extLst>
      <p:ext uri="{BB962C8B-B14F-4D97-AF65-F5344CB8AC3E}">
        <p14:creationId xmlns:p14="http://schemas.microsoft.com/office/powerpoint/2010/main" val="3309375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1" y="154152"/>
            <a:ext cx="9476267" cy="767881"/>
          </a:xfrm>
        </p:spPr>
        <p:txBody>
          <a:bodyPr>
            <a:normAutofit/>
          </a:bodyPr>
          <a:lstStyle/>
          <a:p>
            <a:r>
              <a:rPr lang="en-AU" sz="2800" b="1" dirty="0"/>
              <a:t>Step 4: launch cross-VM attacks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22033"/>
            <a:ext cx="11282916" cy="4439676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16191F"/>
                </a:solidFill>
              </a:rPr>
              <a:t>hardware fault attacks</a:t>
            </a:r>
            <a:r>
              <a:rPr lang="en-AU" sz="2400" b="1" i="0" dirty="0">
                <a:solidFill>
                  <a:srgbClr val="16191F"/>
                </a:solidFill>
                <a:effectLst/>
              </a:rPr>
              <a:t>: </a:t>
            </a:r>
          </a:p>
          <a:p>
            <a:pPr lvl="1"/>
            <a:r>
              <a:rPr lang="en-AU" dirty="0">
                <a:solidFill>
                  <a:srgbClr val="16191F"/>
                </a:solidFill>
              </a:rPr>
              <a:t>e</a:t>
            </a:r>
            <a:r>
              <a:rPr lang="en-AU" i="0" dirty="0">
                <a:solidFill>
                  <a:srgbClr val="16191F"/>
                </a:solidFill>
                <a:effectLst/>
              </a:rPr>
              <a:t>.g., </a:t>
            </a:r>
            <a:r>
              <a:rPr lang="en-AU" i="0" dirty="0" err="1">
                <a:solidFill>
                  <a:srgbClr val="16191F"/>
                </a:solidFill>
                <a:effectLst/>
              </a:rPr>
              <a:t>rowhammer</a:t>
            </a:r>
            <a:r>
              <a:rPr lang="en-AU" dirty="0">
                <a:solidFill>
                  <a:srgbClr val="16191F"/>
                </a:solidFill>
              </a:rPr>
              <a:t>-induced accuracy depletion in deep-learning models</a:t>
            </a:r>
            <a:endParaRPr lang="en-US" dirty="0"/>
          </a:p>
          <a:p>
            <a:r>
              <a:rPr lang="en-AU" sz="2400" b="1" dirty="0">
                <a:solidFill>
                  <a:srgbClr val="16191F"/>
                </a:solidFill>
              </a:rPr>
              <a:t>side channel attacks</a:t>
            </a:r>
            <a:r>
              <a:rPr lang="en-AU" sz="2400" b="1" i="0" dirty="0">
                <a:solidFill>
                  <a:srgbClr val="16191F"/>
                </a:solidFill>
                <a:effectLst/>
              </a:rPr>
              <a:t>:</a:t>
            </a:r>
          </a:p>
          <a:p>
            <a:pPr lvl="1"/>
            <a:r>
              <a:rPr lang="en-AU" dirty="0">
                <a:solidFill>
                  <a:srgbClr val="16191F"/>
                </a:solidFill>
              </a:rPr>
              <a:t>e.g., power consumption-based deep-learning model stealing </a:t>
            </a:r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61255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FFCB64-FF66-6944-8BE3-6DBDEEE4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467" y="2103437"/>
            <a:ext cx="9730886" cy="1325563"/>
          </a:xfrm>
        </p:spPr>
        <p:txBody>
          <a:bodyPr>
            <a:normAutofit/>
          </a:bodyPr>
          <a:lstStyle/>
          <a:p>
            <a:r>
              <a:rPr lang="en-AU" sz="2800" b="1" dirty="0" err="1">
                <a:ea typeface="+mn-ea"/>
                <a:cs typeface="+mn-cs"/>
              </a:rPr>
              <a:t>Rowhammer</a:t>
            </a:r>
            <a:r>
              <a:rPr lang="en-AU" sz="2800" b="1" dirty="0">
                <a:ea typeface="+mn-ea"/>
                <a:cs typeface="+mn-cs"/>
              </a:rPr>
              <a:t>-induced accuracy depletion in deep-learning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897141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2D0FFA6-598B-4E55-92C4-DA6EDA794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52" y="3980608"/>
            <a:ext cx="1762983" cy="11743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F19F9F-E2F0-44B4-9D62-5E4BAF6197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292">
            <a:off x="4135832" y="3642509"/>
            <a:ext cx="1309643" cy="1585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0BA2B2-B8A9-44B5-99BB-110A42507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105" y="1374266"/>
            <a:ext cx="914528" cy="866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ABE6-1271-4F11-80A5-282226368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9545" y="943946"/>
            <a:ext cx="4011294" cy="17275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C996C5-F860-4546-8268-F32A012183C1}"/>
              </a:ext>
            </a:extLst>
          </p:cNvPr>
          <p:cNvSpPr/>
          <p:nvPr/>
        </p:nvSpPr>
        <p:spPr>
          <a:xfrm>
            <a:off x="2029238" y="882769"/>
            <a:ext cx="1861445" cy="18709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5F8B3-527F-4A12-B547-583E2E2AE91F}"/>
              </a:ext>
            </a:extLst>
          </p:cNvPr>
          <p:cNvSpPr/>
          <p:nvPr/>
        </p:nvSpPr>
        <p:spPr>
          <a:xfrm>
            <a:off x="4312695" y="882769"/>
            <a:ext cx="4604993" cy="18709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03BE2-A5D2-4697-93E5-EDC9FEBA03AF}"/>
              </a:ext>
            </a:extLst>
          </p:cNvPr>
          <p:cNvSpPr/>
          <p:nvPr/>
        </p:nvSpPr>
        <p:spPr>
          <a:xfrm>
            <a:off x="9154365" y="3253407"/>
            <a:ext cx="1138032" cy="54157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7FBCD-FEBD-4174-A1FB-D933ACA74988}"/>
              </a:ext>
            </a:extLst>
          </p:cNvPr>
          <p:cNvSpPr/>
          <p:nvPr/>
        </p:nvSpPr>
        <p:spPr>
          <a:xfrm>
            <a:off x="5684468" y="298488"/>
            <a:ext cx="1861445" cy="64545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Victim VM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33339-07F6-4232-B646-E984AD0F6025}"/>
              </a:ext>
            </a:extLst>
          </p:cNvPr>
          <p:cNvSpPr/>
          <p:nvPr/>
        </p:nvSpPr>
        <p:spPr>
          <a:xfrm>
            <a:off x="1757082" y="3899646"/>
            <a:ext cx="7487842" cy="117437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AD464C-5F77-455B-938C-B40718AB51C8}"/>
              </a:ext>
            </a:extLst>
          </p:cNvPr>
          <p:cNvCxnSpPr>
            <a:cxnSpLocks/>
          </p:cNvCxnSpPr>
          <p:nvPr/>
        </p:nvCxnSpPr>
        <p:spPr>
          <a:xfrm>
            <a:off x="1326774" y="3765175"/>
            <a:ext cx="8803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A59361-9600-43F6-A3F9-81F13476A456}"/>
              </a:ext>
            </a:extLst>
          </p:cNvPr>
          <p:cNvSpPr/>
          <p:nvPr/>
        </p:nvSpPr>
        <p:spPr>
          <a:xfrm>
            <a:off x="2062213" y="295867"/>
            <a:ext cx="1861445" cy="64545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Malicious VM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536A84-EE51-484D-A597-F7A80D8BD6A6}"/>
              </a:ext>
            </a:extLst>
          </p:cNvPr>
          <p:cNvSpPr/>
          <p:nvPr/>
        </p:nvSpPr>
        <p:spPr>
          <a:xfrm>
            <a:off x="9154366" y="3787055"/>
            <a:ext cx="1138032" cy="54157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B82710-BAF9-4CF6-A609-CD364B87583E}"/>
              </a:ext>
            </a:extLst>
          </p:cNvPr>
          <p:cNvSpPr/>
          <p:nvPr/>
        </p:nvSpPr>
        <p:spPr>
          <a:xfrm>
            <a:off x="1757082" y="3011619"/>
            <a:ext cx="7487842" cy="6707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VMM/hypervisor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E75793-CF59-499D-947B-A1EF006B73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61" y="4057843"/>
            <a:ext cx="993113" cy="9070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E17E4C-E6E5-4B6A-AD8D-92D9655437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9602" y="4057843"/>
            <a:ext cx="1704344" cy="789545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3BF622B-9191-4A6E-9016-65A09711D8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90563" y="2580417"/>
            <a:ext cx="1801906" cy="1410295"/>
          </a:xfrm>
          <a:prstGeom prst="curvedConnector3">
            <a:avLst>
              <a:gd name="adj1" fmla="val 5597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C6A1FB2-FE4D-433D-8D77-40BE8D521F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59260" y="2767518"/>
            <a:ext cx="1719647" cy="953836"/>
          </a:xfrm>
          <a:prstGeom prst="curvedConnector3">
            <a:avLst>
              <a:gd name="adj1" fmla="val 3853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8C9FD1A-BEA8-4909-A67E-0C32848D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105" y="5576142"/>
            <a:ext cx="6036260" cy="62011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+mj-lt"/>
              </a:rPr>
              <a:t>DRAM memory is prone to </a:t>
            </a:r>
            <a:r>
              <a:rPr lang="en-US" sz="2400" dirty="0" err="1">
                <a:latin typeface="+mj-lt"/>
              </a:rPr>
              <a:t>rowhammer</a:t>
            </a:r>
            <a:r>
              <a:rPr lang="en-US" sz="2400" dirty="0">
                <a:latin typeface="+mj-lt"/>
              </a:rPr>
              <a:t> faults.</a:t>
            </a:r>
          </a:p>
        </p:txBody>
      </p:sp>
    </p:spTree>
    <p:extLst>
      <p:ext uri="{BB962C8B-B14F-4D97-AF65-F5344CB8AC3E}">
        <p14:creationId xmlns:p14="http://schemas.microsoft.com/office/powerpoint/2010/main" val="3184616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66F2FA-FE0D-4B9D-BFC8-5FF03AD04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6015" y="178013"/>
            <a:ext cx="5419985" cy="570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1" spc="-1" dirty="0">
                <a:solidFill>
                  <a:srgbClr val="000000"/>
                </a:solidFill>
              </a:rPr>
              <a:t>DNN key terms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A00533-6CA6-4852-9D17-206B9E793CEC}"/>
              </a:ext>
            </a:extLst>
          </p:cNvPr>
          <p:cNvSpPr txBox="1">
            <a:spLocks/>
          </p:cNvSpPr>
          <p:nvPr/>
        </p:nvSpPr>
        <p:spPr>
          <a:xfrm>
            <a:off x="676015" y="942039"/>
            <a:ext cx="10536271" cy="408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100000"/>
            </a:pPr>
            <a:r>
              <a:rPr lang="en-AU" sz="2400" dirty="0"/>
              <a:t>Training: </a:t>
            </a:r>
            <a:r>
              <a:rPr lang="en-US" sz="2400" dirty="0"/>
              <a:t>feed-forward and back-propagation</a:t>
            </a:r>
            <a:endParaRPr lang="en-AU" sz="2400" dirty="0"/>
          </a:p>
          <a:p>
            <a:pPr lvl="1">
              <a:buClr>
                <a:schemeClr val="tx1"/>
              </a:buClr>
              <a:buSzPct val="100000"/>
            </a:pPr>
            <a:r>
              <a:rPr lang="en-AU" dirty="0"/>
              <a:t>For</a:t>
            </a:r>
            <a:r>
              <a:rPr lang="zh-CN" altLang="en-US" dirty="0"/>
              <a:t> </a:t>
            </a:r>
            <a:r>
              <a:rPr lang="en-AU" altLang="zh-CN" dirty="0"/>
              <a:t>given</a:t>
            </a:r>
            <a:r>
              <a:rPr lang="zh-CN" altLang="en-US" dirty="0"/>
              <a:t> </a:t>
            </a:r>
            <a:r>
              <a:rPr lang="en-AU" altLang="zh-CN" dirty="0"/>
              <a:t>input</a:t>
            </a:r>
            <a:r>
              <a:rPr lang="zh-CN" altLang="en-US" dirty="0"/>
              <a:t> </a:t>
            </a:r>
            <a:r>
              <a:rPr lang="en-AU" altLang="zh-CN" dirty="0"/>
              <a:t>data,</a:t>
            </a:r>
            <a:r>
              <a:rPr lang="zh-CN" altLang="en-US" dirty="0"/>
              <a:t> </a:t>
            </a:r>
            <a:r>
              <a:rPr lang="en-AU" altLang="zh-CN" dirty="0"/>
              <a:t>it </a:t>
            </a:r>
            <a:r>
              <a:rPr lang="en-AU" dirty="0"/>
              <a:t>goes through from the input layer to the output layer (feed-forward). The resultant output is compared against </a:t>
            </a:r>
            <a:r>
              <a:rPr lang="en-US" dirty="0"/>
              <a:t>ground truth</a:t>
            </a:r>
            <a:r>
              <a:rPr lang="en-AU" dirty="0"/>
              <a:t> via </a:t>
            </a:r>
            <a:r>
              <a:rPr lang="en-US" dirty="0"/>
              <a:t>a loss function. To minimize the loss, the weights of the network are updated accordingly</a:t>
            </a:r>
            <a:r>
              <a:rPr lang="en-AU" dirty="0"/>
              <a:t> (back-propagation).</a:t>
            </a:r>
          </a:p>
          <a:p>
            <a:pPr algn="l">
              <a:buClr>
                <a:schemeClr val="tx1"/>
              </a:buClr>
              <a:buSzPct val="100000"/>
            </a:pPr>
            <a:r>
              <a:rPr lang="en-AU" sz="2400" dirty="0"/>
              <a:t>Inference: a well-trained model </a:t>
            </a:r>
            <a:r>
              <a:rPr lang="en-US" sz="2400" dirty="0"/>
              <a:t>is used to infer real-world unseen data</a:t>
            </a:r>
          </a:p>
          <a:p>
            <a:pPr marL="0" indent="0" algn="ctr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32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66F2FA-FE0D-4B9D-BFC8-5FF03AD04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6015" y="178013"/>
            <a:ext cx="5419985" cy="570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1" spc="-1" dirty="0">
                <a:solidFill>
                  <a:srgbClr val="000000"/>
                </a:solidFill>
              </a:rPr>
              <a:t>DNN key terms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A00533-6CA6-4852-9D17-206B9E793CEC}"/>
              </a:ext>
            </a:extLst>
          </p:cNvPr>
          <p:cNvSpPr txBox="1">
            <a:spLocks/>
          </p:cNvSpPr>
          <p:nvPr/>
        </p:nvSpPr>
        <p:spPr>
          <a:xfrm>
            <a:off x="676015" y="942038"/>
            <a:ext cx="10601585" cy="4625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100000"/>
            </a:pPr>
            <a:r>
              <a:rPr lang="en-AU" sz="2400" dirty="0"/>
              <a:t>Training: </a:t>
            </a:r>
            <a:r>
              <a:rPr lang="en-US" sz="2400" dirty="0"/>
              <a:t>feed-forward and back-propagation</a:t>
            </a:r>
            <a:endParaRPr lang="en-AU" sz="2400" dirty="0"/>
          </a:p>
          <a:p>
            <a:pPr algn="l">
              <a:buClr>
                <a:schemeClr val="tx1"/>
              </a:buClr>
              <a:buSzPct val="100000"/>
            </a:pPr>
            <a:r>
              <a:rPr lang="en-AU" sz="2400" dirty="0"/>
              <a:t>Inference: a well-trained model </a:t>
            </a:r>
            <a:r>
              <a:rPr lang="en-US" sz="2400" dirty="0"/>
              <a:t>is used to infer real-world unseen data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/>
              <a:t>DNN architecture</a:t>
            </a:r>
            <a:r>
              <a:rPr lang="en-US" sz="2400" dirty="0"/>
              <a:t>: the whole set of processing layers.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/>
              <a:t>Hyperparameters</a:t>
            </a:r>
            <a:r>
              <a:rPr lang="en-US" sz="2400" dirty="0"/>
              <a:t>: decides a DNN architecture. </a:t>
            </a:r>
          </a:p>
          <a:p>
            <a:pPr lvl="1">
              <a:buClr>
                <a:schemeClr val="tx1"/>
              </a:buClr>
              <a:buSzPct val="100000"/>
            </a:pPr>
            <a:r>
              <a:rPr lang="en-US" dirty="0"/>
              <a:t>layers and layer-wise hyperparameters</a:t>
            </a:r>
          </a:p>
          <a:p>
            <a:pPr lvl="2">
              <a:buClr>
                <a:schemeClr val="tx1"/>
              </a:buClr>
              <a:buSzPct val="100000"/>
            </a:pPr>
            <a:r>
              <a:rPr lang="en-US" sz="2400" dirty="0"/>
              <a:t>layers: the number of layers and the type of each layer, e.g., convolutional </a:t>
            </a:r>
            <a:r>
              <a:rPr lang="en-AU" sz="2400" dirty="0"/>
              <a:t>layer, pooling layer, and </a:t>
            </a:r>
            <a:r>
              <a:rPr lang="en-US" sz="2400" dirty="0"/>
              <a:t>fully-connected layer.</a:t>
            </a:r>
          </a:p>
          <a:p>
            <a:pPr lvl="2">
              <a:buClr>
                <a:schemeClr val="tx1"/>
              </a:buClr>
              <a:buSzPct val="100000"/>
            </a:pPr>
            <a:r>
              <a:rPr lang="en-US" sz="2400" dirty="0"/>
              <a:t>layer-wise hyperparameters, e.g., the neuron number for a fully-connected layer.</a:t>
            </a:r>
          </a:p>
          <a:p>
            <a:pPr>
              <a:buClr>
                <a:schemeClr val="tx1"/>
              </a:buClr>
              <a:buSzPct val="100000"/>
            </a:pPr>
            <a:r>
              <a:rPr lang="en-US" sz="2400" b="1" dirty="0"/>
              <a:t>Parameters</a:t>
            </a:r>
            <a:r>
              <a:rPr lang="en-US" sz="2400" dirty="0"/>
              <a:t>: configuration variables (i.e., weights and bias) of a specific model and their values are decided via training. </a:t>
            </a:r>
          </a:p>
          <a:p>
            <a:pPr algn="l">
              <a:buClr>
                <a:schemeClr val="tx1"/>
              </a:buClr>
              <a:buSzPct val="100000"/>
            </a:pPr>
            <a:endParaRPr lang="en-US" sz="2400" dirty="0"/>
          </a:p>
          <a:p>
            <a:pPr marL="0" indent="0" algn="ctr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7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66F2FA-FE0D-4B9D-BFC8-5FF03AD04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6015" y="178013"/>
            <a:ext cx="5419985" cy="570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1" spc="-1" dirty="0">
                <a:solidFill>
                  <a:srgbClr val="000000"/>
                </a:solidFill>
              </a:rPr>
              <a:t>An example: CNN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D781A-3869-41B6-900C-90F684B3F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09" y="969264"/>
            <a:ext cx="10617381" cy="446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20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580ABD34-6E87-4124-A85A-E66E2199D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33" y="1309219"/>
            <a:ext cx="8859486" cy="27340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B184AF-3D61-41E8-A529-A9E6462B542D}"/>
              </a:ext>
            </a:extLst>
          </p:cNvPr>
          <p:cNvSpPr txBox="1"/>
          <p:nvPr/>
        </p:nvSpPr>
        <p:spPr>
          <a:xfrm>
            <a:off x="125507" y="322535"/>
            <a:ext cx="36755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latin typeface="+mj-lt"/>
              </a:rPr>
              <a:t>How DNN Computes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BC30E8-07C0-4BC6-A77B-7C59F1FA86EE}"/>
              </a:ext>
            </a:extLst>
          </p:cNvPr>
          <p:cNvSpPr txBox="1"/>
          <p:nvPr/>
        </p:nvSpPr>
        <p:spPr>
          <a:xfrm>
            <a:off x="822193" y="4445185"/>
            <a:ext cx="62970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3200" dirty="0">
                <a:latin typeface="+mj-lt"/>
              </a:rPr>
              <a:t>Prediction accuracy: 98.53%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29527-3982-491C-A910-618920AE30FB}"/>
              </a:ext>
            </a:extLst>
          </p:cNvPr>
          <p:cNvSpPr txBox="1"/>
          <p:nvPr/>
        </p:nvSpPr>
        <p:spPr>
          <a:xfrm>
            <a:off x="6361067" y="6435477"/>
            <a:ext cx="5754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https://www.usenix.org/conference/usenixsecurity19/presentation/hong</a:t>
            </a:r>
          </a:p>
        </p:txBody>
      </p:sp>
    </p:spTree>
    <p:extLst>
      <p:ext uri="{BB962C8B-B14F-4D97-AF65-F5344CB8AC3E}">
        <p14:creationId xmlns:p14="http://schemas.microsoft.com/office/powerpoint/2010/main" val="3932752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8B131CE-A9D4-4235-9B2D-D9AA69F70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5" y="1328066"/>
            <a:ext cx="9063532" cy="42018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3EC492-A96E-4390-972A-BECE7E77FBD2}"/>
              </a:ext>
            </a:extLst>
          </p:cNvPr>
          <p:cNvSpPr/>
          <p:nvPr/>
        </p:nvSpPr>
        <p:spPr>
          <a:xfrm>
            <a:off x="9628093" y="4518212"/>
            <a:ext cx="1255059" cy="555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ED41D-9783-4B04-B06D-C54EA4547F67}"/>
              </a:ext>
            </a:extLst>
          </p:cNvPr>
          <p:cNvSpPr txBox="1"/>
          <p:nvPr/>
        </p:nvSpPr>
        <p:spPr>
          <a:xfrm>
            <a:off x="448235" y="268747"/>
            <a:ext cx="66518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latin typeface="+mj-lt"/>
              </a:rPr>
              <a:t>DNN parameters are stored in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570CB-9C8E-4BA6-A18E-83B26A11AC67}"/>
              </a:ext>
            </a:extLst>
          </p:cNvPr>
          <p:cNvSpPr txBox="1"/>
          <p:nvPr/>
        </p:nvSpPr>
        <p:spPr>
          <a:xfrm>
            <a:off x="6361067" y="6435477"/>
            <a:ext cx="5754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https://www.usenix.org/conference/usenixsecurity19/presentation/hong</a:t>
            </a:r>
          </a:p>
        </p:txBody>
      </p:sp>
    </p:spTree>
    <p:extLst>
      <p:ext uri="{BB962C8B-B14F-4D97-AF65-F5344CB8AC3E}">
        <p14:creationId xmlns:p14="http://schemas.microsoft.com/office/powerpoint/2010/main" val="407840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4B184AF-3D61-41E8-A529-A9E6462B542D}"/>
              </a:ext>
            </a:extLst>
          </p:cNvPr>
          <p:cNvSpPr txBox="1"/>
          <p:nvPr/>
        </p:nvSpPr>
        <p:spPr>
          <a:xfrm>
            <a:off x="448236" y="268747"/>
            <a:ext cx="57544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latin typeface="+mj-lt"/>
              </a:rPr>
              <a:t>Faulting unimportant parameters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3EC492-A96E-4390-972A-BECE7E77FBD2}"/>
              </a:ext>
            </a:extLst>
          </p:cNvPr>
          <p:cNvSpPr/>
          <p:nvPr/>
        </p:nvSpPr>
        <p:spPr>
          <a:xfrm>
            <a:off x="9628093" y="4518212"/>
            <a:ext cx="1255059" cy="555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4D131-CB9E-40D7-8B9B-21BF7D3D6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0" y="1118865"/>
            <a:ext cx="9812119" cy="46202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0EB87-AA72-43A7-9295-D141ACAC5089}"/>
              </a:ext>
            </a:extLst>
          </p:cNvPr>
          <p:cNvSpPr/>
          <p:nvPr/>
        </p:nvSpPr>
        <p:spPr>
          <a:xfrm>
            <a:off x="10542494" y="4572862"/>
            <a:ext cx="681318" cy="555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A3FD72-C30A-4D5F-B05A-400DB1C0F8B1}"/>
              </a:ext>
            </a:extLst>
          </p:cNvPr>
          <p:cNvSpPr txBox="1"/>
          <p:nvPr/>
        </p:nvSpPr>
        <p:spPr>
          <a:xfrm>
            <a:off x="968187" y="5712090"/>
            <a:ext cx="70654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3200" dirty="0">
                <a:latin typeface="+mj-lt"/>
              </a:rPr>
              <a:t>Prediction accuracy: 93.53% (5% drop)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6341B-77F0-49D0-BF80-8EC6C0376B25}"/>
              </a:ext>
            </a:extLst>
          </p:cNvPr>
          <p:cNvSpPr txBox="1"/>
          <p:nvPr/>
        </p:nvSpPr>
        <p:spPr>
          <a:xfrm>
            <a:off x="6361067" y="6435477"/>
            <a:ext cx="5754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https://www.usenix.org/conference/usenixsecurity19/presentation/hong</a:t>
            </a:r>
          </a:p>
        </p:txBody>
      </p:sp>
    </p:spTree>
    <p:extLst>
      <p:ext uri="{BB962C8B-B14F-4D97-AF65-F5344CB8AC3E}">
        <p14:creationId xmlns:p14="http://schemas.microsoft.com/office/powerpoint/2010/main" val="241336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2" y="0"/>
            <a:ext cx="3627474" cy="582451"/>
          </a:xfrm>
        </p:spPr>
        <p:txBody>
          <a:bodyPr>
            <a:normAutofit/>
          </a:bodyPr>
          <a:lstStyle/>
          <a:p>
            <a:r>
              <a:rPr lang="en-US" sz="3200" b="1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689615"/>
            <a:ext cx="10596079" cy="5478767"/>
          </a:xfrm>
        </p:spPr>
        <p:txBody>
          <a:bodyPr>
            <a:normAutofit/>
          </a:bodyPr>
          <a:lstStyle/>
          <a:p>
            <a:r>
              <a:rPr lang="en-AU" sz="2400" b="1" i="0" dirty="0">
                <a:solidFill>
                  <a:srgbClr val="16191F"/>
                </a:solidFill>
                <a:effectLst/>
              </a:rPr>
              <a:t>Multi-tenancy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IaaS clouds multiplex virtual machines (VMs) of disjoint customers upon the same physical machines.</a:t>
            </a:r>
            <a:endParaRPr lang="en-AU" sz="2200" dirty="0"/>
          </a:p>
          <a:p>
            <a:r>
              <a:rPr lang="en-AU" sz="2400" b="1" i="0" dirty="0">
                <a:solidFill>
                  <a:srgbClr val="16191F"/>
                </a:solidFill>
                <a:effectLst/>
              </a:rPr>
              <a:t>Co-residency</a:t>
            </a:r>
            <a:r>
              <a:rPr lang="en-US" sz="2400" dirty="0"/>
              <a:t>:</a:t>
            </a:r>
          </a:p>
          <a:p>
            <a:pPr lvl="1"/>
            <a:r>
              <a:rPr lang="en-US" sz="2200" b="0" i="0" dirty="0">
                <a:solidFill>
                  <a:srgbClr val="16191F"/>
                </a:solidFill>
                <a:effectLst/>
              </a:rPr>
              <a:t>A malicious VM is co-resident with a target VM upon the same physical machine.</a:t>
            </a:r>
            <a:endParaRPr lang="en-AU" sz="2200" u="sng" dirty="0"/>
          </a:p>
          <a:p>
            <a:pPr lvl="1"/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D91E4-C06B-4D8A-B163-D99C181D7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016" y="2744931"/>
            <a:ext cx="3596039" cy="3647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8D66F-FF26-4574-B5F5-F79E838A09AC}"/>
              </a:ext>
            </a:extLst>
          </p:cNvPr>
          <p:cNvSpPr txBox="1"/>
          <p:nvPr/>
        </p:nvSpPr>
        <p:spPr>
          <a:xfrm>
            <a:off x="7320170" y="6504483"/>
            <a:ext cx="5058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https://www.techtarget.com/whatis/definition/multi-tenancy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7BF8C-E606-426A-AC33-2A37EE7263BF}"/>
              </a:ext>
            </a:extLst>
          </p:cNvPr>
          <p:cNvSpPr/>
          <p:nvPr/>
        </p:nvSpPr>
        <p:spPr>
          <a:xfrm>
            <a:off x="4521200" y="3494931"/>
            <a:ext cx="890004" cy="1566332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9D91C0-20C6-40B5-B1A7-93DD43265A5C}"/>
              </a:ext>
            </a:extLst>
          </p:cNvPr>
          <p:cNvSpPr/>
          <p:nvPr/>
        </p:nvSpPr>
        <p:spPr>
          <a:xfrm>
            <a:off x="5420674" y="3494931"/>
            <a:ext cx="890004" cy="1566332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9482F5-066B-4B3B-BD22-A574A0FEA470}"/>
              </a:ext>
            </a:extLst>
          </p:cNvPr>
          <p:cNvSpPr/>
          <p:nvPr/>
        </p:nvSpPr>
        <p:spPr>
          <a:xfrm>
            <a:off x="6310678" y="3494931"/>
            <a:ext cx="890004" cy="1566332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3954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D4B184AF-3D61-41E8-A529-A9E6462B542D}"/>
              </a:ext>
            </a:extLst>
          </p:cNvPr>
          <p:cNvSpPr txBox="1"/>
          <p:nvPr/>
        </p:nvSpPr>
        <p:spPr>
          <a:xfrm>
            <a:off x="6873240" y="278414"/>
            <a:ext cx="3854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latin typeface="+mj-lt"/>
              </a:rPr>
              <a:t>Accuracy depletion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3EC492-A96E-4390-972A-BECE7E77FBD2}"/>
              </a:ext>
            </a:extLst>
          </p:cNvPr>
          <p:cNvSpPr/>
          <p:nvPr/>
        </p:nvSpPr>
        <p:spPr>
          <a:xfrm>
            <a:off x="9628093" y="4518212"/>
            <a:ext cx="1255059" cy="555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50EB87-AA72-43A7-9295-D141ACAC5089}"/>
              </a:ext>
            </a:extLst>
          </p:cNvPr>
          <p:cNvSpPr/>
          <p:nvPr/>
        </p:nvSpPr>
        <p:spPr>
          <a:xfrm>
            <a:off x="10542494" y="4572862"/>
            <a:ext cx="681318" cy="555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F90CE-EC3B-4E5F-A58E-D54F345B8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70" y="1285576"/>
            <a:ext cx="9126224" cy="42868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913410-82F7-47D5-8257-CB991F8BEC62}"/>
              </a:ext>
            </a:extLst>
          </p:cNvPr>
          <p:cNvSpPr/>
          <p:nvPr/>
        </p:nvSpPr>
        <p:spPr>
          <a:xfrm>
            <a:off x="9897034" y="4627512"/>
            <a:ext cx="681318" cy="555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3DA112-8ADC-4E63-AA23-EF892322A44D}"/>
              </a:ext>
            </a:extLst>
          </p:cNvPr>
          <p:cNvSpPr/>
          <p:nvPr/>
        </p:nvSpPr>
        <p:spPr>
          <a:xfrm>
            <a:off x="9628093" y="1891551"/>
            <a:ext cx="1255059" cy="555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0 3 0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87247-26B7-4DE9-91CB-500287C78D34}"/>
              </a:ext>
            </a:extLst>
          </p:cNvPr>
          <p:cNvSpPr txBox="1"/>
          <p:nvPr/>
        </p:nvSpPr>
        <p:spPr>
          <a:xfrm>
            <a:off x="448236" y="268747"/>
            <a:ext cx="57544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latin typeface="+mj-lt"/>
              </a:rPr>
              <a:t>Faulting important parameters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D91926-9CEC-4E8D-BFCF-C45792506C20}"/>
              </a:ext>
            </a:extLst>
          </p:cNvPr>
          <p:cNvCxnSpPr>
            <a:cxnSpLocks/>
          </p:cNvCxnSpPr>
          <p:nvPr/>
        </p:nvCxnSpPr>
        <p:spPr>
          <a:xfrm flipV="1">
            <a:off x="6238542" y="570801"/>
            <a:ext cx="670560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193F6C-B531-4B99-8B0D-8D9C03017BE0}"/>
              </a:ext>
            </a:extLst>
          </p:cNvPr>
          <p:cNvSpPr txBox="1"/>
          <p:nvPr/>
        </p:nvSpPr>
        <p:spPr>
          <a:xfrm>
            <a:off x="968187" y="5712090"/>
            <a:ext cx="7609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3200" dirty="0">
                <a:latin typeface="+mj-lt"/>
              </a:rPr>
              <a:t>Prediction accuracy: 57.53% (41% drop)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9F4489-25AE-45EE-BC44-47695990E326}"/>
              </a:ext>
            </a:extLst>
          </p:cNvPr>
          <p:cNvSpPr txBox="1"/>
          <p:nvPr/>
        </p:nvSpPr>
        <p:spPr>
          <a:xfrm>
            <a:off x="6361067" y="6435477"/>
            <a:ext cx="5754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https://www.usenix.org/conference/usenixsecurity19/presentation/hong</a:t>
            </a:r>
          </a:p>
        </p:txBody>
      </p:sp>
    </p:spTree>
    <p:extLst>
      <p:ext uri="{BB962C8B-B14F-4D97-AF65-F5344CB8AC3E}">
        <p14:creationId xmlns:p14="http://schemas.microsoft.com/office/powerpoint/2010/main" val="2339240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292">
            <a:off x="8230941" y="860410"/>
            <a:ext cx="3235960" cy="3917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8113">
            <a:off x="4132155" y="1215720"/>
            <a:ext cx="2995261" cy="257717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198336" y="3092800"/>
            <a:ext cx="3977474" cy="117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pPr marL="0" indent="0">
              <a:buNone/>
            </a:pPr>
            <a:r>
              <a:rPr lang="en-US" dirty="0"/>
              <a:t>Frequently accessing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845778" y="3698667"/>
            <a:ext cx="2488319" cy="117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DRAM rows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40049" y="3681293"/>
            <a:ext cx="3981993" cy="117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Rowhammer: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044074" y="2113345"/>
            <a:ext cx="727589" cy="52055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14537" y="-30937"/>
            <a:ext cx="6225987" cy="1543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pPr marL="0" indent="0">
              <a:buNone/>
            </a:pPr>
            <a:r>
              <a:rPr lang="en-US" b="1" dirty="0">
                <a:latin typeface="+mj-lt"/>
                <a:ea typeface="+mj-ea"/>
                <a:cs typeface="+mj-cs"/>
              </a:rPr>
              <a:t>What is </a:t>
            </a:r>
            <a:r>
              <a:rPr lang="en-US" b="1" dirty="0" err="1">
                <a:latin typeface="+mj-lt"/>
                <a:ea typeface="+mj-ea"/>
                <a:cs typeface="+mj-cs"/>
              </a:rPr>
              <a:t>Rowhammer</a:t>
            </a:r>
            <a:r>
              <a:rPr lang="en-US" b="1" dirty="0">
                <a:latin typeface="+mj-lt"/>
                <a:ea typeface="+mj-ea"/>
                <a:cs typeface="+mj-cs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1922106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double-sided-hamm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506" y="1728832"/>
            <a:ext cx="7314844" cy="4651048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359347" y="337881"/>
            <a:ext cx="9474579" cy="1624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sz="2400" dirty="0"/>
              <a:t>A memory access opens a DRAM bank</a:t>
            </a:r>
          </a:p>
          <a:p>
            <a:pPr>
              <a:buClr>
                <a:schemeClr val="tx1"/>
              </a:buClr>
              <a:buSzPct val="100000"/>
            </a:pPr>
            <a:r>
              <a:rPr lang="en-AU" sz="2400" dirty="0"/>
              <a:t>A bank has rows of cells</a:t>
            </a:r>
          </a:p>
          <a:p>
            <a:pPr>
              <a:buClr>
                <a:schemeClr val="tx1"/>
              </a:buClr>
              <a:buSzPct val="100000"/>
            </a:pPr>
            <a:r>
              <a:rPr lang="en-AU" sz="2400" dirty="0"/>
              <a:t>A cell is either charged or discharged to store bit 0 or 1</a:t>
            </a:r>
          </a:p>
          <a:p>
            <a:pPr>
              <a:buClr>
                <a:schemeClr val="tx1"/>
              </a:buClr>
              <a:buSzPct val="100000"/>
            </a:pPr>
            <a:r>
              <a:rPr lang="en-AU" sz="2400" dirty="0"/>
              <a:t>Row buffer facilitates memory access </a:t>
            </a:r>
            <a:endParaRPr lang="en-US" sz="2400" dirty="0"/>
          </a:p>
          <a:p>
            <a:pPr marL="0" indent="0" algn="ctr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2E8368-EEE3-459A-A801-C6618C26CE9F}"/>
              </a:ext>
            </a:extLst>
          </p:cNvPr>
          <p:cNvSpPr txBox="1">
            <a:spLocks/>
          </p:cNvSpPr>
          <p:nvPr/>
        </p:nvSpPr>
        <p:spPr>
          <a:xfrm>
            <a:off x="359347" y="5892033"/>
            <a:ext cx="9474579" cy="487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AU" sz="2400" dirty="0"/>
              <a:t>Alternating row access clears row buffer </a:t>
            </a:r>
            <a:endParaRPr lang="en-US" sz="2400" dirty="0"/>
          </a:p>
          <a:p>
            <a:pPr marL="0" indent="0" algn="ctr">
              <a:buNone/>
            </a:pP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69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5592" y="1300948"/>
            <a:ext cx="5042433" cy="585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>
                <a:latin typeface="+mn-lt"/>
              </a:rPr>
              <a:t>Kim et al. (ISCA’14)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03" y="383689"/>
            <a:ext cx="6165378" cy="531495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06669" y="14655"/>
            <a:ext cx="6601020" cy="9105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pPr marL="0" indent="0">
              <a:buNone/>
            </a:pPr>
            <a:r>
              <a:rPr lang="en-AU" b="1" dirty="0" err="1">
                <a:ea typeface="+mj-ea"/>
                <a:cs typeface="+mj-cs"/>
              </a:rPr>
              <a:t>Rowhammer</a:t>
            </a:r>
            <a:r>
              <a:rPr lang="en-AU" b="1" dirty="0">
                <a:ea typeface="+mj-ea"/>
                <a:cs typeface="+mj-cs"/>
              </a:rPr>
              <a:t>: a DRAM fault</a:t>
            </a:r>
            <a:endParaRPr lang="en-US" b="1" dirty="0"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5F24D-CB95-4697-A721-50A74D4ED3B4}"/>
              </a:ext>
            </a:extLst>
          </p:cNvPr>
          <p:cNvSpPr/>
          <p:nvPr/>
        </p:nvSpPr>
        <p:spPr>
          <a:xfrm>
            <a:off x="429060" y="2082496"/>
            <a:ext cx="5514540" cy="153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latin typeface="+mn-lt"/>
              </a:rPr>
              <a:t>frequently opening rows </a:t>
            </a:r>
            <a:r>
              <a:rPr lang="en-AU" sz="2400" i="1" dirty="0">
                <a:solidFill>
                  <a:srgbClr val="C00000"/>
                </a:solidFill>
                <a:latin typeface="+mn-lt"/>
              </a:rPr>
              <a:t>n+1</a:t>
            </a:r>
            <a:r>
              <a:rPr lang="en-AU" sz="2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AU" sz="2400" dirty="0">
                <a:latin typeface="+mn-lt"/>
              </a:rPr>
              <a:t>&amp; </a:t>
            </a:r>
            <a:r>
              <a:rPr lang="en-AU" sz="2400" i="1" dirty="0">
                <a:solidFill>
                  <a:srgbClr val="C00000"/>
                </a:solidFill>
                <a:latin typeface="+mn-lt"/>
              </a:rPr>
              <a:t>n-1</a:t>
            </a:r>
            <a:r>
              <a:rPr lang="en-AU" sz="2400" i="1" dirty="0">
                <a:latin typeface="+mn-lt"/>
              </a:rPr>
              <a:t> </a:t>
            </a:r>
            <a:r>
              <a:rPr lang="en-AU" sz="2400" dirty="0">
                <a:latin typeface="+mn-lt"/>
              </a:rPr>
              <a:t>causes charge leakage (</a:t>
            </a:r>
            <a:r>
              <a:rPr lang="en-AU" sz="2400" dirty="0">
                <a:solidFill>
                  <a:srgbClr val="C00000"/>
                </a:solidFill>
                <a:latin typeface="+mn-lt"/>
              </a:rPr>
              <a:t>bit flips) </a:t>
            </a:r>
            <a:r>
              <a:rPr lang="en-AU" sz="2400" dirty="0">
                <a:latin typeface="+mn-lt"/>
              </a:rPr>
              <a:t>in row</a:t>
            </a:r>
            <a:r>
              <a:rPr lang="en-AU" sz="24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AU" sz="2400" i="1" dirty="0">
                <a:solidFill>
                  <a:srgbClr val="C00000"/>
                </a:solidFill>
                <a:latin typeface="+mn-lt"/>
              </a:rPr>
              <a:t>n</a:t>
            </a:r>
            <a:endParaRPr lang="en-AU" sz="24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32951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22137" y="111247"/>
            <a:ext cx="9844039" cy="537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b="1" dirty="0">
                <a:latin typeface="+mj-lt"/>
                <a:ea typeface="+mj-ea"/>
                <a:cs typeface="+mj-cs"/>
              </a:rPr>
              <a:t>Modern DRAM is prone to </a:t>
            </a:r>
            <a:r>
              <a:rPr lang="en-AU" sz="3200" b="1" dirty="0" err="1">
                <a:latin typeface="+mj-lt"/>
                <a:ea typeface="+mj-ea"/>
                <a:cs typeface="+mj-cs"/>
              </a:rPr>
              <a:t>rowhammer</a:t>
            </a:r>
            <a:r>
              <a:rPr lang="en-AU" sz="3200" b="1" dirty="0">
                <a:latin typeface="+mj-lt"/>
                <a:ea typeface="+mj-ea"/>
                <a:cs typeface="+mj-cs"/>
              </a:rPr>
              <a:t> bit flips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B2A45-C0C0-084E-977C-E2AD893E9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851163"/>
            <a:ext cx="10198100" cy="48416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D82DD1-F8B7-9C45-B31E-4935162B95DF}"/>
              </a:ext>
            </a:extLst>
          </p:cNvPr>
          <p:cNvSpPr txBox="1">
            <a:spLocks/>
          </p:cNvSpPr>
          <p:nvPr/>
        </p:nvSpPr>
        <p:spPr>
          <a:xfrm>
            <a:off x="1510769" y="5692781"/>
            <a:ext cx="9844039" cy="910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AU" sz="2400" dirty="0"/>
              <a:t>Kim et al. (ISCA’20)  have induced </a:t>
            </a:r>
            <a:r>
              <a:rPr lang="en-AU" sz="2400" dirty="0" err="1"/>
              <a:t>rowhammer</a:t>
            </a:r>
            <a:r>
              <a:rPr lang="en-AU" sz="2400" dirty="0"/>
              <a:t> bit flips on 1580 DRAM chips from 300 DRAM modules and from the three major DRAM manufacturers. </a:t>
            </a:r>
          </a:p>
        </p:txBody>
      </p:sp>
    </p:spTree>
    <p:extLst>
      <p:ext uri="{BB962C8B-B14F-4D97-AF65-F5344CB8AC3E}">
        <p14:creationId xmlns:p14="http://schemas.microsoft.com/office/powerpoint/2010/main" val="4169804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26759" y="1036126"/>
            <a:ext cx="5378715" cy="421223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1 loop: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2 	mov (X), %eax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3 	mov (Y), %ebx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AU" sz="2400" dirty="0">
                <a:solidFill>
                  <a:srgbClr val="5BC2E7"/>
                </a:solidFill>
                <a:latin typeface="Comic Sans MS" panose="030F0702030302020204" pitchFamily="66" charset="0"/>
              </a:rPr>
              <a:t>4	clflush (X)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AU" sz="2400" dirty="0">
                <a:solidFill>
                  <a:srgbClr val="5BC2E7"/>
                </a:solidFill>
                <a:latin typeface="Comic Sans MS" panose="030F0702030302020204" pitchFamily="66" charset="0"/>
              </a:rPr>
              <a:t>5 	clflush (Y)</a:t>
            </a:r>
            <a:endParaRPr lang="en-AU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6 	</a:t>
            </a:r>
            <a:r>
              <a:rPr lang="en-AU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jmp</a:t>
            </a:r>
            <a:r>
              <a:rPr lang="en-AU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 loop</a:t>
            </a:r>
            <a:endParaRPr lang="en-AU" sz="28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7792B5-D803-4B41-824D-48CB44D1FA0C}"/>
              </a:ext>
            </a:extLst>
          </p:cNvPr>
          <p:cNvSpPr txBox="1">
            <a:spLocks/>
          </p:cNvSpPr>
          <p:nvPr/>
        </p:nvSpPr>
        <p:spPr>
          <a:xfrm>
            <a:off x="406669" y="14655"/>
            <a:ext cx="6601020" cy="910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pPr marL="0" indent="0">
              <a:buNone/>
            </a:pPr>
            <a:r>
              <a:rPr lang="en-AU" sz="3500" b="1" dirty="0" err="1">
                <a:latin typeface="+mj-lt"/>
                <a:ea typeface="+mj-ea"/>
                <a:cs typeface="+mj-cs"/>
              </a:rPr>
              <a:t>Rowhammer</a:t>
            </a:r>
            <a:r>
              <a:rPr lang="en-AU" sz="3500" b="1" dirty="0">
                <a:latin typeface="+mj-lt"/>
                <a:ea typeface="+mj-ea"/>
                <a:cs typeface="+mj-cs"/>
              </a:rPr>
              <a:t> code</a:t>
            </a:r>
            <a:endParaRPr lang="en-US" sz="35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2C396-CAC9-48B0-8161-D4259BEE6170}"/>
              </a:ext>
            </a:extLst>
          </p:cNvPr>
          <p:cNvSpPr/>
          <p:nvPr/>
        </p:nvSpPr>
        <p:spPr>
          <a:xfrm>
            <a:off x="634645" y="2202016"/>
            <a:ext cx="5471653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C00000"/>
                </a:solidFill>
                <a:latin typeface="+mn-lt"/>
              </a:rPr>
              <a:t>Clear row buffer (e.g., alternate access)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283EF-5D04-41B5-B35D-0B7510707506}"/>
              </a:ext>
            </a:extLst>
          </p:cNvPr>
          <p:cNvSpPr/>
          <p:nvPr/>
        </p:nvSpPr>
        <p:spPr>
          <a:xfrm>
            <a:off x="414185" y="1731136"/>
            <a:ext cx="5471653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2400" dirty="0">
                <a:solidFill>
                  <a:srgbClr val="FF0000"/>
                </a:solidFill>
                <a:latin typeface="+mn-lt"/>
              </a:rPr>
              <a:t>What is purpose of lines 2-3?</a:t>
            </a:r>
          </a:p>
        </p:txBody>
      </p:sp>
    </p:spTree>
    <p:extLst>
      <p:ext uri="{BB962C8B-B14F-4D97-AF65-F5344CB8AC3E}">
        <p14:creationId xmlns:p14="http://schemas.microsoft.com/office/powerpoint/2010/main" val="3788067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26759" y="1036126"/>
            <a:ext cx="5378715" cy="421223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1 loop: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2 	mov (X), %eax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3 	mov (Y), %ebx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AU" sz="2400" dirty="0">
                <a:solidFill>
                  <a:srgbClr val="5BC2E7"/>
                </a:solidFill>
                <a:latin typeface="Comic Sans MS" panose="030F0702030302020204" pitchFamily="66" charset="0"/>
              </a:rPr>
              <a:t>4	clflush (X)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AU" sz="2400" dirty="0">
                <a:solidFill>
                  <a:srgbClr val="5BC2E7"/>
                </a:solidFill>
                <a:latin typeface="Comic Sans MS" panose="030F0702030302020204" pitchFamily="66" charset="0"/>
              </a:rPr>
              <a:t>5 	clflush (Y)</a:t>
            </a:r>
            <a:endParaRPr lang="en-AU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6 	</a:t>
            </a:r>
            <a:r>
              <a:rPr lang="en-AU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jmp</a:t>
            </a:r>
            <a:r>
              <a:rPr lang="en-AU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 loop</a:t>
            </a:r>
            <a:endParaRPr lang="en-AU" sz="28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7792B5-D803-4B41-824D-48CB44D1FA0C}"/>
              </a:ext>
            </a:extLst>
          </p:cNvPr>
          <p:cNvSpPr txBox="1">
            <a:spLocks/>
          </p:cNvSpPr>
          <p:nvPr/>
        </p:nvSpPr>
        <p:spPr>
          <a:xfrm>
            <a:off x="406669" y="14655"/>
            <a:ext cx="6601020" cy="910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pPr marL="0" indent="0">
              <a:buNone/>
            </a:pPr>
            <a:r>
              <a:rPr lang="en-AU" sz="3500" b="1" dirty="0" err="1">
                <a:latin typeface="+mj-lt"/>
                <a:ea typeface="+mj-ea"/>
                <a:cs typeface="+mj-cs"/>
              </a:rPr>
              <a:t>Rowhammer</a:t>
            </a:r>
            <a:r>
              <a:rPr lang="en-AU" sz="3500" b="1" dirty="0">
                <a:latin typeface="+mj-lt"/>
                <a:ea typeface="+mj-ea"/>
                <a:cs typeface="+mj-cs"/>
              </a:rPr>
              <a:t> code</a:t>
            </a:r>
            <a:endParaRPr lang="en-US" sz="35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2C396-CAC9-48B0-8161-D4259BEE6170}"/>
              </a:ext>
            </a:extLst>
          </p:cNvPr>
          <p:cNvSpPr/>
          <p:nvPr/>
        </p:nvSpPr>
        <p:spPr>
          <a:xfrm>
            <a:off x="624347" y="2299888"/>
            <a:ext cx="5471653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2400" dirty="0">
                <a:solidFill>
                  <a:srgbClr val="5BC2E7"/>
                </a:solidFill>
                <a:latin typeface="+mn-lt"/>
              </a:rPr>
              <a:t>flush CPU cache (e.g., </a:t>
            </a:r>
            <a:r>
              <a:rPr lang="en-AU" sz="2400" dirty="0" err="1">
                <a:solidFill>
                  <a:srgbClr val="5BC2E7"/>
                </a:solidFill>
                <a:latin typeface="+mn-lt"/>
              </a:rPr>
              <a:t>clflush</a:t>
            </a:r>
            <a:r>
              <a:rPr lang="en-AU" sz="2400" dirty="0">
                <a:solidFill>
                  <a:srgbClr val="5BC2E7"/>
                </a:solidFill>
                <a:latin typeface="+mn-lt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2E56DC-2682-4188-9067-BE5F6F72EF21}"/>
              </a:ext>
            </a:extLst>
          </p:cNvPr>
          <p:cNvSpPr/>
          <p:nvPr/>
        </p:nvSpPr>
        <p:spPr>
          <a:xfrm>
            <a:off x="393589" y="1710816"/>
            <a:ext cx="5471653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2400" dirty="0">
                <a:solidFill>
                  <a:srgbClr val="FF0000"/>
                </a:solidFill>
                <a:latin typeface="+mn-lt"/>
              </a:rPr>
              <a:t>What is the purpose of </a:t>
            </a:r>
            <a:r>
              <a:rPr lang="en-AU" sz="2400">
                <a:solidFill>
                  <a:srgbClr val="FF0000"/>
                </a:solidFill>
                <a:latin typeface="+mn-lt"/>
              </a:rPr>
              <a:t>lines 4-5?</a:t>
            </a:r>
            <a:endParaRPr lang="en-AU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5577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7792B5-D803-4B41-824D-48CB44D1FA0C}"/>
              </a:ext>
            </a:extLst>
          </p:cNvPr>
          <p:cNvSpPr txBox="1">
            <a:spLocks/>
          </p:cNvSpPr>
          <p:nvPr/>
        </p:nvSpPr>
        <p:spPr>
          <a:xfrm>
            <a:off x="406669" y="14655"/>
            <a:ext cx="6601020" cy="910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pPr marL="0" indent="0">
              <a:buNone/>
            </a:pPr>
            <a:r>
              <a:rPr lang="en-AU" sz="3500" b="1" dirty="0">
                <a:latin typeface="+mj-lt"/>
                <a:ea typeface="+mj-ea"/>
                <a:cs typeface="+mj-cs"/>
              </a:rPr>
              <a:t>Hammer pattern</a:t>
            </a:r>
            <a:endParaRPr lang="en-US" sz="35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84C1A-28A9-41B9-A579-AFE0EA8DB84B}"/>
              </a:ext>
            </a:extLst>
          </p:cNvPr>
          <p:cNvSpPr/>
          <p:nvPr/>
        </p:nvSpPr>
        <p:spPr>
          <a:xfrm>
            <a:off x="601223" y="1322882"/>
            <a:ext cx="4087510" cy="39105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1 loop: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2 	mov (X), %eax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3 	mov (Y), %ebx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4	clflush (X)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5 	clflush (Y)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6 	</a:t>
            </a:r>
            <a:r>
              <a:rPr lang="en-AU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jmp</a:t>
            </a: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C25E9-56B5-4606-B420-9FB444DBB208}"/>
              </a:ext>
            </a:extLst>
          </p:cNvPr>
          <p:cNvSpPr/>
          <p:nvPr/>
        </p:nvSpPr>
        <p:spPr>
          <a:xfrm>
            <a:off x="4219105" y="1469671"/>
            <a:ext cx="7125079" cy="247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2400" dirty="0">
                <a:solidFill>
                  <a:srgbClr val="C00000"/>
                </a:solidFill>
                <a:latin typeface="+mn-lt"/>
              </a:rPr>
              <a:t>Double-sided hammer</a:t>
            </a:r>
          </a:p>
          <a:p>
            <a:pPr marL="800100" lvl="1" indent="-342900" algn="l">
              <a:lnSpc>
                <a:spcPct val="150000"/>
              </a:lnSpc>
              <a:buFontTx/>
              <a:buChar char="‒"/>
            </a:pPr>
            <a:r>
              <a:rPr lang="en-AU" sz="2400" dirty="0">
                <a:latin typeface="+mn-lt"/>
              </a:rPr>
              <a:t>X and Y are adjacent to the target row</a:t>
            </a:r>
          </a:p>
          <a:p>
            <a:pPr algn="l">
              <a:lnSpc>
                <a:spcPct val="150000"/>
              </a:lnSpc>
            </a:pPr>
            <a:r>
              <a:rPr lang="en-AU" sz="2400" dirty="0">
                <a:solidFill>
                  <a:srgbClr val="C00000"/>
                </a:solidFill>
                <a:latin typeface="+mn-lt"/>
              </a:rPr>
              <a:t>Single-sided hammer</a:t>
            </a:r>
            <a:endParaRPr lang="en-AU" sz="2400" dirty="0">
              <a:latin typeface="+mn-lt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‒"/>
            </a:pPr>
            <a:r>
              <a:rPr lang="en-AU" sz="2400" dirty="0">
                <a:latin typeface="+mn-lt"/>
              </a:rPr>
              <a:t>Either X or Y is adjacent to the target row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772DC-125F-4E34-95D6-E47051A097A9}"/>
              </a:ext>
            </a:extLst>
          </p:cNvPr>
          <p:cNvSpPr/>
          <p:nvPr/>
        </p:nvSpPr>
        <p:spPr>
          <a:xfrm>
            <a:off x="4219105" y="4159852"/>
            <a:ext cx="7798565" cy="1216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2400" dirty="0">
                <a:solidFill>
                  <a:srgbClr val="C00000"/>
                </a:solidFill>
                <a:latin typeface="+mn-lt"/>
              </a:rPr>
              <a:t>Common</a:t>
            </a:r>
          </a:p>
          <a:p>
            <a:pPr marL="800100" lvl="1" indent="-342900" algn="l">
              <a:lnSpc>
                <a:spcPct val="150000"/>
              </a:lnSpc>
              <a:buFontTx/>
              <a:buChar char="‒"/>
            </a:pPr>
            <a:r>
              <a:rPr lang="en-AU" sz="2400" dirty="0">
                <a:latin typeface="+mn-lt"/>
              </a:rPr>
              <a:t>X and Y must be in the same bank to clear row buffer</a:t>
            </a:r>
          </a:p>
        </p:txBody>
      </p:sp>
    </p:spTree>
    <p:extLst>
      <p:ext uri="{BB962C8B-B14F-4D97-AF65-F5344CB8AC3E}">
        <p14:creationId xmlns:p14="http://schemas.microsoft.com/office/powerpoint/2010/main" val="2281638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7792B5-D803-4B41-824D-48CB44D1FA0C}"/>
              </a:ext>
            </a:extLst>
          </p:cNvPr>
          <p:cNvSpPr txBox="1">
            <a:spLocks/>
          </p:cNvSpPr>
          <p:nvPr/>
        </p:nvSpPr>
        <p:spPr>
          <a:xfrm>
            <a:off x="406669" y="14655"/>
            <a:ext cx="6601020" cy="910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pPr marL="0" indent="0">
              <a:buNone/>
            </a:pPr>
            <a:r>
              <a:rPr lang="en-US" sz="3500" b="1">
                <a:latin typeface="+mj-lt"/>
                <a:ea typeface="+mj-ea"/>
                <a:cs typeface="+mj-cs"/>
              </a:rPr>
              <a:t>Hammer pattern</a:t>
            </a:r>
            <a:endParaRPr lang="en-US" sz="35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84C1A-28A9-41B9-A579-AFE0EA8DB84B}"/>
              </a:ext>
            </a:extLst>
          </p:cNvPr>
          <p:cNvSpPr/>
          <p:nvPr/>
        </p:nvSpPr>
        <p:spPr>
          <a:xfrm>
            <a:off x="560583" y="925249"/>
            <a:ext cx="4087510" cy="39105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1 loop: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2 	mov (X), %eax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3 	mov (Y), %ebx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4	clflush (X)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5 	clflush (Y)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6 	</a:t>
            </a:r>
            <a:r>
              <a:rPr lang="en-AU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jmp</a:t>
            </a:r>
            <a:r>
              <a:rPr lang="en-AU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C25E9-56B5-4606-B420-9FB444DBB208}"/>
              </a:ext>
            </a:extLst>
          </p:cNvPr>
          <p:cNvSpPr/>
          <p:nvPr/>
        </p:nvSpPr>
        <p:spPr>
          <a:xfrm>
            <a:off x="4219105" y="1146247"/>
            <a:ext cx="7125079" cy="247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2400" dirty="0">
                <a:solidFill>
                  <a:srgbClr val="C00000"/>
                </a:solidFill>
                <a:latin typeface="+mn-lt"/>
              </a:rPr>
              <a:t>Double-sided hammer</a:t>
            </a:r>
          </a:p>
          <a:p>
            <a:pPr marL="800100" lvl="1" indent="-342900" algn="l">
              <a:lnSpc>
                <a:spcPct val="150000"/>
              </a:lnSpc>
              <a:buFontTx/>
              <a:buChar char="‒"/>
            </a:pPr>
            <a:r>
              <a:rPr lang="en-AU" sz="2400" dirty="0">
                <a:latin typeface="+mn-lt"/>
              </a:rPr>
              <a:t>X and Y are adjacent to the target row</a:t>
            </a:r>
          </a:p>
          <a:p>
            <a:pPr algn="l">
              <a:lnSpc>
                <a:spcPct val="150000"/>
              </a:lnSpc>
            </a:pPr>
            <a:r>
              <a:rPr lang="en-AU" sz="2400" dirty="0">
                <a:solidFill>
                  <a:srgbClr val="C00000"/>
                </a:solidFill>
                <a:latin typeface="+mn-lt"/>
              </a:rPr>
              <a:t>Single-sided hammer</a:t>
            </a:r>
            <a:endParaRPr lang="en-AU" sz="2400" dirty="0">
              <a:latin typeface="+mn-lt"/>
            </a:endParaRPr>
          </a:p>
          <a:p>
            <a:pPr marL="800100" lvl="1" indent="-342900" algn="l">
              <a:lnSpc>
                <a:spcPct val="150000"/>
              </a:lnSpc>
              <a:buFontTx/>
              <a:buChar char="‒"/>
            </a:pPr>
            <a:r>
              <a:rPr lang="en-AU" sz="2400" dirty="0">
                <a:latin typeface="+mn-lt"/>
              </a:rPr>
              <a:t>Either X or Y is adjacent to the target row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772DC-125F-4E34-95D6-E47051A097A9}"/>
              </a:ext>
            </a:extLst>
          </p:cNvPr>
          <p:cNvSpPr/>
          <p:nvPr/>
        </p:nvSpPr>
        <p:spPr>
          <a:xfrm>
            <a:off x="4219105" y="3839910"/>
            <a:ext cx="7798565" cy="1216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AU" sz="2400" dirty="0">
                <a:solidFill>
                  <a:srgbClr val="C00000"/>
                </a:solidFill>
                <a:latin typeface="+mn-lt"/>
              </a:rPr>
              <a:t>Common</a:t>
            </a:r>
          </a:p>
          <a:p>
            <a:pPr marL="800100" lvl="1" indent="-342900" algn="l">
              <a:lnSpc>
                <a:spcPct val="150000"/>
              </a:lnSpc>
              <a:buFontTx/>
              <a:buChar char="‒"/>
            </a:pPr>
            <a:r>
              <a:rPr lang="en-AU" sz="2400" dirty="0">
                <a:latin typeface="+mn-lt"/>
              </a:rPr>
              <a:t>X and Y must be in the same bank to clear row buffer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BBA5F1-F1FD-4FD8-9A55-79067C16AB1C}"/>
              </a:ext>
            </a:extLst>
          </p:cNvPr>
          <p:cNvSpPr txBox="1">
            <a:spLocks/>
          </p:cNvSpPr>
          <p:nvPr/>
        </p:nvSpPr>
        <p:spPr>
          <a:xfrm>
            <a:off x="406668" y="4801158"/>
            <a:ext cx="9367251" cy="1762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pPr marL="0" indent="0">
              <a:buNone/>
            </a:pPr>
            <a:r>
              <a:rPr lang="en-AU" sz="2600" b="1" dirty="0">
                <a:latin typeface="+mj-lt"/>
                <a:ea typeface="+mj-ea"/>
                <a:cs typeface="+mj-cs"/>
              </a:rPr>
              <a:t>Requirements</a:t>
            </a:r>
            <a:endParaRPr lang="en-AU" sz="35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AU" sz="3500" b="1" dirty="0">
                <a:latin typeface="+mj-lt"/>
                <a:ea typeface="+mj-ea"/>
                <a:cs typeface="+mj-cs"/>
              </a:rPr>
              <a:t>	</a:t>
            </a:r>
            <a:r>
              <a:rPr lang="en-AU" sz="2600" dirty="0">
                <a:latin typeface="+mj-lt"/>
                <a:ea typeface="+mj-ea"/>
                <a:cs typeface="+mj-cs"/>
              </a:rPr>
              <a:t>Mapping between a virtual address and its physical address</a:t>
            </a:r>
          </a:p>
          <a:p>
            <a:pPr marL="0" indent="0">
              <a:buNone/>
            </a:pPr>
            <a:r>
              <a:rPr lang="en-US" sz="2600" dirty="0">
                <a:latin typeface="+mj-lt"/>
                <a:ea typeface="+mj-ea"/>
                <a:cs typeface="+mj-cs"/>
              </a:rPr>
              <a:t>	</a:t>
            </a:r>
            <a:r>
              <a:rPr lang="en-AU" sz="2600" dirty="0">
                <a:latin typeface="+mj-lt"/>
                <a:ea typeface="+mj-ea"/>
                <a:cs typeface="+mj-cs"/>
              </a:rPr>
              <a:t>Mapping between a physical address and its DRAM location</a:t>
            </a:r>
            <a:endParaRPr lang="en-US" sz="260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2800" b="1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sz="35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1439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7792B5-D803-4B41-824D-48CB44D1FA0C}"/>
              </a:ext>
            </a:extLst>
          </p:cNvPr>
          <p:cNvSpPr txBox="1">
            <a:spLocks/>
          </p:cNvSpPr>
          <p:nvPr/>
        </p:nvSpPr>
        <p:spPr>
          <a:xfrm>
            <a:off x="406668" y="174171"/>
            <a:ext cx="10223232" cy="713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latin typeface="+mj-lt"/>
                <a:ea typeface="+mj-ea"/>
                <a:cs typeface="+mj-cs"/>
              </a:rPr>
              <a:t>Mapping between a virtual address and its physical address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56B99-508D-4C35-8693-A3DFBBB71327}"/>
              </a:ext>
            </a:extLst>
          </p:cNvPr>
          <p:cNvSpPr/>
          <p:nvPr/>
        </p:nvSpPr>
        <p:spPr>
          <a:xfrm>
            <a:off x="3021379" y="3429000"/>
            <a:ext cx="1568550" cy="372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68FC77-381B-47A6-BDB7-DE02CF57692B}"/>
              </a:ext>
            </a:extLst>
          </p:cNvPr>
          <p:cNvSpPr/>
          <p:nvPr/>
        </p:nvSpPr>
        <p:spPr>
          <a:xfrm>
            <a:off x="6702888" y="2392010"/>
            <a:ext cx="340659" cy="437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8F53C-BFD6-422C-A988-AEA36E3A733C}"/>
              </a:ext>
            </a:extLst>
          </p:cNvPr>
          <p:cNvSpPr/>
          <p:nvPr/>
        </p:nvSpPr>
        <p:spPr>
          <a:xfrm>
            <a:off x="7769688" y="1594151"/>
            <a:ext cx="340659" cy="437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5CF353-EDAD-4E84-9B43-8BB8AD44056B}"/>
              </a:ext>
            </a:extLst>
          </p:cNvPr>
          <p:cNvSpPr/>
          <p:nvPr/>
        </p:nvSpPr>
        <p:spPr>
          <a:xfrm>
            <a:off x="10118446" y="2294966"/>
            <a:ext cx="340659" cy="437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C4BB2-F56D-4652-9857-BD2F6A3D9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052" y="887779"/>
            <a:ext cx="6465569" cy="508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6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2" y="154152"/>
            <a:ext cx="3627474" cy="582451"/>
          </a:xfrm>
        </p:spPr>
        <p:txBody>
          <a:bodyPr>
            <a:normAutofit/>
          </a:bodyPr>
          <a:lstStyle/>
          <a:p>
            <a:r>
              <a:rPr lang="en-US" sz="3200" b="1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1" y="922033"/>
            <a:ext cx="11532049" cy="5478767"/>
          </a:xfrm>
        </p:spPr>
        <p:txBody>
          <a:bodyPr>
            <a:normAutofit/>
          </a:bodyPr>
          <a:lstStyle/>
          <a:p>
            <a:r>
              <a:rPr lang="en-AU" sz="2400" i="0" dirty="0">
                <a:solidFill>
                  <a:srgbClr val="16191F"/>
                </a:solidFill>
                <a:effectLst/>
              </a:rPr>
              <a:t>Multi-tenancy</a:t>
            </a:r>
            <a:r>
              <a:rPr lang="en-US" sz="2400" dirty="0"/>
              <a:t>:</a:t>
            </a:r>
          </a:p>
          <a:p>
            <a:r>
              <a:rPr lang="en-AU" sz="2400" i="0" dirty="0">
                <a:solidFill>
                  <a:srgbClr val="16191F"/>
                </a:solidFill>
                <a:effectLst/>
              </a:rPr>
              <a:t>Co-residency</a:t>
            </a:r>
            <a:r>
              <a:rPr lang="en-US" sz="2400" dirty="0"/>
              <a:t>:</a:t>
            </a:r>
          </a:p>
          <a:p>
            <a:r>
              <a:rPr lang="en-AU" sz="2400" b="1" i="0" dirty="0">
                <a:solidFill>
                  <a:srgbClr val="16191F"/>
                </a:solidFill>
                <a:effectLst/>
              </a:rPr>
              <a:t>Placement</a:t>
            </a:r>
            <a:r>
              <a:rPr lang="en-AU" sz="2400" b="0" i="0" dirty="0">
                <a:solidFill>
                  <a:srgbClr val="16191F"/>
                </a:solidFill>
                <a:effectLst/>
              </a:rPr>
              <a:t>:</a:t>
            </a:r>
            <a:endParaRPr lang="en-AU" sz="2400" dirty="0"/>
          </a:p>
          <a:p>
            <a:pPr lvl="1"/>
            <a:r>
              <a:rPr lang="en-US" sz="2200" b="0" i="0" dirty="0">
                <a:solidFill>
                  <a:srgbClr val="16191F"/>
                </a:solidFill>
                <a:effectLst/>
              </a:rPr>
              <a:t>The adversary manages to place their malicious VM onto the same physical machine as their target VM.</a:t>
            </a:r>
          </a:p>
          <a:p>
            <a:pPr marL="457200" lvl="1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823532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7792B5-D803-4B41-824D-48CB44D1FA0C}"/>
              </a:ext>
            </a:extLst>
          </p:cNvPr>
          <p:cNvSpPr txBox="1">
            <a:spLocks/>
          </p:cNvSpPr>
          <p:nvPr/>
        </p:nvSpPr>
        <p:spPr>
          <a:xfrm>
            <a:off x="345220" y="208428"/>
            <a:ext cx="10223232" cy="50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latin typeface="+mj-lt"/>
                <a:ea typeface="+mj-ea"/>
                <a:cs typeface="+mj-cs"/>
              </a:rPr>
              <a:t>Mapping between a physical address and its DRAM location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56B99-508D-4C35-8693-A3DFBBB71327}"/>
              </a:ext>
            </a:extLst>
          </p:cNvPr>
          <p:cNvSpPr/>
          <p:nvPr/>
        </p:nvSpPr>
        <p:spPr>
          <a:xfrm>
            <a:off x="2986734" y="3876040"/>
            <a:ext cx="1568550" cy="372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8F53C-BFD6-422C-A988-AEA36E3A733C}"/>
              </a:ext>
            </a:extLst>
          </p:cNvPr>
          <p:cNvSpPr/>
          <p:nvPr/>
        </p:nvSpPr>
        <p:spPr>
          <a:xfrm>
            <a:off x="7735043" y="2041191"/>
            <a:ext cx="340659" cy="437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5CF353-EDAD-4E84-9B43-8BB8AD44056B}"/>
              </a:ext>
            </a:extLst>
          </p:cNvPr>
          <p:cNvSpPr/>
          <p:nvPr/>
        </p:nvSpPr>
        <p:spPr>
          <a:xfrm>
            <a:off x="10083801" y="2742006"/>
            <a:ext cx="340659" cy="437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09BF7-1412-4C5F-8D47-5356ACC5B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20" y="1385191"/>
            <a:ext cx="5513151" cy="4722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3F045C-3F46-4CCA-A666-4CD1A1D33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339" y="1385190"/>
            <a:ext cx="5522339" cy="47229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93125A-0345-4C95-B9BA-B36AAA9CBB03}"/>
              </a:ext>
            </a:extLst>
          </p:cNvPr>
          <p:cNvSpPr txBox="1">
            <a:spLocks/>
          </p:cNvSpPr>
          <p:nvPr/>
        </p:nvSpPr>
        <p:spPr>
          <a:xfrm>
            <a:off x="274958" y="853816"/>
            <a:ext cx="9979172" cy="50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latin typeface="+mj-lt"/>
                <a:ea typeface="+mj-ea"/>
                <a:cs typeface="+mj-cs"/>
              </a:rPr>
              <a:t>1. bank is decided by certain bits of a physical address. 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51598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7792B5-D803-4B41-824D-48CB44D1FA0C}"/>
              </a:ext>
            </a:extLst>
          </p:cNvPr>
          <p:cNvSpPr txBox="1">
            <a:spLocks/>
          </p:cNvSpPr>
          <p:nvPr/>
        </p:nvSpPr>
        <p:spPr>
          <a:xfrm>
            <a:off x="309603" y="52865"/>
            <a:ext cx="10223232" cy="50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>
                <a:latin typeface="+mj-lt"/>
                <a:ea typeface="+mj-ea"/>
                <a:cs typeface="+mj-cs"/>
              </a:rPr>
              <a:t>Mapping between a physical address and its DRAM location</a:t>
            </a:r>
            <a:endParaRPr 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56B99-508D-4C35-8693-A3DFBBB71327}"/>
              </a:ext>
            </a:extLst>
          </p:cNvPr>
          <p:cNvSpPr/>
          <p:nvPr/>
        </p:nvSpPr>
        <p:spPr>
          <a:xfrm>
            <a:off x="2951117" y="3462728"/>
            <a:ext cx="1568550" cy="372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8F53C-BFD6-422C-A988-AEA36E3A733C}"/>
              </a:ext>
            </a:extLst>
          </p:cNvPr>
          <p:cNvSpPr/>
          <p:nvPr/>
        </p:nvSpPr>
        <p:spPr>
          <a:xfrm>
            <a:off x="7699426" y="1627879"/>
            <a:ext cx="340659" cy="437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5CF353-EDAD-4E84-9B43-8BB8AD44056B}"/>
              </a:ext>
            </a:extLst>
          </p:cNvPr>
          <p:cNvSpPr/>
          <p:nvPr/>
        </p:nvSpPr>
        <p:spPr>
          <a:xfrm>
            <a:off x="10048184" y="2328694"/>
            <a:ext cx="340659" cy="437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09BF7-1412-4C5F-8D47-5356ACC5B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03" y="971879"/>
            <a:ext cx="5513151" cy="4722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3F045C-3F46-4CCA-A666-4CD1A1D33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722" y="971878"/>
            <a:ext cx="5522339" cy="47229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8B3CFA-744F-45B5-AF03-32B0BDA18C7F}"/>
              </a:ext>
            </a:extLst>
          </p:cNvPr>
          <p:cNvSpPr txBox="1">
            <a:spLocks/>
          </p:cNvSpPr>
          <p:nvPr/>
        </p:nvSpPr>
        <p:spPr>
          <a:xfrm>
            <a:off x="239341" y="6071128"/>
            <a:ext cx="9979172" cy="50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latin typeface="+mj-lt"/>
                <a:ea typeface="+mj-ea"/>
                <a:cs typeface="+mj-cs"/>
              </a:rPr>
              <a:t>2. Row index is decided by bits 18-32 of a physical address. 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D103FC-8480-4B40-81B0-08B689BD9920}"/>
              </a:ext>
            </a:extLst>
          </p:cNvPr>
          <p:cNvSpPr txBox="1">
            <a:spLocks/>
          </p:cNvSpPr>
          <p:nvPr/>
        </p:nvSpPr>
        <p:spPr>
          <a:xfrm>
            <a:off x="309603" y="462911"/>
            <a:ext cx="9979172" cy="50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latin typeface="+mj-lt"/>
                <a:ea typeface="+mj-ea"/>
                <a:cs typeface="+mj-cs"/>
              </a:rPr>
              <a:t>1. bank is decided by certain bits of a physical address. 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0224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FFCB64-FF66-6944-8BE3-6DBDEEE4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467" y="2103437"/>
            <a:ext cx="9319066" cy="1325563"/>
          </a:xfrm>
        </p:spPr>
        <p:txBody>
          <a:bodyPr>
            <a:normAutofit/>
          </a:bodyPr>
          <a:lstStyle/>
          <a:p>
            <a:r>
              <a:rPr lang="en-AU" sz="2800" b="1" dirty="0">
                <a:ea typeface="+mn-ea"/>
                <a:cs typeface="+mn-cs"/>
              </a:rPr>
              <a:t>Power consumption-based deep-learning model stealing</a:t>
            </a:r>
          </a:p>
        </p:txBody>
      </p:sp>
    </p:spTree>
    <p:extLst>
      <p:ext uri="{BB962C8B-B14F-4D97-AF65-F5344CB8AC3E}">
        <p14:creationId xmlns:p14="http://schemas.microsoft.com/office/powerpoint/2010/main" val="2913647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2D0FFA6-598B-4E55-92C4-DA6EDA794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52" y="3980608"/>
            <a:ext cx="1762983" cy="11743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F19F9F-E2F0-44B4-9D62-5E4BAF6197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292">
            <a:off x="5616934" y="3774968"/>
            <a:ext cx="1309643" cy="1585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0BA2B2-B8A9-44B5-99BB-110A42507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105" y="1374266"/>
            <a:ext cx="914528" cy="866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ABE6-1271-4F11-80A5-282226368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9545" y="943946"/>
            <a:ext cx="4011294" cy="17275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C996C5-F860-4546-8268-F32A012183C1}"/>
              </a:ext>
            </a:extLst>
          </p:cNvPr>
          <p:cNvSpPr/>
          <p:nvPr/>
        </p:nvSpPr>
        <p:spPr>
          <a:xfrm>
            <a:off x="2029238" y="882769"/>
            <a:ext cx="1861445" cy="18709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5F8B3-527F-4A12-B547-583E2E2AE91F}"/>
              </a:ext>
            </a:extLst>
          </p:cNvPr>
          <p:cNvSpPr/>
          <p:nvPr/>
        </p:nvSpPr>
        <p:spPr>
          <a:xfrm>
            <a:off x="4312695" y="882769"/>
            <a:ext cx="4604993" cy="18709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03BE2-A5D2-4697-93E5-EDC9FEBA03AF}"/>
              </a:ext>
            </a:extLst>
          </p:cNvPr>
          <p:cNvSpPr/>
          <p:nvPr/>
        </p:nvSpPr>
        <p:spPr>
          <a:xfrm>
            <a:off x="9154365" y="3253407"/>
            <a:ext cx="1138032" cy="54157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7FBCD-FEBD-4174-A1FB-D933ACA74988}"/>
              </a:ext>
            </a:extLst>
          </p:cNvPr>
          <p:cNvSpPr/>
          <p:nvPr/>
        </p:nvSpPr>
        <p:spPr>
          <a:xfrm>
            <a:off x="5684468" y="298488"/>
            <a:ext cx="1861445" cy="64545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Victim VM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33339-07F6-4232-B646-E984AD0F6025}"/>
              </a:ext>
            </a:extLst>
          </p:cNvPr>
          <p:cNvSpPr/>
          <p:nvPr/>
        </p:nvSpPr>
        <p:spPr>
          <a:xfrm>
            <a:off x="1757082" y="3899646"/>
            <a:ext cx="7487842" cy="117437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AD464C-5F77-455B-938C-B40718AB51C8}"/>
              </a:ext>
            </a:extLst>
          </p:cNvPr>
          <p:cNvCxnSpPr>
            <a:cxnSpLocks/>
          </p:cNvCxnSpPr>
          <p:nvPr/>
        </p:nvCxnSpPr>
        <p:spPr>
          <a:xfrm>
            <a:off x="1326774" y="3765175"/>
            <a:ext cx="8803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A59361-9600-43F6-A3F9-81F13476A456}"/>
              </a:ext>
            </a:extLst>
          </p:cNvPr>
          <p:cNvSpPr/>
          <p:nvPr/>
        </p:nvSpPr>
        <p:spPr>
          <a:xfrm>
            <a:off x="2062213" y="295867"/>
            <a:ext cx="1861445" cy="64545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Malicious VM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536A84-EE51-484D-A597-F7A80D8BD6A6}"/>
              </a:ext>
            </a:extLst>
          </p:cNvPr>
          <p:cNvSpPr/>
          <p:nvPr/>
        </p:nvSpPr>
        <p:spPr>
          <a:xfrm>
            <a:off x="9154366" y="3787055"/>
            <a:ext cx="1138032" cy="54157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B82710-BAF9-4CF6-A609-CD364B87583E}"/>
              </a:ext>
            </a:extLst>
          </p:cNvPr>
          <p:cNvSpPr/>
          <p:nvPr/>
        </p:nvSpPr>
        <p:spPr>
          <a:xfrm>
            <a:off x="1757082" y="3011619"/>
            <a:ext cx="7487842" cy="6707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                                                                                     VMM/hypervisor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E75793-CF59-499D-947B-A1EF006B73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47" y="4135618"/>
            <a:ext cx="993113" cy="9070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E17E4C-E6E5-4B6A-AD8D-92D9655437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9602" y="4057843"/>
            <a:ext cx="1704344" cy="789545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E3BF622B-9191-4A6E-9016-65A09711D8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5094" y="2515885"/>
            <a:ext cx="719814" cy="457268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C6A1FB2-FE4D-433D-8D77-40BE8D521F27}"/>
              </a:ext>
            </a:extLst>
          </p:cNvPr>
          <p:cNvCxnSpPr>
            <a:cxnSpLocks/>
            <a:stCxn id="19" idx="1"/>
            <a:endCxn id="23" idx="2"/>
          </p:cNvCxnSpPr>
          <p:nvPr/>
        </p:nvCxnSpPr>
        <p:spPr>
          <a:xfrm rot="10800000">
            <a:off x="4007197" y="3463074"/>
            <a:ext cx="235451" cy="1126067"/>
          </a:xfrm>
          <a:prstGeom prst="curved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8C9FD1A-BEA8-4909-A67E-0C32848D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082" y="5326867"/>
            <a:ext cx="7808962" cy="11743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CPU and DRAM power consumption are available to VMs via Intel RAPL (Running Average Power Limit) framework.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65D5FFE-1F07-4FE8-B4EE-6DF82486C0D8}"/>
              </a:ext>
            </a:extLst>
          </p:cNvPr>
          <p:cNvCxnSpPr>
            <a:cxnSpLocks/>
            <a:stCxn id="23" idx="2"/>
            <a:endCxn id="24" idx="3"/>
          </p:cNvCxnSpPr>
          <p:nvPr/>
        </p:nvCxnSpPr>
        <p:spPr>
          <a:xfrm rot="16200000" flipH="1">
            <a:off x="5029184" y="2441085"/>
            <a:ext cx="800384" cy="2844360"/>
          </a:xfrm>
          <a:prstGeom prst="curvedConnector4">
            <a:avLst>
              <a:gd name="adj1" fmla="val 19484"/>
              <a:gd name="adj2" fmla="val 7474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CFA9CC8-D851-4583-99F6-56EB5D1C90B0}"/>
              </a:ext>
            </a:extLst>
          </p:cNvPr>
          <p:cNvSpPr/>
          <p:nvPr/>
        </p:nvSpPr>
        <p:spPr>
          <a:xfrm>
            <a:off x="2690918" y="3104424"/>
            <a:ext cx="2632556" cy="35864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Intel RAPL framework</a:t>
            </a:r>
          </a:p>
        </p:txBody>
      </p:sp>
    </p:spTree>
    <p:extLst>
      <p:ext uri="{BB962C8B-B14F-4D97-AF65-F5344CB8AC3E}">
        <p14:creationId xmlns:p14="http://schemas.microsoft.com/office/powerpoint/2010/main" val="12761954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360E185-CAE0-4EDF-8B1E-4BF265F0A1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86870"/>
            <a:ext cx="5419985" cy="570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3200" b="1" spc="-1" dirty="0">
                <a:solidFill>
                  <a:srgbClr val="000000"/>
                </a:solidFill>
              </a:rPr>
              <a:t>The flow of model stealing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CE4C9E-5CCA-45AB-A206-1C5798857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1333207"/>
            <a:ext cx="10767284" cy="4591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A9B225-2A3A-434C-9380-A0D32E5F8505}"/>
              </a:ext>
            </a:extLst>
          </p:cNvPr>
          <p:cNvSpPr txBox="1"/>
          <p:nvPr/>
        </p:nvSpPr>
        <p:spPr>
          <a:xfrm>
            <a:off x="9943216" y="6519446"/>
            <a:ext cx="24335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Zhang et al. (S&amp;P’24) </a:t>
            </a:r>
          </a:p>
        </p:txBody>
      </p:sp>
    </p:spTree>
    <p:extLst>
      <p:ext uri="{BB962C8B-B14F-4D97-AF65-F5344CB8AC3E}">
        <p14:creationId xmlns:p14="http://schemas.microsoft.com/office/powerpoint/2010/main" val="15288035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46519-B8D0-4E8E-B69B-C85F88A1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582" y="1990635"/>
            <a:ext cx="6058746" cy="1438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765982-AD98-47D4-BE2C-71FBE745BF4F}"/>
              </a:ext>
            </a:extLst>
          </p:cNvPr>
          <p:cNvSpPr txBox="1"/>
          <p:nvPr/>
        </p:nvSpPr>
        <p:spPr>
          <a:xfrm>
            <a:off x="442722" y="519558"/>
            <a:ext cx="58117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spc="-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Based on our observation, some (not all) EC2 instances have provided access to </a:t>
            </a:r>
            <a:r>
              <a:rPr lang="en-AU" sz="2400" spc="-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RAPL</a:t>
            </a:r>
          </a:p>
        </p:txBody>
      </p:sp>
    </p:spTree>
    <p:extLst>
      <p:ext uri="{BB962C8B-B14F-4D97-AF65-F5344CB8AC3E}">
        <p14:creationId xmlns:p14="http://schemas.microsoft.com/office/powerpoint/2010/main" val="1617008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31D97-79D0-41F3-A93A-F033B58A80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52" y="4293352"/>
            <a:ext cx="1762983" cy="1174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3614A-710F-4910-98CB-381788D278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38292">
            <a:off x="5616934" y="3995354"/>
            <a:ext cx="1309643" cy="1585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BCDC0B-0FB4-4BAD-AD8D-07D195D92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570" y="1150078"/>
            <a:ext cx="914528" cy="866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906881-ACEB-498C-96F3-F833026FB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10" y="719758"/>
            <a:ext cx="4011294" cy="17275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9F8F5E-D04D-4DAC-9426-0B27AC842580}"/>
              </a:ext>
            </a:extLst>
          </p:cNvPr>
          <p:cNvSpPr/>
          <p:nvPr/>
        </p:nvSpPr>
        <p:spPr>
          <a:xfrm>
            <a:off x="2118703" y="658581"/>
            <a:ext cx="1861445" cy="18709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D09B1D-5BE7-4DB0-B86D-CBF83A4EA497}"/>
              </a:ext>
            </a:extLst>
          </p:cNvPr>
          <p:cNvSpPr/>
          <p:nvPr/>
        </p:nvSpPr>
        <p:spPr>
          <a:xfrm>
            <a:off x="4402160" y="658581"/>
            <a:ext cx="4604993" cy="18709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7022D-5F15-49C5-9FDF-EB0F2524E272}"/>
              </a:ext>
            </a:extLst>
          </p:cNvPr>
          <p:cNvSpPr/>
          <p:nvPr/>
        </p:nvSpPr>
        <p:spPr>
          <a:xfrm>
            <a:off x="9154365" y="3253407"/>
            <a:ext cx="1138032" cy="54157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72DEAB-B480-40FB-A7DA-14E9EF94B6A0}"/>
              </a:ext>
            </a:extLst>
          </p:cNvPr>
          <p:cNvSpPr/>
          <p:nvPr/>
        </p:nvSpPr>
        <p:spPr>
          <a:xfrm>
            <a:off x="5773933" y="74300"/>
            <a:ext cx="2270812" cy="64545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Victim 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CA8AEC-8F01-4C21-9E73-5D780DB84777}"/>
              </a:ext>
            </a:extLst>
          </p:cNvPr>
          <p:cNvSpPr/>
          <p:nvPr/>
        </p:nvSpPr>
        <p:spPr>
          <a:xfrm>
            <a:off x="1757082" y="4212390"/>
            <a:ext cx="7487842" cy="117437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9159D9-319B-49AB-8700-7296F07DAA73}"/>
              </a:ext>
            </a:extLst>
          </p:cNvPr>
          <p:cNvCxnSpPr>
            <a:cxnSpLocks/>
          </p:cNvCxnSpPr>
          <p:nvPr/>
        </p:nvCxnSpPr>
        <p:spPr>
          <a:xfrm>
            <a:off x="1326774" y="4077919"/>
            <a:ext cx="8803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EE2DC-25B0-478D-81C6-F4CCC7FF9CD9}"/>
              </a:ext>
            </a:extLst>
          </p:cNvPr>
          <p:cNvSpPr/>
          <p:nvPr/>
        </p:nvSpPr>
        <p:spPr>
          <a:xfrm>
            <a:off x="1868418" y="74300"/>
            <a:ext cx="2270811" cy="64545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Malicious 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FE7305-1038-40A1-8AEA-79D7258EBE5D}"/>
              </a:ext>
            </a:extLst>
          </p:cNvPr>
          <p:cNvSpPr/>
          <p:nvPr/>
        </p:nvSpPr>
        <p:spPr>
          <a:xfrm>
            <a:off x="9154366" y="4099799"/>
            <a:ext cx="1138032" cy="54157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1B4977-4050-4B4C-8C58-9C4C04521988}"/>
              </a:ext>
            </a:extLst>
          </p:cNvPr>
          <p:cNvSpPr/>
          <p:nvPr/>
        </p:nvSpPr>
        <p:spPr>
          <a:xfrm>
            <a:off x="1757082" y="3249431"/>
            <a:ext cx="7487842" cy="67077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                                       Host OS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433EA1-5447-4224-873E-FE3D3241A0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055" y="4359782"/>
            <a:ext cx="993113" cy="9070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505C15-E634-46BC-9078-90608E7A01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9602" y="4370587"/>
            <a:ext cx="1704344" cy="789545"/>
          </a:xfrm>
          <a:prstGeom prst="rect">
            <a:avLst/>
          </a:prstGeom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1A59C8-749E-414A-A7F5-280FC3B906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79470" y="2391509"/>
            <a:ext cx="927367" cy="91357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72E0A55-E377-4A85-93B3-73063CC796CF}"/>
              </a:ext>
            </a:extLst>
          </p:cNvPr>
          <p:cNvCxnSpPr>
            <a:cxnSpLocks/>
            <a:stCxn id="18" idx="1"/>
            <a:endCxn id="24" idx="2"/>
          </p:cNvCxnSpPr>
          <p:nvPr/>
        </p:nvCxnSpPr>
        <p:spPr>
          <a:xfrm rot="10800000">
            <a:off x="4007197" y="3700886"/>
            <a:ext cx="235859" cy="1112419"/>
          </a:xfrm>
          <a:prstGeom prst="curvedConnector2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A5FF807-8353-486F-892A-21AD7345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052" y="5615118"/>
            <a:ext cx="7087871" cy="97309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A proof-of-concept (PoC) attack has been demonstrated in a recent docker environment, i.e., v</a:t>
            </a:r>
            <a:r>
              <a:rPr lang="en-AU" sz="2400" dirty="0" err="1"/>
              <a:t>ersion</a:t>
            </a:r>
            <a:r>
              <a:rPr lang="en-AU" sz="2400" dirty="0"/>
              <a:t> 20.10.1</a:t>
            </a:r>
            <a:endParaRPr lang="en-US" sz="2400" dirty="0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E83E3B9-4A23-4D5C-870D-7E37A045D130}"/>
              </a:ext>
            </a:extLst>
          </p:cNvPr>
          <p:cNvCxnSpPr>
            <a:cxnSpLocks/>
            <a:stCxn id="24" idx="2"/>
            <a:endCxn id="6" idx="3"/>
          </p:cNvCxnSpPr>
          <p:nvPr/>
        </p:nvCxnSpPr>
        <p:spPr>
          <a:xfrm rot="16200000" flipH="1">
            <a:off x="5037897" y="2670184"/>
            <a:ext cx="782958" cy="2844360"/>
          </a:xfrm>
          <a:prstGeom prst="curvedConnector4">
            <a:avLst>
              <a:gd name="adj1" fmla="val 18805"/>
              <a:gd name="adj2" fmla="val 11067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4B39C63-EA60-4EEE-B965-A3AE86896AF9}"/>
              </a:ext>
            </a:extLst>
          </p:cNvPr>
          <p:cNvSpPr/>
          <p:nvPr/>
        </p:nvSpPr>
        <p:spPr>
          <a:xfrm>
            <a:off x="2690918" y="3342236"/>
            <a:ext cx="2632556" cy="35864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Intel RAPL framework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2F1552-925B-4151-917B-835EDDDADD45}"/>
              </a:ext>
            </a:extLst>
          </p:cNvPr>
          <p:cNvSpPr/>
          <p:nvPr/>
        </p:nvSpPr>
        <p:spPr>
          <a:xfrm>
            <a:off x="1757082" y="2619907"/>
            <a:ext cx="7487842" cy="55760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                                Docker engine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266E1B-A350-411D-967D-D9A63CB5320A}"/>
              </a:ext>
            </a:extLst>
          </p:cNvPr>
          <p:cNvSpPr txBox="1"/>
          <p:nvPr/>
        </p:nvSpPr>
        <p:spPr>
          <a:xfrm>
            <a:off x="9943216" y="6519446"/>
            <a:ext cx="24335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Zhang et al. (S&amp;P’24) </a:t>
            </a:r>
          </a:p>
        </p:txBody>
      </p:sp>
    </p:spTree>
    <p:extLst>
      <p:ext uri="{BB962C8B-B14F-4D97-AF65-F5344CB8AC3E}">
        <p14:creationId xmlns:p14="http://schemas.microsoft.com/office/powerpoint/2010/main" val="441653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23" y="189279"/>
            <a:ext cx="3670738" cy="733104"/>
          </a:xfrm>
        </p:spPr>
        <p:txBody>
          <a:bodyPr>
            <a:normAutofit/>
          </a:bodyPr>
          <a:lstStyle/>
          <a:p>
            <a:r>
              <a:rPr lang="en-US" sz="3200" b="1" dirty="0"/>
              <a:t>Docker container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34ED34-751F-4476-A9B0-3920A5456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86" y="922383"/>
            <a:ext cx="9771428" cy="2991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57F3CF-A385-4C67-8487-C8BC4E63D7F2}"/>
              </a:ext>
            </a:extLst>
          </p:cNvPr>
          <p:cNvSpPr txBox="1"/>
          <p:nvPr/>
        </p:nvSpPr>
        <p:spPr>
          <a:xfrm>
            <a:off x="1664678" y="3914054"/>
            <a:ext cx="6096000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AU" sz="2400" b="1" dirty="0">
                <a:latin typeface="+mn-lt"/>
              </a:rPr>
              <a:t>CVE-2023-5453</a:t>
            </a:r>
            <a:r>
              <a:rPr lang="en-AU" sz="2400" dirty="0">
                <a:latin typeface="+mn-lt"/>
              </a:rPr>
              <a:t> </a:t>
            </a:r>
            <a:r>
              <a:rPr lang="en-US" sz="2400" dirty="0">
                <a:latin typeface="+mn-lt"/>
              </a:rPr>
              <a:t> has been reserved tentatively.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+mn-lt"/>
              </a:rPr>
              <a:t>What is CVE?</a:t>
            </a:r>
          </a:p>
        </p:txBody>
      </p:sp>
    </p:spTree>
    <p:extLst>
      <p:ext uri="{BB962C8B-B14F-4D97-AF65-F5344CB8AC3E}">
        <p14:creationId xmlns:p14="http://schemas.microsoft.com/office/powerpoint/2010/main" val="26202755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031" y="142032"/>
            <a:ext cx="3670738" cy="631691"/>
          </a:xfrm>
        </p:spPr>
        <p:txBody>
          <a:bodyPr>
            <a:normAutofit/>
          </a:bodyPr>
          <a:lstStyle/>
          <a:p>
            <a:r>
              <a:rPr lang="en-US" sz="3200" b="1" dirty="0"/>
              <a:t>Docker container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34ED34-751F-4476-A9B0-3920A5456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70" y="845329"/>
            <a:ext cx="9771428" cy="2991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57F3CF-A385-4C67-8487-C8BC4E63D7F2}"/>
              </a:ext>
            </a:extLst>
          </p:cNvPr>
          <p:cNvSpPr txBox="1"/>
          <p:nvPr/>
        </p:nvSpPr>
        <p:spPr>
          <a:xfrm>
            <a:off x="1541585" y="3908606"/>
            <a:ext cx="9771428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AU" sz="2400" b="1" dirty="0">
                <a:latin typeface="+mn-lt"/>
              </a:rPr>
              <a:t>CVE-2023-5453</a:t>
            </a:r>
            <a:r>
              <a:rPr lang="en-AU" sz="2400" dirty="0">
                <a:latin typeface="+mn-lt"/>
              </a:rPr>
              <a:t> </a:t>
            </a:r>
            <a:r>
              <a:rPr lang="en-US" sz="2400" dirty="0">
                <a:latin typeface="+mn-lt"/>
              </a:rPr>
              <a:t> has been reserved tentatively.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+mn-lt"/>
              </a:rPr>
              <a:t>What is CVE?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	short for Common Vulnerabilities and Exposures. The CVE list is a National Vulnerability Database (NVD) maintained by the U.S. government. </a:t>
            </a:r>
            <a:endParaRPr lang="en-AU" sz="2400" kern="100" dirty="0"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5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2" y="154152"/>
            <a:ext cx="3627474" cy="582451"/>
          </a:xfrm>
        </p:spPr>
        <p:txBody>
          <a:bodyPr>
            <a:normAutofit/>
          </a:bodyPr>
          <a:lstStyle/>
          <a:p>
            <a:r>
              <a:rPr lang="en-US" sz="3200" b="1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22033"/>
            <a:ext cx="11282916" cy="5478767"/>
          </a:xfrm>
        </p:spPr>
        <p:txBody>
          <a:bodyPr>
            <a:normAutofit/>
          </a:bodyPr>
          <a:lstStyle/>
          <a:p>
            <a:r>
              <a:rPr lang="en-AU" sz="2400" i="0" dirty="0">
                <a:solidFill>
                  <a:srgbClr val="16191F"/>
                </a:solidFill>
                <a:effectLst/>
              </a:rPr>
              <a:t>Multi-tenancy</a:t>
            </a:r>
            <a:r>
              <a:rPr lang="en-US" sz="2400" dirty="0"/>
              <a:t>:</a:t>
            </a:r>
          </a:p>
          <a:p>
            <a:r>
              <a:rPr lang="en-AU" sz="2400" i="0" dirty="0">
                <a:solidFill>
                  <a:srgbClr val="16191F"/>
                </a:solidFill>
                <a:effectLst/>
              </a:rPr>
              <a:t>Co-residency</a:t>
            </a:r>
            <a:r>
              <a:rPr lang="en-US" sz="2400" dirty="0"/>
              <a:t>:</a:t>
            </a:r>
          </a:p>
          <a:p>
            <a:r>
              <a:rPr lang="en-AU" sz="2400" i="0" dirty="0">
                <a:solidFill>
                  <a:srgbClr val="16191F"/>
                </a:solidFill>
                <a:effectLst/>
              </a:rPr>
              <a:t>Placement:</a:t>
            </a:r>
            <a:endParaRPr lang="en-AU" sz="2400" dirty="0"/>
          </a:p>
          <a:p>
            <a:r>
              <a:rPr lang="en-US" sz="2400" dirty="0">
                <a:solidFill>
                  <a:srgbClr val="16191F"/>
                </a:solidFill>
              </a:rPr>
              <a:t>C</a:t>
            </a:r>
            <a:r>
              <a:rPr lang="en-US" sz="2400" b="0" i="0" dirty="0">
                <a:solidFill>
                  <a:srgbClr val="16191F"/>
                </a:solidFill>
                <a:effectLst/>
              </a:rPr>
              <a:t>ross-VM attack </a:t>
            </a:r>
            <a:r>
              <a:rPr lang="en-AU" sz="2400" b="0" i="0" dirty="0">
                <a:solidFill>
                  <a:srgbClr val="16191F"/>
                </a:solidFill>
                <a:effectLst/>
              </a:rPr>
              <a:t>:</a:t>
            </a:r>
            <a:endParaRPr lang="en-AU" sz="2400" dirty="0"/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</a:rPr>
              <a:t>The adversary from the malicious VM breaks data confidentiality or integrity against the target </a:t>
            </a:r>
            <a:r>
              <a:rPr lang="en-US" dirty="0">
                <a:solidFill>
                  <a:srgbClr val="16191F"/>
                </a:solidFill>
              </a:rPr>
              <a:t>VM, so-called </a:t>
            </a:r>
            <a:r>
              <a:rPr lang="en-US" b="0" i="0" dirty="0">
                <a:solidFill>
                  <a:srgbClr val="16191F"/>
                </a:solidFill>
                <a:effectLst/>
              </a:rPr>
              <a:t>cross-VM attack.</a:t>
            </a:r>
          </a:p>
          <a:p>
            <a:pPr lvl="2"/>
            <a:r>
              <a:rPr lang="en-US" sz="2400" dirty="0">
                <a:solidFill>
                  <a:srgbClr val="16191F"/>
                </a:solidFill>
              </a:rPr>
              <a:t>e.g., side-channel, hardware fault</a:t>
            </a:r>
          </a:p>
          <a:p>
            <a:pPr lvl="1"/>
            <a:r>
              <a:rPr lang="en-US" b="1" dirty="0">
                <a:solidFill>
                  <a:srgbClr val="16191F"/>
                </a:solidFill>
              </a:rPr>
              <a:t>Side-channel attacks: </a:t>
            </a:r>
            <a:r>
              <a:rPr lang="en-US" dirty="0">
                <a:solidFill>
                  <a:srgbClr val="16191F"/>
                </a:solidFill>
              </a:rPr>
              <a:t>the adversary attempts to infer a secret from a victim by gathering information about security-critical operations performed by the victim.</a:t>
            </a:r>
          </a:p>
          <a:p>
            <a:pPr lvl="2"/>
            <a:r>
              <a:rPr lang="en-US" sz="2400" dirty="0">
                <a:solidFill>
                  <a:srgbClr val="16191F"/>
                </a:solidFill>
              </a:rPr>
              <a:t>e.g., power consumption based side channel</a:t>
            </a:r>
          </a:p>
          <a:p>
            <a:pPr lvl="1"/>
            <a:r>
              <a:rPr lang="en-US" b="1" dirty="0">
                <a:solidFill>
                  <a:srgbClr val="16191F"/>
                </a:solidFill>
              </a:rPr>
              <a:t>Hardware-fault attacks: </a:t>
            </a:r>
            <a:r>
              <a:rPr lang="en-US" dirty="0">
                <a:solidFill>
                  <a:srgbClr val="16191F"/>
                </a:solidFill>
              </a:rPr>
              <a:t>the adversary disrupts the normal operations of the computer hardware, compromising the integrity of the victim or the whole system.</a:t>
            </a:r>
          </a:p>
          <a:p>
            <a:pPr lvl="2"/>
            <a:r>
              <a:rPr lang="en-US" sz="2400" dirty="0">
                <a:solidFill>
                  <a:srgbClr val="16191F"/>
                </a:solidFill>
              </a:rPr>
              <a:t>e.g., </a:t>
            </a:r>
            <a:r>
              <a:rPr lang="en-US" sz="2400" dirty="0" err="1">
                <a:solidFill>
                  <a:srgbClr val="16191F"/>
                </a:solidFill>
              </a:rPr>
              <a:t>rowhammer</a:t>
            </a:r>
            <a:r>
              <a:rPr lang="en-US" sz="2400" dirty="0">
                <a:solidFill>
                  <a:srgbClr val="16191F"/>
                </a:solidFill>
              </a:rPr>
              <a:t> </a:t>
            </a:r>
          </a:p>
          <a:p>
            <a:pPr lvl="1"/>
            <a:endParaRPr lang="en-US" sz="2200" u="sng" dirty="0"/>
          </a:p>
          <a:p>
            <a:pPr lvl="1"/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3189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2" y="154152"/>
            <a:ext cx="7294998" cy="767881"/>
          </a:xfrm>
        </p:spPr>
        <p:txBody>
          <a:bodyPr>
            <a:normAutofit/>
          </a:bodyPr>
          <a:lstStyle/>
          <a:p>
            <a:r>
              <a:rPr lang="en-US" sz="3200" b="1" dirty="0"/>
              <a:t>From the Attacker’s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22033"/>
            <a:ext cx="11282916" cy="4439676"/>
          </a:xfrm>
        </p:spPr>
        <p:txBody>
          <a:bodyPr>
            <a:normAutofit/>
          </a:bodyPr>
          <a:lstStyle/>
          <a:p>
            <a:r>
              <a:rPr lang="en-AU" sz="2400" b="1" i="0" dirty="0">
                <a:solidFill>
                  <a:srgbClr val="16191F"/>
                </a:solidFill>
                <a:effectLst/>
              </a:rPr>
              <a:t>Step 1: </a:t>
            </a:r>
          </a:p>
          <a:p>
            <a:pPr lvl="1"/>
            <a:r>
              <a:rPr lang="en-AU" i="0" dirty="0">
                <a:solidFill>
                  <a:srgbClr val="16191F"/>
                </a:solidFill>
                <a:effectLst/>
              </a:rPr>
              <a:t>map the internal cloud infrastructure (cloud cartography)</a:t>
            </a:r>
            <a:endParaRPr lang="en-US" dirty="0"/>
          </a:p>
          <a:p>
            <a:r>
              <a:rPr lang="en-AU" sz="2400" b="1" i="0" dirty="0">
                <a:solidFill>
                  <a:srgbClr val="16191F"/>
                </a:solidFill>
                <a:effectLst/>
              </a:rPr>
              <a:t>Step 2:</a:t>
            </a:r>
          </a:p>
          <a:p>
            <a:pPr lvl="1"/>
            <a:r>
              <a:rPr lang="en-AU" dirty="0">
                <a:solidFill>
                  <a:srgbClr val="16191F"/>
                </a:solidFill>
              </a:rPr>
              <a:t>check if </a:t>
            </a:r>
            <a:r>
              <a:rPr lang="en-US" dirty="0">
                <a:solidFill>
                  <a:srgbClr val="16191F"/>
                </a:solidFill>
              </a:rPr>
              <a:t>two instances are co-resident on the same physical machine </a:t>
            </a:r>
          </a:p>
          <a:p>
            <a:r>
              <a:rPr lang="en-AU" sz="2400" b="1" i="0" dirty="0">
                <a:solidFill>
                  <a:srgbClr val="16191F"/>
                </a:solidFill>
                <a:effectLst/>
              </a:rPr>
              <a:t>Step 3:</a:t>
            </a:r>
            <a:endParaRPr lang="en-AU" sz="2400" i="0" dirty="0">
              <a:solidFill>
                <a:srgbClr val="16191F"/>
              </a:solidFill>
              <a:effectLst/>
            </a:endParaRPr>
          </a:p>
          <a:p>
            <a:pPr lvl="1"/>
            <a:r>
              <a:rPr lang="en-AU" dirty="0">
                <a:solidFill>
                  <a:srgbClr val="16191F"/>
                </a:solidFill>
              </a:rPr>
              <a:t>launch a VM that is highly likely to be co-resident with the target VM</a:t>
            </a:r>
          </a:p>
          <a:p>
            <a:r>
              <a:rPr lang="en-AU" sz="2400" b="1" i="0" dirty="0">
                <a:solidFill>
                  <a:srgbClr val="16191F"/>
                </a:solidFill>
                <a:effectLst/>
              </a:rPr>
              <a:t>Step 4:</a:t>
            </a:r>
          </a:p>
          <a:p>
            <a:pPr lvl="1"/>
            <a:r>
              <a:rPr lang="en-AU" dirty="0">
                <a:solidFill>
                  <a:srgbClr val="16191F"/>
                </a:solidFill>
              </a:rPr>
              <a:t>launch a cross-VM attack</a:t>
            </a:r>
            <a:endParaRPr lang="en-US" dirty="0">
              <a:solidFill>
                <a:srgbClr val="16191F"/>
              </a:solidFill>
            </a:endParaRPr>
          </a:p>
          <a:p>
            <a:pPr lvl="1"/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97750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2" y="154152"/>
            <a:ext cx="7294998" cy="767881"/>
          </a:xfrm>
        </p:spPr>
        <p:txBody>
          <a:bodyPr>
            <a:normAutofit/>
          </a:bodyPr>
          <a:lstStyle/>
          <a:p>
            <a:r>
              <a:rPr lang="en-US" sz="3200" b="1" dirty="0"/>
              <a:t>Attacker’s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22033"/>
            <a:ext cx="11282916" cy="161161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6191F"/>
                </a:solidFill>
              </a:rPr>
              <a:t>Not affiliated with public cloud provider</a:t>
            </a:r>
            <a:endParaRPr lang="en-AU" sz="2400" dirty="0">
              <a:solidFill>
                <a:srgbClr val="16191F"/>
              </a:solidFill>
            </a:endParaRPr>
          </a:p>
          <a:p>
            <a:r>
              <a:rPr lang="en-AU" sz="2400" dirty="0">
                <a:solidFill>
                  <a:srgbClr val="16191F"/>
                </a:solidFill>
              </a:rPr>
              <a:t>Can run many VMs </a:t>
            </a:r>
          </a:p>
          <a:p>
            <a:r>
              <a:rPr lang="en-US" sz="2400" dirty="0">
                <a:solidFill>
                  <a:srgbClr val="16191F"/>
                </a:solidFill>
              </a:rPr>
              <a:t>Their VMs can be placed on the same physical hardware as victim VMs</a:t>
            </a:r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0884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1" y="154152"/>
            <a:ext cx="8160069" cy="767881"/>
          </a:xfrm>
        </p:spPr>
        <p:txBody>
          <a:bodyPr>
            <a:normAutofit/>
          </a:bodyPr>
          <a:lstStyle/>
          <a:p>
            <a:r>
              <a:rPr lang="en-US" sz="3200" b="1" dirty="0"/>
              <a:t>Case study: Amazon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22033"/>
            <a:ext cx="11282916" cy="4439676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16191F"/>
                </a:solidFill>
              </a:rPr>
              <a:t>Clients:</a:t>
            </a:r>
          </a:p>
          <a:p>
            <a:pPr lvl="1"/>
            <a:r>
              <a:rPr lang="en-AU" sz="2600" dirty="0">
                <a:solidFill>
                  <a:srgbClr val="16191F"/>
                </a:solidFill>
              </a:rPr>
              <a:t>specify region, availability zone and instance type.</a:t>
            </a:r>
            <a:endParaRPr lang="en-AU" sz="2600" i="0" dirty="0">
              <a:solidFill>
                <a:srgbClr val="16191F"/>
              </a:solidFill>
              <a:effectLst/>
            </a:endParaRPr>
          </a:p>
          <a:p>
            <a:r>
              <a:rPr lang="en-AU" sz="2400" b="1" i="0" dirty="0">
                <a:solidFill>
                  <a:srgbClr val="16191F"/>
                </a:solidFill>
                <a:effectLst/>
              </a:rPr>
              <a:t>Instances:</a:t>
            </a:r>
          </a:p>
          <a:p>
            <a:pPr lvl="1"/>
            <a:r>
              <a:rPr lang="en-AU" sz="2600" dirty="0">
                <a:solidFill>
                  <a:srgbClr val="16191F"/>
                </a:solidFill>
              </a:rPr>
              <a:t>placed onto single physical machine</a:t>
            </a:r>
          </a:p>
          <a:p>
            <a:pPr lvl="1"/>
            <a:r>
              <a:rPr lang="en-AU" sz="2600" i="0" dirty="0">
                <a:solidFill>
                  <a:srgbClr val="16191F"/>
                </a:solidFill>
                <a:effectLst/>
              </a:rPr>
              <a:t>assigned external IP addresses and internal IP addresses.</a:t>
            </a:r>
          </a:p>
          <a:p>
            <a:pPr marL="457200" lvl="1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20977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54707</TotalTime>
  <Words>2112</Words>
  <Application>Microsoft Office PowerPoint</Application>
  <PresentationFormat>Widescreen</PresentationFormat>
  <Paragraphs>345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Söhne</vt:lpstr>
      <vt:lpstr>Arial</vt:lpstr>
      <vt:lpstr>Calibri</vt:lpstr>
      <vt:lpstr>Calibri Light</vt:lpstr>
      <vt:lpstr>Comic Sans MS</vt:lpstr>
      <vt:lpstr>Tahoma</vt:lpstr>
      <vt:lpstr>Times New Roman</vt:lpstr>
      <vt:lpstr>Wingdings</vt:lpstr>
      <vt:lpstr>Office Theme</vt:lpstr>
      <vt:lpstr>Week 11 Cloud Security</vt:lpstr>
      <vt:lpstr>Public cloud becomes tempting target</vt:lpstr>
      <vt:lpstr>Overview</vt:lpstr>
      <vt:lpstr>Key Terms</vt:lpstr>
      <vt:lpstr>Key Terms</vt:lpstr>
      <vt:lpstr>Key Terms</vt:lpstr>
      <vt:lpstr>From the Attacker’s perspective</vt:lpstr>
      <vt:lpstr>Attacker’s capabilities</vt:lpstr>
      <vt:lpstr>Case study: Amazon EC2</vt:lpstr>
      <vt:lpstr>Case study: Amazon EC2</vt:lpstr>
      <vt:lpstr>Step 1: map the internal cloud infrastructure</vt:lpstr>
      <vt:lpstr>Survey public servers on EC2</vt:lpstr>
      <vt:lpstr>Survey public servers on EC2</vt:lpstr>
      <vt:lpstr>Survey public servers on EC2</vt:lpstr>
      <vt:lpstr>Survey public servers on EC2</vt:lpstr>
      <vt:lpstr>Survey public servers on EC2</vt:lpstr>
      <vt:lpstr>EC2 Instance placement properties</vt:lpstr>
      <vt:lpstr>EC2 Instance placement properties</vt:lpstr>
      <vt:lpstr>Step 2: check if two instances are co-resident on the same physical machine </vt:lpstr>
      <vt:lpstr>Step 3: launch a VM that is highly likely to be co-resident with the target VM</vt:lpstr>
      <vt:lpstr>Steps 1-3: achieving co-residence with a target VM</vt:lpstr>
      <vt:lpstr>Mitigating co-residence attacks</vt:lpstr>
      <vt:lpstr>Updating VM placement policy</vt:lpstr>
      <vt:lpstr>Updating VM placement policy</vt:lpstr>
      <vt:lpstr>Updating VM placement policy</vt:lpstr>
      <vt:lpstr>Updating VM placement policy</vt:lpstr>
      <vt:lpstr>Updating VM placement policy</vt:lpstr>
      <vt:lpstr>Updating networking management</vt:lpstr>
      <vt:lpstr>Deploying VPC</vt:lpstr>
      <vt:lpstr>Is it possible to achieve co-residence in the presence of the countermeasures? </vt:lpstr>
      <vt:lpstr>Step 4: launch cross-VM attacks</vt:lpstr>
      <vt:lpstr>Rowhammer-induced accuracy depletion in deep-learning models</vt:lpstr>
      <vt:lpstr>PowerPoint Presentation</vt:lpstr>
      <vt:lpstr>DNN key terms</vt:lpstr>
      <vt:lpstr>DNN key terms</vt:lpstr>
      <vt:lpstr>An example: CNN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consumption-based deep-learning model stealing</vt:lpstr>
      <vt:lpstr>PowerPoint Presentation</vt:lpstr>
      <vt:lpstr>The flow of model stealing</vt:lpstr>
      <vt:lpstr>PowerPoint Presentation</vt:lpstr>
      <vt:lpstr>PowerPoint Presentation</vt:lpstr>
      <vt:lpstr>Docker container</vt:lpstr>
      <vt:lpstr>Docker container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张 智</cp:lastModifiedBy>
  <cp:revision>4299</cp:revision>
  <dcterms:created xsi:type="dcterms:W3CDTF">1999-05-23T11:18:07Z</dcterms:created>
  <dcterms:modified xsi:type="dcterms:W3CDTF">2023-10-10T06:33:32Z</dcterms:modified>
  <cp:category>Lecture</cp:category>
</cp:coreProperties>
</file>