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66"/>
  </p:notesMasterIdLst>
  <p:handoutMasterIdLst>
    <p:handoutMasterId r:id="rId67"/>
  </p:handoutMasterIdLst>
  <p:sldIdLst>
    <p:sldId id="1344" r:id="rId2"/>
    <p:sldId id="349" r:id="rId3"/>
    <p:sldId id="1347" r:id="rId4"/>
    <p:sldId id="1349" r:id="rId5"/>
    <p:sldId id="1348" r:id="rId6"/>
    <p:sldId id="1376" r:id="rId7"/>
    <p:sldId id="1329" r:id="rId8"/>
    <p:sldId id="1350" r:id="rId9"/>
    <p:sldId id="1351" r:id="rId10"/>
    <p:sldId id="1352" r:id="rId11"/>
    <p:sldId id="312" r:id="rId12"/>
    <p:sldId id="276" r:id="rId13"/>
    <p:sldId id="319" r:id="rId14"/>
    <p:sldId id="540" r:id="rId15"/>
    <p:sldId id="347" r:id="rId16"/>
    <p:sldId id="543" r:id="rId17"/>
    <p:sldId id="321" r:id="rId18"/>
    <p:sldId id="1374" r:id="rId19"/>
    <p:sldId id="320" r:id="rId20"/>
    <p:sldId id="322" r:id="rId21"/>
    <p:sldId id="273" r:id="rId22"/>
    <p:sldId id="539" r:id="rId23"/>
    <p:sldId id="1353" r:id="rId24"/>
    <p:sldId id="1356" r:id="rId25"/>
    <p:sldId id="1375" r:id="rId26"/>
    <p:sldId id="1354" r:id="rId27"/>
    <p:sldId id="536" r:id="rId28"/>
    <p:sldId id="346" r:id="rId29"/>
    <p:sldId id="274" r:id="rId30"/>
    <p:sldId id="541" r:id="rId31"/>
    <p:sldId id="342" r:id="rId32"/>
    <p:sldId id="288" r:id="rId33"/>
    <p:sldId id="1295" r:id="rId34"/>
    <p:sldId id="290" r:id="rId35"/>
    <p:sldId id="1365" r:id="rId36"/>
    <p:sldId id="1366" r:id="rId37"/>
    <p:sldId id="1367" r:id="rId38"/>
    <p:sldId id="264" r:id="rId39"/>
    <p:sldId id="265" r:id="rId40"/>
    <p:sldId id="266" r:id="rId41"/>
    <p:sldId id="267" r:id="rId42"/>
    <p:sldId id="1361" r:id="rId43"/>
    <p:sldId id="269" r:id="rId44"/>
    <p:sldId id="270" r:id="rId45"/>
    <p:sldId id="271" r:id="rId46"/>
    <p:sldId id="272" r:id="rId47"/>
    <p:sldId id="275" r:id="rId48"/>
    <p:sldId id="1363" r:id="rId49"/>
    <p:sldId id="1362" r:id="rId50"/>
    <p:sldId id="287" r:id="rId51"/>
    <p:sldId id="291" r:id="rId52"/>
    <p:sldId id="299" r:id="rId53"/>
    <p:sldId id="302" r:id="rId54"/>
    <p:sldId id="490" r:id="rId55"/>
    <p:sldId id="1358" r:id="rId56"/>
    <p:sldId id="1360" r:id="rId57"/>
    <p:sldId id="1372" r:id="rId58"/>
    <p:sldId id="1373" r:id="rId59"/>
    <p:sldId id="1369" r:id="rId60"/>
    <p:sldId id="1364" r:id="rId61"/>
    <p:sldId id="1370" r:id="rId62"/>
    <p:sldId id="1371" r:id="rId63"/>
    <p:sldId id="268" r:id="rId64"/>
    <p:sldId id="333" r:id="rId65"/>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68550" autoAdjust="0"/>
  </p:normalViewPr>
  <p:slideViewPr>
    <p:cSldViewPr snapToGrid="0">
      <p:cViewPr varScale="1">
        <p:scale>
          <a:sx n="48" d="100"/>
          <a:sy n="48" d="100"/>
        </p:scale>
        <p:origin x="1374" y="60"/>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 zhang" userId="36bdf691fd3510be" providerId="LiveId" clId="{AE11FFF5-589E-114A-81B6-A0F488281AF4}"/>
    <pc:docChg chg="modSld">
      <pc:chgData name="zhi zhang" userId="36bdf691fd3510be" providerId="LiveId" clId="{AE11FFF5-589E-114A-81B6-A0F488281AF4}" dt="2024-07-12T05:50:59.849" v="15" actId="20577"/>
      <pc:docMkLst>
        <pc:docMk/>
      </pc:docMkLst>
      <pc:sldChg chg="modSp mod">
        <pc:chgData name="zhi zhang" userId="36bdf691fd3510be" providerId="LiveId" clId="{AE11FFF5-589E-114A-81B6-A0F488281AF4}" dt="2024-07-12T05:50:59.849" v="15" actId="20577"/>
        <pc:sldMkLst>
          <pc:docMk/>
          <pc:sldMk cId="146581613" sldId="1354"/>
        </pc:sldMkLst>
        <pc:spChg chg="mod">
          <ac:chgData name="zhi zhang" userId="36bdf691fd3510be" providerId="LiveId" clId="{AE11FFF5-589E-114A-81B6-A0F488281AF4}" dt="2024-07-12T05:50:59.849" v="15" actId="20577"/>
          <ac:spMkLst>
            <pc:docMk/>
            <pc:sldMk cId="146581613" sldId="1354"/>
            <ac:spMk id="3" creationId="{56279952-E4DB-7445-83D2-1C8ADC55F074}"/>
          </ac:spMkLst>
        </pc:spChg>
      </pc:sldChg>
    </pc:docChg>
  </pc:docChgLst>
  <pc:docChgLst>
    <pc:chgData name="张 智" userId="36bdf691fd3510be" providerId="LiveId" clId="{D05EFBDE-8E17-4BF0-9C9C-A20410AB5915}"/>
    <pc:docChg chg="undo custSel addSld delSld modSld sldOrd">
      <pc:chgData name="张 智" userId="36bdf691fd3510be" providerId="LiveId" clId="{D05EFBDE-8E17-4BF0-9C9C-A20410AB5915}" dt="2024-07-22T15:11:33.234" v="5710" actId="20577"/>
      <pc:docMkLst>
        <pc:docMk/>
      </pc:docMkLst>
      <pc:sldChg chg="del">
        <pc:chgData name="张 智" userId="36bdf691fd3510be" providerId="LiveId" clId="{D05EFBDE-8E17-4BF0-9C9C-A20410AB5915}" dt="2024-07-22T14:36:29.835" v="5140" actId="2696"/>
        <pc:sldMkLst>
          <pc:docMk/>
          <pc:sldMk cId="3503711615" sldId="260"/>
        </pc:sldMkLst>
      </pc:sldChg>
      <pc:sldChg chg="modSp add del mod">
        <pc:chgData name="张 智" userId="36bdf691fd3510be" providerId="LiveId" clId="{D05EFBDE-8E17-4BF0-9C9C-A20410AB5915}" dt="2024-07-17T04:50:39.253" v="819" actId="2696"/>
        <pc:sldMkLst>
          <pc:docMk/>
          <pc:sldMk cId="3275055312" sldId="262"/>
        </pc:sldMkLst>
        <pc:spChg chg="mod">
          <ac:chgData name="张 智" userId="36bdf691fd3510be" providerId="LiveId" clId="{D05EFBDE-8E17-4BF0-9C9C-A20410AB5915}" dt="2024-07-17T04:50:23.443" v="818" actId="20577"/>
          <ac:spMkLst>
            <pc:docMk/>
            <pc:sldMk cId="3275055312" sldId="262"/>
            <ac:spMk id="2" creationId="{00000000-0000-0000-0000-000000000000}"/>
          </ac:spMkLst>
        </pc:spChg>
      </pc:sldChg>
      <pc:sldChg chg="modSp mod modNotesTx">
        <pc:chgData name="张 智" userId="36bdf691fd3510be" providerId="LiveId" clId="{D05EFBDE-8E17-4BF0-9C9C-A20410AB5915}" dt="2024-07-22T14:50:54.436" v="5483" actId="20577"/>
        <pc:sldMkLst>
          <pc:docMk/>
          <pc:sldMk cId="1469224897" sldId="273"/>
        </pc:sldMkLst>
        <pc:spChg chg="mod">
          <ac:chgData name="张 智" userId="36bdf691fd3510be" providerId="LiveId" clId="{D05EFBDE-8E17-4BF0-9C9C-A20410AB5915}" dt="2024-07-22T14:50:49.275" v="5482" actId="20577"/>
          <ac:spMkLst>
            <pc:docMk/>
            <pc:sldMk cId="1469224897" sldId="273"/>
            <ac:spMk id="3" creationId="{56279952-E4DB-7445-83D2-1C8ADC55F074}"/>
          </ac:spMkLst>
        </pc:spChg>
      </pc:sldChg>
      <pc:sldChg chg="modSp mod modNotesTx">
        <pc:chgData name="张 智" userId="36bdf691fd3510be" providerId="LiveId" clId="{D05EFBDE-8E17-4BF0-9C9C-A20410AB5915}" dt="2024-07-22T14:58:46.130" v="5682" actId="20577"/>
        <pc:sldMkLst>
          <pc:docMk/>
          <pc:sldMk cId="1892611882" sldId="274"/>
        </pc:sldMkLst>
        <pc:spChg chg="mod">
          <ac:chgData name="张 智" userId="36bdf691fd3510be" providerId="LiveId" clId="{D05EFBDE-8E17-4BF0-9C9C-A20410AB5915}" dt="2024-07-19T08:05:20.490" v="2878" actId="20577"/>
          <ac:spMkLst>
            <pc:docMk/>
            <pc:sldMk cId="1892611882" sldId="274"/>
            <ac:spMk id="3" creationId="{D414E03A-E6FC-764F-9D80-282B98177B8B}"/>
          </ac:spMkLst>
        </pc:spChg>
      </pc:sldChg>
      <pc:sldChg chg="addSp delSp modSp mod modNotesTx">
        <pc:chgData name="张 智" userId="36bdf691fd3510be" providerId="LiveId" clId="{D05EFBDE-8E17-4BF0-9C9C-A20410AB5915}" dt="2024-07-22T14:39:28.477" v="5201" actId="20577"/>
        <pc:sldMkLst>
          <pc:docMk/>
          <pc:sldMk cId="4215697357" sldId="276"/>
        </pc:sldMkLst>
        <pc:spChg chg="mod">
          <ac:chgData name="张 智" userId="36bdf691fd3510be" providerId="LiveId" clId="{D05EFBDE-8E17-4BF0-9C9C-A20410AB5915}" dt="2024-07-17T05:08:54.216" v="1076" actId="1076"/>
          <ac:spMkLst>
            <pc:docMk/>
            <pc:sldMk cId="4215697357" sldId="276"/>
            <ac:spMk id="2" creationId="{5C4F01C5-5333-2248-B03B-703C97F7CC69}"/>
          </ac:spMkLst>
        </pc:spChg>
        <pc:spChg chg="mod">
          <ac:chgData name="张 智" userId="36bdf691fd3510be" providerId="LiveId" clId="{D05EFBDE-8E17-4BF0-9C9C-A20410AB5915}" dt="2024-07-22T02:57:30.519" v="3274" actId="108"/>
          <ac:spMkLst>
            <pc:docMk/>
            <pc:sldMk cId="4215697357" sldId="276"/>
            <ac:spMk id="6" creationId="{823E95F5-393A-43E7-9F14-C47021EF0545}"/>
          </ac:spMkLst>
        </pc:spChg>
        <pc:spChg chg="mod">
          <ac:chgData name="张 智" userId="36bdf691fd3510be" providerId="LiveId" clId="{D05EFBDE-8E17-4BF0-9C9C-A20410AB5915}" dt="2024-07-22T02:57:21.262" v="3273" actId="108"/>
          <ac:spMkLst>
            <pc:docMk/>
            <pc:sldMk cId="4215697357" sldId="276"/>
            <ac:spMk id="7" creationId="{0B403A3E-5FF0-4752-8688-39CA304628D9}"/>
          </ac:spMkLst>
        </pc:spChg>
        <pc:spChg chg="add mod">
          <ac:chgData name="张 智" userId="36bdf691fd3510be" providerId="LiveId" clId="{D05EFBDE-8E17-4BF0-9C9C-A20410AB5915}" dt="2024-07-22T02:55:13.694" v="3227" actId="1076"/>
          <ac:spMkLst>
            <pc:docMk/>
            <pc:sldMk cId="4215697357" sldId="276"/>
            <ac:spMk id="13" creationId="{196B923E-C219-4A31-845F-F4264C54651E}"/>
          </ac:spMkLst>
        </pc:spChg>
        <pc:spChg chg="add mod">
          <ac:chgData name="张 智" userId="36bdf691fd3510be" providerId="LiveId" clId="{D05EFBDE-8E17-4BF0-9C9C-A20410AB5915}" dt="2024-07-22T02:55:17.269" v="3228" actId="14100"/>
          <ac:spMkLst>
            <pc:docMk/>
            <pc:sldMk cId="4215697357" sldId="276"/>
            <ac:spMk id="16" creationId="{D76B5E46-ED37-42F6-B502-1C482CBFC0FF}"/>
          </ac:spMkLst>
        </pc:spChg>
        <pc:spChg chg="add mod">
          <ac:chgData name="张 智" userId="36bdf691fd3510be" providerId="LiveId" clId="{D05EFBDE-8E17-4BF0-9C9C-A20410AB5915}" dt="2024-07-22T02:54:51.199" v="3224" actId="108"/>
          <ac:spMkLst>
            <pc:docMk/>
            <pc:sldMk cId="4215697357" sldId="276"/>
            <ac:spMk id="20" creationId="{FB9722F3-74BF-4614-8C13-01217D49A949}"/>
          </ac:spMkLst>
        </pc:spChg>
        <pc:spChg chg="add del mod">
          <ac:chgData name="张 智" userId="36bdf691fd3510be" providerId="LiveId" clId="{D05EFBDE-8E17-4BF0-9C9C-A20410AB5915}" dt="2024-07-22T02:57:00.494" v="3269" actId="1076"/>
          <ac:spMkLst>
            <pc:docMk/>
            <pc:sldMk cId="4215697357" sldId="276"/>
            <ac:spMk id="21" creationId="{516D40A9-D65A-4AD7-A072-B3C761F645A8}"/>
          </ac:spMkLst>
        </pc:spChg>
        <pc:spChg chg="mod">
          <ac:chgData name="张 智" userId="36bdf691fd3510be" providerId="LiveId" clId="{D05EFBDE-8E17-4BF0-9C9C-A20410AB5915}" dt="2024-07-22T02:57:09.466" v="3272" actId="20577"/>
          <ac:spMkLst>
            <pc:docMk/>
            <pc:sldMk cId="4215697357" sldId="276"/>
            <ac:spMk id="22" creationId="{FFE11DEE-2125-473A-A3E5-47875C61326D}"/>
          </ac:spMkLst>
        </pc:spChg>
        <pc:spChg chg="add mod">
          <ac:chgData name="张 智" userId="36bdf691fd3510be" providerId="LiveId" clId="{D05EFBDE-8E17-4BF0-9C9C-A20410AB5915}" dt="2024-07-22T02:55:12.054" v="3226" actId="1076"/>
          <ac:spMkLst>
            <pc:docMk/>
            <pc:sldMk cId="4215697357" sldId="276"/>
            <ac:spMk id="26" creationId="{8E170B14-C4ED-4E62-9313-537B91F2B249}"/>
          </ac:spMkLst>
        </pc:spChg>
        <pc:picChg chg="add del mod">
          <ac:chgData name="张 智" userId="36bdf691fd3510be" providerId="LiveId" clId="{D05EFBDE-8E17-4BF0-9C9C-A20410AB5915}" dt="2024-07-17T05:09:50.471" v="1095" actId="478"/>
          <ac:picMkLst>
            <pc:docMk/>
            <pc:sldMk cId="4215697357" sldId="276"/>
            <ac:picMk id="11" creationId="{3EC68DCA-5224-4BE7-BDA2-213523B5BF5F}"/>
          </ac:picMkLst>
        </pc:picChg>
        <pc:picChg chg="add del mod">
          <ac:chgData name="张 智" userId="36bdf691fd3510be" providerId="LiveId" clId="{D05EFBDE-8E17-4BF0-9C9C-A20410AB5915}" dt="2024-07-17T05:10:02.694" v="1100" actId="478"/>
          <ac:picMkLst>
            <pc:docMk/>
            <pc:sldMk cId="4215697357" sldId="276"/>
            <ac:picMk id="12" creationId="{6EEFCB53-C9DF-41DB-9FBC-771F208A554E}"/>
          </ac:picMkLst>
        </pc:picChg>
        <pc:picChg chg="mod">
          <ac:chgData name="张 智" userId="36bdf691fd3510be" providerId="LiveId" clId="{D05EFBDE-8E17-4BF0-9C9C-A20410AB5915}" dt="2024-07-17T05:08:57.881" v="1077" actId="1076"/>
          <ac:picMkLst>
            <pc:docMk/>
            <pc:sldMk cId="4215697357" sldId="276"/>
            <ac:picMk id="14" creationId="{7F27A32D-012E-487E-9F76-F978F9DC8995}"/>
          </ac:picMkLst>
        </pc:picChg>
        <pc:picChg chg="mod">
          <ac:chgData name="张 智" userId="36bdf691fd3510be" providerId="LiveId" clId="{D05EFBDE-8E17-4BF0-9C9C-A20410AB5915}" dt="2024-07-17T05:09:26.112" v="1085" actId="1076"/>
          <ac:picMkLst>
            <pc:docMk/>
            <pc:sldMk cId="4215697357" sldId="276"/>
            <ac:picMk id="15" creationId="{2353EA15-6D79-4240-8A66-C5BA33A3D680}"/>
          </ac:picMkLst>
        </pc:picChg>
        <pc:picChg chg="add mod">
          <ac:chgData name="张 智" userId="36bdf691fd3510be" providerId="LiveId" clId="{D05EFBDE-8E17-4BF0-9C9C-A20410AB5915}" dt="2024-07-22T02:54:16.718" v="3213" actId="1076"/>
          <ac:picMkLst>
            <pc:docMk/>
            <pc:sldMk cId="4215697357" sldId="276"/>
            <ac:picMk id="17" creationId="{46D4DA6C-F919-416B-AB81-FD8CE1E842A4}"/>
          </ac:picMkLst>
        </pc:picChg>
        <pc:picChg chg="add mod">
          <ac:chgData name="张 智" userId="36bdf691fd3510be" providerId="LiveId" clId="{D05EFBDE-8E17-4BF0-9C9C-A20410AB5915}" dt="2024-07-22T02:54:16.718" v="3213" actId="1076"/>
          <ac:picMkLst>
            <pc:docMk/>
            <pc:sldMk cId="4215697357" sldId="276"/>
            <ac:picMk id="18" creationId="{E3D02B94-3D9E-4CAF-830E-15C01E2937E5}"/>
          </ac:picMkLst>
        </pc:picChg>
        <pc:picChg chg="del mod">
          <ac:chgData name="张 智" userId="36bdf691fd3510be" providerId="LiveId" clId="{D05EFBDE-8E17-4BF0-9C9C-A20410AB5915}" dt="2024-07-17T05:03:36.097" v="997" actId="478"/>
          <ac:picMkLst>
            <pc:docMk/>
            <pc:sldMk cId="4215697357" sldId="276"/>
            <ac:picMk id="19" creationId="{50BADE94-329D-43E5-AB76-040A1E95DAD0}"/>
          </ac:picMkLst>
        </pc:picChg>
        <pc:picChg chg="add mod">
          <ac:chgData name="张 智" userId="36bdf691fd3510be" providerId="LiveId" clId="{D05EFBDE-8E17-4BF0-9C9C-A20410AB5915}" dt="2024-07-22T02:54:27.869" v="3219" actId="1076"/>
          <ac:picMkLst>
            <pc:docMk/>
            <pc:sldMk cId="4215697357" sldId="276"/>
            <ac:picMk id="19" creationId="{C42816E7-4079-4F19-AB0B-E23B3BB64D51}"/>
          </ac:picMkLst>
        </pc:picChg>
        <pc:picChg chg="del mod">
          <ac:chgData name="张 智" userId="36bdf691fd3510be" providerId="LiveId" clId="{D05EFBDE-8E17-4BF0-9C9C-A20410AB5915}" dt="2024-07-17T05:09:12.456" v="1081" actId="478"/>
          <ac:picMkLst>
            <pc:docMk/>
            <pc:sldMk cId="4215697357" sldId="276"/>
            <ac:picMk id="20" creationId="{FBB93BFE-115B-470A-9D2C-2ACF686B9C7F}"/>
          </ac:picMkLst>
        </pc:picChg>
        <pc:picChg chg="add mod">
          <ac:chgData name="张 智" userId="36bdf691fd3510be" providerId="LiveId" clId="{D05EFBDE-8E17-4BF0-9C9C-A20410AB5915}" dt="2024-07-17T05:09:59.752" v="1099" actId="1076"/>
          <ac:picMkLst>
            <pc:docMk/>
            <pc:sldMk cId="4215697357" sldId="276"/>
            <ac:picMk id="23" creationId="{CD92780A-AC18-4DD2-82AF-658C8C7F8977}"/>
          </ac:picMkLst>
        </pc:picChg>
        <pc:picChg chg="add mod">
          <ac:chgData name="张 智" userId="36bdf691fd3510be" providerId="LiveId" clId="{D05EFBDE-8E17-4BF0-9C9C-A20410AB5915}" dt="2024-07-17T05:10:07.769" v="1102" actId="1076"/>
          <ac:picMkLst>
            <pc:docMk/>
            <pc:sldMk cId="4215697357" sldId="276"/>
            <ac:picMk id="24" creationId="{8CD08CB1-89CA-4938-90C7-9E8E218FC828}"/>
          </ac:picMkLst>
        </pc:picChg>
        <pc:picChg chg="add mod">
          <ac:chgData name="张 智" userId="36bdf691fd3510be" providerId="LiveId" clId="{D05EFBDE-8E17-4BF0-9C9C-A20410AB5915}" dt="2024-07-22T02:53:57.741" v="3210" actId="1076"/>
          <ac:picMkLst>
            <pc:docMk/>
            <pc:sldMk cId="4215697357" sldId="276"/>
            <ac:picMk id="25" creationId="{91E09107-2177-456B-8715-7A9E8A90A769}"/>
          </ac:picMkLst>
        </pc:picChg>
      </pc:sldChg>
      <pc:sldChg chg="modSp mod modNotesTx">
        <pc:chgData name="张 智" userId="36bdf691fd3510be" providerId="LiveId" clId="{D05EFBDE-8E17-4BF0-9C9C-A20410AB5915}" dt="2024-07-22T14:40:23.173" v="5202" actId="20577"/>
        <pc:sldMkLst>
          <pc:docMk/>
          <pc:sldMk cId="1481627793" sldId="319"/>
        </pc:sldMkLst>
        <pc:spChg chg="mod">
          <ac:chgData name="张 智" userId="36bdf691fd3510be" providerId="LiveId" clId="{D05EFBDE-8E17-4BF0-9C9C-A20410AB5915}" dt="2024-07-17T05:13:34.584" v="1148" actId="1076"/>
          <ac:spMkLst>
            <pc:docMk/>
            <pc:sldMk cId="1481627793" sldId="319"/>
            <ac:spMk id="2" creationId="{00000000-0000-0000-0000-000000000000}"/>
          </ac:spMkLst>
        </pc:spChg>
        <pc:spChg chg="mod">
          <ac:chgData name="张 智" userId="36bdf691fd3510be" providerId="LiveId" clId="{D05EFBDE-8E17-4BF0-9C9C-A20410AB5915}" dt="2024-07-17T05:15:25.834" v="1161" actId="207"/>
          <ac:spMkLst>
            <pc:docMk/>
            <pc:sldMk cId="1481627793" sldId="319"/>
            <ac:spMk id="3" creationId="{00000000-0000-0000-0000-000000000000}"/>
          </ac:spMkLst>
        </pc:spChg>
        <pc:spChg chg="mod">
          <ac:chgData name="张 智" userId="36bdf691fd3510be" providerId="LiveId" clId="{D05EFBDE-8E17-4BF0-9C9C-A20410AB5915}" dt="2024-07-17T05:15:50.138" v="1165" actId="207"/>
          <ac:spMkLst>
            <pc:docMk/>
            <pc:sldMk cId="1481627793" sldId="319"/>
            <ac:spMk id="5" creationId="{DC504991-ABEB-4542-A4D0-B3BA24540C8D}"/>
          </ac:spMkLst>
        </pc:spChg>
      </pc:sldChg>
      <pc:sldChg chg="modSp mod modNotesTx">
        <pc:chgData name="张 智" userId="36bdf691fd3510be" providerId="LiveId" clId="{D05EFBDE-8E17-4BF0-9C9C-A20410AB5915}" dt="2024-07-22T14:49:18.909" v="5473" actId="20577"/>
        <pc:sldMkLst>
          <pc:docMk/>
          <pc:sldMk cId="2700717229" sldId="320"/>
        </pc:sldMkLst>
        <pc:spChg chg="mod">
          <ac:chgData name="张 智" userId="36bdf691fd3510be" providerId="LiveId" clId="{D05EFBDE-8E17-4BF0-9C9C-A20410AB5915}" dt="2024-07-17T05:39:58.293" v="2036" actId="20577"/>
          <ac:spMkLst>
            <pc:docMk/>
            <pc:sldMk cId="2700717229" sldId="320"/>
            <ac:spMk id="3" creationId="{00000000-0000-0000-0000-000000000000}"/>
          </ac:spMkLst>
        </pc:spChg>
      </pc:sldChg>
      <pc:sldChg chg="addSp delSp modSp mod modNotesTx">
        <pc:chgData name="张 智" userId="36bdf691fd3510be" providerId="LiveId" clId="{D05EFBDE-8E17-4BF0-9C9C-A20410AB5915}" dt="2024-07-17T05:38:10.521" v="2026" actId="20577"/>
        <pc:sldMkLst>
          <pc:docMk/>
          <pc:sldMk cId="3921763365" sldId="321"/>
        </pc:sldMkLst>
        <pc:spChg chg="del mod">
          <ac:chgData name="张 智" userId="36bdf691fd3510be" providerId="LiveId" clId="{D05EFBDE-8E17-4BF0-9C9C-A20410AB5915}" dt="2024-07-17T05:34:36.427" v="1794" actId="478"/>
          <ac:spMkLst>
            <pc:docMk/>
            <pc:sldMk cId="3921763365" sldId="321"/>
            <ac:spMk id="5" creationId="{8C414C9B-5D67-4DB4-B514-F2DA9173DF31}"/>
          </ac:spMkLst>
        </pc:spChg>
        <pc:spChg chg="mod">
          <ac:chgData name="张 智" userId="36bdf691fd3510be" providerId="LiveId" clId="{D05EFBDE-8E17-4BF0-9C9C-A20410AB5915}" dt="2024-07-17T05:35:02.710" v="1798" actId="1076"/>
          <ac:spMkLst>
            <pc:docMk/>
            <pc:sldMk cId="3921763365" sldId="321"/>
            <ac:spMk id="9" creationId="{07BE73EB-E544-436B-BC4C-1A8693FA38FD}"/>
          </ac:spMkLst>
        </pc:spChg>
        <pc:spChg chg="add mod">
          <ac:chgData name="张 智" userId="36bdf691fd3510be" providerId="LiveId" clId="{D05EFBDE-8E17-4BF0-9C9C-A20410AB5915}" dt="2024-07-17T05:37:17.686" v="1994" actId="14100"/>
          <ac:spMkLst>
            <pc:docMk/>
            <pc:sldMk cId="3921763365" sldId="321"/>
            <ac:spMk id="11" creationId="{2ACA1146-82EB-4254-A983-9AEC6EEFFCC3}"/>
          </ac:spMkLst>
        </pc:spChg>
        <pc:picChg chg="del">
          <ac:chgData name="张 智" userId="36bdf691fd3510be" providerId="LiveId" clId="{D05EFBDE-8E17-4BF0-9C9C-A20410AB5915}" dt="2024-07-17T05:21:43.422" v="1298" actId="478"/>
          <ac:picMkLst>
            <pc:docMk/>
            <pc:sldMk cId="3921763365" sldId="321"/>
            <ac:picMk id="3" creationId="{664A0CF0-6330-4ECF-B3FD-2FA14CBE3BB8}"/>
          </ac:picMkLst>
        </pc:picChg>
        <pc:picChg chg="add del mod">
          <ac:chgData name="张 智" userId="36bdf691fd3510be" providerId="LiveId" clId="{D05EFBDE-8E17-4BF0-9C9C-A20410AB5915}" dt="2024-07-17T05:34:58.287" v="1795" actId="478"/>
          <ac:picMkLst>
            <pc:docMk/>
            <pc:sldMk cId="3921763365" sldId="321"/>
            <ac:picMk id="4" creationId="{BC00F14A-828E-4A80-BDA3-00AEDD7A7F7C}"/>
          </ac:picMkLst>
        </pc:picChg>
        <pc:picChg chg="add mod">
          <ac:chgData name="张 智" userId="36bdf691fd3510be" providerId="LiveId" clId="{D05EFBDE-8E17-4BF0-9C9C-A20410AB5915}" dt="2024-07-17T05:36:26.324" v="1910" actId="1076"/>
          <ac:picMkLst>
            <pc:docMk/>
            <pc:sldMk cId="3921763365" sldId="321"/>
            <ac:picMk id="7" creationId="{3FB55EAE-BBD4-472A-875F-219C50A00C99}"/>
          </ac:picMkLst>
        </pc:picChg>
        <pc:picChg chg="add mod">
          <ac:chgData name="张 智" userId="36bdf691fd3510be" providerId="LiveId" clId="{D05EFBDE-8E17-4BF0-9C9C-A20410AB5915}" dt="2024-07-17T05:37:06.479" v="1990" actId="14100"/>
          <ac:picMkLst>
            <pc:docMk/>
            <pc:sldMk cId="3921763365" sldId="321"/>
            <ac:picMk id="10" creationId="{21565EB2-44CD-4BC4-BECD-C3E776BB3A42}"/>
          </ac:picMkLst>
        </pc:picChg>
      </pc:sldChg>
      <pc:sldChg chg="addSp delSp modSp mod modNotesTx">
        <pc:chgData name="张 智" userId="36bdf691fd3510be" providerId="LiveId" clId="{D05EFBDE-8E17-4BF0-9C9C-A20410AB5915}" dt="2024-07-17T05:42:43.043" v="2109" actId="20577"/>
        <pc:sldMkLst>
          <pc:docMk/>
          <pc:sldMk cId="462365410" sldId="322"/>
        </pc:sldMkLst>
        <pc:spChg chg="mod">
          <ac:chgData name="张 智" userId="36bdf691fd3510be" providerId="LiveId" clId="{D05EFBDE-8E17-4BF0-9C9C-A20410AB5915}" dt="2024-07-17T05:41:57.118" v="2097" actId="1076"/>
          <ac:spMkLst>
            <pc:docMk/>
            <pc:sldMk cId="462365410" sldId="322"/>
            <ac:spMk id="2" creationId="{6CE1A259-E50D-4EA2-90A3-5321F575131B}"/>
          </ac:spMkLst>
        </pc:spChg>
        <pc:picChg chg="add mod">
          <ac:chgData name="张 智" userId="36bdf691fd3510be" providerId="LiveId" clId="{D05EFBDE-8E17-4BF0-9C9C-A20410AB5915}" dt="2024-07-17T05:42:02.108" v="2105" actId="1037"/>
          <ac:picMkLst>
            <pc:docMk/>
            <pc:sldMk cId="462365410" sldId="322"/>
            <ac:picMk id="4" creationId="{7D809ED4-C766-47B1-9DC7-65E88D540E34}"/>
          </ac:picMkLst>
        </pc:picChg>
        <pc:picChg chg="add del">
          <ac:chgData name="张 智" userId="36bdf691fd3510be" providerId="LiveId" clId="{D05EFBDE-8E17-4BF0-9C9C-A20410AB5915}" dt="2024-07-17T05:41:50.069" v="2093" actId="478"/>
          <ac:picMkLst>
            <pc:docMk/>
            <pc:sldMk cId="462365410" sldId="322"/>
            <ac:picMk id="6" creationId="{96988128-CDE4-42C3-AE31-E03714BE418A}"/>
          </ac:picMkLst>
        </pc:picChg>
      </pc:sldChg>
      <pc:sldChg chg="modSp mod modNotesTx">
        <pc:chgData name="张 智" userId="36bdf691fd3510be" providerId="LiveId" clId="{D05EFBDE-8E17-4BF0-9C9C-A20410AB5915}" dt="2024-07-18T07:14:02.212" v="2363" actId="20577"/>
        <pc:sldMkLst>
          <pc:docMk/>
          <pc:sldMk cId="2727606522" sldId="342"/>
        </pc:sldMkLst>
        <pc:spChg chg="mod">
          <ac:chgData name="张 智" userId="36bdf691fd3510be" providerId="LiveId" clId="{D05EFBDE-8E17-4BF0-9C9C-A20410AB5915}" dt="2024-07-18T07:14:02.212" v="2363" actId="20577"/>
          <ac:spMkLst>
            <pc:docMk/>
            <pc:sldMk cId="2727606522" sldId="342"/>
            <ac:spMk id="3" creationId="{00000000-0000-0000-0000-000000000000}"/>
          </ac:spMkLst>
        </pc:spChg>
      </pc:sldChg>
      <pc:sldChg chg="modSp mod modNotesTx">
        <pc:chgData name="张 智" userId="36bdf691fd3510be" providerId="LiveId" clId="{D05EFBDE-8E17-4BF0-9C9C-A20410AB5915}" dt="2024-07-22T14:58:20.113" v="5678" actId="20577"/>
        <pc:sldMkLst>
          <pc:docMk/>
          <pc:sldMk cId="616269216" sldId="346"/>
        </pc:sldMkLst>
        <pc:spChg chg="mod">
          <ac:chgData name="张 智" userId="36bdf691fd3510be" providerId="LiveId" clId="{D05EFBDE-8E17-4BF0-9C9C-A20410AB5915}" dt="2024-07-22T08:18:28.811" v="4175" actId="404"/>
          <ac:spMkLst>
            <pc:docMk/>
            <pc:sldMk cId="616269216" sldId="346"/>
            <ac:spMk id="6" creationId="{D1324EFB-07F7-4237-9408-5B6417D110A8}"/>
          </ac:spMkLst>
        </pc:spChg>
        <pc:spChg chg="mod">
          <ac:chgData name="张 智" userId="36bdf691fd3510be" providerId="LiveId" clId="{D05EFBDE-8E17-4BF0-9C9C-A20410AB5915}" dt="2024-07-22T08:18:17.402" v="4154" actId="20577"/>
          <ac:spMkLst>
            <pc:docMk/>
            <pc:sldMk cId="616269216" sldId="346"/>
            <ac:spMk id="7" creationId="{385F9B47-7C35-46F5-87A7-4814C5975511}"/>
          </ac:spMkLst>
        </pc:spChg>
      </pc:sldChg>
      <pc:sldChg chg="addSp delSp modSp mod modNotesTx">
        <pc:chgData name="张 智" userId="36bdf691fd3510be" providerId="LiveId" clId="{D05EFBDE-8E17-4BF0-9C9C-A20410AB5915}" dt="2024-07-22T14:44:43.126" v="5264" actId="20577"/>
        <pc:sldMkLst>
          <pc:docMk/>
          <pc:sldMk cId="11172829" sldId="347"/>
        </pc:sldMkLst>
        <pc:spChg chg="add del mod">
          <ac:chgData name="张 智" userId="36bdf691fd3510be" providerId="LiveId" clId="{D05EFBDE-8E17-4BF0-9C9C-A20410AB5915}" dt="2024-07-17T05:29:57.368" v="1312" actId="478"/>
          <ac:spMkLst>
            <pc:docMk/>
            <pc:sldMk cId="11172829" sldId="347"/>
            <ac:spMk id="4" creationId="{E819F784-A4C8-4028-BE68-42ADE10145DE}"/>
          </ac:spMkLst>
        </pc:spChg>
        <pc:spChg chg="add mod">
          <ac:chgData name="张 智" userId="36bdf691fd3510be" providerId="LiveId" clId="{D05EFBDE-8E17-4BF0-9C9C-A20410AB5915}" dt="2024-07-17T05:32:12.239" v="1351" actId="1076"/>
          <ac:spMkLst>
            <pc:docMk/>
            <pc:sldMk cId="11172829" sldId="347"/>
            <ac:spMk id="5" creationId="{D8E23D40-E2BD-4C55-9D9C-315442704384}"/>
          </ac:spMkLst>
        </pc:spChg>
        <pc:picChg chg="add mod">
          <ac:chgData name="张 智" userId="36bdf691fd3510be" providerId="LiveId" clId="{D05EFBDE-8E17-4BF0-9C9C-A20410AB5915}" dt="2024-07-22T08:09:11.579" v="3979" actId="1076"/>
          <ac:picMkLst>
            <pc:docMk/>
            <pc:sldMk cId="11172829" sldId="347"/>
            <ac:picMk id="6" creationId="{53CB722F-7C0A-4239-99AB-AC2AE1051B98}"/>
          </ac:picMkLst>
        </pc:picChg>
        <pc:picChg chg="add del mod">
          <ac:chgData name="张 智" userId="36bdf691fd3510be" providerId="LiveId" clId="{D05EFBDE-8E17-4BF0-9C9C-A20410AB5915}" dt="2024-07-22T08:09:06.626" v="3977" actId="478"/>
          <ac:picMkLst>
            <pc:docMk/>
            <pc:sldMk cId="11172829" sldId="347"/>
            <ac:picMk id="7" creationId="{2CEFF862-67E9-4DD9-AFE2-4649A5AA068F}"/>
          </ac:picMkLst>
        </pc:picChg>
      </pc:sldChg>
      <pc:sldChg chg="modSp mod modNotesTx">
        <pc:chgData name="张 智" userId="36bdf691fd3510be" providerId="LiveId" clId="{D05EFBDE-8E17-4BF0-9C9C-A20410AB5915}" dt="2024-07-22T14:19:20.637" v="4703" actId="20577"/>
        <pc:sldMkLst>
          <pc:docMk/>
          <pc:sldMk cId="2114466259" sldId="349"/>
        </pc:sldMkLst>
        <pc:spChg chg="mod">
          <ac:chgData name="张 智" userId="36bdf691fd3510be" providerId="LiveId" clId="{D05EFBDE-8E17-4BF0-9C9C-A20410AB5915}" dt="2024-07-16T02:15:25.394" v="130" actId="1076"/>
          <ac:spMkLst>
            <pc:docMk/>
            <pc:sldMk cId="2114466259" sldId="349"/>
            <ac:spMk id="4" creationId="{3818A496-C3B5-8841-80C7-7A26D9C54282}"/>
          </ac:spMkLst>
        </pc:spChg>
        <pc:spChg chg="mod">
          <ac:chgData name="张 智" userId="36bdf691fd3510be" providerId="LiveId" clId="{D05EFBDE-8E17-4BF0-9C9C-A20410AB5915}" dt="2024-07-17T04:40:00.136" v="348" actId="108"/>
          <ac:spMkLst>
            <pc:docMk/>
            <pc:sldMk cId="2114466259" sldId="349"/>
            <ac:spMk id="8" creationId="{01410E13-10F2-4B08-8B93-CCB6420D424D}"/>
          </ac:spMkLst>
        </pc:spChg>
      </pc:sldChg>
      <pc:sldChg chg="modSp mod modNotesTx">
        <pc:chgData name="张 智" userId="36bdf691fd3510be" providerId="LiveId" clId="{D05EFBDE-8E17-4BF0-9C9C-A20410AB5915}" dt="2024-07-22T08:22:02.518" v="4491" actId="20577"/>
        <pc:sldMkLst>
          <pc:docMk/>
          <pc:sldMk cId="1239153211" sldId="490"/>
        </pc:sldMkLst>
        <pc:spChg chg="mod">
          <ac:chgData name="张 智" userId="36bdf691fd3510be" providerId="LiveId" clId="{D05EFBDE-8E17-4BF0-9C9C-A20410AB5915}" dt="2024-07-22T08:21:48.345" v="4490" actId="20577"/>
          <ac:spMkLst>
            <pc:docMk/>
            <pc:sldMk cId="1239153211" sldId="490"/>
            <ac:spMk id="2" creationId="{00000000-0000-0000-0000-000000000000}"/>
          </ac:spMkLst>
        </pc:spChg>
      </pc:sldChg>
      <pc:sldChg chg="modSp mod modShow modNotesTx">
        <pc:chgData name="张 智" userId="36bdf691fd3510be" providerId="LiveId" clId="{D05EFBDE-8E17-4BF0-9C9C-A20410AB5915}" dt="2024-07-22T14:52:36.482" v="5580" actId="20577"/>
        <pc:sldMkLst>
          <pc:docMk/>
          <pc:sldMk cId="2037980646" sldId="539"/>
        </pc:sldMkLst>
        <pc:spChg chg="mod">
          <ac:chgData name="张 智" userId="36bdf691fd3510be" providerId="LiveId" clId="{D05EFBDE-8E17-4BF0-9C9C-A20410AB5915}" dt="2024-07-19T04:49:48.229" v="2639" actId="20577"/>
          <ac:spMkLst>
            <pc:docMk/>
            <pc:sldMk cId="2037980646" sldId="539"/>
            <ac:spMk id="3" creationId="{56279952-E4DB-7445-83D2-1C8ADC55F074}"/>
          </ac:spMkLst>
        </pc:spChg>
      </pc:sldChg>
      <pc:sldChg chg="modNotesTx">
        <pc:chgData name="张 智" userId="36bdf691fd3510be" providerId="LiveId" clId="{D05EFBDE-8E17-4BF0-9C9C-A20410AB5915}" dt="2024-07-17T05:17:01.112" v="1231" actId="20577"/>
        <pc:sldMkLst>
          <pc:docMk/>
          <pc:sldMk cId="3788011539" sldId="540"/>
        </pc:sldMkLst>
      </pc:sldChg>
      <pc:sldChg chg="modSp mod modNotesTx">
        <pc:chgData name="张 智" userId="36bdf691fd3510be" providerId="LiveId" clId="{D05EFBDE-8E17-4BF0-9C9C-A20410AB5915}" dt="2024-07-22T15:02:38.441" v="5688" actId="20577"/>
        <pc:sldMkLst>
          <pc:docMk/>
          <pc:sldMk cId="2115377926" sldId="541"/>
        </pc:sldMkLst>
        <pc:spChg chg="mod">
          <ac:chgData name="张 智" userId="36bdf691fd3510be" providerId="LiveId" clId="{D05EFBDE-8E17-4BF0-9C9C-A20410AB5915}" dt="2024-07-22T15:02:01.376" v="5686" actId="21"/>
          <ac:spMkLst>
            <pc:docMk/>
            <pc:sldMk cId="2115377926" sldId="541"/>
            <ac:spMk id="3" creationId="{00000000-0000-0000-0000-000000000000}"/>
          </ac:spMkLst>
        </pc:spChg>
      </pc:sldChg>
      <pc:sldChg chg="modNotesTx">
        <pc:chgData name="张 智" userId="36bdf691fd3510be" providerId="LiveId" clId="{D05EFBDE-8E17-4BF0-9C9C-A20410AB5915}" dt="2024-07-18T02:27:48.559" v="2341" actId="20577"/>
        <pc:sldMkLst>
          <pc:docMk/>
          <pc:sldMk cId="440253117" sldId="1295"/>
        </pc:sldMkLst>
      </pc:sldChg>
      <pc:sldChg chg="addSp delSp modSp mod modNotesTx">
        <pc:chgData name="张 智" userId="36bdf691fd3510be" providerId="LiveId" clId="{D05EFBDE-8E17-4BF0-9C9C-A20410AB5915}" dt="2024-07-22T14:33:48.903" v="5135" actId="20577"/>
        <pc:sldMkLst>
          <pc:docMk/>
          <pc:sldMk cId="3268989742" sldId="1329"/>
        </pc:sldMkLst>
        <pc:spChg chg="add del mod">
          <ac:chgData name="张 智" userId="36bdf691fd3510be" providerId="LiveId" clId="{D05EFBDE-8E17-4BF0-9C9C-A20410AB5915}" dt="2024-07-17T04:41:55.763" v="357" actId="478"/>
          <ac:spMkLst>
            <pc:docMk/>
            <pc:sldMk cId="3268989742" sldId="1329"/>
            <ac:spMk id="2" creationId="{83944D2C-135A-411D-882A-BEEAEF874FD1}"/>
          </ac:spMkLst>
        </pc:spChg>
        <pc:spChg chg="del">
          <ac:chgData name="张 智" userId="36bdf691fd3510be" providerId="LiveId" clId="{D05EFBDE-8E17-4BF0-9C9C-A20410AB5915}" dt="2024-07-16T03:16:31.724" v="333" actId="478"/>
          <ac:spMkLst>
            <pc:docMk/>
            <pc:sldMk cId="3268989742" sldId="1329"/>
            <ac:spMk id="3" creationId="{00000000-0000-0000-0000-000000000000}"/>
          </ac:spMkLst>
        </pc:spChg>
        <pc:spChg chg="add mod">
          <ac:chgData name="张 智" userId="36bdf691fd3510be" providerId="LiveId" clId="{D05EFBDE-8E17-4BF0-9C9C-A20410AB5915}" dt="2024-07-22T14:32:50.507" v="5068" actId="20577"/>
          <ac:spMkLst>
            <pc:docMk/>
            <pc:sldMk cId="3268989742" sldId="1329"/>
            <ac:spMk id="3" creationId="{DD0AE8EC-87ED-4E9F-BCA8-DC81100F48D0}"/>
          </ac:spMkLst>
        </pc:spChg>
        <pc:spChg chg="add del mod">
          <ac:chgData name="张 智" userId="36bdf691fd3510be" providerId="LiveId" clId="{D05EFBDE-8E17-4BF0-9C9C-A20410AB5915}" dt="2024-07-16T03:15:02.204" v="253" actId="478"/>
          <ac:spMkLst>
            <pc:docMk/>
            <pc:sldMk cId="3268989742" sldId="1329"/>
            <ac:spMk id="5" creationId="{EB075A85-4F1C-4CA3-BFBB-E1D062336DF0}"/>
          </ac:spMkLst>
        </pc:spChg>
        <pc:spChg chg="add mod">
          <ac:chgData name="张 智" userId="36bdf691fd3510be" providerId="LiveId" clId="{D05EFBDE-8E17-4BF0-9C9C-A20410AB5915}" dt="2024-07-17T04:45:30.730" v="453" actId="1076"/>
          <ac:spMkLst>
            <pc:docMk/>
            <pc:sldMk cId="3268989742" sldId="1329"/>
            <ac:spMk id="6" creationId="{CC8BBC9B-7410-48B4-8011-FCF3541B4E85}"/>
          </ac:spMkLst>
        </pc:spChg>
        <pc:spChg chg="add mod">
          <ac:chgData name="张 智" userId="36bdf691fd3510be" providerId="LiveId" clId="{D05EFBDE-8E17-4BF0-9C9C-A20410AB5915}" dt="2024-07-17T04:45:30.730" v="453" actId="1076"/>
          <ac:spMkLst>
            <pc:docMk/>
            <pc:sldMk cId="3268989742" sldId="1329"/>
            <ac:spMk id="7" creationId="{7A8E7AD1-F80B-42D4-A31E-70AC4E8A9B66}"/>
          </ac:spMkLst>
        </pc:spChg>
        <pc:spChg chg="add mod">
          <ac:chgData name="张 智" userId="36bdf691fd3510be" providerId="LiveId" clId="{D05EFBDE-8E17-4BF0-9C9C-A20410AB5915}" dt="2024-07-22T14:32:53.432" v="5070" actId="20577"/>
          <ac:spMkLst>
            <pc:docMk/>
            <pc:sldMk cId="3268989742" sldId="1329"/>
            <ac:spMk id="8" creationId="{7224C352-0E48-443E-B2AB-E3896B1E99D2}"/>
          </ac:spMkLst>
        </pc:spChg>
        <pc:spChg chg="add del mod">
          <ac:chgData name="张 智" userId="36bdf691fd3510be" providerId="LiveId" clId="{D05EFBDE-8E17-4BF0-9C9C-A20410AB5915}" dt="2024-07-16T03:16:41.212" v="337" actId="478"/>
          <ac:spMkLst>
            <pc:docMk/>
            <pc:sldMk cId="3268989742" sldId="1329"/>
            <ac:spMk id="8" creationId="{9A13E87F-3028-482D-A88F-E8E2F93DB65B}"/>
          </ac:spMkLst>
        </pc:spChg>
        <pc:spChg chg="add del mod">
          <ac:chgData name="张 智" userId="36bdf691fd3510be" providerId="LiveId" clId="{D05EFBDE-8E17-4BF0-9C9C-A20410AB5915}" dt="2024-07-16T03:16:34.045" v="334" actId="478"/>
          <ac:spMkLst>
            <pc:docMk/>
            <pc:sldMk cId="3268989742" sldId="1329"/>
            <ac:spMk id="9" creationId="{B80DFAE6-DABD-4446-8F99-F91B8158EEC4}"/>
          </ac:spMkLst>
        </pc:spChg>
        <pc:spChg chg="add mod">
          <ac:chgData name="张 智" userId="36bdf691fd3510be" providerId="LiveId" clId="{D05EFBDE-8E17-4BF0-9C9C-A20410AB5915}" dt="2024-07-17T04:45:44.460" v="456" actId="113"/>
          <ac:spMkLst>
            <pc:docMk/>
            <pc:sldMk cId="3268989742" sldId="1329"/>
            <ac:spMk id="9" creationId="{CBC1E604-5A44-432A-9B2B-B3C3249A3D1C}"/>
          </ac:spMkLst>
        </pc:spChg>
        <pc:spChg chg="add mod">
          <ac:chgData name="张 智" userId="36bdf691fd3510be" providerId="LiveId" clId="{D05EFBDE-8E17-4BF0-9C9C-A20410AB5915}" dt="2024-07-22T14:24:17.207" v="4820" actId="15"/>
          <ac:spMkLst>
            <pc:docMk/>
            <pc:sldMk cId="3268989742" sldId="1329"/>
            <ac:spMk id="12" creationId="{AEE56CF1-585E-4B3D-95DA-E29A4F95FD51}"/>
          </ac:spMkLst>
        </pc:spChg>
        <pc:spChg chg="del mod">
          <ac:chgData name="张 智" userId="36bdf691fd3510be" providerId="LiveId" clId="{D05EFBDE-8E17-4BF0-9C9C-A20410AB5915}" dt="2024-07-16T03:15:00.674" v="252" actId="478"/>
          <ac:spMkLst>
            <pc:docMk/>
            <pc:sldMk cId="3268989742" sldId="1329"/>
            <ac:spMk id="13" creationId="{D6F1DE11-4F3B-40D8-A195-E55FAB064920}"/>
          </ac:spMkLst>
        </pc:spChg>
        <pc:spChg chg="del">
          <ac:chgData name="张 智" userId="36bdf691fd3510be" providerId="LiveId" clId="{D05EFBDE-8E17-4BF0-9C9C-A20410AB5915}" dt="2024-07-16T03:12:24.530" v="243" actId="478"/>
          <ac:spMkLst>
            <pc:docMk/>
            <pc:sldMk cId="3268989742" sldId="1329"/>
            <ac:spMk id="14" creationId="{E8C2740E-0927-415E-B820-A84B58BA8BE5}"/>
          </ac:spMkLst>
        </pc:spChg>
        <pc:spChg chg="del mod">
          <ac:chgData name="张 智" userId="36bdf691fd3510be" providerId="LiveId" clId="{D05EFBDE-8E17-4BF0-9C9C-A20410AB5915}" dt="2024-07-16T03:16:40.050" v="336" actId="478"/>
          <ac:spMkLst>
            <pc:docMk/>
            <pc:sldMk cId="3268989742" sldId="1329"/>
            <ac:spMk id="15" creationId="{084D2317-276E-46BB-92B0-34B551378C27}"/>
          </ac:spMkLst>
        </pc:spChg>
        <pc:picChg chg="del">
          <ac:chgData name="张 智" userId="36bdf691fd3510be" providerId="LiveId" clId="{D05EFBDE-8E17-4BF0-9C9C-A20410AB5915}" dt="2024-07-16T03:12:05.660" v="240" actId="478"/>
          <ac:picMkLst>
            <pc:docMk/>
            <pc:sldMk cId="3268989742" sldId="1329"/>
            <ac:picMk id="7" creationId="{95A122A9-4AF5-43F3-AD73-D9D6BF8F0D75}"/>
          </ac:picMkLst>
        </pc:picChg>
        <pc:picChg chg="add del mod">
          <ac:chgData name="张 智" userId="36bdf691fd3510be" providerId="LiveId" clId="{D05EFBDE-8E17-4BF0-9C9C-A20410AB5915}" dt="2024-07-17T04:44:45.475" v="431" actId="478"/>
          <ac:picMkLst>
            <pc:docMk/>
            <pc:sldMk cId="3268989742" sldId="1329"/>
            <ac:picMk id="1026" creationId="{09EF1612-0C6C-41F8-A647-6AA79327EBAF}"/>
          </ac:picMkLst>
        </pc:picChg>
      </pc:sldChg>
      <pc:sldChg chg="modSp mod modNotesTx">
        <pc:chgData name="张 智" userId="36bdf691fd3510be" providerId="LiveId" clId="{D05EFBDE-8E17-4BF0-9C9C-A20410AB5915}" dt="2024-07-16T02:13:07.313" v="98" actId="20577"/>
        <pc:sldMkLst>
          <pc:docMk/>
          <pc:sldMk cId="811633724" sldId="1344"/>
        </pc:sldMkLst>
        <pc:spChg chg="mod">
          <ac:chgData name="张 智" userId="36bdf691fd3510be" providerId="LiveId" clId="{D05EFBDE-8E17-4BF0-9C9C-A20410AB5915}" dt="2024-07-16T02:12:34.428" v="1" actId="20577"/>
          <ac:spMkLst>
            <pc:docMk/>
            <pc:sldMk cId="811633724" sldId="1344"/>
            <ac:spMk id="14" creationId="{A9600650-6680-49D3-9469-763C5995063D}"/>
          </ac:spMkLst>
        </pc:spChg>
      </pc:sldChg>
      <pc:sldChg chg="modNotesTx">
        <pc:chgData name="张 智" userId="36bdf691fd3510be" providerId="LiveId" clId="{D05EFBDE-8E17-4BF0-9C9C-A20410AB5915}" dt="2024-07-22T14:36:17.385" v="5139" actId="20577"/>
        <pc:sldMkLst>
          <pc:docMk/>
          <pc:sldMk cId="923056585" sldId="1352"/>
        </pc:sldMkLst>
      </pc:sldChg>
      <pc:sldChg chg="modSp mod ord modNotesTx">
        <pc:chgData name="张 智" userId="36bdf691fd3510be" providerId="LiveId" clId="{D05EFBDE-8E17-4BF0-9C9C-A20410AB5915}" dt="2024-07-22T14:53:28.717" v="5588" actId="20577"/>
        <pc:sldMkLst>
          <pc:docMk/>
          <pc:sldMk cId="4126946887" sldId="1353"/>
        </pc:sldMkLst>
        <pc:spChg chg="mod">
          <ac:chgData name="张 智" userId="36bdf691fd3510be" providerId="LiveId" clId="{D05EFBDE-8E17-4BF0-9C9C-A20410AB5915}" dt="2024-07-22T08:11:05.880" v="3985" actId="5793"/>
          <ac:spMkLst>
            <pc:docMk/>
            <pc:sldMk cId="4126946887" sldId="1353"/>
            <ac:spMk id="3" creationId="{56279952-E4DB-7445-83D2-1C8ADC55F074}"/>
          </ac:spMkLst>
        </pc:spChg>
      </pc:sldChg>
      <pc:sldChg chg="modSp mod modShow modNotesTx">
        <pc:chgData name="张 智" userId="36bdf691fd3510be" providerId="LiveId" clId="{D05EFBDE-8E17-4BF0-9C9C-A20410AB5915}" dt="2024-07-22T15:11:33.234" v="5710" actId="20577"/>
        <pc:sldMkLst>
          <pc:docMk/>
          <pc:sldMk cId="146581613" sldId="1354"/>
        </pc:sldMkLst>
        <pc:spChg chg="mod">
          <ac:chgData name="张 智" userId="36bdf691fd3510be" providerId="LiveId" clId="{D05EFBDE-8E17-4BF0-9C9C-A20410AB5915}" dt="2024-07-22T15:11:33.234" v="5710" actId="20577"/>
          <ac:spMkLst>
            <pc:docMk/>
            <pc:sldMk cId="146581613" sldId="1354"/>
            <ac:spMk id="3" creationId="{56279952-E4DB-7445-83D2-1C8ADC55F074}"/>
          </ac:spMkLst>
        </pc:spChg>
      </pc:sldChg>
      <pc:sldChg chg="modSp del mod modShow">
        <pc:chgData name="张 智" userId="36bdf691fd3510be" providerId="LiveId" clId="{D05EFBDE-8E17-4BF0-9C9C-A20410AB5915}" dt="2024-07-19T08:00:56.590" v="2769" actId="2696"/>
        <pc:sldMkLst>
          <pc:docMk/>
          <pc:sldMk cId="1217580951" sldId="1355"/>
        </pc:sldMkLst>
        <pc:spChg chg="mod">
          <ac:chgData name="张 智" userId="36bdf691fd3510be" providerId="LiveId" clId="{D05EFBDE-8E17-4BF0-9C9C-A20410AB5915}" dt="2024-07-18T02:16:16.744" v="2223" actId="20577"/>
          <ac:spMkLst>
            <pc:docMk/>
            <pc:sldMk cId="1217580951" sldId="1355"/>
            <ac:spMk id="3" creationId="{56279952-E4DB-7445-83D2-1C8ADC55F074}"/>
          </ac:spMkLst>
        </pc:spChg>
      </pc:sldChg>
      <pc:sldChg chg="delSp modSp add mod delAnim modAnim modNotesTx">
        <pc:chgData name="张 智" userId="36bdf691fd3510be" providerId="LiveId" clId="{D05EFBDE-8E17-4BF0-9C9C-A20410AB5915}" dt="2024-07-22T08:13:24.437" v="3993"/>
        <pc:sldMkLst>
          <pc:docMk/>
          <pc:sldMk cId="704996335" sldId="1356"/>
        </pc:sldMkLst>
        <pc:picChg chg="del">
          <ac:chgData name="张 智" userId="36bdf691fd3510be" providerId="LiveId" clId="{D05EFBDE-8E17-4BF0-9C9C-A20410AB5915}" dt="2024-07-22T08:12:18.357" v="3990" actId="478"/>
          <ac:picMkLst>
            <pc:docMk/>
            <pc:sldMk cId="704996335" sldId="1356"/>
            <ac:picMk id="5" creationId="{5630D9FE-C2FD-4BC4-A94C-4CF4484B4546}"/>
          </ac:picMkLst>
        </pc:picChg>
        <pc:picChg chg="mod">
          <ac:chgData name="张 智" userId="36bdf691fd3510be" providerId="LiveId" clId="{D05EFBDE-8E17-4BF0-9C9C-A20410AB5915}" dt="2024-07-22T08:12:05.323" v="3989" actId="1076"/>
          <ac:picMkLst>
            <pc:docMk/>
            <pc:sldMk cId="704996335" sldId="1356"/>
            <ac:picMk id="7" creationId="{D83EF22A-4C53-486E-979E-B2316E166363}"/>
          </ac:picMkLst>
        </pc:picChg>
      </pc:sldChg>
      <pc:sldChg chg="modSp del mod modShow modNotesTx">
        <pc:chgData name="张 智" userId="36bdf691fd3510be" providerId="LiveId" clId="{D05EFBDE-8E17-4BF0-9C9C-A20410AB5915}" dt="2024-07-19T08:08:28.069" v="2883" actId="2696"/>
        <pc:sldMkLst>
          <pc:docMk/>
          <pc:sldMk cId="1127121704" sldId="1356"/>
        </pc:sldMkLst>
        <pc:picChg chg="mod">
          <ac:chgData name="张 智" userId="36bdf691fd3510be" providerId="LiveId" clId="{D05EFBDE-8E17-4BF0-9C9C-A20410AB5915}" dt="2024-07-19T05:50:01.719" v="2642" actId="1076"/>
          <ac:picMkLst>
            <pc:docMk/>
            <pc:sldMk cId="1127121704" sldId="1356"/>
            <ac:picMk id="7" creationId="{D83EF22A-4C53-486E-979E-B2316E166363}"/>
          </ac:picMkLst>
        </pc:picChg>
      </pc:sldChg>
      <pc:sldChg chg="add del">
        <pc:chgData name="张 智" userId="36bdf691fd3510be" providerId="LiveId" clId="{D05EFBDE-8E17-4BF0-9C9C-A20410AB5915}" dt="2024-07-17T04:48:20.721" v="669"/>
        <pc:sldMkLst>
          <pc:docMk/>
          <pc:sldMk cId="1937558219" sldId="1374"/>
        </pc:sldMkLst>
      </pc:sldChg>
      <pc:sldChg chg="addSp delSp modSp new mod modNotesTx">
        <pc:chgData name="张 智" userId="36bdf691fd3510be" providerId="LiveId" clId="{D05EFBDE-8E17-4BF0-9C9C-A20410AB5915}" dt="2024-07-22T14:48:41.424" v="5461" actId="20577"/>
        <pc:sldMkLst>
          <pc:docMk/>
          <pc:sldMk cId="4090685080" sldId="1374"/>
        </pc:sldMkLst>
        <pc:spChg chg="del">
          <ac:chgData name="张 智" userId="36bdf691fd3510be" providerId="LiveId" clId="{D05EFBDE-8E17-4BF0-9C9C-A20410AB5915}" dt="2024-07-19T08:10:54.616" v="3102" actId="478"/>
          <ac:spMkLst>
            <pc:docMk/>
            <pc:sldMk cId="4090685080" sldId="1374"/>
            <ac:spMk id="2" creationId="{DD2C7310-BB02-459D-BCED-DD81985FCDD3}"/>
          </ac:spMkLst>
        </pc:spChg>
        <pc:spChg chg="del">
          <ac:chgData name="张 智" userId="36bdf691fd3510be" providerId="LiveId" clId="{D05EFBDE-8E17-4BF0-9C9C-A20410AB5915}" dt="2024-07-19T08:10:55.304" v="3103" actId="478"/>
          <ac:spMkLst>
            <pc:docMk/>
            <pc:sldMk cId="4090685080" sldId="1374"/>
            <ac:spMk id="3" creationId="{49A7252C-990E-4E82-9E09-604AAD40B836}"/>
          </ac:spMkLst>
        </pc:spChg>
        <pc:spChg chg="add mod">
          <ac:chgData name="张 智" userId="36bdf691fd3510be" providerId="LiveId" clId="{D05EFBDE-8E17-4BF0-9C9C-A20410AB5915}" dt="2024-07-22T07:23:12.280" v="3358" actId="20577"/>
          <ac:spMkLst>
            <pc:docMk/>
            <pc:sldMk cId="4090685080" sldId="1374"/>
            <ac:spMk id="4" creationId="{586E9385-3587-4B42-AFEB-907C770F0799}"/>
          </ac:spMkLst>
        </pc:spChg>
        <pc:spChg chg="add mod">
          <ac:chgData name="张 智" userId="36bdf691fd3510be" providerId="LiveId" clId="{D05EFBDE-8E17-4BF0-9C9C-A20410AB5915}" dt="2024-07-22T08:01:24.021" v="3976" actId="20577"/>
          <ac:spMkLst>
            <pc:docMk/>
            <pc:sldMk cId="4090685080" sldId="1374"/>
            <ac:spMk id="5" creationId="{7A366177-2DF0-4F44-998D-80F64888DBC2}"/>
          </ac:spMkLst>
        </pc:spChg>
      </pc:sldChg>
      <pc:sldChg chg="delSp new del mod">
        <pc:chgData name="张 智" userId="36bdf691fd3510be" providerId="LiveId" clId="{D05EFBDE-8E17-4BF0-9C9C-A20410AB5915}" dt="2024-07-16T02:38:56.532" v="135" actId="2696"/>
        <pc:sldMkLst>
          <pc:docMk/>
          <pc:sldMk cId="4199881417" sldId="1374"/>
        </pc:sldMkLst>
        <pc:spChg chg="del">
          <ac:chgData name="张 智" userId="36bdf691fd3510be" providerId="LiveId" clId="{D05EFBDE-8E17-4BF0-9C9C-A20410AB5915}" dt="2024-07-16T02:29:56.615" v="134" actId="478"/>
          <ac:spMkLst>
            <pc:docMk/>
            <pc:sldMk cId="4199881417" sldId="1374"/>
            <ac:spMk id="2" creationId="{BC1B4F8B-53F8-433F-9FCF-B179E9511DCA}"/>
          </ac:spMkLst>
        </pc:spChg>
        <pc:spChg chg="del">
          <ac:chgData name="张 智" userId="36bdf691fd3510be" providerId="LiveId" clId="{D05EFBDE-8E17-4BF0-9C9C-A20410AB5915}" dt="2024-07-16T02:29:55.738" v="133" actId="478"/>
          <ac:spMkLst>
            <pc:docMk/>
            <pc:sldMk cId="4199881417" sldId="1374"/>
            <ac:spMk id="3" creationId="{2E2EAD86-C8CD-4149-AA1C-2C5A59B37FAA}"/>
          </ac:spMkLst>
        </pc:spChg>
      </pc:sldChg>
      <pc:sldChg chg="add modNotesTx">
        <pc:chgData name="张 智" userId="36bdf691fd3510be" providerId="LiveId" clId="{D05EFBDE-8E17-4BF0-9C9C-A20410AB5915}" dt="2024-07-22T14:54:50.340" v="5616" actId="20577"/>
        <pc:sldMkLst>
          <pc:docMk/>
          <pc:sldMk cId="1764816855" sldId="1375"/>
        </pc:sldMkLst>
      </pc:sldChg>
      <pc:sldChg chg="addSp delSp modSp add mod modNotesTx">
        <pc:chgData name="张 智" userId="36bdf691fd3510be" providerId="LiveId" clId="{D05EFBDE-8E17-4BF0-9C9C-A20410AB5915}" dt="2024-07-22T14:23:21.415" v="4806" actId="122"/>
        <pc:sldMkLst>
          <pc:docMk/>
          <pc:sldMk cId="2302745213" sldId="1376"/>
        </pc:sldMkLst>
        <pc:spChg chg="add del mod">
          <ac:chgData name="张 智" userId="36bdf691fd3510be" providerId="LiveId" clId="{D05EFBDE-8E17-4BF0-9C9C-A20410AB5915}" dt="2024-07-22T14:22:43.463" v="4727" actId="478"/>
          <ac:spMkLst>
            <pc:docMk/>
            <pc:sldMk cId="2302745213" sldId="1376"/>
            <ac:spMk id="4" creationId="{F92A6156-38A8-4D93-8491-E775BE26D00C}"/>
          </ac:spMkLst>
        </pc:spChg>
        <pc:spChg chg="mod">
          <ac:chgData name="张 智" userId="36bdf691fd3510be" providerId="LiveId" clId="{D05EFBDE-8E17-4BF0-9C9C-A20410AB5915}" dt="2024-07-22T14:23:21.415" v="4806" actId="122"/>
          <ac:spMkLst>
            <pc:docMk/>
            <pc:sldMk cId="2302745213" sldId="1376"/>
            <ac:spMk id="10" creationId="{76747A1D-B757-4440-BAE5-2BA9E37A19F2}"/>
          </ac:spMkLst>
        </pc:spChg>
        <pc:spChg chg="del">
          <ac:chgData name="张 智" userId="36bdf691fd3510be" providerId="LiveId" clId="{D05EFBDE-8E17-4BF0-9C9C-A20410AB5915}" dt="2024-07-22T14:22:41.023" v="4726" actId="478"/>
          <ac:spMkLst>
            <pc:docMk/>
            <pc:sldMk cId="2302745213" sldId="1376"/>
            <ac:spMk id="11" creationId="{59644879-68F3-4A14-BA12-B23CDC42A4E5}"/>
          </ac:spMkLst>
        </pc:spChg>
        <pc:spChg chg="del">
          <ac:chgData name="张 智" userId="36bdf691fd3510be" providerId="LiveId" clId="{D05EFBDE-8E17-4BF0-9C9C-A20410AB5915}" dt="2024-07-22T14:22:39.593" v="4725" actId="478"/>
          <ac:spMkLst>
            <pc:docMk/>
            <pc:sldMk cId="2302745213" sldId="1376"/>
            <ac:spMk id="12" creationId="{D1779E7D-BB31-449E-873C-6CF719FE7A3E}"/>
          </ac:spMkLst>
        </pc:spChg>
        <pc:spChg chg="del">
          <ac:chgData name="张 智" userId="36bdf691fd3510be" providerId="LiveId" clId="{D05EFBDE-8E17-4BF0-9C9C-A20410AB5915}" dt="2024-07-22T14:22:37.460" v="4724" actId="478"/>
          <ac:spMkLst>
            <pc:docMk/>
            <pc:sldMk cId="2302745213" sldId="1376"/>
            <ac:spMk id="13" creationId="{DC01BCDF-652B-4682-B4CD-CACE40A6DAA2}"/>
          </ac:spMkLst>
        </pc:spChg>
      </pc:sldChg>
    </pc:docChg>
  </pc:docChgLst>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0" sldId="271"/>
        </pc:sldMkLst>
        <pc:spChg chg="add del mod">
          <ac:chgData name="张 智" userId="36bdf691fd3510be" providerId="LiveId" clId="{60D4F08A-1EBA-4F14-89F4-32FE0C142F72}" dt="2023-07-20T02:20:10.085" v="15488" actId="478"/>
          <ac:spMkLst>
            <pc:docMk/>
            <pc:sldMk cId="0" sldId="271"/>
            <ac:spMk id="3" creationId="{0E187988-A281-4199-AB7F-F8F21961A766}"/>
          </ac:spMkLst>
        </pc:spChg>
        <pc:spChg chg="add mod">
          <ac:chgData name="张 智" userId="36bdf691fd3510be" providerId="LiveId" clId="{60D4F08A-1EBA-4F14-89F4-32FE0C142F72}" dt="2023-07-20T02:20:10.478" v="15489"/>
          <ac:spMkLst>
            <pc:docMk/>
            <pc:sldMk cId="0" sldId="271"/>
            <ac:spMk id="11" creationId="{25EF1D31-8ECD-46AD-8C1D-FCC732A09E51}"/>
          </ac:spMkLst>
        </pc:spChg>
        <pc:spChg chg="del">
          <ac:chgData name="张 智" userId="36bdf691fd3510be" providerId="LiveId" clId="{60D4F08A-1EBA-4F14-89F4-32FE0C142F72}" dt="2023-07-20T02:20:08.001" v="15487" actId="478"/>
          <ac:spMkLst>
            <pc:docMk/>
            <pc:sldMk cId="0" sldId="271"/>
            <ac:spMk id="264" creationId="{00000000-0000-0000-0000-000000000000}"/>
          </ac:spMkLst>
        </pc:spChg>
        <pc:spChg chg="mod">
          <ac:chgData name="张 智" userId="36bdf691fd3510be" providerId="LiveId" clId="{60D4F08A-1EBA-4F14-89F4-32FE0C142F72}" dt="2023-07-20T02:23:44.260" v="15572" actId="20577"/>
          <ac:spMkLst>
            <pc:docMk/>
            <pc:sldMk cId="0" sldId="271"/>
            <ac:spMk id="265" creationId="{00000000-0000-0000-0000-000000000000}"/>
          </ac:spMkLst>
        </pc:spChg>
        <pc:spChg chg="del mod">
          <ac:chgData name="张 智" userId="36bdf691fd3510be" providerId="LiveId" clId="{60D4F08A-1EBA-4F14-89F4-32FE0C142F72}" dt="2023-07-20T02:40:06.581" v="16333" actId="478"/>
          <ac:spMkLst>
            <pc:docMk/>
            <pc:sldMk cId="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docChgLst>
    <pc:chgData name="张 智" userId="36bdf691fd3510be" providerId="LiveId" clId="{622A2CED-0CCA-48E8-A41F-018D487BFDBA}"/>
    <pc:docChg chg="modSld">
      <pc:chgData name="张 智" userId="36bdf691fd3510be" providerId="LiveId" clId="{622A2CED-0CCA-48E8-A41F-018D487BFDBA}" dt="2024-07-15T05:23:15.726" v="91" actId="207"/>
      <pc:docMkLst>
        <pc:docMk/>
      </pc:docMkLst>
      <pc:sldChg chg="modSp mod">
        <pc:chgData name="张 智" userId="36bdf691fd3510be" providerId="LiveId" clId="{622A2CED-0CCA-48E8-A41F-018D487BFDBA}" dt="2024-07-15T05:23:15.726" v="91" actId="207"/>
        <pc:sldMkLst>
          <pc:docMk/>
          <pc:sldMk cId="2037980646" sldId="539"/>
        </pc:sldMkLst>
        <pc:spChg chg="mod">
          <ac:chgData name="张 智" userId="36bdf691fd3510be" providerId="LiveId" clId="{622A2CED-0CCA-48E8-A41F-018D487BFDBA}" dt="2024-07-15T05:23:15.726" v="91" actId="207"/>
          <ac:spMkLst>
            <pc:docMk/>
            <pc:sldMk cId="2037980646" sldId="539"/>
            <ac:spMk id="3" creationId="{56279952-E4DB-7445-83D2-1C8ADC55F0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411034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717472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623279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3642800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64</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294233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61315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1.jpeg"/><Relationship Id="rId4" Type="http://schemas.openxmlformats.org/officeDocument/2006/relationships/image" Target="../media/image20.jpe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1.jpeg"/><Relationship Id="rId4" Type="http://schemas.openxmlformats.org/officeDocument/2006/relationships/image" Target="../media/image20.jpeg"/></Relationships>
</file>

<file path=ppt/slides/_rels/slide48.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4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Computing 2024 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90482" y="77031"/>
            <a:ext cx="2594281"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340658" y="879310"/>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solidFill>
                  <a:srgbClr val="424242"/>
                </a:solidFill>
                <a:latin typeface="+mn-lt"/>
                <a:sym typeface="Times New Roman"/>
              </a:rPr>
              <a:t>Zhi</a:t>
            </a:r>
            <a:r>
              <a:rPr lang="en-US" sz="1800" dirty="0">
                <a:solidFill>
                  <a:srgbClr val="424242"/>
                </a:solidFill>
                <a:latin typeface="+mn-lt"/>
                <a:sym typeface="Times New Roman"/>
              </a:rPr>
              <a:t> Zhang</a:t>
            </a:r>
          </a:p>
          <a:p>
            <a:pPr>
              <a:spcBef>
                <a:spcPts val="0"/>
              </a:spcBef>
              <a:buClr>
                <a:schemeClr val="dk1"/>
              </a:buClr>
              <a:buSzPct val="61111"/>
            </a:pPr>
            <a:r>
              <a:rPr lang="en-US" sz="1800" dirty="0">
                <a:solidFill>
                  <a:srgbClr val="424242"/>
                </a:solidFill>
                <a:latin typeface="+mn-lt"/>
                <a:sym typeface="Times New Roman"/>
              </a:rPr>
              <a:t>Unit coordinator</a:t>
            </a:r>
          </a:p>
          <a:p>
            <a:pPr>
              <a:spcBef>
                <a:spcPts val="0"/>
              </a:spcBef>
              <a:buClr>
                <a:schemeClr val="dk1"/>
              </a:buClr>
              <a:buSzPct val="61111"/>
            </a:pPr>
            <a:r>
              <a:rPr lang="en-US" sz="1800" dirty="0">
                <a:solidFill>
                  <a:srgbClr val="424242"/>
                </a:solidFill>
                <a:latin typeface="+mn-lt"/>
                <a:sym typeface="Times New Roman"/>
              </a:rPr>
              <a:t>Room G.10</a:t>
            </a:r>
          </a:p>
          <a:p>
            <a:pPr>
              <a:spcBef>
                <a:spcPts val="0"/>
              </a:spcBef>
              <a:buClr>
                <a:schemeClr val="dk1"/>
              </a:buClr>
            </a:pPr>
            <a:r>
              <a:rPr lang="en-US" sz="1800" dirty="0">
                <a:solidFill>
                  <a:schemeClr val="accent6"/>
                </a:solidFill>
                <a:latin typeface="+mn-lt"/>
                <a:ea typeface="Times New Roman"/>
                <a:cs typeface="Times New Roman"/>
                <a:sym typeface="Times New Roman"/>
              </a:rPr>
              <a:t>cits5503-pmc@uwa.edu.au</a:t>
            </a:r>
          </a:p>
          <a:p>
            <a:pPr>
              <a:spcBef>
                <a:spcPts val="0"/>
              </a:spcBef>
              <a:buClr>
                <a:schemeClr val="dk1"/>
              </a:buClr>
            </a:pPr>
            <a:endParaRPr lang="en-US" dirty="0">
              <a:solidFill>
                <a:schemeClr val="accent6"/>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7" name="Shape 76">
            <a:extLst>
              <a:ext uri="{FF2B5EF4-FFF2-40B4-BE49-F238E27FC236}">
                <a16:creationId xmlns:a16="http://schemas.microsoft.com/office/drawing/2014/main" id="{0B403A3E-5FF0-4752-8688-39CA304628D9}"/>
              </a:ext>
            </a:extLst>
          </p:cNvPr>
          <p:cNvSpPr txBox="1"/>
          <p:nvPr/>
        </p:nvSpPr>
        <p:spPr>
          <a:xfrm>
            <a:off x="5847106" y="5492036"/>
            <a:ext cx="3009184" cy="1212898"/>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sym typeface="Times New Roman"/>
              </a:rPr>
              <a:t>Hass</a:t>
            </a:r>
          </a:p>
          <a:p>
            <a:pPr>
              <a:spcBef>
                <a:spcPts val="0"/>
              </a:spcBef>
              <a:buClr>
                <a:schemeClr val="dk1"/>
              </a:buClr>
              <a:buSzPct val="61111"/>
            </a:pPr>
            <a:r>
              <a:rPr lang="en-AU" sz="1800" dirty="0">
                <a:solidFill>
                  <a:srgbClr val="424242"/>
                </a:solidFill>
                <a:latin typeface="+mn-lt"/>
                <a:sym typeface="Times New Roman"/>
              </a:rPr>
              <a:t>School operations team</a:t>
            </a:r>
          </a:p>
          <a:p>
            <a:pPr>
              <a:spcBef>
                <a:spcPts val="0"/>
              </a:spcBef>
              <a:buClr>
                <a:schemeClr val="dk1"/>
              </a:buClr>
              <a:buSzPct val="61111"/>
            </a:pPr>
            <a:r>
              <a:rPr lang="en-AU" sz="1800" dirty="0">
                <a:solidFill>
                  <a:srgbClr val="424242"/>
                </a:solidFill>
                <a:latin typeface="+mn-lt"/>
                <a:sym typeface="Times New Roman"/>
              </a:rPr>
              <a:t>Room: Main reception</a:t>
            </a:r>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3"/>
          <a:stretch>
            <a:fillRect/>
          </a:stretch>
        </p:blipFill>
        <p:spPr>
          <a:xfrm>
            <a:off x="364296" y="879310"/>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796041"/>
            <a:ext cx="920921" cy="1212898"/>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138193" y="5610896"/>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Rodney Paul</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289662" y="4165284"/>
            <a:ext cx="3396343" cy="923355"/>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a:spcBef>
                <a:spcPts val="0"/>
              </a:spcBef>
              <a:buClr>
                <a:schemeClr val="dk1"/>
              </a:buClr>
              <a:buSzPct val="61111"/>
            </a:pPr>
            <a:r>
              <a:rPr lang="en-US" sz="1800" dirty="0">
                <a:solidFill>
                  <a:srgbClr val="424242"/>
                </a:solidFill>
                <a:latin typeface="+mn-lt"/>
                <a:sym typeface="Times New Roman"/>
              </a:rPr>
              <a:t>Lab facilitator</a:t>
            </a:r>
            <a:endParaRPr dirty="0">
              <a:latin typeface="+mj-lt"/>
              <a:ea typeface="Times New Roman"/>
              <a:cs typeface="Times New Roman"/>
              <a:sym typeface="Times New Roman"/>
            </a:endParaRPr>
          </a:p>
        </p:txBody>
      </p:sp>
      <p:sp>
        <p:nvSpPr>
          <p:cNvPr id="13" name="Shape 75">
            <a:extLst>
              <a:ext uri="{FF2B5EF4-FFF2-40B4-BE49-F238E27FC236}">
                <a16:creationId xmlns:a16="http://schemas.microsoft.com/office/drawing/2014/main" id="{196B923E-C219-4A31-845F-F4264C54651E}"/>
              </a:ext>
            </a:extLst>
          </p:cNvPr>
          <p:cNvSpPr txBox="1"/>
          <p:nvPr/>
        </p:nvSpPr>
        <p:spPr>
          <a:xfrm>
            <a:off x="5581346" y="2849257"/>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Yanchen</a:t>
            </a:r>
            <a:r>
              <a:rPr lang="en-AU" sz="1800" dirty="0">
                <a:solidFill>
                  <a:srgbClr val="424242"/>
                </a:solidFill>
                <a:latin typeface="+mn-lt"/>
              </a:rPr>
              <a:t> Zhao</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16" name="Shape 75">
            <a:extLst>
              <a:ext uri="{FF2B5EF4-FFF2-40B4-BE49-F238E27FC236}">
                <a16:creationId xmlns:a16="http://schemas.microsoft.com/office/drawing/2014/main" id="{D76B5E46-ED37-42F6-B502-1C482CBFC0FF}"/>
              </a:ext>
            </a:extLst>
          </p:cNvPr>
          <p:cNvSpPr txBox="1"/>
          <p:nvPr/>
        </p:nvSpPr>
        <p:spPr>
          <a:xfrm>
            <a:off x="5686632" y="1142080"/>
            <a:ext cx="3069419" cy="866859"/>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Wenxiao</a:t>
            </a:r>
            <a:r>
              <a:rPr lang="en-AU" sz="1800" b="0" i="0" dirty="0">
                <a:solidFill>
                  <a:srgbClr val="424242"/>
                </a:solidFill>
                <a:effectLst/>
                <a:latin typeface="+mn-lt"/>
              </a:rPr>
              <a:t> Zhang</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pPr>
            <a:endParaRPr sz="1050" dirty="0"/>
          </a:p>
        </p:txBody>
      </p:sp>
      <p:pic>
        <p:nvPicPr>
          <p:cNvPr id="17" name="Picture 2" descr="No photo of Hass Sadeghi-Barzani">
            <a:extLst>
              <a:ext uri="{FF2B5EF4-FFF2-40B4-BE49-F238E27FC236}">
                <a16:creationId xmlns:a16="http://schemas.microsoft.com/office/drawing/2014/main" id="{46D4DA6C-F919-416B-AB81-FD8CE1E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3739474"/>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No photo of Hass Sadeghi-Barzani">
            <a:extLst>
              <a:ext uri="{FF2B5EF4-FFF2-40B4-BE49-F238E27FC236}">
                <a16:creationId xmlns:a16="http://schemas.microsoft.com/office/drawing/2014/main" id="{E3D02B94-3D9E-4CAF-830E-15C01E293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 y="5245922"/>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No photo of Hass Sadeghi-Barzani">
            <a:extLst>
              <a:ext uri="{FF2B5EF4-FFF2-40B4-BE49-F238E27FC236}">
                <a16:creationId xmlns:a16="http://schemas.microsoft.com/office/drawing/2014/main" id="{CD92780A-AC18-4DD2-82AF-658C8C7F8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2396900"/>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No photo of Hass Sadeghi-Barzani">
            <a:extLst>
              <a:ext uri="{FF2B5EF4-FFF2-40B4-BE49-F238E27FC236}">
                <a16:creationId xmlns:a16="http://schemas.microsoft.com/office/drawing/2014/main" id="{8CD08CB1-89CA-4938-90C7-9E8E218FC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5" y="3875741"/>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No photo of Hass Sadeghi-Barzani">
            <a:extLst>
              <a:ext uri="{FF2B5EF4-FFF2-40B4-BE49-F238E27FC236}">
                <a16:creationId xmlns:a16="http://schemas.microsoft.com/office/drawing/2014/main" id="{91E09107-2177-456B-8715-7A9E8A90A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005" y="5325273"/>
            <a:ext cx="920921" cy="1212898"/>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Shape 75">
            <a:extLst>
              <a:ext uri="{FF2B5EF4-FFF2-40B4-BE49-F238E27FC236}">
                <a16:creationId xmlns:a16="http://schemas.microsoft.com/office/drawing/2014/main" id="{8E170B14-C4ED-4E62-9313-537B91F2B249}"/>
              </a:ext>
            </a:extLst>
          </p:cNvPr>
          <p:cNvSpPr txBox="1"/>
          <p:nvPr/>
        </p:nvSpPr>
        <p:spPr>
          <a:xfrm>
            <a:off x="5623014" y="4270745"/>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Fudong</a:t>
            </a:r>
            <a:r>
              <a:rPr lang="en-AU" sz="1800" dirty="0">
                <a:solidFill>
                  <a:srgbClr val="424242"/>
                </a:solidFill>
                <a:latin typeface="+mn-lt"/>
              </a:rPr>
              <a:t> Qin</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pic>
        <p:nvPicPr>
          <p:cNvPr id="19" name="Picture 18">
            <a:extLst>
              <a:ext uri="{FF2B5EF4-FFF2-40B4-BE49-F238E27FC236}">
                <a16:creationId xmlns:a16="http://schemas.microsoft.com/office/drawing/2014/main" id="{C42816E7-4079-4F19-AB0B-E23B3BB64D5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256" r="18127" b="29256"/>
          <a:stretch/>
        </p:blipFill>
        <p:spPr>
          <a:xfrm>
            <a:off x="336870" y="2439093"/>
            <a:ext cx="972000" cy="1191489"/>
          </a:xfrm>
          <a:prstGeom prst="rect">
            <a:avLst/>
          </a:prstGeom>
        </p:spPr>
      </p:pic>
      <p:sp>
        <p:nvSpPr>
          <p:cNvPr id="20" name="Shape 75">
            <a:extLst>
              <a:ext uri="{FF2B5EF4-FFF2-40B4-BE49-F238E27FC236}">
                <a16:creationId xmlns:a16="http://schemas.microsoft.com/office/drawing/2014/main" id="{FB9722F3-74BF-4614-8C13-01217D49A949}"/>
              </a:ext>
            </a:extLst>
          </p:cNvPr>
          <p:cNvSpPr txBox="1"/>
          <p:nvPr/>
        </p:nvSpPr>
        <p:spPr>
          <a:xfrm>
            <a:off x="1233203" y="2616866"/>
            <a:ext cx="3472902" cy="1097047"/>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800" dirty="0">
                <a:solidFill>
                  <a:srgbClr val="424242"/>
                </a:solidFill>
                <a:latin typeface="+mn-lt"/>
                <a:sym typeface="Times New Roman"/>
              </a:rPr>
              <a:t>Larry Huynh</a:t>
            </a:r>
          </a:p>
          <a:p>
            <a:pPr lvl="0">
              <a:spcBef>
                <a:spcPts val="0"/>
              </a:spcBef>
              <a:buClr>
                <a:schemeClr val="dk1"/>
              </a:buClr>
              <a:buSzPct val="61111"/>
              <a:buFont typeface="Arial"/>
              <a:buNone/>
            </a:pPr>
            <a:r>
              <a:rPr lang="en-US" sz="1800" dirty="0">
                <a:solidFill>
                  <a:srgbClr val="424242"/>
                </a:solidFill>
                <a:latin typeface="+mn-lt"/>
                <a:sym typeface="Times New Roman"/>
              </a:rPr>
              <a:t>Assistant Lecturer</a:t>
            </a:r>
          </a:p>
          <a:p>
            <a:pPr lvl="0">
              <a:spcBef>
                <a:spcPts val="0"/>
              </a:spcBef>
              <a:buClr>
                <a:schemeClr val="dk1"/>
              </a:buClr>
              <a:buSzPct val="61111"/>
              <a:buFont typeface="Arial"/>
              <a:buNone/>
            </a:pPr>
            <a:endParaRPr lang="en-US" sz="1800" dirty="0">
              <a:solidFill>
                <a:srgbClr val="424242"/>
              </a:solidFill>
              <a:latin typeface="+mn-lt"/>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Tree>
    <p:extLst>
      <p:ext uri="{BB962C8B-B14F-4D97-AF65-F5344CB8AC3E}">
        <p14:creationId xmlns:p14="http://schemas.microsoft.com/office/powerpoint/2010/main" val="421569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91" y="419100"/>
            <a:ext cx="3160090" cy="759415"/>
          </a:xfrm>
        </p:spPr>
        <p:txBody>
          <a:bodyPr/>
          <a:lstStyle/>
          <a:p>
            <a:r>
              <a:rPr lang="en-AU" b="1" dirty="0"/>
              <a:t>Emergency</a:t>
            </a:r>
          </a:p>
        </p:txBody>
      </p:sp>
      <p:sp>
        <p:nvSpPr>
          <p:cNvPr id="3" name="Content Placeholder 2"/>
          <p:cNvSpPr>
            <a:spLocks noGrp="1"/>
          </p:cNvSpPr>
          <p:nvPr>
            <p:ph idx="1"/>
          </p:nvPr>
        </p:nvSpPr>
        <p:spPr>
          <a:xfrm>
            <a:off x="126091" y="11785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solidFill>
                  <a:schemeClr val="accent6"/>
                </a:solidFill>
                <a:cs typeface="Arial" panose="020B0604020202020204" pitchFamily="34" charset="0"/>
              </a:rPr>
              <a:t>http://www.safety.uwa.edu.au/incidents-injuries-emergency/procedures</a:t>
            </a: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153479" y="39166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solidFill>
                  <a:schemeClr val="accent6"/>
                </a:solidFill>
                <a:effectLst/>
                <a:cs typeface="Arial" panose="020B0604020202020204" pitchFamily="34" charset="0"/>
              </a:rPr>
              <a:t>https://www.uwa.edu.au/students/Support-services</a:t>
            </a:r>
            <a:endParaRPr lang="en-AU" sz="2100" dirty="0">
              <a:solidFill>
                <a:schemeClr val="accent6"/>
              </a:solidFill>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solidFill>
                  <a:schemeClr val="accent6"/>
                </a:solidFill>
                <a:effectLst/>
                <a:cs typeface="Arial" panose="020B0604020202020204" pitchFamily="34" charset="0"/>
              </a:rPr>
              <a:t>https://www.uwa.edu.au/students/Support-services/Disability-and-accessibility </a:t>
            </a:r>
            <a:r>
              <a:rPr lang="en-AU" sz="2100" dirty="0">
                <a:effectLst/>
                <a:cs typeface="Arial" panose="020B0604020202020204" pitchFamily="34" charset="0"/>
              </a:rPr>
              <a:t>(send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E23D40-E2BD-4C55-9D9C-315442704384}"/>
              </a:ext>
            </a:extLst>
          </p:cNvPr>
          <p:cNvSpPr txBox="1">
            <a:spLocks/>
          </p:cNvSpPr>
          <p:nvPr/>
        </p:nvSpPr>
        <p:spPr>
          <a:xfrm>
            <a:off x="350694" y="3086393"/>
            <a:ext cx="8442612" cy="11976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Lectures slides are available:</a:t>
            </a:r>
            <a:endParaRPr lang="en-AU" sz="2100" b="1" dirty="0">
              <a:cs typeface="Arial" panose="020B0604020202020204" pitchFamily="34" charset="0"/>
            </a:endParaRPr>
          </a:p>
          <a:p>
            <a:pPr lvl="1" fontAlgn="auto">
              <a:spcAft>
                <a:spcPts val="0"/>
              </a:spcAft>
              <a:buClrTx/>
              <a:buSzTx/>
            </a:pPr>
            <a:r>
              <a:rPr lang="en-AU" sz="2100" b="1" dirty="0"/>
              <a:t>https://github.com/zhangzhics/CITS5503_Sem2</a:t>
            </a:r>
          </a:p>
          <a:p>
            <a:pPr marL="342900" lvl="1"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3CB722F-7C0A-4239-99AB-AC2AE1051B98}"/>
              </a:ext>
            </a:extLst>
          </p:cNvPr>
          <p:cNvPicPr>
            <a:picLocks noChangeAspect="1"/>
          </p:cNvPicPr>
          <p:nvPr/>
        </p:nvPicPr>
        <p:blipFill>
          <a:blip r:embed="rId3"/>
          <a:stretch>
            <a:fillRect/>
          </a:stretch>
        </p:blipFill>
        <p:spPr>
          <a:xfrm>
            <a:off x="428515" y="4256369"/>
            <a:ext cx="5763429" cy="1438476"/>
          </a:xfrm>
          <a:prstGeom prst="rect">
            <a:avLst/>
          </a:prstGeom>
        </p:spPr>
      </p:pic>
    </p:spTree>
    <p:extLst>
      <p:ext uri="{BB962C8B-B14F-4D97-AF65-F5344CB8AC3E}">
        <p14:creationId xmlns:p14="http://schemas.microsoft.com/office/powerpoint/2010/main" val="1117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389667" y="391188"/>
            <a:ext cx="7612672" cy="643812"/>
          </a:xfrm>
        </p:spPr>
        <p:txBody>
          <a:bodyPr>
            <a:normAutofit/>
          </a:bodyPr>
          <a:lstStyle/>
          <a:p>
            <a:pPr algn="l"/>
            <a:r>
              <a:rPr lang="en-AU" b="1" dirty="0"/>
              <a:t>Lab</a:t>
            </a:r>
            <a:r>
              <a:rPr lang="en-AU" sz="1650" dirty="0"/>
              <a:t> </a:t>
            </a:r>
            <a:r>
              <a:rPr lang="en-AU" b="1" dirty="0"/>
              <a:t>materials</a:t>
            </a:r>
          </a:p>
        </p:txBody>
      </p:sp>
      <p:pic>
        <p:nvPicPr>
          <p:cNvPr id="7" name="Picture 6">
            <a:extLst>
              <a:ext uri="{FF2B5EF4-FFF2-40B4-BE49-F238E27FC236}">
                <a16:creationId xmlns:a16="http://schemas.microsoft.com/office/drawing/2014/main" id="{3FB55EAE-BBD4-472A-875F-219C50A00C99}"/>
              </a:ext>
            </a:extLst>
          </p:cNvPr>
          <p:cNvPicPr>
            <a:picLocks noChangeAspect="1"/>
          </p:cNvPicPr>
          <p:nvPr/>
        </p:nvPicPr>
        <p:blipFill>
          <a:blip r:embed="rId3"/>
          <a:stretch>
            <a:fillRect/>
          </a:stretch>
        </p:blipFill>
        <p:spPr>
          <a:xfrm>
            <a:off x="523017" y="1303773"/>
            <a:ext cx="5896833" cy="1650679"/>
          </a:xfrm>
          <a:prstGeom prst="rect">
            <a:avLst/>
          </a:prstGeom>
        </p:spPr>
      </p:pic>
      <p:pic>
        <p:nvPicPr>
          <p:cNvPr id="10" name="Picture 9">
            <a:extLst>
              <a:ext uri="{FF2B5EF4-FFF2-40B4-BE49-F238E27FC236}">
                <a16:creationId xmlns:a16="http://schemas.microsoft.com/office/drawing/2014/main" id="{21565EB2-44CD-4BC4-BECD-C3E776BB3A42}"/>
              </a:ext>
            </a:extLst>
          </p:cNvPr>
          <p:cNvPicPr>
            <a:picLocks noChangeAspect="1"/>
          </p:cNvPicPr>
          <p:nvPr/>
        </p:nvPicPr>
        <p:blipFill>
          <a:blip r:embed="rId4"/>
          <a:stretch>
            <a:fillRect/>
          </a:stretch>
        </p:blipFill>
        <p:spPr>
          <a:xfrm>
            <a:off x="523017" y="3211812"/>
            <a:ext cx="2163033" cy="2969425"/>
          </a:xfrm>
          <a:prstGeom prst="rect">
            <a:avLst/>
          </a:prstGeom>
        </p:spPr>
      </p:pic>
      <p:sp>
        <p:nvSpPr>
          <p:cNvPr id="11" name="Content Placeholder 2">
            <a:extLst>
              <a:ext uri="{FF2B5EF4-FFF2-40B4-BE49-F238E27FC236}">
                <a16:creationId xmlns:a16="http://schemas.microsoft.com/office/drawing/2014/main" id="{2ACA1146-82EB-4254-A983-9AEC6EEFFCC3}"/>
              </a:ext>
            </a:extLst>
          </p:cNvPr>
          <p:cNvSpPr>
            <a:spLocks noGrp="1"/>
          </p:cNvSpPr>
          <p:nvPr>
            <p:ph idx="1"/>
          </p:nvPr>
        </p:nvSpPr>
        <p:spPr>
          <a:xfrm>
            <a:off x="2948128" y="3211812"/>
            <a:ext cx="5357672" cy="643812"/>
          </a:xfrm>
        </p:spPr>
        <p:txBody>
          <a:bodyPr/>
          <a:lstStyle/>
          <a:p>
            <a:r>
              <a:rPr lang="en-AU" dirty="0">
                <a:cs typeface="Arial" panose="020B0604020202020204" pitchFamily="34" charset="0"/>
              </a:rPr>
              <a:t>Read through each lab file before starting it.</a:t>
            </a:r>
            <a:endParaRPr lang="en-AU" dirty="0">
              <a:solidFill>
                <a:schemeClr val="tx1"/>
              </a:solidFill>
              <a:cs typeface="Arial" panose="020B0604020202020204" pitchFamily="34" charset="0"/>
            </a:endParaRPr>
          </a:p>
        </p:txBody>
      </p:sp>
    </p:spTree>
    <p:extLst>
      <p:ext uri="{BB962C8B-B14F-4D97-AF65-F5344CB8AC3E}">
        <p14:creationId xmlns:p14="http://schemas.microsoft.com/office/powerpoint/2010/main" val="392176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6E9385-3587-4B42-AFEB-907C770F0799}"/>
              </a:ext>
            </a:extLst>
          </p:cNvPr>
          <p:cNvSpPr>
            <a:spLocks noGrp="1"/>
          </p:cNvSpPr>
          <p:nvPr>
            <p:ph type="title"/>
          </p:nvPr>
        </p:nvSpPr>
        <p:spPr>
          <a:xfrm>
            <a:off x="389667" y="391188"/>
            <a:ext cx="7612672" cy="643812"/>
          </a:xfrm>
        </p:spPr>
        <p:txBody>
          <a:bodyPr>
            <a:normAutofit/>
          </a:bodyPr>
          <a:lstStyle/>
          <a:p>
            <a:pPr algn="l"/>
            <a:r>
              <a:rPr lang="en-AU" b="1" dirty="0"/>
              <a:t>AWS</a:t>
            </a:r>
          </a:p>
        </p:txBody>
      </p:sp>
      <p:sp>
        <p:nvSpPr>
          <p:cNvPr id="5" name="Content Placeholder 2">
            <a:extLst>
              <a:ext uri="{FF2B5EF4-FFF2-40B4-BE49-F238E27FC236}">
                <a16:creationId xmlns:a16="http://schemas.microsoft.com/office/drawing/2014/main" id="{7A366177-2DF0-4F44-998D-80F64888DBC2}"/>
              </a:ext>
            </a:extLst>
          </p:cNvPr>
          <p:cNvSpPr>
            <a:spLocks noGrp="1"/>
          </p:cNvSpPr>
          <p:nvPr>
            <p:ph idx="1"/>
          </p:nvPr>
        </p:nvSpPr>
        <p:spPr>
          <a:xfrm>
            <a:off x="389667" y="1283027"/>
            <a:ext cx="8131763" cy="3253539"/>
          </a:xfrm>
        </p:spPr>
        <p:txBody>
          <a:bodyPr>
            <a:normAutofit/>
          </a:bodyPr>
          <a:lstStyle/>
          <a:p>
            <a:r>
              <a:rPr lang="en-AU" dirty="0">
                <a:cs typeface="Arial" panose="020B0604020202020204" pitchFamily="34" charset="0"/>
              </a:rPr>
              <a:t>Labs focus on AWS resources</a:t>
            </a:r>
            <a:endParaRPr lang="en-AU" dirty="0">
              <a:latin typeface="Arial" panose="020B0604020202020204" pitchFamily="34" charset="0"/>
              <a:cs typeface="Arial" panose="020B0604020202020204" pitchFamily="34" charset="0"/>
            </a:endParaRPr>
          </a:p>
          <a:p>
            <a:r>
              <a:rPr lang="en-AU" dirty="0">
                <a:cs typeface="Arial" panose="020B0604020202020204" pitchFamily="34" charset="0"/>
              </a:rPr>
              <a:t>AWS login credentials will be sent by the end of this week.</a:t>
            </a:r>
          </a:p>
          <a:p>
            <a:pPr lvl="1"/>
            <a:r>
              <a:rPr lang="en-AU" sz="2100" dirty="0">
                <a:cs typeface="Arial" panose="020B0604020202020204" pitchFamily="34" charset="0"/>
              </a:rPr>
              <a:t>Each AWS user account sent to you is unprivileged and created by the only root user. </a:t>
            </a:r>
          </a:p>
          <a:p>
            <a:pPr lvl="1"/>
            <a:r>
              <a:rPr lang="en-AU" sz="2100" b="0" i="0" dirty="0">
                <a:solidFill>
                  <a:srgbClr val="1F2328"/>
                </a:solidFill>
                <a:effectLst/>
                <a:cs typeface="Arial" panose="020B0604020202020204" pitchFamily="34" charset="0"/>
              </a:rPr>
              <a:t>The login portal is</a:t>
            </a:r>
            <a:r>
              <a:rPr lang="en-US" sz="2100" b="0" i="0" dirty="0">
                <a:solidFill>
                  <a:srgbClr val="1F2328"/>
                </a:solidFill>
                <a:effectLst/>
              </a:rPr>
              <a:t>: </a:t>
            </a:r>
          </a:p>
          <a:p>
            <a:pPr marL="342900" lvl="1" indent="0">
              <a:buNone/>
            </a:pPr>
            <a:r>
              <a:rPr lang="en-US" sz="2100" dirty="0">
                <a:solidFill>
                  <a:srgbClr val="1F2328"/>
                </a:solidFill>
              </a:rPr>
              <a:t>	</a:t>
            </a:r>
            <a:r>
              <a:rPr lang="en-US" sz="2100" b="0" i="0" dirty="0">
                <a:solidFill>
                  <a:schemeClr val="accent6"/>
                </a:solidFill>
                <a:effectLst/>
              </a:rPr>
              <a:t>https://489389878001.signin.aws.amazon.com/console</a:t>
            </a:r>
          </a:p>
          <a:p>
            <a:pPr lvl="2"/>
            <a:r>
              <a:rPr lang="en-US" sz="2100" dirty="0">
                <a:cs typeface="Arial" panose="020B0604020202020204" pitchFamily="34" charset="0"/>
              </a:rPr>
              <a:t>where 489389878001 is an AWS </a:t>
            </a:r>
            <a:r>
              <a:rPr lang="en-AU" sz="2100" dirty="0">
                <a:cs typeface="Arial" panose="020B0604020202020204" pitchFamily="34" charset="0"/>
              </a:rPr>
              <a:t>account’s root user id. </a:t>
            </a:r>
          </a:p>
          <a:p>
            <a:pPr lvl="2"/>
            <a:r>
              <a:rPr lang="en-AU" sz="2100" dirty="0">
                <a:cs typeface="Arial" panose="020B0604020202020204" pitchFamily="34" charset="0"/>
              </a:rPr>
              <a:t>Lab 1 provides the portal.</a:t>
            </a:r>
          </a:p>
          <a:p>
            <a:pPr lvl="2"/>
            <a:r>
              <a:rPr lang="en-AU" sz="2100" dirty="0">
                <a:cs typeface="Arial" panose="020B0604020202020204" pitchFamily="34" charset="0"/>
              </a:rPr>
              <a:t>Lab 4 needs the root user id.</a:t>
            </a:r>
            <a:endParaRPr lang="en-US" sz="2100" dirty="0">
              <a:cs typeface="Arial" panose="020B0604020202020204" pitchFamily="34" charset="0"/>
            </a:endParaRPr>
          </a:p>
        </p:txBody>
      </p:sp>
    </p:spTree>
    <p:extLst>
      <p:ext uri="{BB962C8B-B14F-4D97-AF65-F5344CB8AC3E}">
        <p14:creationId xmlns:p14="http://schemas.microsoft.com/office/powerpoint/2010/main" val="409068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276430" y="951195"/>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Prior to Joining UWA</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Ph.D.   at UNSW </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5956068" y="951195"/>
            <a:ext cx="2246930" cy="1059873"/>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276430" y="3429000"/>
            <a:ext cx="8867570" cy="1999676"/>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Research Interests</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Virtualization Security and Operating System Security</a:t>
            </a:r>
          </a:p>
          <a:p>
            <a:pPr marL="483564" lvl="1" indent="-140739" algn="l">
              <a:lnSpc>
                <a:spcPct val="200000"/>
              </a:lnSpc>
              <a:spcBef>
                <a:spcPts val="164"/>
              </a:spcBef>
              <a:buFont typeface="Wingdings" panose="05000000000000000000" pitchFamily="2" charset="2"/>
              <a:buChar char="Ø"/>
            </a:pPr>
            <a:r>
              <a:rPr lang="en-AU" altLang="zh-CN" sz="1800" dirty="0">
                <a:latin typeface="Calibri (Body)"/>
                <a:ea typeface="+mj-ea"/>
                <a:cs typeface="+mj-cs"/>
              </a:rPr>
              <a:t>Email: </a:t>
            </a:r>
            <a:r>
              <a:rPr lang="en-AU" altLang="zh-CN" sz="1800" dirty="0">
                <a:solidFill>
                  <a:schemeClr val="accent6"/>
                </a:solidFill>
                <a:latin typeface="Calibri (Body)"/>
                <a:ea typeface="+mj-ea"/>
                <a:cs typeface="+mj-cs"/>
              </a:rPr>
              <a:t>zhi.zhang@uwa.edu.au </a:t>
            </a:r>
            <a:r>
              <a:rPr lang="en-AU" altLang="zh-CN" sz="1800" dirty="0">
                <a:latin typeface="Calibri (Body)"/>
                <a:ea typeface="+mj-ea"/>
                <a:cs typeface="+mj-cs"/>
              </a:rPr>
              <a:t>(queries related to this unit: </a:t>
            </a:r>
            <a:r>
              <a:rPr lang="en-AU" altLang="zh-CN" sz="1800" dirty="0">
                <a:solidFill>
                  <a:schemeClr val="accent6"/>
                </a:solidFill>
                <a:latin typeface="Calibri (Body)"/>
                <a:ea typeface="+mj-ea"/>
                <a:cs typeface="+mj-cs"/>
              </a:rPr>
              <a:t>cits5503-pmc@uwa.edu.au</a:t>
            </a:r>
            <a:r>
              <a:rPr lang="en-AU" altLang="zh-CN" sz="1800" dirty="0">
                <a:latin typeface="Calibri (Body)"/>
                <a:ea typeface="+mj-ea"/>
                <a:cs typeface="+mj-cs"/>
              </a:rPr>
              <a:t>)</a:t>
            </a:r>
            <a:endParaRPr lang="en-US" altLang="zh-CN" sz="1800" dirty="0">
              <a:latin typeface="Calibri (Body)"/>
              <a:ea typeface="+mj-ea"/>
              <a:cs typeface="+mj-cs"/>
            </a:endParaRP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https://zhangzhics.github.io</a:t>
            </a:r>
            <a:endParaRPr kumimoji="1" lang="en-US" altLang="zh-CN" sz="1800" dirty="0">
              <a:latin typeface="Calibri (Body)"/>
            </a:endParaRPr>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407391" y="94223"/>
            <a:ext cx="7765322" cy="643812"/>
          </a:xfrm>
        </p:spPr>
        <p:txBody>
          <a:bodyPr/>
          <a:lstStyle/>
          <a:p>
            <a:r>
              <a:rPr lang="en-AU" b="1" dirty="0"/>
              <a:t>MS Teams</a:t>
            </a:r>
          </a:p>
        </p:txBody>
      </p:sp>
      <p:pic>
        <p:nvPicPr>
          <p:cNvPr id="4" name="Picture 3">
            <a:extLst>
              <a:ext uri="{FF2B5EF4-FFF2-40B4-BE49-F238E27FC236}">
                <a16:creationId xmlns:a16="http://schemas.microsoft.com/office/drawing/2014/main" id="{7D809ED4-C766-47B1-9DC7-65E88D540E34}"/>
              </a:ext>
            </a:extLst>
          </p:cNvPr>
          <p:cNvPicPr>
            <a:picLocks noChangeAspect="1"/>
          </p:cNvPicPr>
          <p:nvPr/>
        </p:nvPicPr>
        <p:blipFill>
          <a:blip r:embed="rId3"/>
          <a:stretch>
            <a:fillRect/>
          </a:stretch>
        </p:blipFill>
        <p:spPr>
          <a:xfrm>
            <a:off x="540741" y="864856"/>
            <a:ext cx="7201426" cy="5128288"/>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docker,</a:t>
            </a:r>
            <a:r>
              <a:rPr lang="en-US" dirty="0">
                <a:cs typeface="Arial" panose="020B0604020202020204" pitchFamily="34" charset="0"/>
              </a:rPr>
              <a:t> Ubuntu OS, etc.</a:t>
            </a:r>
            <a:endParaRPr lang="en-AU" dirty="0">
              <a:cs typeface="Arial" panose="020B0604020202020204" pitchFamily="34" charset="0"/>
            </a:endParaRPr>
          </a:p>
          <a:p>
            <a:r>
              <a:rPr lang="en-AU" dirty="0">
                <a:cs typeface="Arial" panose="020B0604020202020204" pitchFamily="34" charset="0"/>
              </a:rPr>
              <a:t>If you do not have a laptop that is capable of running the labs, you can arrange to borrow one: </a:t>
            </a:r>
            <a:r>
              <a:rPr lang="en-AU" dirty="0">
                <a:solidFill>
                  <a:schemeClr val="accent6"/>
                </a:solidFill>
                <a:cs typeface="Arial" panose="020B0604020202020204" pitchFamily="34" charset="0"/>
              </a:rPr>
              <a:t>https://uwa.qualtrics.com/jfe/form/SV_aVGv1mRwO2tExrE</a:t>
            </a:r>
          </a:p>
          <a:p>
            <a:r>
              <a:rPr lang="en-AU" dirty="0">
                <a:cs typeface="Arial" panose="020B0604020202020204" pitchFamily="34" charset="0"/>
              </a:rPr>
              <a:t>Else – invest in a decent laptop.</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2 points and each lab in labs 8-9 is worth 3 points. </a:t>
            </a:r>
          </a:p>
          <a:p>
            <a:r>
              <a:rPr lang="en-AU" sz="2400" dirty="0">
                <a:cs typeface="Arial" panose="020B0604020202020204" pitchFamily="34" charset="0"/>
              </a:rPr>
              <a:t>One lab for each study week Except </a:t>
            </a:r>
            <a:r>
              <a:rPr lang="en-AU" sz="2400" dirty="0">
                <a:latin typeface="Calibri" panose="020F0502020204030204" pitchFamily="34" charset="0"/>
                <a:ea typeface="DengXian" panose="02010600030101010101" pitchFamily="2" charset="-122"/>
                <a:cs typeface="Times New Roman" panose="02020603050405020304" pitchFamily="18" charset="0"/>
              </a:rPr>
              <a:t>W</a:t>
            </a:r>
            <a:r>
              <a:rPr lang="en-AU" sz="2400" dirty="0">
                <a:effectLst/>
                <a:latin typeface="Calibri" panose="020F0502020204030204" pitchFamily="34" charset="0"/>
                <a:ea typeface="DengXian" panose="02010600030101010101" pitchFamily="2" charset="-122"/>
                <a:cs typeface="Times New Roman" panose="02020603050405020304" pitchFamily="18" charset="0"/>
              </a:rPr>
              <a:t>eek 1, 5 and 12.</a:t>
            </a:r>
          </a:p>
          <a:p>
            <a:pPr marL="0" indent="0">
              <a:buNone/>
            </a:pPr>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98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marL="0" indent="0">
              <a:lnSpc>
                <a:spcPct val="100000"/>
              </a:lnSpc>
              <a:buNone/>
            </a:pPr>
            <a:endParaRPr lang="en-US" sz="2200" dirty="0"/>
          </a:p>
        </p:txBody>
      </p:sp>
    </p:spTree>
    <p:extLst>
      <p:ext uri="{BB962C8B-B14F-4D97-AF65-F5344CB8AC3E}">
        <p14:creationId xmlns:p14="http://schemas.microsoft.com/office/powerpoint/2010/main" val="412694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06" y="2114501"/>
            <a:ext cx="5892940" cy="4054386"/>
          </a:xfrm>
          <a:prstGeom prst="rect">
            <a:avLst/>
          </a:prstGeom>
        </p:spPr>
      </p:pic>
    </p:spTree>
    <p:extLst>
      <p:ext uri="{BB962C8B-B14F-4D97-AF65-F5344CB8AC3E}">
        <p14:creationId xmlns:p14="http://schemas.microsoft.com/office/powerpoint/2010/main" val="704996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a:lnSpc>
                <a:spcPct val="100000"/>
              </a:lnSpc>
            </a:pPr>
            <a:endParaRPr lang="en-US" sz="2200" dirty="0"/>
          </a:p>
          <a:p>
            <a:pPr>
              <a:lnSpc>
                <a:spcPct val="100000"/>
              </a:lnSpc>
            </a:pPr>
            <a:r>
              <a:rPr lang="en-US" sz="2200" dirty="0">
                <a:solidFill>
                  <a:srgbClr val="000000"/>
                </a:solidFill>
              </a:rPr>
              <a:t>More details will come </a:t>
            </a:r>
            <a:r>
              <a:rPr lang="en-US" sz="2200" dirty="0">
                <a:solidFill>
                  <a:srgbClr val="FF0000"/>
                </a:solidFill>
              </a:rPr>
              <a:t>in week 2. </a:t>
            </a:r>
            <a:endParaRPr lang="en-US" sz="2200" dirty="0"/>
          </a:p>
          <a:p>
            <a:pPr marL="342900" lvl="1" indent="0">
              <a:lnSpc>
                <a:spcPct val="100000"/>
              </a:lnSpc>
              <a:buNone/>
            </a:pPr>
            <a:endParaRPr lang="en-US" sz="2200" b="0" i="0" u="none" strike="noStrike" dirty="0">
              <a:solidFill>
                <a:srgbClr val="000000"/>
              </a:solidFill>
              <a:effectLst/>
            </a:endParaRPr>
          </a:p>
        </p:txBody>
      </p:sp>
    </p:spTree>
    <p:extLst>
      <p:ext uri="{BB962C8B-B14F-4D97-AF65-F5344CB8AC3E}">
        <p14:creationId xmlns:p14="http://schemas.microsoft.com/office/powerpoint/2010/main" val="1764816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445860" y="355518"/>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553176" y="1304214"/>
            <a:ext cx="8590824" cy="5198268"/>
          </a:xfrm>
        </p:spPr>
        <p:txBody>
          <a:bodyPr>
            <a:normAutofit/>
          </a:bodyPr>
          <a:lstStyle/>
          <a:p>
            <a:pPr rtl="0"/>
            <a:r>
              <a:rPr lang="en-US" sz="2000" dirty="0">
                <a:cs typeface="Arial" panose="020B0604020202020204" pitchFamily="34" charset="0"/>
              </a:rPr>
              <a:t>For labs 1-5, due date:  11:59pm 16 September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studentid_firstname_labs1_5</a:t>
            </a:r>
            <a:endParaRPr lang="en-US" sz="2000" dirty="0">
              <a:cs typeface="Arial" panose="020B0604020202020204" pitchFamily="34" charset="0"/>
            </a:endParaRPr>
          </a:p>
          <a:p>
            <a:pPr rtl="0"/>
            <a:r>
              <a:rPr lang="en-US" sz="2000" dirty="0">
                <a:cs typeface="Arial" panose="020B0604020202020204" pitchFamily="34" charset="0"/>
              </a:rPr>
              <a:t>For labs 6-9, due date:  11:59pm </a:t>
            </a:r>
            <a:r>
              <a:rPr lang="en-US" sz="2000">
                <a:cs typeface="Arial" panose="020B0604020202020204" pitchFamily="34" charset="0"/>
              </a:rPr>
              <a:t>14 October</a:t>
            </a:r>
            <a:endParaRPr lang="en-US" sz="2000" dirty="0">
              <a:cs typeface="Arial" panose="020B0604020202020204" pitchFamily="34" charset="0"/>
            </a:endParaRP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name_labs6_9</a:t>
            </a:r>
            <a:endParaRPr lang="en-US" sz="2000" dirty="0">
              <a:cs typeface="Arial" panose="020B0604020202020204" pitchFamily="34" charset="0"/>
            </a:endParaRPr>
          </a:p>
          <a:p>
            <a:r>
              <a:rPr lang="en-US" sz="2000" dirty="0">
                <a:cs typeface="Arial" panose="020B0604020202020204" pitchFamily="34" charset="0"/>
              </a:rPr>
              <a:t>No labs on </a:t>
            </a:r>
            <a:r>
              <a:rPr lang="en-AU" sz="2000" dirty="0">
                <a:latin typeface="Calibri" panose="020F0502020204030204" pitchFamily="34" charset="0"/>
                <a:ea typeface="DengXian" panose="02010600030101010101" pitchFamily="2" charset="-122"/>
                <a:cs typeface="Times New Roman" panose="02020603050405020304" pitchFamily="18" charset="0"/>
              </a:rPr>
              <a:t>W</a:t>
            </a:r>
            <a:r>
              <a:rPr lang="en-AU" sz="2000" dirty="0">
                <a:effectLst/>
                <a:latin typeface="Calibri" panose="020F0502020204030204" pitchFamily="34" charset="0"/>
                <a:ea typeface="DengXian" panose="02010600030101010101" pitchFamily="2" charset="-122"/>
                <a:cs typeface="Times New Roman" panose="02020603050405020304" pitchFamily="18" charset="0"/>
              </a:rPr>
              <a:t>eek 1,5 and 12.</a:t>
            </a:r>
          </a:p>
          <a:p>
            <a:r>
              <a:rPr lang="en-AU" sz="2000" dirty="0">
                <a:latin typeface="Calibri" panose="020F0502020204030204" pitchFamily="34" charset="0"/>
                <a:ea typeface="DengXian" panose="02010600030101010101" pitchFamily="2" charset="-122"/>
                <a:cs typeface="Times New Roman" panose="02020603050405020304" pitchFamily="18" charset="0"/>
              </a:rPr>
              <a:t>Reports will be submitted via LMS and the submission portal will open soon.</a:t>
            </a:r>
            <a:endParaRPr lang="en-US" sz="2000" dirty="0">
              <a:cs typeface="Arial" panose="020B0604020202020204" pitchFamily="34" charset="0"/>
            </a:endParaRPr>
          </a:p>
          <a:p>
            <a:pPr rtl="0"/>
            <a:endParaRPr lang="en-US" sz="2000" dirty="0">
              <a:cs typeface="Arial" panose="020B0604020202020204" pitchFamily="34" charset="0"/>
            </a:endParaRPr>
          </a:p>
        </p:txBody>
      </p:sp>
    </p:spTree>
    <p:extLst>
      <p:ext uri="{BB962C8B-B14F-4D97-AF65-F5344CB8AC3E}">
        <p14:creationId xmlns:p14="http://schemas.microsoft.com/office/powerpoint/2010/main" val="146581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facilitator hosts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364467" y="1489887"/>
            <a:ext cx="8291853" cy="2884175"/>
          </a:xfrm>
        </p:spPr>
        <p:txBody>
          <a:bodyPr>
            <a:normAutofit/>
          </a:bodyPr>
          <a:lstStyle/>
          <a:p>
            <a:pPr marL="214313" indent="-214313">
              <a:buFont typeface="Arial" panose="020B0604020202020204" pitchFamily="34" charset="0"/>
              <a:buChar char="•"/>
            </a:pPr>
            <a:r>
              <a:rPr lang="en-AU" sz="2000" dirty="0">
                <a:solidFill>
                  <a:schemeClr val="tx1"/>
                </a:solidFill>
                <a:cs typeface="Arial" panose="020B0604020202020204" pitchFamily="34" charset="0"/>
              </a:rPr>
              <a:t>Virtual Machine Manager: </a:t>
            </a:r>
            <a:r>
              <a:rPr lang="en-AU" sz="2000" dirty="0" err="1">
                <a:solidFill>
                  <a:schemeClr val="tx1"/>
                </a:solidFill>
                <a:cs typeface="Arial" panose="020B0604020202020204" pitchFamily="34" charset="0"/>
              </a:rPr>
              <a:t>Virtualbox</a:t>
            </a:r>
            <a:r>
              <a:rPr lang="en-AU" sz="2000" dirty="0">
                <a:solidFill>
                  <a:schemeClr val="tx1"/>
                </a:solidFill>
                <a:cs typeface="Arial" panose="020B0604020202020204" pitchFamily="34" charset="0"/>
              </a:rPr>
              <a:t> or VMware</a:t>
            </a:r>
          </a:p>
          <a:p>
            <a:pPr marL="557213" lvl="1" indent="-214313">
              <a:buFont typeface="Arial" panose="020B0604020202020204" pitchFamily="34" charset="0"/>
              <a:buChar char="•"/>
            </a:pPr>
            <a:r>
              <a:rPr lang="en-AU" sz="1850" dirty="0">
                <a:solidFill>
                  <a:schemeClr val="tx1"/>
                </a:solidFill>
                <a:cs typeface="Arial" panose="020B0604020202020204" pitchFamily="34" charset="0"/>
              </a:rPr>
              <a:t>Setup VM and install Ubuntu</a:t>
            </a:r>
          </a:p>
          <a:p>
            <a:pPr marL="214313" indent="-214313">
              <a:buFont typeface="Arial" panose="020B0604020202020204" pitchFamily="34" charset="0"/>
              <a:buChar char="•"/>
            </a:pPr>
            <a:r>
              <a:rPr lang="en-AU" sz="2000" dirty="0">
                <a:cs typeface="Arial" panose="020B0604020202020204" pitchFamily="34" charset="0"/>
              </a:rPr>
              <a:t>WSL (Windows Subsystem for Linux)</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364467" y="0"/>
            <a:ext cx="4863516" cy="942975"/>
          </a:xfrm>
        </p:spPr>
        <p:txBody>
          <a:bodyPr/>
          <a:lstStyle/>
          <a:p>
            <a:r>
              <a:rPr lang="en-US" sz="3000" b="1" dirty="0"/>
              <a:t>Lab Setup </a:t>
            </a:r>
            <a:r>
              <a:rPr lang="en-US" sz="2000" b="1" dirty="0"/>
              <a:t>(refer to lab 1)</a:t>
            </a:r>
            <a:endParaRPr lang="en-AU" sz="3000" b="1" dirty="0"/>
          </a:p>
        </p:txBody>
      </p:sp>
    </p:spTree>
    <p:extLst>
      <p:ext uri="{BB962C8B-B14F-4D97-AF65-F5344CB8AC3E}">
        <p14:creationId xmlns:p14="http://schemas.microsoft.com/office/powerpoint/2010/main" val="61626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week 11 or 12.</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-&gt; this is just an arbitrary slot</a:t>
            </a:r>
          </a:p>
          <a:p>
            <a:pPr lvl="1"/>
            <a:r>
              <a:rPr lang="en-AU" sz="2000" dirty="0">
                <a:cs typeface="Arial" panose="020B0604020202020204" pitchFamily="34" charset="0"/>
              </a:rPr>
              <a:t>Other times can be arranged too (email </a:t>
            </a:r>
            <a:r>
              <a:rPr lang="en-AU" sz="2000" dirty="0">
                <a:solidFill>
                  <a:schemeClr val="accent6"/>
                </a:solidFill>
                <a:cs typeface="Arial" panose="020B0604020202020204" pitchFamily="34" charset="0"/>
              </a:rPr>
              <a:t>cits5503-pmc@uwa.edu.au</a:t>
            </a:r>
            <a:r>
              <a:rPr lang="en-AU" sz="2000" dirty="0">
                <a:cs typeface="Arial" panose="020B0604020202020204" pitchFamily="34" charset="0"/>
              </a:rPr>
              <a:t>)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Ask during the lab session</a:t>
            </a:r>
          </a:p>
          <a:p>
            <a:pPr lvl="2"/>
            <a:r>
              <a:rPr lang="en-AU" sz="2000" dirty="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 </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endParaRPr lang="en-AU" sz="2000" dirty="0"/>
          </a:p>
          <a:p>
            <a:pPr lvl="2">
              <a:lnSpc>
                <a:spcPct val="81000"/>
              </a:lnSpc>
              <a:defRPr sz="2200"/>
            </a:pPr>
            <a:r>
              <a:rPr lang="en-US" sz="2000" dirty="0"/>
              <a:t>Cloud providers allows us to provision computing resources, such as virtual machines, without interacting with them. </a:t>
            </a:r>
            <a:endParaRPr sz="2000" dirty="0"/>
          </a:p>
          <a:p>
            <a:pPr lvl="1">
              <a:lnSpc>
                <a:spcPct val="81000"/>
              </a:lnSpc>
              <a:defRPr sz="2200"/>
            </a:pPr>
            <a:r>
              <a:rPr sz="2000" dirty="0"/>
              <a:t>Broad network access</a:t>
            </a:r>
            <a:endParaRPr lang="en-AU" sz="2000"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endParaRPr lang="en-AU" sz="2000"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dirty="0"/>
              <a:t>Measured service</a:t>
            </a:r>
            <a:endParaRPr lang="en-AU" sz="2000"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AU" dirty="0"/>
              <a:t>Lots of p</a:t>
            </a:r>
            <a:r>
              <a:rPr dirty="0" err="1"/>
              <a:t>ower</a:t>
            </a:r>
            <a:r>
              <a:rPr dirty="0"/>
              <a:t> supplies</a:t>
            </a:r>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dirty="0"/>
              <a:t>Regional Markets</a:t>
            </a:r>
          </a:p>
          <a:p>
            <a:pPr lvl="2">
              <a:lnSpc>
                <a:spcPct val="81000"/>
              </a:lnSpc>
              <a:defRPr sz="2400"/>
            </a:pPr>
            <a:r>
              <a:rPr lang="en-US" sz="2000" dirty="0"/>
              <a:t>We can deliver our cloud services that are optimized for specific regional markets.</a:t>
            </a:r>
          </a:p>
          <a:p>
            <a:pPr lvl="1">
              <a:lnSpc>
                <a:spcPct val="81000"/>
              </a:lnSpc>
              <a:defRPr sz="2400"/>
            </a:pPr>
            <a:r>
              <a:rPr lang="en-US" sz="2000" dirty="0"/>
              <a:t>…</a:t>
            </a:r>
            <a:endParaRPr sz="2000" dirty="0"/>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No up-front commitment</a:t>
            </a:r>
          </a:p>
          <a:p>
            <a:pPr lvl="1">
              <a:lnSpc>
                <a:spcPct val="81000"/>
              </a:lnSpc>
              <a:defRPr sz="2400"/>
            </a:pPr>
            <a:r>
              <a:rPr sz="2000" dirty="0"/>
              <a:t>No investment in </a:t>
            </a:r>
            <a:r>
              <a:rPr lang="en-AU" sz="2000" dirty="0"/>
              <a:t>data </a:t>
            </a:r>
            <a:r>
              <a:rPr lang="en-AU" sz="2000" dirty="0" err="1"/>
              <a:t>centers</a:t>
            </a:r>
            <a:r>
              <a:rPr lang="en-AU" sz="2000" dirty="0"/>
              <a:t>, enabling </a:t>
            </a:r>
            <a:r>
              <a:rPr sz="2000" dirty="0"/>
              <a:t>pay-as-you-go</a:t>
            </a:r>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sz="2000" dirty="0"/>
              <a:t>Some web services run on clouds, but not all</a:t>
            </a:r>
          </a:p>
          <a:p>
            <a:pPr lvl="1">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53</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will be picked from the link below:</a:t>
            </a:r>
          </a:p>
          <a:p>
            <a:pPr lvl="1"/>
            <a:r>
              <a:rPr lang="en-AU" sz="2000" dirty="0">
                <a:solidFill>
                  <a:srgbClr val="FF0000"/>
                </a:solidFill>
                <a:latin typeface="+mn-lt"/>
              </a:rPr>
              <a:t>github.com/</a:t>
            </a:r>
            <a:r>
              <a:rPr lang="en-AU" sz="2000" dirty="0" err="1">
                <a:solidFill>
                  <a:srgbClr val="FF0000"/>
                </a:solidFill>
                <a:latin typeface="+mn-lt"/>
              </a:rPr>
              <a:t>zhangzhics</a:t>
            </a:r>
            <a:r>
              <a:rPr lang="en-AU" sz="2000" dirty="0">
                <a:solidFill>
                  <a:srgbClr val="FF0000"/>
                </a:solidFill>
                <a:latin typeface="+mn-lt"/>
              </a:rPr>
              <a:t>/</a:t>
            </a:r>
            <a:r>
              <a:rPr lang="en-US" sz="2000" dirty="0">
                <a:solidFill>
                  <a:srgbClr val="FF0000"/>
                </a:solidFill>
                <a:latin typeface="+mn-lt"/>
              </a:rPr>
              <a:t>CITS5503_Sem2/blob/master/assignments</a:t>
            </a:r>
            <a:r>
              <a:rPr lang="en-AU" sz="2000" dirty="0">
                <a:solidFill>
                  <a:srgbClr val="FF0000"/>
                </a:solidFill>
                <a:latin typeface="+mn-lt"/>
              </a:rPr>
              <a:t>.md</a:t>
            </a:r>
            <a:endParaRPr lang="en-AU" dirty="0">
              <a:solidFill>
                <a:srgbClr val="FF0000"/>
              </a:solidFill>
            </a:endParaRPr>
          </a:p>
          <a:p>
            <a:r>
              <a:rPr lang="en-AU" sz="2200" dirty="0"/>
              <a:t>Some practice questions will also be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execution environments. </a:t>
            </a:r>
          </a:p>
        </p:txBody>
      </p:sp>
    </p:spTree>
    <p:extLst>
      <p:ext uri="{BB962C8B-B14F-4D97-AF65-F5344CB8AC3E}">
        <p14:creationId xmlns:p14="http://schemas.microsoft.com/office/powerpoint/2010/main" val="625279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computing resources.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pPr algn="ctr"/>
            <a:r>
              <a:rPr lang="en-AU" b="1" i="0" dirty="0">
                <a:solidFill>
                  <a:srgbClr val="374151"/>
                </a:solidFill>
                <a:effectLst/>
              </a:rPr>
              <a:t>Three main </a:t>
            </a:r>
            <a:r>
              <a:rPr lang="en-AU" sz="3200" b="1" dirty="0">
                <a:solidFill>
                  <a:srgbClr val="374151"/>
                </a:solidFill>
              </a:rPr>
              <a:t>virtual machine monitors (VMM)</a:t>
            </a:r>
            <a:br>
              <a:rPr lang="en-AU" sz="3200" b="1" dirty="0">
                <a:solidFill>
                  <a:srgbClr val="374151"/>
                </a:solidFill>
              </a:rPr>
            </a:br>
            <a:r>
              <a:rPr lang="en-AU" sz="3200" b="1" dirty="0">
                <a:solidFill>
                  <a:srgbClr val="374151"/>
                </a:solidFill>
              </a:rPr>
              <a:t>	</a:t>
            </a:r>
            <a:r>
              <a:rPr lang="en-AU" sz="2800" b="1" dirty="0">
                <a:solidFill>
                  <a:srgbClr val="374151"/>
                </a:solidFill>
              </a:rPr>
              <a:t>What do they have in common?</a:t>
            </a:r>
            <a:endParaRPr lang="en-US" b="1" dirty="0"/>
          </a:p>
        </p:txBody>
      </p:sp>
    </p:spTree>
    <p:extLst>
      <p:ext uri="{BB962C8B-B14F-4D97-AF65-F5344CB8AC3E}">
        <p14:creationId xmlns:p14="http://schemas.microsoft.com/office/powerpoint/2010/main" val="2302745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000" b="1" i="0" dirty="0">
                <a:effectLst/>
                <a:latin typeface="Söhne"/>
              </a:rPr>
              <a:t>Sovereignty: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EE56CF1-585E-4B3D-95DA-E29A4F95FD51}"/>
              </a:ext>
            </a:extLst>
          </p:cNvPr>
          <p:cNvSpPr txBox="1">
            <a:spLocks/>
          </p:cNvSpPr>
          <p:nvPr/>
        </p:nvSpPr>
        <p:spPr>
          <a:xfrm>
            <a:off x="268072" y="693222"/>
            <a:ext cx="8765569" cy="225544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dirty="0"/>
              <a:t>KVM, Xen, Hyper-V are bare-metal/type 1 VMM</a:t>
            </a:r>
            <a:r>
              <a:rPr lang="en-AU" sz="2400" dirty="0">
                <a:cs typeface="Arial" panose="020B0604020202020204" pitchFamily="34" charset="0"/>
              </a:rPr>
              <a:t>.</a:t>
            </a:r>
          </a:p>
          <a:p>
            <a:pPr fontAlgn="auto">
              <a:spcAft>
                <a:spcPts val="0"/>
              </a:spcAft>
              <a:buClrTx/>
              <a:buSzTx/>
            </a:pPr>
            <a:r>
              <a:rPr lang="en-AU" sz="2400" dirty="0">
                <a:cs typeface="Arial" panose="020B0604020202020204" pitchFamily="34" charset="0"/>
              </a:rPr>
              <a:t>Type-1 VMM: </a:t>
            </a:r>
            <a:r>
              <a:rPr lang="en-US" sz="2400" dirty="0"/>
              <a:t>VMM is installed directly on hardware.</a:t>
            </a:r>
          </a:p>
          <a:p>
            <a:pPr fontAlgn="auto">
              <a:spcAft>
                <a:spcPts val="0"/>
              </a:spcAft>
              <a:buClrTx/>
              <a:buSzTx/>
            </a:pPr>
            <a:endParaRPr lang="en-AU" sz="2400" dirty="0">
              <a:cs typeface="Arial" panose="020B0604020202020204" pitchFamily="34" charset="0"/>
            </a:endParaRPr>
          </a:p>
          <a:p>
            <a:pPr fontAlgn="auto">
              <a:spcAft>
                <a:spcPts val="0"/>
              </a:spcAft>
              <a:buClrTx/>
              <a:buSzTx/>
            </a:pP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D0AE8EC-87ED-4E9F-BCA8-DC81100F48D0}"/>
              </a:ext>
            </a:extLst>
          </p:cNvPr>
          <p:cNvSpPr/>
          <p:nvPr/>
        </p:nvSpPr>
        <p:spPr>
          <a:xfrm>
            <a:off x="2034885"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6" name="Rectangle: Rounded Corners 5">
            <a:extLst>
              <a:ext uri="{FF2B5EF4-FFF2-40B4-BE49-F238E27FC236}">
                <a16:creationId xmlns:a16="http://schemas.microsoft.com/office/drawing/2014/main" id="{CC8BBC9B-7410-48B4-8011-FCF3541B4E85}"/>
              </a:ext>
            </a:extLst>
          </p:cNvPr>
          <p:cNvSpPr/>
          <p:nvPr/>
        </p:nvSpPr>
        <p:spPr>
          <a:xfrm>
            <a:off x="2034884" y="3140301"/>
            <a:ext cx="4417868" cy="1074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Hypervisor</a:t>
            </a:r>
            <a:endParaRPr lang="en-AU" b="1" dirty="0">
              <a:solidFill>
                <a:schemeClr val="tx1"/>
              </a:solidFill>
            </a:endParaRPr>
          </a:p>
        </p:txBody>
      </p:sp>
      <p:sp>
        <p:nvSpPr>
          <p:cNvPr id="7" name="Rectangle: Rounded Corners 6">
            <a:extLst>
              <a:ext uri="{FF2B5EF4-FFF2-40B4-BE49-F238E27FC236}">
                <a16:creationId xmlns:a16="http://schemas.microsoft.com/office/drawing/2014/main" id="{7A8E7AD1-F80B-42D4-A31E-70AC4E8A9B66}"/>
              </a:ext>
            </a:extLst>
          </p:cNvPr>
          <p:cNvSpPr/>
          <p:nvPr/>
        </p:nvSpPr>
        <p:spPr>
          <a:xfrm>
            <a:off x="2034884" y="4406890"/>
            <a:ext cx="4417867" cy="107495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Hardware</a:t>
            </a:r>
            <a:endParaRPr lang="en-AU" b="1" dirty="0">
              <a:solidFill>
                <a:schemeClr val="tx1"/>
              </a:solidFill>
            </a:endParaRPr>
          </a:p>
        </p:txBody>
      </p:sp>
      <p:sp>
        <p:nvSpPr>
          <p:cNvPr id="8" name="Rectangle: Rounded Corners 7">
            <a:extLst>
              <a:ext uri="{FF2B5EF4-FFF2-40B4-BE49-F238E27FC236}">
                <a16:creationId xmlns:a16="http://schemas.microsoft.com/office/drawing/2014/main" id="{7224C352-0E48-443E-B2AB-E3896B1E99D2}"/>
              </a:ext>
            </a:extLst>
          </p:cNvPr>
          <p:cNvSpPr/>
          <p:nvPr/>
        </p:nvSpPr>
        <p:spPr>
          <a:xfrm>
            <a:off x="4353789"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9" name="Content Placeholder 2">
            <a:extLst>
              <a:ext uri="{FF2B5EF4-FFF2-40B4-BE49-F238E27FC236}">
                <a16:creationId xmlns:a16="http://schemas.microsoft.com/office/drawing/2014/main" id="{CBC1E604-5A44-432A-9B2B-B3C3249A3D1C}"/>
              </a:ext>
            </a:extLst>
          </p:cNvPr>
          <p:cNvSpPr txBox="1">
            <a:spLocks/>
          </p:cNvSpPr>
          <p:nvPr/>
        </p:nvSpPr>
        <p:spPr>
          <a:xfrm>
            <a:off x="3304307" y="5673479"/>
            <a:ext cx="2098963" cy="5410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AU" sz="2400" b="1" dirty="0">
                <a:cs typeface="Arial" panose="020B0604020202020204" pitchFamily="34" charset="0"/>
              </a:rPr>
              <a:t>Type-1 VMM</a:t>
            </a: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8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47" y="589280"/>
            <a:ext cx="6839905" cy="5547360"/>
          </a:xfrm>
          <a:prstGeom prst="rect">
            <a:avLst/>
          </a:prstGeom>
        </p:spPr>
      </p:pic>
    </p:spTree>
    <p:extLst>
      <p:ext uri="{BB962C8B-B14F-4D97-AF65-F5344CB8AC3E}">
        <p14:creationId xmlns:p14="http://schemas.microsoft.com/office/powerpoint/2010/main" val="186388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37848</TotalTime>
  <Words>2846</Words>
  <Application>Microsoft Office PowerPoint</Application>
  <PresentationFormat>On-screen Show (4:3)</PresentationFormat>
  <Paragraphs>461</Paragraphs>
  <Slides>64</Slides>
  <Notes>64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-apple-system</vt:lpstr>
      <vt:lpstr>Calibri (Body)</vt:lpstr>
      <vt:lpstr>Calibri Light (Headings)</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Three main cloud providers</vt:lpstr>
      <vt:lpstr>Three main virtual machine monitors (VMM)</vt:lpstr>
      <vt:lpstr>Three main virtual machine monitors (VMM)</vt:lpstr>
      <vt:lpstr>Three main virtual machine monitors (VMM)  What do they have in common?</vt:lpstr>
      <vt:lpstr>PowerPoint Presentation</vt:lpstr>
      <vt:lpstr>PowerPoint Presentation</vt:lpstr>
      <vt:lpstr>PowerPoint Presentation</vt:lpstr>
      <vt:lpstr>PowerPoint Presentation</vt:lpstr>
      <vt:lpstr>To Get Started</vt:lpstr>
      <vt:lpstr>People</vt:lpstr>
      <vt:lpstr>Emergency</vt:lpstr>
      <vt:lpstr>Assessments</vt:lpstr>
      <vt:lpstr>Lectures</vt:lpstr>
      <vt:lpstr>Labs start in week 2 </vt:lpstr>
      <vt:lpstr>Lab materials</vt:lpstr>
      <vt:lpstr>AWS</vt:lpstr>
      <vt:lpstr>Lab Location</vt:lpstr>
      <vt:lpstr>MS Teams</vt:lpstr>
      <vt:lpstr>Lab Computer</vt:lpstr>
      <vt:lpstr>Lab Assessment</vt:lpstr>
      <vt:lpstr>Lab Assessment</vt:lpstr>
      <vt:lpstr>Lab Assessment</vt:lpstr>
      <vt:lpstr>Lab Assessment</vt:lpstr>
      <vt:lpstr>Lab Due Dates</vt:lpstr>
      <vt:lpstr>Lab Help</vt:lpstr>
      <vt:lpstr>Lab Setup (refer to lab 1)</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张 智</cp:lastModifiedBy>
  <cp:revision>4301</cp:revision>
  <cp:lastPrinted>2014-08-27T18:50:12Z</cp:lastPrinted>
  <dcterms:created xsi:type="dcterms:W3CDTF">1999-05-23T11:18:07Z</dcterms:created>
  <dcterms:modified xsi:type="dcterms:W3CDTF">2024-07-23T01:49:06Z</dcterms:modified>
  <cp:category>Lecture</cp:category>
</cp:coreProperties>
</file>