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6"/>
  </p:notesMasterIdLst>
  <p:handoutMasterIdLst>
    <p:handoutMasterId r:id="rId7"/>
  </p:handoutMasterIdLst>
  <p:sldIdLst>
    <p:sldId id="1344" r:id="rId2"/>
    <p:sldId id="1334" r:id="rId3"/>
    <p:sldId id="1345" r:id="rId4"/>
    <p:sldId id="1346" r:id="rId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EA8B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0AC68-E30F-44F3-A238-4662ABAD4E79}" v="2" dt="2022-07-25T04:38:16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4" autoAdjust="0"/>
    <p:restoredTop sz="85980" autoAdjust="0"/>
  </p:normalViewPr>
  <p:slideViewPr>
    <p:cSldViewPr snapToGrid="0">
      <p:cViewPr varScale="1">
        <p:scale>
          <a:sx n="68" d="100"/>
          <a:sy n="68" d="100"/>
        </p:scale>
        <p:origin x="1208" y="6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CB20AC68-E30F-44F3-A238-4662ABAD4E79}"/>
    <pc:docChg chg="undo custSel addSld modSld">
      <pc:chgData name="Anwarul Patwary" userId="e9f82bcb-ad83-4f66-80e6-a524eca623fa" providerId="ADAL" clId="{CB20AC68-E30F-44F3-A238-4662ABAD4E79}" dt="2022-07-25T07:04:20.195" v="175" actId="20577"/>
      <pc:docMkLst>
        <pc:docMk/>
      </pc:docMkLst>
      <pc:sldChg chg="modSp mod">
        <pc:chgData name="Anwarul Patwary" userId="e9f82bcb-ad83-4f66-80e6-a524eca623fa" providerId="ADAL" clId="{CB20AC68-E30F-44F3-A238-4662ABAD4E79}" dt="2022-07-25T05:33:59.946" v="154" actId="20577"/>
        <pc:sldMkLst>
          <pc:docMk/>
          <pc:sldMk cId="1100718066" sldId="1334"/>
        </pc:sldMkLst>
        <pc:spChg chg="mod">
          <ac:chgData name="Anwarul Patwary" userId="e9f82bcb-ad83-4f66-80e6-a524eca623fa" providerId="ADAL" clId="{CB20AC68-E30F-44F3-A238-4662ABAD4E79}" dt="2022-07-25T04:37:12.844" v="100" actId="20577"/>
          <ac:spMkLst>
            <pc:docMk/>
            <pc:sldMk cId="1100718066" sldId="1334"/>
            <ac:spMk id="2" creationId="{00000000-0000-0000-0000-000000000000}"/>
          </ac:spMkLst>
        </pc:spChg>
        <pc:spChg chg="mod">
          <ac:chgData name="Anwarul Patwary" userId="e9f82bcb-ad83-4f66-80e6-a524eca623fa" providerId="ADAL" clId="{CB20AC68-E30F-44F3-A238-4662ABAD4E79}" dt="2022-07-25T05:33:59.946" v="154" actId="20577"/>
          <ac:spMkLst>
            <pc:docMk/>
            <pc:sldMk cId="1100718066" sldId="1334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CB20AC68-E30F-44F3-A238-4662ABAD4E79}" dt="2022-07-25T04:37:48.575" v="129" actId="20577"/>
        <pc:sldMkLst>
          <pc:docMk/>
          <pc:sldMk cId="811633724" sldId="1344"/>
        </pc:sldMkLst>
        <pc:spChg chg="mod">
          <ac:chgData name="Anwarul Patwary" userId="e9f82bcb-ad83-4f66-80e6-a524eca623fa" providerId="ADAL" clId="{CB20AC68-E30F-44F3-A238-4662ABAD4E79}" dt="2022-07-25T04:37:34.242" v="102" actId="20577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Anwarul Patwary" userId="e9f82bcb-ad83-4f66-80e6-a524eca623fa" providerId="ADAL" clId="{CB20AC68-E30F-44F3-A238-4662ABAD4E79}" dt="2022-07-25T04:37:48.575" v="129" actId="20577"/>
          <ac:spMkLst>
            <pc:docMk/>
            <pc:sldMk cId="811633724" sldId="1344"/>
            <ac:spMk id="3" creationId="{62EA9A19-EA4A-3140-9F24-20270B76E6C0}"/>
          </ac:spMkLst>
        </pc:spChg>
      </pc:sldChg>
      <pc:sldChg chg="modSp mod">
        <pc:chgData name="Anwarul Patwary" userId="e9f82bcb-ad83-4f66-80e6-a524eca623fa" providerId="ADAL" clId="{CB20AC68-E30F-44F3-A238-4662ABAD4E79}" dt="2022-07-25T07:04:20.195" v="175" actId="20577"/>
        <pc:sldMkLst>
          <pc:docMk/>
          <pc:sldMk cId="3345818830" sldId="1345"/>
        </pc:sldMkLst>
        <pc:spChg chg="mod">
          <ac:chgData name="Anwarul Patwary" userId="e9f82bcb-ad83-4f66-80e6-a524eca623fa" providerId="ADAL" clId="{CB20AC68-E30F-44F3-A238-4662ABAD4E79}" dt="2022-07-25T07:04:20.195" v="175" actId="20577"/>
          <ac:spMkLst>
            <pc:docMk/>
            <pc:sldMk cId="3345818830" sldId="1345"/>
            <ac:spMk id="2" creationId="{00000000-0000-0000-0000-000000000000}"/>
          </ac:spMkLst>
        </pc:spChg>
        <pc:spChg chg="mod">
          <ac:chgData name="Anwarul Patwary" userId="e9f82bcb-ad83-4f66-80e6-a524eca623fa" providerId="ADAL" clId="{CB20AC68-E30F-44F3-A238-4662ABAD4E79}" dt="2022-07-25T04:38:18.504" v="132" actId="20577"/>
          <ac:spMkLst>
            <pc:docMk/>
            <pc:sldMk cId="3345818830" sldId="1345"/>
            <ac:spMk id="3" creationId="{00000000-0000-0000-0000-000000000000}"/>
          </ac:spMkLst>
        </pc:spChg>
      </pc:sldChg>
      <pc:sldChg chg="delSp modSp new mod">
        <pc:chgData name="Anwarul Patwary" userId="e9f82bcb-ad83-4f66-80e6-a524eca623fa" providerId="ADAL" clId="{CB20AC68-E30F-44F3-A238-4662ABAD4E79}" dt="2022-07-25T05:58:39.275" v="173" actId="478"/>
        <pc:sldMkLst>
          <pc:docMk/>
          <pc:sldMk cId="4280309494" sldId="1346"/>
        </pc:sldMkLst>
        <pc:spChg chg="mod">
          <ac:chgData name="Anwarul Patwary" userId="e9f82bcb-ad83-4f66-80e6-a524eca623fa" providerId="ADAL" clId="{CB20AC68-E30F-44F3-A238-4662ABAD4E79}" dt="2022-07-25T05:58:10.822" v="170" actId="14100"/>
          <ac:spMkLst>
            <pc:docMk/>
            <pc:sldMk cId="4280309494" sldId="1346"/>
            <ac:spMk id="2" creationId="{BC8E2FC3-7606-47D6-AFBC-DDEA20DB869B}"/>
          </ac:spMkLst>
        </pc:spChg>
        <pc:spChg chg="mod">
          <ac:chgData name="Anwarul Patwary" userId="e9f82bcb-ad83-4f66-80e6-a524eca623fa" providerId="ADAL" clId="{CB20AC68-E30F-44F3-A238-4662ABAD4E79}" dt="2022-07-25T05:58:15.176" v="172" actId="27636"/>
          <ac:spMkLst>
            <pc:docMk/>
            <pc:sldMk cId="4280309494" sldId="1346"/>
            <ac:spMk id="3" creationId="{D5FD7651-8B23-4825-B237-14A1288010BD}"/>
          </ac:spMkLst>
        </pc:spChg>
        <pc:spChg chg="del">
          <ac:chgData name="Anwarul Patwary" userId="e9f82bcb-ad83-4f66-80e6-a524eca623fa" providerId="ADAL" clId="{CB20AC68-E30F-44F3-A238-4662ABAD4E79}" dt="2022-07-25T05:58:39.275" v="173" actId="478"/>
          <ac:spMkLst>
            <pc:docMk/>
            <pc:sldMk cId="4280309494" sldId="1346"/>
            <ac:spMk id="4" creationId="{AABC98C4-F286-4E50-8CB6-94FFA00941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100-E8DE-344F-BD22-FCDE393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B72E-5918-E340-B6EB-9F22ABF50AF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205-D3E3-0342-A7AA-7196C06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EF3-64A7-994A-93CF-F47BEC0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C3B5-137F-3645-B54C-830A0D1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20A1-DA5C-604C-8390-C028E6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8CC2-1B4B-1848-B767-E09C932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AF8C-0C60-BD4E-8218-2A4B528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7C7-47C5-2241-BDCC-49AACDD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25A-C5F2-C74A-8B44-1A0A883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02A-D336-704B-97DE-2EF57C70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DBCB-1660-B04C-963C-C5CA566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CB68-F41B-7F45-8F9C-31526CA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CC20-00B6-B94A-9110-D6FCE94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5B20-465C-4241-9982-23ADE3C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30-9E20-F34E-BCF2-120D75D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8F3D-87C7-B544-A4D3-10BA859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0F50-A8D3-B340-922B-0FE676E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0628-570B-B140-89D0-D4AE7B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AB81B-7D00-2F4F-898B-9D3F12D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78CF-96CB-E74D-8DA1-864970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7FC0C-2999-BF4D-AE91-5A415D3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E1EB1-7F04-924C-811A-DF11E5C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B3A4-16D5-184C-B3EB-EA32995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44ABB-BCC9-7A4D-93DE-604B0E7C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E71F-FBEB-E94B-B6E1-A5918E7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DA98F-39BF-0D43-898B-4E5704C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0072-FCAC-994A-846A-2C60133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95505-AA8D-4EA2-BB21-59D01CA86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B282-F60C-8F4B-8F0F-A617B4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8CF-3422-B440-97B8-22DAB5C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705F-2491-E24A-82E5-D151526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A84C-FC8F-7741-A076-566ABAC0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CC83-89C5-7549-B93E-BED00BA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8234-63AA-D749-A9B5-EBE3E59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97AC-23F3-534A-8D1C-AF129137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DFE2-5989-D347-BB6E-893E6515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1A7C-7C54-D945-8119-DD47BCE7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danwarulkaium.patwary@uwa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s3/" TargetMode="External"/><Relationship Id="rId3" Type="http://schemas.openxmlformats.org/officeDocument/2006/relationships/hyperlink" Target="https://www.zdnet.com/article/what-is-cloud-computing-everything-you-need-to-know-about-the-cloud/" TargetMode="External"/><Relationship Id="rId7" Type="http://schemas.openxmlformats.org/officeDocument/2006/relationships/hyperlink" Target="https://aws.amazon.com/ebs/?ebs-whats-new.sort-by=item.additionalFields.postDateTime&amp;ebs-whats-new.sort-order=desc" TargetMode="External"/><Relationship Id="rId2" Type="http://schemas.openxmlformats.org/officeDocument/2006/relationships/hyperlink" Target="https://en.wikipedia.org/wiki/Cloud_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ker-curriculum.com/" TargetMode="External"/><Relationship Id="rId5" Type="http://schemas.openxmlformats.org/officeDocument/2006/relationships/hyperlink" Target="https://software.intel.com/sites/default/files/m/d/4/1/d/8/An_Introduction_to_Virtualization.pdf" TargetMode="External"/><Relationship Id="rId4" Type="http://schemas.openxmlformats.org/officeDocument/2006/relationships/hyperlink" Target="https://aws.amazon.com/getting-started/" TargetMode="External"/><Relationship Id="rId9" Type="http://schemas.openxmlformats.org/officeDocument/2006/relationships/hyperlink" Target="https://aws.amazon.com/dynamo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AB4C-DDCD-0B45-8713-9CBB9DF1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bg2"/>
                </a:solidFill>
              </a:rPr>
              <a:t>CITS5503 Cloud Computing 2022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sz="1600" dirty="0"/>
              <a:t>Dr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6AA64-4D2B-5446-8AED-61F753B3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E002-136F-ED48-B145-BF8026B2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chemeClr val="tx1"/>
                </a:solidFill>
              </a:rPr>
              <a:pPr/>
              <a:t>1</a:t>
            </a:fld>
            <a:endParaRPr lang="en-GB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learning modes</a:t>
            </a:r>
          </a:p>
          <a:p>
            <a:pPr lvl="1"/>
            <a:r>
              <a:rPr lang="en-US" dirty="0"/>
              <a:t>All content  for the unit: (in LMS and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Pre-recorded videos</a:t>
            </a:r>
          </a:p>
          <a:p>
            <a:pPr lvl="1"/>
            <a:r>
              <a:rPr lang="en-US" dirty="0"/>
              <a:t>Weekly reading material</a:t>
            </a:r>
          </a:p>
          <a:p>
            <a:r>
              <a:rPr lang="en-US" dirty="0"/>
              <a:t>Labs are assessed</a:t>
            </a:r>
          </a:p>
          <a:p>
            <a:pPr lvl="1"/>
            <a:r>
              <a:rPr lang="en-US" dirty="0"/>
              <a:t>Content of labs is examinable</a:t>
            </a:r>
          </a:p>
          <a:p>
            <a:pPr lvl="1"/>
            <a:r>
              <a:rPr lang="en-US" dirty="0"/>
              <a:t>You will be provided with AWS access – it is your responsibility to delete resources after their use and to protect keys and credentials</a:t>
            </a:r>
          </a:p>
          <a:p>
            <a:r>
              <a:rPr lang="en-US" dirty="0"/>
              <a:t>Assessment</a:t>
            </a:r>
          </a:p>
          <a:p>
            <a:pPr lvl="1"/>
            <a:r>
              <a:rPr lang="en-US" dirty="0"/>
              <a:t>Labs 20%</a:t>
            </a:r>
          </a:p>
          <a:p>
            <a:pPr lvl="1"/>
            <a:r>
              <a:rPr lang="en-US" dirty="0"/>
              <a:t>Mid-Semester Exam 30%</a:t>
            </a:r>
          </a:p>
          <a:p>
            <a:pPr lvl="1"/>
            <a:r>
              <a:rPr lang="en-US" dirty="0"/>
              <a:t>Final Exam 50%</a:t>
            </a:r>
          </a:p>
          <a:p>
            <a:pPr lvl="1"/>
            <a:r>
              <a:rPr lang="en-US" dirty="0"/>
              <a:t>Exam questions will be randomly drawn from a selection of the weekly questions provided during the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7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Staff:</a:t>
            </a:r>
          </a:p>
          <a:p>
            <a:pPr lvl="1"/>
            <a:r>
              <a:rPr lang="en-US" dirty="0"/>
              <a:t>Unit Coordinator &amp; Lecturer: Dr Anwarul Patwary</a:t>
            </a:r>
          </a:p>
          <a:p>
            <a:pPr lvl="2"/>
            <a:r>
              <a:rPr lang="en-US" dirty="0"/>
              <a:t>email: </a:t>
            </a:r>
            <a:r>
              <a:rPr lang="en-US" dirty="0">
                <a:hlinkClick r:id="rId3"/>
              </a:rPr>
              <a:t>mdanwarulkaium.patwary@uwa.edu</a:t>
            </a:r>
            <a:r>
              <a:rPr lang="en-US">
                <a:hlinkClick r:id="rId3"/>
              </a:rPr>
              <a:t>.au</a:t>
            </a:r>
            <a:endParaRPr lang="en-US" dirty="0"/>
          </a:p>
          <a:p>
            <a:pPr lvl="1"/>
            <a:r>
              <a:rPr lang="en-US" dirty="0"/>
              <a:t>Tutors: </a:t>
            </a:r>
          </a:p>
          <a:p>
            <a:pPr lvl="2"/>
            <a:r>
              <a:rPr lang="en-US" dirty="0"/>
              <a:t>Abdullah </a:t>
            </a:r>
            <a:r>
              <a:rPr lang="en-US" dirty="0" err="1"/>
              <a:t>Alelyani</a:t>
            </a:r>
            <a:r>
              <a:rPr lang="en-US" dirty="0"/>
              <a:t> (abdullah.alelyani@research.uwa.edu.au)</a:t>
            </a:r>
          </a:p>
          <a:p>
            <a:pPr lvl="2"/>
            <a:r>
              <a:rPr lang="en-US" dirty="0" err="1"/>
              <a:t>Jichunyang</a:t>
            </a:r>
            <a:r>
              <a:rPr lang="en-US" dirty="0"/>
              <a:t> Li (jichunyang.li@uwa.edu.au)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1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2FC3-7606-47D6-AFBC-DDEA20DB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796"/>
          </a:xfrm>
        </p:spPr>
        <p:txBody>
          <a:bodyPr/>
          <a:lstStyle/>
          <a:p>
            <a:r>
              <a:rPr lang="en-AU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7651-8B23-4825-B237-14A1288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2766"/>
            <a:ext cx="7886700" cy="52241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Book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AWS Certified Solutions Architect Study Guide Associate (SAA-C01) Exam (Ben Piper and David Clinton) Wiley ISBN: 978-1-119-50421-4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1: Intro to Cloud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Wikipedia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What is Cloud Computing?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ZDNet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2: Cloud Computing and AWS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Getting Started With AWS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3: Computer virtualisation. Background and different approaches. Containers and Docker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Intro to virtualization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Intro to Docker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4: AWS storage EBS, S3, DynamoDB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EBS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S3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DynamoDB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5: AWS security and identity management [IAM]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6: Networking, IP addressing, subnets, routing virtual private clouds [Networking] [NAT] [ELB]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8: Web architectures using python as a model with RDBMS Web Architectures, Django, SQS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9: Software controlled deployment of services and software using Chef DevOps [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OpsWorks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Chef Video]Fabric [Code Build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10: Machine learning using classification and categorisation services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11: More AI services including text analysis, image analysis, chatbots and data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anaylsis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using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and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SageMaker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12: Mobile application integration and services and IoT integration using cloud services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D34BF-1F58-462B-B1C6-41CA1C5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0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33011</TotalTime>
  <Words>356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2022 Introduction</vt:lpstr>
      <vt:lpstr>Important Information for 2022</vt:lpstr>
      <vt:lpstr>Important Information for 2022</vt:lpstr>
      <vt:lpstr>Reading List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4293</cp:revision>
  <cp:lastPrinted>2014-08-27T18:50:12Z</cp:lastPrinted>
  <dcterms:created xsi:type="dcterms:W3CDTF">1999-05-23T11:18:07Z</dcterms:created>
  <dcterms:modified xsi:type="dcterms:W3CDTF">2022-07-25T07:04:23Z</dcterms:modified>
  <cp:category>Lecture</cp:category>
</cp:coreProperties>
</file>