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50"/>
  </p:notesMasterIdLst>
  <p:handoutMasterIdLst>
    <p:handoutMasterId r:id="rId51"/>
  </p:handoutMasterIdLst>
  <p:sldIdLst>
    <p:sldId id="1344" r:id="rId2"/>
    <p:sldId id="1450" r:id="rId3"/>
    <p:sldId id="1452" r:id="rId4"/>
    <p:sldId id="1453" r:id="rId5"/>
    <p:sldId id="1454" r:id="rId6"/>
    <p:sldId id="1455" r:id="rId7"/>
    <p:sldId id="1456" r:id="rId8"/>
    <p:sldId id="1459" r:id="rId9"/>
    <p:sldId id="1460" r:id="rId10"/>
    <p:sldId id="1461" r:id="rId11"/>
    <p:sldId id="1537" r:id="rId12"/>
    <p:sldId id="1558" r:id="rId13"/>
    <p:sldId id="1557" r:id="rId14"/>
    <p:sldId id="1538" r:id="rId15"/>
    <p:sldId id="1451" r:id="rId16"/>
    <p:sldId id="1536" r:id="rId17"/>
    <p:sldId id="1462" r:id="rId18"/>
    <p:sldId id="1525" r:id="rId19"/>
    <p:sldId id="1524" r:id="rId20"/>
    <p:sldId id="1526" r:id="rId21"/>
    <p:sldId id="1527" r:id="rId22"/>
    <p:sldId id="1528" r:id="rId23"/>
    <p:sldId id="1529" r:id="rId24"/>
    <p:sldId id="1530" r:id="rId25"/>
    <p:sldId id="1531" r:id="rId26"/>
    <p:sldId id="1532" r:id="rId27"/>
    <p:sldId id="1534" r:id="rId28"/>
    <p:sldId id="1533" r:id="rId29"/>
    <p:sldId id="1539" r:id="rId30"/>
    <p:sldId id="1540" r:id="rId31"/>
    <p:sldId id="1541" r:id="rId32"/>
    <p:sldId id="1542" r:id="rId33"/>
    <p:sldId id="1543" r:id="rId34"/>
    <p:sldId id="1545" r:id="rId35"/>
    <p:sldId id="1546" r:id="rId36"/>
    <p:sldId id="1547" r:id="rId37"/>
    <p:sldId id="1548" r:id="rId38"/>
    <p:sldId id="1549" r:id="rId39"/>
    <p:sldId id="1550" r:id="rId40"/>
    <p:sldId id="1551" r:id="rId41"/>
    <p:sldId id="1552" r:id="rId42"/>
    <p:sldId id="1553" r:id="rId43"/>
    <p:sldId id="1554" r:id="rId44"/>
    <p:sldId id="260" r:id="rId45"/>
    <p:sldId id="445" r:id="rId46"/>
    <p:sldId id="443" r:id="rId47"/>
    <p:sldId id="1555" r:id="rId48"/>
    <p:sldId id="1556" r:id="rId4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  <p:cmAuthor id="1" name="张 智" initials="张" lastIdx="1" clrIdx="1">
    <p:extLst>
      <p:ext uri="{19B8F6BF-5375-455C-9EA6-DF929625EA0E}">
        <p15:presenceInfo xmlns:p15="http://schemas.microsoft.com/office/powerpoint/2012/main" userId="36bdf691fd3510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B00"/>
    <a:srgbClr val="FF9900"/>
    <a:srgbClr val="00CC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 autoAdjust="0"/>
    <p:restoredTop sz="72316" autoAdjust="0"/>
  </p:normalViewPr>
  <p:slideViewPr>
    <p:cSldViewPr snapToGrid="0">
      <p:cViewPr varScale="1">
        <p:scale>
          <a:sx n="51" d="100"/>
          <a:sy n="51" d="100"/>
        </p:scale>
        <p:origin x="1608" y="72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3514EE7C-60DF-4A81-8797-7118CE9C8E66}"/>
    <pc:docChg chg="undo redo custSel addSld delSld modSld sldOrd">
      <pc:chgData name="张 智" userId="36bdf691fd3510be" providerId="LiveId" clId="{3514EE7C-60DF-4A81-8797-7118CE9C8E66}" dt="2023-10-17T06:31:37.267" v="15828" actId="20577"/>
      <pc:docMkLst>
        <pc:docMk/>
      </pc:docMkLst>
      <pc:sldChg chg="modSp add del mod modNotesTx">
        <pc:chgData name="张 智" userId="36bdf691fd3510be" providerId="LiveId" clId="{3514EE7C-60DF-4A81-8797-7118CE9C8E66}" dt="2023-10-17T06:18:46.063" v="15637" actId="20577"/>
        <pc:sldMkLst>
          <pc:docMk/>
          <pc:sldMk cId="1112541085" sldId="260"/>
        </pc:sldMkLst>
        <pc:spChg chg="mod">
          <ac:chgData name="张 智" userId="36bdf691fd3510be" providerId="LiveId" clId="{3514EE7C-60DF-4A81-8797-7118CE9C8E66}" dt="2023-10-15T14:30:48.677" v="4155" actId="1076"/>
          <ac:spMkLst>
            <pc:docMk/>
            <pc:sldMk cId="1112541085" sldId="260"/>
            <ac:spMk id="2" creationId="{5C4F01C5-5333-2248-B03B-703C97F7CC69}"/>
          </ac:spMkLst>
        </pc:spChg>
        <pc:spChg chg="mod">
          <ac:chgData name="张 智" userId="36bdf691fd3510be" providerId="LiveId" clId="{3514EE7C-60DF-4A81-8797-7118CE9C8E66}" dt="2023-10-17T06:18:46.063" v="15637" actId="20577"/>
          <ac:spMkLst>
            <pc:docMk/>
            <pc:sldMk cId="1112541085" sldId="260"/>
            <ac:spMk id="3" creationId="{F7DD7DCB-C7E2-1B4F-BD83-3B7AF005DD76}"/>
          </ac:spMkLst>
        </pc:spChg>
      </pc:sldChg>
      <pc:sldChg chg="del">
        <pc:chgData name="张 智" userId="36bdf691fd3510be" providerId="LiveId" clId="{3514EE7C-60DF-4A81-8797-7118CE9C8E66}" dt="2023-10-13T04:32:59.561" v="10" actId="47"/>
        <pc:sldMkLst>
          <pc:docMk/>
          <pc:sldMk cId="3503711615" sldId="260"/>
        </pc:sldMkLst>
      </pc:sldChg>
      <pc:sldChg chg="del">
        <pc:chgData name="张 智" userId="36bdf691fd3510be" providerId="LiveId" clId="{3514EE7C-60DF-4A81-8797-7118CE9C8E66}" dt="2023-10-13T04:40:08.409" v="65" actId="47"/>
        <pc:sldMkLst>
          <pc:docMk/>
          <pc:sldMk cId="0" sldId="264"/>
        </pc:sldMkLst>
      </pc:sldChg>
      <pc:sldChg chg="del">
        <pc:chgData name="张 智" userId="36bdf691fd3510be" providerId="LiveId" clId="{3514EE7C-60DF-4A81-8797-7118CE9C8E66}" dt="2023-10-13T04:40:08.630" v="66" actId="47"/>
        <pc:sldMkLst>
          <pc:docMk/>
          <pc:sldMk cId="0" sldId="265"/>
        </pc:sldMkLst>
      </pc:sldChg>
      <pc:sldChg chg="del">
        <pc:chgData name="张 智" userId="36bdf691fd3510be" providerId="LiveId" clId="{3514EE7C-60DF-4A81-8797-7118CE9C8E66}" dt="2023-10-13T04:40:08.834" v="67" actId="47"/>
        <pc:sldMkLst>
          <pc:docMk/>
          <pc:sldMk cId="0" sldId="266"/>
        </pc:sldMkLst>
      </pc:sldChg>
      <pc:sldChg chg="del">
        <pc:chgData name="张 智" userId="36bdf691fd3510be" providerId="LiveId" clId="{3514EE7C-60DF-4A81-8797-7118CE9C8E66}" dt="2023-10-13T04:40:09.054" v="68" actId="47"/>
        <pc:sldMkLst>
          <pc:docMk/>
          <pc:sldMk cId="0" sldId="267"/>
        </pc:sldMkLst>
      </pc:sldChg>
      <pc:sldChg chg="del">
        <pc:chgData name="张 智" userId="36bdf691fd3510be" providerId="LiveId" clId="{3514EE7C-60DF-4A81-8797-7118CE9C8E66}" dt="2023-10-13T04:40:12.104" v="90" actId="47"/>
        <pc:sldMkLst>
          <pc:docMk/>
          <pc:sldMk cId="1068746973" sldId="268"/>
        </pc:sldMkLst>
      </pc:sldChg>
      <pc:sldChg chg="del">
        <pc:chgData name="张 智" userId="36bdf691fd3510be" providerId="LiveId" clId="{3514EE7C-60DF-4A81-8797-7118CE9C8E66}" dt="2023-10-13T04:40:09.431" v="70" actId="47"/>
        <pc:sldMkLst>
          <pc:docMk/>
          <pc:sldMk cId="0" sldId="269"/>
        </pc:sldMkLst>
      </pc:sldChg>
      <pc:sldChg chg="del">
        <pc:chgData name="张 智" userId="36bdf691fd3510be" providerId="LiveId" clId="{3514EE7C-60DF-4A81-8797-7118CE9C8E66}" dt="2023-10-13T04:40:09.626" v="71" actId="47"/>
        <pc:sldMkLst>
          <pc:docMk/>
          <pc:sldMk cId="0" sldId="270"/>
        </pc:sldMkLst>
      </pc:sldChg>
      <pc:sldChg chg="del">
        <pc:chgData name="张 智" userId="36bdf691fd3510be" providerId="LiveId" clId="{3514EE7C-60DF-4A81-8797-7118CE9C8E66}" dt="2023-10-13T04:40:10.137" v="72" actId="47"/>
        <pc:sldMkLst>
          <pc:docMk/>
          <pc:sldMk cId="0" sldId="271"/>
        </pc:sldMkLst>
      </pc:sldChg>
      <pc:sldChg chg="del">
        <pc:chgData name="张 智" userId="36bdf691fd3510be" providerId="LiveId" clId="{3514EE7C-60DF-4A81-8797-7118CE9C8E66}" dt="2023-10-13T04:40:10.169" v="73" actId="47"/>
        <pc:sldMkLst>
          <pc:docMk/>
          <pc:sldMk cId="0" sldId="272"/>
        </pc:sldMkLst>
      </pc:sldChg>
      <pc:sldChg chg="del">
        <pc:chgData name="张 智" userId="36bdf691fd3510be" providerId="LiveId" clId="{3514EE7C-60DF-4A81-8797-7118CE9C8E66}" dt="2023-10-13T04:33:01.888" v="20" actId="47"/>
        <pc:sldMkLst>
          <pc:docMk/>
          <pc:sldMk cId="1469224897" sldId="273"/>
        </pc:sldMkLst>
      </pc:sldChg>
      <pc:sldChg chg="del">
        <pc:chgData name="张 智" userId="36bdf691fd3510be" providerId="LiveId" clId="{3514EE7C-60DF-4A81-8797-7118CE9C8E66}" dt="2023-10-13T04:40:03.244" v="56" actId="47"/>
        <pc:sldMkLst>
          <pc:docMk/>
          <pc:sldMk cId="1892611882" sldId="274"/>
        </pc:sldMkLst>
      </pc:sldChg>
      <pc:sldChg chg="del">
        <pc:chgData name="张 智" userId="36bdf691fd3510be" providerId="LiveId" clId="{3514EE7C-60DF-4A81-8797-7118CE9C8E66}" dt="2023-10-13T04:40:10.215" v="74" actId="47"/>
        <pc:sldMkLst>
          <pc:docMk/>
          <pc:sldMk cId="0" sldId="275"/>
        </pc:sldMkLst>
      </pc:sldChg>
      <pc:sldChg chg="del">
        <pc:chgData name="张 智" userId="36bdf691fd3510be" providerId="LiveId" clId="{3514EE7C-60DF-4A81-8797-7118CE9C8E66}" dt="2023-10-13T04:33:00.301" v="12" actId="47"/>
        <pc:sldMkLst>
          <pc:docMk/>
          <pc:sldMk cId="4215697357" sldId="276"/>
        </pc:sldMkLst>
      </pc:sldChg>
      <pc:sldChg chg="del">
        <pc:chgData name="张 智" userId="36bdf691fd3510be" providerId="LiveId" clId="{3514EE7C-60DF-4A81-8797-7118CE9C8E66}" dt="2023-10-13T04:40:10.295" v="77" actId="47"/>
        <pc:sldMkLst>
          <pc:docMk/>
          <pc:sldMk cId="0" sldId="287"/>
        </pc:sldMkLst>
      </pc:sldChg>
      <pc:sldChg chg="del">
        <pc:chgData name="张 智" userId="36bdf691fd3510be" providerId="LiveId" clId="{3514EE7C-60DF-4A81-8797-7118CE9C8E66}" dt="2023-10-13T04:40:05.231" v="59" actId="47"/>
        <pc:sldMkLst>
          <pc:docMk/>
          <pc:sldMk cId="2725329858" sldId="288"/>
        </pc:sldMkLst>
      </pc:sldChg>
      <pc:sldChg chg="del">
        <pc:chgData name="张 智" userId="36bdf691fd3510be" providerId="LiveId" clId="{3514EE7C-60DF-4A81-8797-7118CE9C8E66}" dt="2023-10-13T04:40:07.577" v="61" actId="47"/>
        <pc:sldMkLst>
          <pc:docMk/>
          <pc:sldMk cId="23196158" sldId="290"/>
        </pc:sldMkLst>
      </pc:sldChg>
      <pc:sldChg chg="del">
        <pc:chgData name="张 智" userId="36bdf691fd3510be" providerId="LiveId" clId="{3514EE7C-60DF-4A81-8797-7118CE9C8E66}" dt="2023-10-13T04:40:10.957" v="78" actId="47"/>
        <pc:sldMkLst>
          <pc:docMk/>
          <pc:sldMk cId="1580396754" sldId="291"/>
        </pc:sldMkLst>
      </pc:sldChg>
      <pc:sldChg chg="del">
        <pc:chgData name="张 智" userId="36bdf691fd3510be" providerId="LiveId" clId="{3514EE7C-60DF-4A81-8797-7118CE9C8E66}" dt="2023-10-13T04:40:11.161" v="79" actId="47"/>
        <pc:sldMkLst>
          <pc:docMk/>
          <pc:sldMk cId="0" sldId="299"/>
        </pc:sldMkLst>
      </pc:sldChg>
      <pc:sldChg chg="del">
        <pc:chgData name="张 智" userId="36bdf691fd3510be" providerId="LiveId" clId="{3514EE7C-60DF-4A81-8797-7118CE9C8E66}" dt="2023-10-13T04:40:11.302" v="80" actId="47"/>
        <pc:sldMkLst>
          <pc:docMk/>
          <pc:sldMk cId="0" sldId="302"/>
        </pc:sldMkLst>
      </pc:sldChg>
      <pc:sldChg chg="del">
        <pc:chgData name="张 智" userId="36bdf691fd3510be" providerId="LiveId" clId="{3514EE7C-60DF-4A81-8797-7118CE9C8E66}" dt="2023-10-13T04:33:00.064" v="11" actId="47"/>
        <pc:sldMkLst>
          <pc:docMk/>
          <pc:sldMk cId="1786005080" sldId="312"/>
        </pc:sldMkLst>
      </pc:sldChg>
      <pc:sldChg chg="del">
        <pc:chgData name="张 智" userId="36bdf691fd3510be" providerId="LiveId" clId="{3514EE7C-60DF-4A81-8797-7118CE9C8E66}" dt="2023-10-13T04:33:00.662" v="13" actId="47"/>
        <pc:sldMkLst>
          <pc:docMk/>
          <pc:sldMk cId="1481627793" sldId="319"/>
        </pc:sldMkLst>
      </pc:sldChg>
      <pc:sldChg chg="del">
        <pc:chgData name="张 智" userId="36bdf691fd3510be" providerId="LiveId" clId="{3514EE7C-60DF-4A81-8797-7118CE9C8E66}" dt="2023-10-13T04:33:01.574" v="18" actId="47"/>
        <pc:sldMkLst>
          <pc:docMk/>
          <pc:sldMk cId="2700717229" sldId="320"/>
        </pc:sldMkLst>
      </pc:sldChg>
      <pc:sldChg chg="del">
        <pc:chgData name="张 智" userId="36bdf691fd3510be" providerId="LiveId" clId="{3514EE7C-60DF-4A81-8797-7118CE9C8E66}" dt="2023-10-13T04:33:01.417" v="17" actId="47"/>
        <pc:sldMkLst>
          <pc:docMk/>
          <pc:sldMk cId="3921763365" sldId="321"/>
        </pc:sldMkLst>
      </pc:sldChg>
      <pc:sldChg chg="del">
        <pc:chgData name="张 智" userId="36bdf691fd3510be" providerId="LiveId" clId="{3514EE7C-60DF-4A81-8797-7118CE9C8E66}" dt="2023-10-13T04:33:01.731" v="19" actId="47"/>
        <pc:sldMkLst>
          <pc:docMk/>
          <pc:sldMk cId="462365410" sldId="322"/>
        </pc:sldMkLst>
      </pc:sldChg>
      <pc:sldChg chg="add del">
        <pc:chgData name="张 智" userId="36bdf691fd3510be" providerId="LiveId" clId="{3514EE7C-60DF-4A81-8797-7118CE9C8E66}" dt="2023-10-13T04:40:22.308" v="103" actId="47"/>
        <pc:sldMkLst>
          <pc:docMk/>
          <pc:sldMk cId="2307588266" sldId="333"/>
        </pc:sldMkLst>
      </pc:sldChg>
      <pc:sldChg chg="del">
        <pc:chgData name="张 智" userId="36bdf691fd3510be" providerId="LiveId" clId="{3514EE7C-60DF-4A81-8797-7118CE9C8E66}" dt="2023-10-13T04:40:04.407" v="58" actId="47"/>
        <pc:sldMkLst>
          <pc:docMk/>
          <pc:sldMk cId="2727606522" sldId="342"/>
        </pc:sldMkLst>
      </pc:sldChg>
      <pc:sldChg chg="del">
        <pc:chgData name="张 智" userId="36bdf691fd3510be" providerId="LiveId" clId="{3514EE7C-60DF-4A81-8797-7118CE9C8E66}" dt="2023-10-13T04:33:03.220" v="27" actId="47"/>
        <pc:sldMkLst>
          <pc:docMk/>
          <pc:sldMk cId="616269216" sldId="346"/>
        </pc:sldMkLst>
      </pc:sldChg>
      <pc:sldChg chg="del">
        <pc:chgData name="张 智" userId="36bdf691fd3510be" providerId="LiveId" clId="{3514EE7C-60DF-4A81-8797-7118CE9C8E66}" dt="2023-10-13T04:33:01.071" v="15" actId="47"/>
        <pc:sldMkLst>
          <pc:docMk/>
          <pc:sldMk cId="11172829" sldId="347"/>
        </pc:sldMkLst>
      </pc:sldChg>
      <pc:sldChg chg="del">
        <pc:chgData name="张 智" userId="36bdf691fd3510be" providerId="LiveId" clId="{3514EE7C-60DF-4A81-8797-7118CE9C8E66}" dt="2023-10-13T04:32:55.962" v="3" actId="47"/>
        <pc:sldMkLst>
          <pc:docMk/>
          <pc:sldMk cId="2114466259" sldId="349"/>
        </pc:sldMkLst>
      </pc:sldChg>
      <pc:sldChg chg="addSp modSp add del mod modNotesTx">
        <pc:chgData name="张 智" userId="36bdf691fd3510be" providerId="LiveId" clId="{3514EE7C-60DF-4A81-8797-7118CE9C8E66}" dt="2023-10-17T06:22:54.833" v="15680" actId="20577"/>
        <pc:sldMkLst>
          <pc:docMk/>
          <pc:sldMk cId="4009072888" sldId="443"/>
        </pc:sldMkLst>
        <pc:spChg chg="mod">
          <ac:chgData name="张 智" userId="36bdf691fd3510be" providerId="LiveId" clId="{3514EE7C-60DF-4A81-8797-7118CE9C8E66}" dt="2023-10-16T13:43:44.021" v="8502" actId="1076"/>
          <ac:spMkLst>
            <pc:docMk/>
            <pc:sldMk cId="4009072888" sldId="443"/>
            <ac:spMk id="2" creationId="{5C4F01C5-5333-2248-B03B-703C97F7CC69}"/>
          </ac:spMkLst>
        </pc:spChg>
        <pc:spChg chg="mod">
          <ac:chgData name="张 智" userId="36bdf691fd3510be" providerId="LiveId" clId="{3514EE7C-60DF-4A81-8797-7118CE9C8E66}" dt="2023-10-17T06:22:32.663" v="15668" actId="21"/>
          <ac:spMkLst>
            <pc:docMk/>
            <pc:sldMk cId="4009072888" sldId="443"/>
            <ac:spMk id="3" creationId="{F7DD7DCB-C7E2-1B4F-BD83-3B7AF005DD76}"/>
          </ac:spMkLst>
        </pc:spChg>
        <pc:spChg chg="add mod">
          <ac:chgData name="张 智" userId="36bdf691fd3510be" providerId="LiveId" clId="{3514EE7C-60DF-4A81-8797-7118CE9C8E66}" dt="2023-10-16T13:43:53.927" v="8511" actId="1036"/>
          <ac:spMkLst>
            <pc:docMk/>
            <pc:sldMk cId="4009072888" sldId="443"/>
            <ac:spMk id="4" creationId="{6ECCED74-0010-4D18-B980-399E7E0C9C95}"/>
          </ac:spMkLst>
        </pc:spChg>
      </pc:sldChg>
      <pc:sldChg chg="modSp add del mod">
        <pc:chgData name="张 智" userId="36bdf691fd3510be" providerId="LiveId" clId="{3514EE7C-60DF-4A81-8797-7118CE9C8E66}" dt="2023-10-15T14:34:09.975" v="4318" actId="2696"/>
        <pc:sldMkLst>
          <pc:docMk/>
          <pc:sldMk cId="811672812" sldId="444"/>
        </pc:sldMkLst>
        <pc:spChg chg="mod">
          <ac:chgData name="张 智" userId="36bdf691fd3510be" providerId="LiveId" clId="{3514EE7C-60DF-4A81-8797-7118CE9C8E66}" dt="2023-10-13T04:38:54.905" v="47" actId="113"/>
          <ac:spMkLst>
            <pc:docMk/>
            <pc:sldMk cId="811672812" sldId="444"/>
            <ac:spMk id="2" creationId="{5C4F01C5-5333-2248-B03B-703C97F7CC69}"/>
          </ac:spMkLst>
        </pc:spChg>
      </pc:sldChg>
      <pc:sldChg chg="modSp add del mod modNotesTx">
        <pc:chgData name="张 智" userId="36bdf691fd3510be" providerId="LiveId" clId="{3514EE7C-60DF-4A81-8797-7118CE9C8E66}" dt="2023-10-17T02:24:49.511" v="14339" actId="20577"/>
        <pc:sldMkLst>
          <pc:docMk/>
          <pc:sldMk cId="1306094259" sldId="445"/>
        </pc:sldMkLst>
        <pc:spChg chg="mod">
          <ac:chgData name="张 智" userId="36bdf691fd3510be" providerId="LiveId" clId="{3514EE7C-60DF-4A81-8797-7118CE9C8E66}" dt="2023-10-15T14:33:57.885" v="4317" actId="1076"/>
          <ac:spMkLst>
            <pc:docMk/>
            <pc:sldMk cId="1306094259" sldId="445"/>
            <ac:spMk id="2" creationId="{5C4F01C5-5333-2248-B03B-703C97F7CC69}"/>
          </ac:spMkLst>
        </pc:spChg>
        <pc:spChg chg="mod">
          <ac:chgData name="张 智" userId="36bdf691fd3510be" providerId="LiveId" clId="{3514EE7C-60DF-4A81-8797-7118CE9C8E66}" dt="2023-10-17T02:24:31.035" v="14322" actId="20577"/>
          <ac:spMkLst>
            <pc:docMk/>
            <pc:sldMk cId="1306094259" sldId="445"/>
            <ac:spMk id="3" creationId="{F7DD7DCB-C7E2-1B4F-BD83-3B7AF005DD76}"/>
          </ac:spMkLst>
        </pc:spChg>
      </pc:sldChg>
      <pc:sldChg chg="del">
        <pc:chgData name="张 智" userId="36bdf691fd3510be" providerId="LiveId" clId="{3514EE7C-60DF-4A81-8797-7118CE9C8E66}" dt="2023-10-13T04:40:11.820" v="81" actId="47"/>
        <pc:sldMkLst>
          <pc:docMk/>
          <pc:sldMk cId="1239153211" sldId="490"/>
        </pc:sldMkLst>
      </pc:sldChg>
      <pc:sldChg chg="del">
        <pc:chgData name="张 智" userId="36bdf691fd3510be" providerId="LiveId" clId="{3514EE7C-60DF-4A81-8797-7118CE9C8E66}" dt="2023-10-13T04:33:03.048" v="26" actId="47"/>
        <pc:sldMkLst>
          <pc:docMk/>
          <pc:sldMk cId="1757591113" sldId="536"/>
        </pc:sldMkLst>
      </pc:sldChg>
      <pc:sldChg chg="del">
        <pc:chgData name="张 智" userId="36bdf691fd3510be" providerId="LiveId" clId="{3514EE7C-60DF-4A81-8797-7118CE9C8E66}" dt="2023-10-13T04:33:02.029" v="21" actId="47"/>
        <pc:sldMkLst>
          <pc:docMk/>
          <pc:sldMk cId="2037980646" sldId="539"/>
        </pc:sldMkLst>
      </pc:sldChg>
      <pc:sldChg chg="del">
        <pc:chgData name="张 智" userId="36bdf691fd3510be" providerId="LiveId" clId="{3514EE7C-60DF-4A81-8797-7118CE9C8E66}" dt="2023-10-13T04:33:00.867" v="14" actId="47"/>
        <pc:sldMkLst>
          <pc:docMk/>
          <pc:sldMk cId="3788011539" sldId="540"/>
        </pc:sldMkLst>
      </pc:sldChg>
      <pc:sldChg chg="del">
        <pc:chgData name="张 智" userId="36bdf691fd3510be" providerId="LiveId" clId="{3514EE7C-60DF-4A81-8797-7118CE9C8E66}" dt="2023-10-13T04:40:03.828" v="57" actId="47"/>
        <pc:sldMkLst>
          <pc:docMk/>
          <pc:sldMk cId="2115377926" sldId="541"/>
        </pc:sldMkLst>
      </pc:sldChg>
      <pc:sldChg chg="del">
        <pc:chgData name="张 智" userId="36bdf691fd3510be" providerId="LiveId" clId="{3514EE7C-60DF-4A81-8797-7118CE9C8E66}" dt="2023-10-13T04:33:01.275" v="16" actId="47"/>
        <pc:sldMkLst>
          <pc:docMk/>
          <pc:sldMk cId="2447042196" sldId="543"/>
        </pc:sldMkLst>
      </pc:sldChg>
      <pc:sldChg chg="del">
        <pc:chgData name="张 智" userId="36bdf691fd3510be" providerId="LiveId" clId="{3514EE7C-60DF-4A81-8797-7118CE9C8E66}" dt="2023-10-13T04:40:05.755" v="60" actId="47"/>
        <pc:sldMkLst>
          <pc:docMk/>
          <pc:sldMk cId="440253117" sldId="1295"/>
        </pc:sldMkLst>
      </pc:sldChg>
      <pc:sldChg chg="modSp add del mod modNotesTx">
        <pc:chgData name="张 智" userId="36bdf691fd3510be" providerId="LiveId" clId="{3514EE7C-60DF-4A81-8797-7118CE9C8E66}" dt="2023-10-17T04:44:36.448" v="14626" actId="20577"/>
        <pc:sldMkLst>
          <pc:docMk/>
          <pc:sldMk cId="811633724" sldId="1344"/>
        </pc:sldMkLst>
        <pc:spChg chg="mod">
          <ac:chgData name="张 智" userId="36bdf691fd3510be" providerId="LiveId" clId="{3514EE7C-60DF-4A81-8797-7118CE9C8E66}" dt="2023-10-14T14:22:29.573" v="194" actId="20577"/>
          <ac:spMkLst>
            <pc:docMk/>
            <pc:sldMk cId="811633724" sldId="1344"/>
            <ac:spMk id="14" creationId="{A9600650-6680-49D3-9469-763C5995063D}"/>
          </ac:spMkLst>
        </pc:spChg>
      </pc:sldChg>
      <pc:sldChg chg="del">
        <pc:chgData name="张 智" userId="36bdf691fd3510be" providerId="LiveId" clId="{3514EE7C-60DF-4A81-8797-7118CE9C8E66}" dt="2023-10-13T04:32:56.635" v="4" actId="47"/>
        <pc:sldMkLst>
          <pc:docMk/>
          <pc:sldMk cId="4094185884" sldId="1347"/>
        </pc:sldMkLst>
      </pc:sldChg>
      <pc:sldChg chg="del">
        <pc:chgData name="张 智" userId="36bdf691fd3510be" providerId="LiveId" clId="{3514EE7C-60DF-4A81-8797-7118CE9C8E66}" dt="2023-10-13T04:32:57.751" v="6" actId="47"/>
        <pc:sldMkLst>
          <pc:docMk/>
          <pc:sldMk cId="3908369038" sldId="1348"/>
        </pc:sldMkLst>
      </pc:sldChg>
      <pc:sldChg chg="del">
        <pc:chgData name="张 智" userId="36bdf691fd3510be" providerId="LiveId" clId="{3514EE7C-60DF-4A81-8797-7118CE9C8E66}" dt="2023-10-13T04:32:57.233" v="5" actId="47"/>
        <pc:sldMkLst>
          <pc:docMk/>
          <pc:sldMk cId="772099927" sldId="1349"/>
        </pc:sldMkLst>
      </pc:sldChg>
      <pc:sldChg chg="del">
        <pc:chgData name="张 智" userId="36bdf691fd3510be" providerId="LiveId" clId="{3514EE7C-60DF-4A81-8797-7118CE9C8E66}" dt="2023-10-13T04:32:58.301" v="7" actId="47"/>
        <pc:sldMkLst>
          <pc:docMk/>
          <pc:sldMk cId="1863882152" sldId="1350"/>
        </pc:sldMkLst>
      </pc:sldChg>
      <pc:sldChg chg="del">
        <pc:chgData name="张 智" userId="36bdf691fd3510be" providerId="LiveId" clId="{3514EE7C-60DF-4A81-8797-7118CE9C8E66}" dt="2023-10-13T04:32:58.680" v="8" actId="47"/>
        <pc:sldMkLst>
          <pc:docMk/>
          <pc:sldMk cId="2158305654" sldId="1351"/>
        </pc:sldMkLst>
      </pc:sldChg>
      <pc:sldChg chg="del">
        <pc:chgData name="张 智" userId="36bdf691fd3510be" providerId="LiveId" clId="{3514EE7C-60DF-4A81-8797-7118CE9C8E66}" dt="2023-10-13T04:32:58.950" v="9" actId="47"/>
        <pc:sldMkLst>
          <pc:docMk/>
          <pc:sldMk cId="923056585" sldId="1352"/>
        </pc:sldMkLst>
      </pc:sldChg>
      <pc:sldChg chg="del">
        <pc:chgData name="张 智" userId="36bdf691fd3510be" providerId="LiveId" clId="{3514EE7C-60DF-4A81-8797-7118CE9C8E66}" dt="2023-10-13T04:33:02.530" v="23" actId="47"/>
        <pc:sldMkLst>
          <pc:docMk/>
          <pc:sldMk cId="4126946887" sldId="1353"/>
        </pc:sldMkLst>
      </pc:sldChg>
      <pc:sldChg chg="del">
        <pc:chgData name="张 智" userId="36bdf691fd3510be" providerId="LiveId" clId="{3514EE7C-60DF-4A81-8797-7118CE9C8E66}" dt="2023-10-13T04:33:02.844" v="25" actId="47"/>
        <pc:sldMkLst>
          <pc:docMk/>
          <pc:sldMk cId="146581613" sldId="1354"/>
        </pc:sldMkLst>
      </pc:sldChg>
      <pc:sldChg chg="del">
        <pc:chgData name="张 智" userId="36bdf691fd3510be" providerId="LiveId" clId="{3514EE7C-60DF-4A81-8797-7118CE9C8E66}" dt="2023-10-13T04:33:02.202" v="22" actId="47"/>
        <pc:sldMkLst>
          <pc:docMk/>
          <pc:sldMk cId="1217580951" sldId="1355"/>
        </pc:sldMkLst>
      </pc:sldChg>
      <pc:sldChg chg="del">
        <pc:chgData name="张 智" userId="36bdf691fd3510be" providerId="LiveId" clId="{3514EE7C-60DF-4A81-8797-7118CE9C8E66}" dt="2023-10-13T04:33:02.672" v="24" actId="47"/>
        <pc:sldMkLst>
          <pc:docMk/>
          <pc:sldMk cId="1127121704" sldId="1356"/>
        </pc:sldMkLst>
      </pc:sldChg>
      <pc:sldChg chg="del">
        <pc:chgData name="张 智" userId="36bdf691fd3510be" providerId="LiveId" clId="{3514EE7C-60DF-4A81-8797-7118CE9C8E66}" dt="2023-10-13T04:40:11.852" v="82" actId="47"/>
        <pc:sldMkLst>
          <pc:docMk/>
          <pc:sldMk cId="2983260673" sldId="1358"/>
        </pc:sldMkLst>
      </pc:sldChg>
      <pc:sldChg chg="del">
        <pc:chgData name="张 智" userId="36bdf691fd3510be" providerId="LiveId" clId="{3514EE7C-60DF-4A81-8797-7118CE9C8E66}" dt="2023-10-13T04:40:11.883" v="83" actId="47"/>
        <pc:sldMkLst>
          <pc:docMk/>
          <pc:sldMk cId="2933324296" sldId="1360"/>
        </pc:sldMkLst>
      </pc:sldChg>
      <pc:sldChg chg="del">
        <pc:chgData name="张 智" userId="36bdf691fd3510be" providerId="LiveId" clId="{3514EE7C-60DF-4A81-8797-7118CE9C8E66}" dt="2023-10-13T04:40:09.243" v="69" actId="47"/>
        <pc:sldMkLst>
          <pc:docMk/>
          <pc:sldMk cId="0" sldId="1361"/>
        </pc:sldMkLst>
      </pc:sldChg>
      <pc:sldChg chg="del">
        <pc:chgData name="张 智" userId="36bdf691fd3510be" providerId="LiveId" clId="{3514EE7C-60DF-4A81-8797-7118CE9C8E66}" dt="2023-10-13T04:40:10.276" v="76" actId="47"/>
        <pc:sldMkLst>
          <pc:docMk/>
          <pc:sldMk cId="0" sldId="1362"/>
        </pc:sldMkLst>
      </pc:sldChg>
      <pc:sldChg chg="del">
        <pc:chgData name="张 智" userId="36bdf691fd3510be" providerId="LiveId" clId="{3514EE7C-60DF-4A81-8797-7118CE9C8E66}" dt="2023-10-13T04:40:10.232" v="75" actId="47"/>
        <pc:sldMkLst>
          <pc:docMk/>
          <pc:sldMk cId="1544810827" sldId="1363"/>
        </pc:sldMkLst>
      </pc:sldChg>
      <pc:sldChg chg="del">
        <pc:chgData name="张 智" userId="36bdf691fd3510be" providerId="LiveId" clId="{3514EE7C-60DF-4A81-8797-7118CE9C8E66}" dt="2023-10-13T04:40:12.008" v="87" actId="47"/>
        <pc:sldMkLst>
          <pc:docMk/>
          <pc:sldMk cId="323792292" sldId="1364"/>
        </pc:sldMkLst>
      </pc:sldChg>
      <pc:sldChg chg="del">
        <pc:chgData name="张 智" userId="36bdf691fd3510be" providerId="LiveId" clId="{3514EE7C-60DF-4A81-8797-7118CE9C8E66}" dt="2023-10-13T04:40:07.843" v="62" actId="47"/>
        <pc:sldMkLst>
          <pc:docMk/>
          <pc:sldMk cId="1485512427" sldId="1365"/>
        </pc:sldMkLst>
      </pc:sldChg>
      <pc:sldChg chg="del">
        <pc:chgData name="张 智" userId="36bdf691fd3510be" providerId="LiveId" clId="{3514EE7C-60DF-4A81-8797-7118CE9C8E66}" dt="2023-10-13T04:40:08" v="63" actId="47"/>
        <pc:sldMkLst>
          <pc:docMk/>
          <pc:sldMk cId="2576467602" sldId="1366"/>
        </pc:sldMkLst>
      </pc:sldChg>
      <pc:sldChg chg="del">
        <pc:chgData name="张 智" userId="36bdf691fd3510be" providerId="LiveId" clId="{3514EE7C-60DF-4A81-8797-7118CE9C8E66}" dt="2023-10-13T04:40:08.205" v="64" actId="47"/>
        <pc:sldMkLst>
          <pc:docMk/>
          <pc:sldMk cId="600696832" sldId="1367"/>
        </pc:sldMkLst>
      </pc:sldChg>
      <pc:sldChg chg="del">
        <pc:chgData name="张 智" userId="36bdf691fd3510be" providerId="LiveId" clId="{3514EE7C-60DF-4A81-8797-7118CE9C8E66}" dt="2023-10-13T04:40:11.977" v="86" actId="47"/>
        <pc:sldMkLst>
          <pc:docMk/>
          <pc:sldMk cId="3968889836" sldId="1369"/>
        </pc:sldMkLst>
      </pc:sldChg>
      <pc:sldChg chg="del">
        <pc:chgData name="张 智" userId="36bdf691fd3510be" providerId="LiveId" clId="{3514EE7C-60DF-4A81-8797-7118CE9C8E66}" dt="2023-10-13T04:40:12.040" v="88" actId="47"/>
        <pc:sldMkLst>
          <pc:docMk/>
          <pc:sldMk cId="3540487448" sldId="1370"/>
        </pc:sldMkLst>
      </pc:sldChg>
      <pc:sldChg chg="del">
        <pc:chgData name="张 智" userId="36bdf691fd3510be" providerId="LiveId" clId="{3514EE7C-60DF-4A81-8797-7118CE9C8E66}" dt="2023-10-13T04:40:12.072" v="89" actId="47"/>
        <pc:sldMkLst>
          <pc:docMk/>
          <pc:sldMk cId="3650811177" sldId="1371"/>
        </pc:sldMkLst>
      </pc:sldChg>
      <pc:sldChg chg="del">
        <pc:chgData name="张 智" userId="36bdf691fd3510be" providerId="LiveId" clId="{3514EE7C-60DF-4A81-8797-7118CE9C8E66}" dt="2023-10-13T04:40:11.914" v="84" actId="47"/>
        <pc:sldMkLst>
          <pc:docMk/>
          <pc:sldMk cId="625279543" sldId="1372"/>
        </pc:sldMkLst>
      </pc:sldChg>
      <pc:sldChg chg="del">
        <pc:chgData name="张 智" userId="36bdf691fd3510be" providerId="LiveId" clId="{3514EE7C-60DF-4A81-8797-7118CE9C8E66}" dt="2023-10-13T04:40:11.946" v="85" actId="47"/>
        <pc:sldMkLst>
          <pc:docMk/>
          <pc:sldMk cId="892066738" sldId="1373"/>
        </pc:sldMkLst>
      </pc:sldChg>
      <pc:sldChg chg="modSp add del mod modNotesTx">
        <pc:chgData name="张 智" userId="36bdf691fd3510be" providerId="LiveId" clId="{3514EE7C-60DF-4A81-8797-7118CE9C8E66}" dt="2023-10-14T15:12:30.018" v="377" actId="2696"/>
        <pc:sldMkLst>
          <pc:docMk/>
          <pc:sldMk cId="2828958405" sldId="1412"/>
        </pc:sldMkLst>
        <pc:spChg chg="mod">
          <ac:chgData name="张 智" userId="36bdf691fd3510be" providerId="LiveId" clId="{3514EE7C-60DF-4A81-8797-7118CE9C8E66}" dt="2023-10-14T14:23:12.140" v="230" actId="20577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3514EE7C-60DF-4A81-8797-7118CE9C8E66}" dt="2023-10-14T14:23:40.688" v="242" actId="14100"/>
          <ac:spMkLst>
            <pc:docMk/>
            <pc:sldMk cId="2828958405" sldId="1412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514EE7C-60DF-4A81-8797-7118CE9C8E66}" dt="2023-10-16T14:27:24.744" v="9346" actId="20577"/>
        <pc:sldMkLst>
          <pc:docMk/>
          <pc:sldMk cId="2309147342" sldId="1450"/>
        </pc:sldMkLst>
        <pc:spChg chg="mod">
          <ac:chgData name="张 智" userId="36bdf691fd3510be" providerId="LiveId" clId="{3514EE7C-60DF-4A81-8797-7118CE9C8E66}" dt="2023-10-16T06:42:16.984" v="5335" actId="20577"/>
          <ac:spMkLst>
            <pc:docMk/>
            <pc:sldMk cId="2309147342" sldId="1450"/>
            <ac:spMk id="3" creationId="{E9712784-199A-4366-8059-4B353600DEA1}"/>
          </ac:spMkLst>
        </pc:spChg>
        <pc:spChg chg="mod">
          <ac:chgData name="张 智" userId="36bdf691fd3510be" providerId="LiveId" clId="{3514EE7C-60DF-4A81-8797-7118CE9C8E66}" dt="2023-10-14T14:20:09.729" v="123" actId="1076"/>
          <ac:spMkLst>
            <pc:docMk/>
            <pc:sldMk cId="2309147342" sldId="1450"/>
            <ac:spMk id="4" creationId="{320ABAFD-759F-44AD-9737-4DC91D283DCB}"/>
          </ac:spMkLst>
        </pc:spChg>
      </pc:sldChg>
      <pc:sldChg chg="addSp delSp modSp add mod modNotesTx">
        <pc:chgData name="张 智" userId="36bdf691fd3510be" providerId="LiveId" clId="{3514EE7C-60DF-4A81-8797-7118CE9C8E66}" dt="2023-10-16T15:31:14.090" v="11903" actId="20577"/>
        <pc:sldMkLst>
          <pc:docMk/>
          <pc:sldMk cId="4119919484" sldId="1451"/>
        </pc:sldMkLst>
        <pc:spChg chg="mod">
          <ac:chgData name="张 智" userId="36bdf691fd3510be" providerId="LiveId" clId="{3514EE7C-60DF-4A81-8797-7118CE9C8E66}" dt="2023-10-16T15:22:55.134" v="11561" actId="20577"/>
          <ac:spMkLst>
            <pc:docMk/>
            <pc:sldMk cId="4119919484" sldId="1451"/>
            <ac:spMk id="2" creationId="{00000000-0000-0000-0000-000000000000}"/>
          </ac:spMkLst>
        </pc:spChg>
        <pc:spChg chg="add del mod">
          <ac:chgData name="张 智" userId="36bdf691fd3510be" providerId="LiveId" clId="{3514EE7C-60DF-4A81-8797-7118CE9C8E66}" dt="2023-10-14T14:28:24.175" v="305" actId="478"/>
          <ac:spMkLst>
            <pc:docMk/>
            <pc:sldMk cId="4119919484" sldId="1451"/>
            <ac:spMk id="4" creationId="{6DCC73FF-E58D-4D3F-B1DF-A771EE5CFDFA}"/>
          </ac:spMkLst>
        </pc:spChg>
        <pc:spChg chg="del">
          <ac:chgData name="张 智" userId="36bdf691fd3510be" providerId="LiveId" clId="{3514EE7C-60DF-4A81-8797-7118CE9C8E66}" dt="2023-10-14T14:28:21.877" v="304" actId="478"/>
          <ac:spMkLst>
            <pc:docMk/>
            <pc:sldMk cId="4119919484" sldId="1451"/>
            <ac:spMk id="8" creationId="{42F06DDE-EED3-4EA8-BF84-1D3C35DFAAB9}"/>
          </ac:spMkLst>
        </pc:spChg>
        <pc:picChg chg="add mod">
          <ac:chgData name="张 智" userId="36bdf691fd3510be" providerId="LiveId" clId="{3514EE7C-60DF-4A81-8797-7118CE9C8E66}" dt="2023-10-14T14:28:45.919" v="311" actId="14100"/>
          <ac:picMkLst>
            <pc:docMk/>
            <pc:sldMk cId="4119919484" sldId="1451"/>
            <ac:picMk id="6" creationId="{02EB6FCE-6028-4B7B-8586-FFD6A242F48D}"/>
          </ac:picMkLst>
        </pc:picChg>
      </pc:sldChg>
      <pc:sldChg chg="modSp add mod modNotesTx">
        <pc:chgData name="张 智" userId="36bdf691fd3510be" providerId="LiveId" clId="{3514EE7C-60DF-4A81-8797-7118CE9C8E66}" dt="2023-10-17T04:46:45.086" v="14637" actId="20577"/>
        <pc:sldMkLst>
          <pc:docMk/>
          <pc:sldMk cId="2647247567" sldId="1452"/>
        </pc:sldMkLst>
        <pc:spChg chg="mod">
          <ac:chgData name="张 智" userId="36bdf691fd3510be" providerId="LiveId" clId="{3514EE7C-60DF-4A81-8797-7118CE9C8E66}" dt="2023-10-17T04:46:18.581" v="14636" actId="20577"/>
          <ac:spMkLst>
            <pc:docMk/>
            <pc:sldMk cId="2647247567" sldId="1452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514EE7C-60DF-4A81-8797-7118CE9C8E66}" dt="2023-10-17T04:54:48.497" v="14682" actId="20577"/>
        <pc:sldMkLst>
          <pc:docMk/>
          <pc:sldMk cId="2641699630" sldId="1453"/>
        </pc:sldMkLst>
        <pc:spChg chg="mod">
          <ac:chgData name="张 智" userId="36bdf691fd3510be" providerId="LiveId" clId="{3514EE7C-60DF-4A81-8797-7118CE9C8E66}" dt="2023-10-14T15:29:01.012" v="1076" actId="1076"/>
          <ac:spMkLst>
            <pc:docMk/>
            <pc:sldMk cId="2641699630" sldId="1453"/>
            <ac:spMk id="2" creationId="{00000000-0000-0000-0000-000000000000}"/>
          </ac:spMkLst>
        </pc:spChg>
        <pc:spChg chg="mod">
          <ac:chgData name="张 智" userId="36bdf691fd3510be" providerId="LiveId" clId="{3514EE7C-60DF-4A81-8797-7118CE9C8E66}" dt="2023-10-17T04:51:25.663" v="14676" actId="20577"/>
          <ac:spMkLst>
            <pc:docMk/>
            <pc:sldMk cId="2641699630" sldId="1453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514EE7C-60DF-4A81-8797-7118CE9C8E66}" dt="2023-10-16T14:37:43.643" v="9609" actId="20577"/>
        <pc:sldMkLst>
          <pc:docMk/>
          <pc:sldMk cId="3086146355" sldId="1454"/>
        </pc:sldMkLst>
        <pc:spChg chg="mod">
          <ac:chgData name="张 智" userId="36bdf691fd3510be" providerId="LiveId" clId="{3514EE7C-60DF-4A81-8797-7118CE9C8E66}" dt="2023-10-14T15:28:30.580" v="1072" actId="1076"/>
          <ac:spMkLst>
            <pc:docMk/>
            <pc:sldMk cId="3086146355" sldId="1454"/>
            <ac:spMk id="2" creationId="{00000000-0000-0000-0000-000000000000}"/>
          </ac:spMkLst>
        </pc:spChg>
        <pc:spChg chg="mod">
          <ac:chgData name="张 智" userId="36bdf691fd3510be" providerId="LiveId" clId="{3514EE7C-60DF-4A81-8797-7118CE9C8E66}" dt="2023-10-16T14:37:13.788" v="9512" actId="113"/>
          <ac:spMkLst>
            <pc:docMk/>
            <pc:sldMk cId="3086146355" sldId="1454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514EE7C-60DF-4A81-8797-7118CE9C8E66}" dt="2023-10-17T04:59:12.437" v="14683" actId="207"/>
        <pc:sldMkLst>
          <pc:docMk/>
          <pc:sldMk cId="1389781342" sldId="1455"/>
        </pc:sldMkLst>
        <pc:spChg chg="mod">
          <ac:chgData name="张 智" userId="36bdf691fd3510be" providerId="LiveId" clId="{3514EE7C-60DF-4A81-8797-7118CE9C8E66}" dt="2023-10-17T04:59:12.437" v="14683" actId="207"/>
          <ac:spMkLst>
            <pc:docMk/>
            <pc:sldMk cId="1389781342" sldId="1455"/>
            <ac:spMk id="8" creationId="{42F06DDE-EED3-4EA8-BF84-1D3C35DFAAB9}"/>
          </ac:spMkLst>
        </pc:spChg>
      </pc:sldChg>
      <pc:sldChg chg="addSp modSp add mod modNotesTx">
        <pc:chgData name="张 智" userId="36bdf691fd3510be" providerId="LiveId" clId="{3514EE7C-60DF-4A81-8797-7118CE9C8E66}" dt="2023-10-17T06:31:37.267" v="15828" actId="20577"/>
        <pc:sldMkLst>
          <pc:docMk/>
          <pc:sldMk cId="2752746044" sldId="1456"/>
        </pc:sldMkLst>
        <pc:spChg chg="mod">
          <ac:chgData name="张 智" userId="36bdf691fd3510be" providerId="LiveId" clId="{3514EE7C-60DF-4A81-8797-7118CE9C8E66}" dt="2023-10-14T15:34:15.034" v="1327" actId="108"/>
          <ac:spMkLst>
            <pc:docMk/>
            <pc:sldMk cId="2752746044" sldId="1456"/>
            <ac:spMk id="2" creationId="{00000000-0000-0000-0000-000000000000}"/>
          </ac:spMkLst>
        </pc:spChg>
        <pc:spChg chg="add mod">
          <ac:chgData name="张 智" userId="36bdf691fd3510be" providerId="LiveId" clId="{3514EE7C-60DF-4A81-8797-7118CE9C8E66}" dt="2023-10-14T15:39:13.986" v="1448" actId="1076"/>
          <ac:spMkLst>
            <pc:docMk/>
            <pc:sldMk cId="2752746044" sldId="1456"/>
            <ac:spMk id="5" creationId="{EBFC1D70-2A8B-4E14-A3D9-3725CECE8250}"/>
          </ac:spMkLst>
        </pc:spChg>
        <pc:spChg chg="add mod">
          <ac:chgData name="张 智" userId="36bdf691fd3510be" providerId="LiveId" clId="{3514EE7C-60DF-4A81-8797-7118CE9C8E66}" dt="2023-10-14T15:39:11.858" v="1447" actId="1076"/>
          <ac:spMkLst>
            <pc:docMk/>
            <pc:sldMk cId="2752746044" sldId="1456"/>
            <ac:spMk id="7" creationId="{86C34797-D090-4A0D-B056-1B3F33564038}"/>
          </ac:spMkLst>
        </pc:spChg>
        <pc:spChg chg="mod">
          <ac:chgData name="张 智" userId="36bdf691fd3510be" providerId="LiveId" clId="{3514EE7C-60DF-4A81-8797-7118CE9C8E66}" dt="2023-10-16T07:01:53.253" v="5587" actId="20577"/>
          <ac:spMkLst>
            <pc:docMk/>
            <pc:sldMk cId="2752746044" sldId="1456"/>
            <ac:spMk id="8" creationId="{42F06DDE-EED3-4EA8-BF84-1D3C35DFAAB9}"/>
          </ac:spMkLst>
        </pc:spChg>
        <pc:spChg chg="add mod">
          <ac:chgData name="张 智" userId="36bdf691fd3510be" providerId="LiveId" clId="{3514EE7C-60DF-4A81-8797-7118CE9C8E66}" dt="2023-10-14T15:39:38.634" v="1457" actId="1076"/>
          <ac:spMkLst>
            <pc:docMk/>
            <pc:sldMk cId="2752746044" sldId="1456"/>
            <ac:spMk id="9" creationId="{B5600006-A44E-4BE5-84AB-69A8FFF7D0A4}"/>
          </ac:spMkLst>
        </pc:spChg>
        <pc:spChg chg="add mod">
          <ac:chgData name="张 智" userId="36bdf691fd3510be" providerId="LiveId" clId="{3514EE7C-60DF-4A81-8797-7118CE9C8E66}" dt="2023-10-17T05:01:37.957" v="14684" actId="20577"/>
          <ac:spMkLst>
            <pc:docMk/>
            <pc:sldMk cId="2752746044" sldId="1456"/>
            <ac:spMk id="17" creationId="{115284E8-4F84-466B-8B62-3A0924289B1F}"/>
          </ac:spMkLst>
        </pc:spChg>
        <pc:spChg chg="add mod">
          <ac:chgData name="张 智" userId="36bdf691fd3510be" providerId="LiveId" clId="{3514EE7C-60DF-4A81-8797-7118CE9C8E66}" dt="2023-10-15T00:45:07.510" v="1633" actId="14100"/>
          <ac:spMkLst>
            <pc:docMk/>
            <pc:sldMk cId="2752746044" sldId="1456"/>
            <ac:spMk id="19" creationId="{041DFEE5-D745-44E2-B23C-75B6EB97E546}"/>
          </ac:spMkLst>
        </pc:spChg>
        <pc:spChg chg="add mod">
          <ac:chgData name="张 智" userId="36bdf691fd3510be" providerId="LiveId" clId="{3514EE7C-60DF-4A81-8797-7118CE9C8E66}" dt="2023-10-17T06:31:37.267" v="15828" actId="20577"/>
          <ac:spMkLst>
            <pc:docMk/>
            <pc:sldMk cId="2752746044" sldId="1456"/>
            <ac:spMk id="22" creationId="{A52F0D0F-E0D2-4528-94FF-E8A4853B5018}"/>
          </ac:spMkLst>
        </pc:spChg>
        <pc:picChg chg="add mod">
          <ac:chgData name="张 智" userId="36bdf691fd3510be" providerId="LiveId" clId="{3514EE7C-60DF-4A81-8797-7118CE9C8E66}" dt="2023-10-14T15:41:25.167" v="1512" actId="14100"/>
          <ac:picMkLst>
            <pc:docMk/>
            <pc:sldMk cId="2752746044" sldId="1456"/>
            <ac:picMk id="4" creationId="{0D01A838-7C9A-4174-8DD2-AE47245C20FA}"/>
          </ac:picMkLst>
        </pc:picChg>
        <pc:cxnChg chg="add mod">
          <ac:chgData name="张 智" userId="36bdf691fd3510be" providerId="LiveId" clId="{3514EE7C-60DF-4A81-8797-7118CE9C8E66}" dt="2023-10-15T01:15:54.577" v="1897" actId="14100"/>
          <ac:cxnSpMkLst>
            <pc:docMk/>
            <pc:sldMk cId="2752746044" sldId="1456"/>
            <ac:cxnSpMk id="11" creationId="{5D23CF62-03A0-49CB-8637-77900B14B8A5}"/>
          </ac:cxnSpMkLst>
        </pc:cxnChg>
        <pc:cxnChg chg="add mod">
          <ac:chgData name="张 智" userId="36bdf691fd3510be" providerId="LiveId" clId="{3514EE7C-60DF-4A81-8797-7118CE9C8E66}" dt="2023-10-15T00:45:07.510" v="1633" actId="14100"/>
          <ac:cxnSpMkLst>
            <pc:docMk/>
            <pc:sldMk cId="2752746044" sldId="1456"/>
            <ac:cxnSpMk id="12" creationId="{D52379B5-908C-406F-A005-9B05B032C415}"/>
          </ac:cxnSpMkLst>
        </pc:cxnChg>
        <pc:cxnChg chg="add mod">
          <ac:chgData name="张 智" userId="36bdf691fd3510be" providerId="LiveId" clId="{3514EE7C-60DF-4A81-8797-7118CE9C8E66}" dt="2023-10-15T00:45:22.903" v="1637" actId="14100"/>
          <ac:cxnSpMkLst>
            <pc:docMk/>
            <pc:sldMk cId="2752746044" sldId="1456"/>
            <ac:cxnSpMk id="14" creationId="{ABB3A07C-4ED2-41E8-8C6B-408AD7FA8347}"/>
          </ac:cxnSpMkLst>
        </pc:cxnChg>
      </pc:sldChg>
      <pc:sldChg chg="modSp add del mod ord modNotesTx">
        <pc:chgData name="张 智" userId="36bdf691fd3510be" providerId="LiveId" clId="{3514EE7C-60DF-4A81-8797-7118CE9C8E66}" dt="2023-10-16T07:25:19.445" v="6500" actId="2696"/>
        <pc:sldMkLst>
          <pc:docMk/>
          <pc:sldMk cId="2566042210" sldId="1457"/>
        </pc:sldMkLst>
        <pc:spChg chg="mod">
          <ac:chgData name="张 智" userId="36bdf691fd3510be" providerId="LiveId" clId="{3514EE7C-60DF-4A81-8797-7118CE9C8E66}" dt="2023-10-14T16:16:11.480" v="1547" actId="20577"/>
          <ac:spMkLst>
            <pc:docMk/>
            <pc:sldMk cId="2566042210" sldId="1457"/>
            <ac:spMk id="2" creationId="{00000000-0000-0000-0000-000000000000}"/>
          </ac:spMkLst>
        </pc:spChg>
        <pc:spChg chg="mod">
          <ac:chgData name="张 智" userId="36bdf691fd3510be" providerId="LiveId" clId="{3514EE7C-60DF-4A81-8797-7118CE9C8E66}" dt="2023-10-16T06:43:06.464" v="5359" actId="20577"/>
          <ac:spMkLst>
            <pc:docMk/>
            <pc:sldMk cId="2566042210" sldId="1457"/>
            <ac:spMk id="8" creationId="{42F06DDE-EED3-4EA8-BF84-1D3C35DFAAB9}"/>
          </ac:spMkLst>
        </pc:spChg>
      </pc:sldChg>
      <pc:sldChg chg="addSp delSp modSp add del mod ord modNotesTx">
        <pc:chgData name="张 智" userId="36bdf691fd3510be" providerId="LiveId" clId="{3514EE7C-60DF-4A81-8797-7118CE9C8E66}" dt="2023-10-16T14:53:12.979" v="10484" actId="2696"/>
        <pc:sldMkLst>
          <pc:docMk/>
          <pc:sldMk cId="191840816" sldId="1458"/>
        </pc:sldMkLst>
        <pc:spChg chg="mod">
          <ac:chgData name="张 智" userId="36bdf691fd3510be" providerId="LiveId" clId="{3514EE7C-60DF-4A81-8797-7118CE9C8E66}" dt="2023-10-15T01:16:06.824" v="1905" actId="20577"/>
          <ac:spMkLst>
            <pc:docMk/>
            <pc:sldMk cId="191840816" sldId="1458"/>
            <ac:spMk id="2" creationId="{00000000-0000-0000-0000-000000000000}"/>
          </ac:spMkLst>
        </pc:spChg>
        <pc:spChg chg="del">
          <ac:chgData name="张 智" userId="36bdf691fd3510be" providerId="LiveId" clId="{3514EE7C-60DF-4A81-8797-7118CE9C8E66}" dt="2023-10-15T00:52:44.305" v="1672" actId="478"/>
          <ac:spMkLst>
            <pc:docMk/>
            <pc:sldMk cId="191840816" sldId="1458"/>
            <ac:spMk id="5" creationId="{EBFC1D70-2A8B-4E14-A3D9-3725CECE8250}"/>
          </ac:spMkLst>
        </pc:spChg>
        <pc:spChg chg="add del mod">
          <ac:chgData name="张 智" userId="36bdf691fd3510be" providerId="LiveId" clId="{3514EE7C-60DF-4A81-8797-7118CE9C8E66}" dt="2023-10-15T00:52:40.658" v="1670" actId="478"/>
          <ac:spMkLst>
            <pc:docMk/>
            <pc:sldMk cId="191840816" sldId="1458"/>
            <ac:spMk id="6" creationId="{9FE4F2D8-DEDF-4E74-A1E4-1F63B8992CA9}"/>
          </ac:spMkLst>
        </pc:spChg>
        <pc:spChg chg="del">
          <ac:chgData name="张 智" userId="36bdf691fd3510be" providerId="LiveId" clId="{3514EE7C-60DF-4A81-8797-7118CE9C8E66}" dt="2023-10-15T00:52:44.305" v="1672" actId="478"/>
          <ac:spMkLst>
            <pc:docMk/>
            <pc:sldMk cId="191840816" sldId="1458"/>
            <ac:spMk id="7" creationId="{86C34797-D090-4A0D-B056-1B3F33564038}"/>
          </ac:spMkLst>
        </pc:spChg>
        <pc:spChg chg="del">
          <ac:chgData name="张 智" userId="36bdf691fd3510be" providerId="LiveId" clId="{3514EE7C-60DF-4A81-8797-7118CE9C8E66}" dt="2023-10-15T00:52:38.458" v="1669" actId="478"/>
          <ac:spMkLst>
            <pc:docMk/>
            <pc:sldMk cId="191840816" sldId="1458"/>
            <ac:spMk id="8" creationId="{42F06DDE-EED3-4EA8-BF84-1D3C35DFAAB9}"/>
          </ac:spMkLst>
        </pc:spChg>
        <pc:spChg chg="del">
          <ac:chgData name="张 智" userId="36bdf691fd3510be" providerId="LiveId" clId="{3514EE7C-60DF-4A81-8797-7118CE9C8E66}" dt="2023-10-15T00:52:44.305" v="1672" actId="478"/>
          <ac:spMkLst>
            <pc:docMk/>
            <pc:sldMk cId="191840816" sldId="1458"/>
            <ac:spMk id="9" creationId="{B5600006-A44E-4BE5-84AB-69A8FFF7D0A4}"/>
          </ac:spMkLst>
        </pc:spChg>
        <pc:spChg chg="del">
          <ac:chgData name="张 智" userId="36bdf691fd3510be" providerId="LiveId" clId="{3514EE7C-60DF-4A81-8797-7118CE9C8E66}" dt="2023-10-15T00:52:44.305" v="1672" actId="478"/>
          <ac:spMkLst>
            <pc:docMk/>
            <pc:sldMk cId="191840816" sldId="1458"/>
            <ac:spMk id="17" creationId="{115284E8-4F84-466B-8B62-3A0924289B1F}"/>
          </ac:spMkLst>
        </pc:spChg>
        <pc:spChg chg="add mod">
          <ac:chgData name="张 智" userId="36bdf691fd3510be" providerId="LiveId" clId="{3514EE7C-60DF-4A81-8797-7118CE9C8E66}" dt="2023-10-15T01:04:31.690" v="1707" actId="1076"/>
          <ac:spMkLst>
            <pc:docMk/>
            <pc:sldMk cId="191840816" sldId="1458"/>
            <ac:spMk id="18" creationId="{0C71852B-2F43-44CB-B99C-C61999F33FBD}"/>
          </ac:spMkLst>
        </pc:spChg>
        <pc:spChg chg="del">
          <ac:chgData name="张 智" userId="36bdf691fd3510be" providerId="LiveId" clId="{3514EE7C-60DF-4A81-8797-7118CE9C8E66}" dt="2023-10-15T00:52:44.305" v="1672" actId="478"/>
          <ac:spMkLst>
            <pc:docMk/>
            <pc:sldMk cId="191840816" sldId="1458"/>
            <ac:spMk id="19" creationId="{041DFEE5-D745-44E2-B23C-75B6EB97E546}"/>
          </ac:spMkLst>
        </pc:spChg>
        <pc:spChg chg="del">
          <ac:chgData name="张 智" userId="36bdf691fd3510be" providerId="LiveId" clId="{3514EE7C-60DF-4A81-8797-7118CE9C8E66}" dt="2023-10-15T00:52:44.305" v="1672" actId="478"/>
          <ac:spMkLst>
            <pc:docMk/>
            <pc:sldMk cId="191840816" sldId="1458"/>
            <ac:spMk id="22" creationId="{A52F0D0F-E0D2-4528-94FF-E8A4853B5018}"/>
          </ac:spMkLst>
        </pc:spChg>
        <pc:graphicFrameChg chg="add mod modGraphic">
          <ac:chgData name="张 智" userId="36bdf691fd3510be" providerId="LiveId" clId="{3514EE7C-60DF-4A81-8797-7118CE9C8E66}" dt="2023-10-15T13:01:45.185" v="2108"/>
          <ac:graphicFrameMkLst>
            <pc:docMk/>
            <pc:sldMk cId="191840816" sldId="1458"/>
            <ac:graphicFrameMk id="13" creationId="{6F36E8C2-D706-46A0-B6B3-2FE031475E72}"/>
          </ac:graphicFrameMkLst>
        </pc:graphicFrameChg>
        <pc:picChg chg="del">
          <ac:chgData name="张 智" userId="36bdf691fd3510be" providerId="LiveId" clId="{3514EE7C-60DF-4A81-8797-7118CE9C8E66}" dt="2023-10-15T00:52:41.425" v="1671" actId="478"/>
          <ac:picMkLst>
            <pc:docMk/>
            <pc:sldMk cId="191840816" sldId="1458"/>
            <ac:picMk id="4" creationId="{0D01A838-7C9A-4174-8DD2-AE47245C20FA}"/>
          </ac:picMkLst>
        </pc:picChg>
        <pc:cxnChg chg="del mod">
          <ac:chgData name="张 智" userId="36bdf691fd3510be" providerId="LiveId" clId="{3514EE7C-60DF-4A81-8797-7118CE9C8E66}" dt="2023-10-15T00:52:44.305" v="1672" actId="478"/>
          <ac:cxnSpMkLst>
            <pc:docMk/>
            <pc:sldMk cId="191840816" sldId="1458"/>
            <ac:cxnSpMk id="11" creationId="{5D23CF62-03A0-49CB-8637-77900B14B8A5}"/>
          </ac:cxnSpMkLst>
        </pc:cxnChg>
        <pc:cxnChg chg="del mod">
          <ac:chgData name="张 智" userId="36bdf691fd3510be" providerId="LiveId" clId="{3514EE7C-60DF-4A81-8797-7118CE9C8E66}" dt="2023-10-15T00:52:44.305" v="1672" actId="478"/>
          <ac:cxnSpMkLst>
            <pc:docMk/>
            <pc:sldMk cId="191840816" sldId="1458"/>
            <ac:cxnSpMk id="12" creationId="{D52379B5-908C-406F-A005-9B05B032C415}"/>
          </ac:cxnSpMkLst>
        </pc:cxnChg>
        <pc:cxnChg chg="del">
          <ac:chgData name="张 智" userId="36bdf691fd3510be" providerId="LiveId" clId="{3514EE7C-60DF-4A81-8797-7118CE9C8E66}" dt="2023-10-15T00:52:44.305" v="1672" actId="478"/>
          <ac:cxnSpMkLst>
            <pc:docMk/>
            <pc:sldMk cId="191840816" sldId="1458"/>
            <ac:cxnSpMk id="14" creationId="{ABB3A07C-4ED2-41E8-8C6B-408AD7FA8347}"/>
          </ac:cxnSpMkLst>
        </pc:cxnChg>
      </pc:sldChg>
      <pc:sldChg chg="addSp delSp modSp add mod modNotesTx">
        <pc:chgData name="张 智" userId="36bdf691fd3510be" providerId="LiveId" clId="{3514EE7C-60DF-4A81-8797-7118CE9C8E66}" dt="2023-10-17T05:05:46.550" v="14758" actId="20577"/>
        <pc:sldMkLst>
          <pc:docMk/>
          <pc:sldMk cId="358677769" sldId="1459"/>
        </pc:sldMkLst>
        <pc:spChg chg="mod">
          <ac:chgData name="张 智" userId="36bdf691fd3510be" providerId="LiveId" clId="{3514EE7C-60DF-4A81-8797-7118CE9C8E66}" dt="2023-10-16T14:53:20.703" v="10487" actId="1076"/>
          <ac:spMkLst>
            <pc:docMk/>
            <pc:sldMk cId="358677769" sldId="1459"/>
            <ac:spMk id="2" creationId="{00000000-0000-0000-0000-000000000000}"/>
          </ac:spMkLst>
        </pc:spChg>
        <pc:spChg chg="add mod">
          <ac:chgData name="张 智" userId="36bdf691fd3510be" providerId="LiveId" clId="{3514EE7C-60DF-4A81-8797-7118CE9C8E66}" dt="2023-10-17T05:05:46.550" v="14758" actId="20577"/>
          <ac:spMkLst>
            <pc:docMk/>
            <pc:sldMk cId="358677769" sldId="1459"/>
            <ac:spMk id="5" creationId="{39A83934-3D14-4682-93C3-6C840AFE9428}"/>
          </ac:spMkLst>
        </pc:spChg>
        <pc:spChg chg="del">
          <ac:chgData name="张 智" userId="36bdf691fd3510be" providerId="LiveId" clId="{3514EE7C-60DF-4A81-8797-7118CE9C8E66}" dt="2023-10-15T01:06:01.100" v="1737" actId="478"/>
          <ac:spMkLst>
            <pc:docMk/>
            <pc:sldMk cId="358677769" sldId="1459"/>
            <ac:spMk id="18" creationId="{0C71852B-2F43-44CB-B99C-C61999F33FBD}"/>
          </ac:spMkLst>
        </pc:spChg>
        <pc:graphicFrameChg chg="add del mod modGraphic">
          <ac:chgData name="张 智" userId="36bdf691fd3510be" providerId="LiveId" clId="{3514EE7C-60DF-4A81-8797-7118CE9C8E66}" dt="2023-10-16T14:53:15.525" v="10485" actId="478"/>
          <ac:graphicFrameMkLst>
            <pc:docMk/>
            <pc:sldMk cId="358677769" sldId="1459"/>
            <ac:graphicFrameMk id="4" creationId="{FDD5D6C7-8729-4779-A562-ADA7A2E3117C}"/>
          </ac:graphicFrameMkLst>
        </pc:graphicFrameChg>
      </pc:sldChg>
      <pc:sldChg chg="addSp delSp modSp add mod modNotesTx">
        <pc:chgData name="张 智" userId="36bdf691fd3510be" providerId="LiveId" clId="{3514EE7C-60DF-4A81-8797-7118CE9C8E66}" dt="2023-10-17T05:07:51.261" v="14784" actId="20577"/>
        <pc:sldMkLst>
          <pc:docMk/>
          <pc:sldMk cId="4252078866" sldId="1460"/>
        </pc:sldMkLst>
        <pc:spChg chg="mod">
          <ac:chgData name="张 智" userId="36bdf691fd3510be" providerId="LiveId" clId="{3514EE7C-60DF-4A81-8797-7118CE9C8E66}" dt="2023-10-15T01:09:35.483" v="1797" actId="1076"/>
          <ac:spMkLst>
            <pc:docMk/>
            <pc:sldMk cId="4252078866" sldId="1460"/>
            <ac:spMk id="2" creationId="{00000000-0000-0000-0000-000000000000}"/>
          </ac:spMkLst>
        </pc:spChg>
        <pc:spChg chg="add del">
          <ac:chgData name="张 智" userId="36bdf691fd3510be" providerId="LiveId" clId="{3514EE7C-60DF-4A81-8797-7118CE9C8E66}" dt="2023-10-15T01:09:46.987" v="1799"/>
          <ac:spMkLst>
            <pc:docMk/>
            <pc:sldMk cId="4252078866" sldId="1460"/>
            <ac:spMk id="3" creationId="{4037FF3C-42BA-4740-AC64-2A8C178E5128}"/>
          </ac:spMkLst>
        </pc:spChg>
        <pc:spChg chg="add del">
          <ac:chgData name="张 智" userId="36bdf691fd3510be" providerId="LiveId" clId="{3514EE7C-60DF-4A81-8797-7118CE9C8E66}" dt="2023-10-15T01:09:50.698" v="1802"/>
          <ac:spMkLst>
            <pc:docMk/>
            <pc:sldMk cId="4252078866" sldId="1460"/>
            <ac:spMk id="4" creationId="{2BE61BF9-EDA9-4B6C-BE3F-EC82CF82352A}"/>
          </ac:spMkLst>
        </pc:spChg>
        <pc:spChg chg="add mod">
          <ac:chgData name="张 智" userId="36bdf691fd3510be" providerId="LiveId" clId="{3514EE7C-60DF-4A81-8797-7118CE9C8E66}" dt="2023-10-17T05:06:28.821" v="14761" actId="20577"/>
          <ac:spMkLst>
            <pc:docMk/>
            <pc:sldMk cId="4252078866" sldId="1460"/>
            <ac:spMk id="5" creationId="{2A9B1FCC-4604-41F8-85A9-13D9D85C4D80}"/>
          </ac:spMkLst>
        </pc:spChg>
        <pc:spChg chg="add del">
          <ac:chgData name="张 智" userId="36bdf691fd3510be" providerId="LiveId" clId="{3514EE7C-60DF-4A81-8797-7118CE9C8E66}" dt="2023-10-15T01:14:07.691" v="1837"/>
          <ac:spMkLst>
            <pc:docMk/>
            <pc:sldMk cId="4252078866" sldId="1460"/>
            <ac:spMk id="6" creationId="{199CC9E4-07F2-4E8D-B7B7-B67B2ACFA568}"/>
          </ac:spMkLst>
        </pc:spChg>
        <pc:spChg chg="del mod">
          <ac:chgData name="张 智" userId="36bdf691fd3510be" providerId="LiveId" clId="{3514EE7C-60DF-4A81-8797-7118CE9C8E66}" dt="2023-10-15T01:09:22.541" v="1795"/>
          <ac:spMkLst>
            <pc:docMk/>
            <pc:sldMk cId="4252078866" sldId="1460"/>
            <ac:spMk id="18" creationId="{0C71852B-2F43-44CB-B99C-C61999F33FBD}"/>
          </ac:spMkLst>
        </pc:spChg>
        <pc:graphicFrameChg chg="del">
          <ac:chgData name="张 智" userId="36bdf691fd3510be" providerId="LiveId" clId="{3514EE7C-60DF-4A81-8797-7118CE9C8E66}" dt="2023-10-15T01:09:55.095" v="1804" actId="478"/>
          <ac:graphicFrameMkLst>
            <pc:docMk/>
            <pc:sldMk cId="4252078866" sldId="1460"/>
            <ac:graphicFrameMk id="13" creationId="{6F36E8C2-D706-46A0-B6B3-2FE031475E72}"/>
          </ac:graphicFrameMkLst>
        </pc:graphicFrameChg>
      </pc:sldChg>
      <pc:sldChg chg="addSp delSp modSp add mod addCm delCm modNotesTx">
        <pc:chgData name="张 智" userId="36bdf691fd3510be" providerId="LiveId" clId="{3514EE7C-60DF-4A81-8797-7118CE9C8E66}" dt="2023-10-17T05:14:07.222" v="14948" actId="20577"/>
        <pc:sldMkLst>
          <pc:docMk/>
          <pc:sldMk cId="1115975263" sldId="1461"/>
        </pc:sldMkLst>
        <pc:spChg chg="mod">
          <ac:chgData name="张 智" userId="36bdf691fd3510be" providerId="LiveId" clId="{3514EE7C-60DF-4A81-8797-7118CE9C8E66}" dt="2023-10-16T14:58:34.898" v="10584" actId="20577"/>
          <ac:spMkLst>
            <pc:docMk/>
            <pc:sldMk cId="1115975263" sldId="1461"/>
            <ac:spMk id="2" creationId="{00000000-0000-0000-0000-000000000000}"/>
          </ac:spMkLst>
        </pc:spChg>
        <pc:spChg chg="del mod">
          <ac:chgData name="张 智" userId="36bdf691fd3510be" providerId="LiveId" clId="{3514EE7C-60DF-4A81-8797-7118CE9C8E66}" dt="2023-10-15T13:01:33.836" v="2105" actId="478"/>
          <ac:spMkLst>
            <pc:docMk/>
            <pc:sldMk cId="1115975263" sldId="1461"/>
            <ac:spMk id="5" creationId="{2A9B1FCC-4604-41F8-85A9-13D9D85C4D80}"/>
          </ac:spMkLst>
        </pc:spChg>
        <pc:graphicFrameChg chg="add mod modGraphic">
          <ac:chgData name="张 智" userId="36bdf691fd3510be" providerId="LiveId" clId="{3514EE7C-60DF-4A81-8797-7118CE9C8E66}" dt="2023-10-15T13:14:08.498" v="2654" actId="20577"/>
          <ac:graphicFrameMkLst>
            <pc:docMk/>
            <pc:sldMk cId="1115975263" sldId="1461"/>
            <ac:graphicFrameMk id="3" creationId="{17167362-1125-4C89-A12E-51FC52F40080}"/>
          </ac:graphicFrameMkLst>
        </pc:graphicFrameChg>
      </pc:sldChg>
      <pc:sldChg chg="addSp delSp modSp add del mod">
        <pc:chgData name="张 智" userId="36bdf691fd3510be" providerId="LiveId" clId="{3514EE7C-60DF-4A81-8797-7118CE9C8E66}" dt="2023-10-15T12:58:30.384" v="1960" actId="2696"/>
        <pc:sldMkLst>
          <pc:docMk/>
          <pc:sldMk cId="2738162039" sldId="1461"/>
        </pc:sldMkLst>
        <pc:spChg chg="mod">
          <ac:chgData name="张 智" userId="36bdf691fd3510be" providerId="LiveId" clId="{3514EE7C-60DF-4A81-8797-7118CE9C8E66}" dt="2023-10-15T12:57:19.903" v="1959" actId="1076"/>
          <ac:spMkLst>
            <pc:docMk/>
            <pc:sldMk cId="2738162039" sldId="1461"/>
            <ac:spMk id="2" creationId="{00000000-0000-0000-0000-000000000000}"/>
          </ac:spMkLst>
        </pc:spChg>
        <pc:spChg chg="add del mod">
          <ac:chgData name="张 智" userId="36bdf691fd3510be" providerId="LiveId" clId="{3514EE7C-60DF-4A81-8797-7118CE9C8E66}" dt="2023-10-15T01:16:52.169" v="1940" actId="478"/>
          <ac:spMkLst>
            <pc:docMk/>
            <pc:sldMk cId="2738162039" sldId="1461"/>
            <ac:spMk id="4" creationId="{D3A453A8-8CE7-48D0-9A03-06C8887B203E}"/>
          </ac:spMkLst>
        </pc:spChg>
        <pc:spChg chg="del">
          <ac:chgData name="张 智" userId="36bdf691fd3510be" providerId="LiveId" clId="{3514EE7C-60DF-4A81-8797-7118CE9C8E66}" dt="2023-10-15T01:16:50.294" v="1939" actId="478"/>
          <ac:spMkLst>
            <pc:docMk/>
            <pc:sldMk cId="2738162039" sldId="1461"/>
            <ac:spMk id="5" creationId="{2A9B1FCC-4604-41F8-85A9-13D9D85C4D80}"/>
          </ac:spMkLst>
        </pc:spChg>
        <pc:graphicFrameChg chg="add mod modGraphic">
          <ac:chgData name="张 智" userId="36bdf691fd3510be" providerId="LiveId" clId="{3514EE7C-60DF-4A81-8797-7118CE9C8E66}" dt="2023-10-15T12:57:17.615" v="1958" actId="1076"/>
          <ac:graphicFrameMkLst>
            <pc:docMk/>
            <pc:sldMk cId="2738162039" sldId="1461"/>
            <ac:graphicFrameMk id="6" creationId="{26D6471C-2F96-4A6F-8336-CF86C02814F7}"/>
          </ac:graphicFrameMkLst>
        </pc:graphicFrameChg>
      </pc:sldChg>
      <pc:sldChg chg="addSp delSp modSp add mod modNotesTx">
        <pc:chgData name="张 智" userId="36bdf691fd3510be" providerId="LiveId" clId="{3514EE7C-60DF-4A81-8797-7118CE9C8E66}" dt="2023-10-17T05:35:45.773" v="15116" actId="20577"/>
        <pc:sldMkLst>
          <pc:docMk/>
          <pc:sldMk cId="3330662267" sldId="1462"/>
        </pc:sldMkLst>
        <pc:spChg chg="add del mod">
          <ac:chgData name="张 智" userId="36bdf691fd3510be" providerId="LiveId" clId="{3514EE7C-60DF-4A81-8797-7118CE9C8E66}" dt="2023-10-16T07:29:23.715" v="6507" actId="478"/>
          <ac:spMkLst>
            <pc:docMk/>
            <pc:sldMk cId="3330662267" sldId="1462"/>
            <ac:spMk id="5" creationId="{6BEA0CFD-6C51-4745-92EE-27A2089AD170}"/>
          </ac:spMkLst>
        </pc:spChg>
        <pc:spChg chg="del">
          <ac:chgData name="张 智" userId="36bdf691fd3510be" providerId="LiveId" clId="{3514EE7C-60DF-4A81-8797-7118CE9C8E66}" dt="2023-10-16T07:29:22.770" v="6506" actId="478"/>
          <ac:spMkLst>
            <pc:docMk/>
            <pc:sldMk cId="3330662267" sldId="1462"/>
            <ac:spMk id="8" creationId="{42F06DDE-EED3-4EA8-BF84-1D3C35DFAAB9}"/>
          </ac:spMkLst>
        </pc:spChg>
        <pc:picChg chg="add mod">
          <ac:chgData name="张 智" userId="36bdf691fd3510be" providerId="LiveId" clId="{3514EE7C-60DF-4A81-8797-7118CE9C8E66}" dt="2023-10-16T07:29:24.906" v="6508" actId="1076"/>
          <ac:picMkLst>
            <pc:docMk/>
            <pc:sldMk cId="3330662267" sldId="1462"/>
            <ac:picMk id="4" creationId="{B122B10D-D3D9-4E16-8BA7-558BF0A97106}"/>
          </ac:picMkLst>
        </pc:picChg>
      </pc:sldChg>
      <pc:sldChg chg="addSp delSp modSp add mod ord modNotesTx">
        <pc:chgData name="张 智" userId="36bdf691fd3510be" providerId="LiveId" clId="{3514EE7C-60DF-4A81-8797-7118CE9C8E66}" dt="2023-10-17T05:38:24.046" v="15127" actId="20577"/>
        <pc:sldMkLst>
          <pc:docMk/>
          <pc:sldMk cId="3374412918" sldId="1524"/>
        </pc:sldMkLst>
        <pc:spChg chg="mod">
          <ac:chgData name="张 智" userId="36bdf691fd3510be" providerId="LiveId" clId="{3514EE7C-60DF-4A81-8797-7118CE9C8E66}" dt="2023-10-15T13:22:39.018" v="2815" actId="14100"/>
          <ac:spMkLst>
            <pc:docMk/>
            <pc:sldMk cId="3374412918" sldId="1524"/>
            <ac:spMk id="2" creationId="{00000000-0000-0000-0000-000000000000}"/>
          </ac:spMkLst>
        </pc:spChg>
        <pc:spChg chg="add del mod">
          <ac:chgData name="张 智" userId="36bdf691fd3510be" providerId="LiveId" clId="{3514EE7C-60DF-4A81-8797-7118CE9C8E66}" dt="2023-10-15T13:31:09.296" v="2984" actId="21"/>
          <ac:spMkLst>
            <pc:docMk/>
            <pc:sldMk cId="3374412918" sldId="1524"/>
            <ac:spMk id="8" creationId="{E3C5C590-2FE1-4B26-9DDB-4331A4AB6437}"/>
          </ac:spMkLst>
        </pc:spChg>
        <pc:spChg chg="add del mod">
          <ac:chgData name="张 智" userId="36bdf691fd3510be" providerId="LiveId" clId="{3514EE7C-60DF-4A81-8797-7118CE9C8E66}" dt="2023-10-15T13:31:12.514" v="2985" actId="478"/>
          <ac:spMkLst>
            <pc:docMk/>
            <pc:sldMk cId="3374412918" sldId="1524"/>
            <ac:spMk id="10" creationId="{4AB6B36E-2818-4C48-BD61-8A6B0979AD6A}"/>
          </ac:spMkLst>
        </pc:spChg>
        <pc:picChg chg="del">
          <ac:chgData name="张 智" userId="36bdf691fd3510be" providerId="LiveId" clId="{3514EE7C-60DF-4A81-8797-7118CE9C8E66}" dt="2023-10-15T13:19:59.999" v="2810" actId="478"/>
          <ac:picMkLst>
            <pc:docMk/>
            <pc:sldMk cId="3374412918" sldId="1524"/>
            <ac:picMk id="4" creationId="{D268CC0A-0D70-44CB-9295-E56152CB3675}"/>
          </ac:picMkLst>
        </pc:picChg>
        <pc:picChg chg="add del mod">
          <ac:chgData name="张 智" userId="36bdf691fd3510be" providerId="LiveId" clId="{3514EE7C-60DF-4A81-8797-7118CE9C8E66}" dt="2023-10-15T13:24:52.519" v="2859" actId="478"/>
          <ac:picMkLst>
            <pc:docMk/>
            <pc:sldMk cId="3374412918" sldId="1524"/>
            <ac:picMk id="5" creationId="{96B856B3-7968-412C-A112-DF5907FDBA30}"/>
          </ac:picMkLst>
        </pc:picChg>
        <pc:picChg chg="add del mod">
          <ac:chgData name="张 智" userId="36bdf691fd3510be" providerId="LiveId" clId="{3514EE7C-60DF-4A81-8797-7118CE9C8E66}" dt="2023-10-15T13:37:58.317" v="3147" actId="478"/>
          <ac:picMkLst>
            <pc:docMk/>
            <pc:sldMk cId="3374412918" sldId="1524"/>
            <ac:picMk id="7" creationId="{E466B854-5491-48F5-BA77-06DEA0DBD07D}"/>
          </ac:picMkLst>
        </pc:picChg>
        <pc:picChg chg="add mod">
          <ac:chgData name="张 智" userId="36bdf691fd3510be" providerId="LiveId" clId="{3514EE7C-60DF-4A81-8797-7118CE9C8E66}" dt="2023-10-15T13:38:04.663" v="3152" actId="1076"/>
          <ac:picMkLst>
            <pc:docMk/>
            <pc:sldMk cId="3374412918" sldId="1524"/>
            <ac:picMk id="12" creationId="{EAD5C6A2-C32D-4445-9C2B-1F9C20F82421}"/>
          </ac:picMkLst>
        </pc:picChg>
      </pc:sldChg>
      <pc:sldChg chg="addSp delSp modSp add mod">
        <pc:chgData name="张 智" userId="36bdf691fd3510be" providerId="LiveId" clId="{3514EE7C-60DF-4A81-8797-7118CE9C8E66}" dt="2023-10-15T13:36:51.151" v="3146" actId="1076"/>
        <pc:sldMkLst>
          <pc:docMk/>
          <pc:sldMk cId="350613592" sldId="1525"/>
        </pc:sldMkLst>
        <pc:picChg chg="add mod">
          <ac:chgData name="张 智" userId="36bdf691fd3510be" providerId="LiveId" clId="{3514EE7C-60DF-4A81-8797-7118CE9C8E66}" dt="2023-10-15T13:36:51.151" v="3146" actId="1076"/>
          <ac:picMkLst>
            <pc:docMk/>
            <pc:sldMk cId="350613592" sldId="1525"/>
            <ac:picMk id="4" creationId="{7C845ED2-067F-4FB7-B9FE-6805D6229986}"/>
          </ac:picMkLst>
        </pc:picChg>
        <pc:picChg chg="del">
          <ac:chgData name="张 智" userId="36bdf691fd3510be" providerId="LiveId" clId="{3514EE7C-60DF-4A81-8797-7118CE9C8E66}" dt="2023-10-15T13:36:45.338" v="3143" actId="478"/>
          <ac:picMkLst>
            <pc:docMk/>
            <pc:sldMk cId="350613592" sldId="1525"/>
            <ac:picMk id="5" creationId="{96B856B3-7968-412C-A112-DF5907FDBA30}"/>
          </ac:picMkLst>
        </pc:picChg>
        <pc:picChg chg="del">
          <ac:chgData name="张 智" userId="36bdf691fd3510be" providerId="LiveId" clId="{3514EE7C-60DF-4A81-8797-7118CE9C8E66}" dt="2023-10-15T13:24:43.739" v="2856" actId="478"/>
          <ac:picMkLst>
            <pc:docMk/>
            <pc:sldMk cId="350613592" sldId="1525"/>
            <ac:picMk id="7" creationId="{E466B854-5491-48F5-BA77-06DEA0DBD07D}"/>
          </ac:picMkLst>
        </pc:picChg>
      </pc:sldChg>
      <pc:sldChg chg="addSp delSp modSp add mod modNotesTx">
        <pc:chgData name="张 智" userId="36bdf691fd3510be" providerId="LiveId" clId="{3514EE7C-60DF-4A81-8797-7118CE9C8E66}" dt="2023-10-17T05:41:59.904" v="15255" actId="20577"/>
        <pc:sldMkLst>
          <pc:docMk/>
          <pc:sldMk cId="3395818561" sldId="1526"/>
        </pc:sldMkLst>
        <pc:spChg chg="add mod">
          <ac:chgData name="张 智" userId="36bdf691fd3510be" providerId="LiveId" clId="{3514EE7C-60DF-4A81-8797-7118CE9C8E66}" dt="2023-10-17T05:41:08.711" v="15148" actId="20577"/>
          <ac:spMkLst>
            <pc:docMk/>
            <pc:sldMk cId="3395818561" sldId="1526"/>
            <ac:spMk id="4" creationId="{3C48D39C-476A-40E6-A713-7D72FFF46D96}"/>
          </ac:spMkLst>
        </pc:spChg>
        <pc:picChg chg="add mod">
          <ac:chgData name="张 智" userId="36bdf691fd3510be" providerId="LiveId" clId="{3514EE7C-60DF-4A81-8797-7118CE9C8E66}" dt="2023-10-15T13:38:13.455" v="3157" actId="1076"/>
          <ac:picMkLst>
            <pc:docMk/>
            <pc:sldMk cId="3395818561" sldId="1526"/>
            <ac:picMk id="5" creationId="{BD12E399-E014-4D68-8B9A-36839D6FE0FC}"/>
          </ac:picMkLst>
        </pc:picChg>
        <pc:picChg chg="del mod">
          <ac:chgData name="张 智" userId="36bdf691fd3510be" providerId="LiveId" clId="{3514EE7C-60DF-4A81-8797-7118CE9C8E66}" dt="2023-10-15T13:38:07.913" v="3153" actId="478"/>
          <ac:picMkLst>
            <pc:docMk/>
            <pc:sldMk cId="3395818561" sldId="1526"/>
            <ac:picMk id="7" creationId="{E466B854-5491-48F5-BA77-06DEA0DBD07D}"/>
          </ac:picMkLst>
        </pc:picChg>
      </pc:sldChg>
      <pc:sldChg chg="addSp delSp modSp add mod modNotesTx">
        <pc:chgData name="张 智" userId="36bdf691fd3510be" providerId="LiveId" clId="{3514EE7C-60DF-4A81-8797-7118CE9C8E66}" dt="2023-10-15T13:41:29.699" v="3198" actId="20577"/>
        <pc:sldMkLst>
          <pc:docMk/>
          <pc:sldMk cId="1489532159" sldId="1527"/>
        </pc:sldMkLst>
        <pc:spChg chg="mod">
          <ac:chgData name="张 智" userId="36bdf691fd3510be" providerId="LiveId" clId="{3514EE7C-60DF-4A81-8797-7118CE9C8E66}" dt="2023-10-15T13:41:29.699" v="3198" actId="20577"/>
          <ac:spMkLst>
            <pc:docMk/>
            <pc:sldMk cId="1489532159" sldId="1527"/>
            <ac:spMk id="2" creationId="{00000000-0000-0000-0000-000000000000}"/>
          </ac:spMkLst>
        </pc:spChg>
        <pc:spChg chg="add mod">
          <ac:chgData name="张 智" userId="36bdf691fd3510be" providerId="LiveId" clId="{3514EE7C-60DF-4A81-8797-7118CE9C8E66}" dt="2023-10-15T13:40:41.551" v="3190" actId="692"/>
          <ac:spMkLst>
            <pc:docMk/>
            <pc:sldMk cId="1489532159" sldId="1527"/>
            <ac:spMk id="5" creationId="{EF893BBF-45AE-4293-960A-14E7B2C94B92}"/>
          </ac:spMkLst>
        </pc:spChg>
        <pc:picChg chg="add mod">
          <ac:chgData name="张 智" userId="36bdf691fd3510be" providerId="LiveId" clId="{3514EE7C-60DF-4A81-8797-7118CE9C8E66}" dt="2023-10-15T13:40:09.439" v="3162" actId="14100"/>
          <ac:picMkLst>
            <pc:docMk/>
            <pc:sldMk cId="1489532159" sldId="1527"/>
            <ac:picMk id="4" creationId="{FC17B4EB-11A5-4ED3-B676-4AFC1214448A}"/>
          </ac:picMkLst>
        </pc:picChg>
        <pc:picChg chg="del">
          <ac:chgData name="张 智" userId="36bdf691fd3510be" providerId="LiveId" clId="{3514EE7C-60DF-4A81-8797-7118CE9C8E66}" dt="2023-10-15T13:38:33.233" v="3158" actId="478"/>
          <ac:picMkLst>
            <pc:docMk/>
            <pc:sldMk cId="1489532159" sldId="1527"/>
            <ac:picMk id="7" creationId="{E466B854-5491-48F5-BA77-06DEA0DBD07D}"/>
          </ac:picMkLst>
        </pc:picChg>
      </pc:sldChg>
      <pc:sldChg chg="addSp delSp modSp add mod modNotesTx">
        <pc:chgData name="张 智" userId="36bdf691fd3510be" providerId="LiveId" clId="{3514EE7C-60DF-4A81-8797-7118CE9C8E66}" dt="2023-10-17T01:19:37.093" v="12241" actId="14100"/>
        <pc:sldMkLst>
          <pc:docMk/>
          <pc:sldMk cId="973438582" sldId="1528"/>
        </pc:sldMkLst>
        <pc:spChg chg="mod">
          <ac:chgData name="张 智" userId="36bdf691fd3510be" providerId="LiveId" clId="{3514EE7C-60DF-4A81-8797-7118CE9C8E66}" dt="2023-10-15T13:53:33.028" v="3542" actId="20577"/>
          <ac:spMkLst>
            <pc:docMk/>
            <pc:sldMk cId="973438582" sldId="1528"/>
            <ac:spMk id="2" creationId="{00000000-0000-0000-0000-000000000000}"/>
          </ac:spMkLst>
        </pc:spChg>
        <pc:spChg chg="del">
          <ac:chgData name="张 智" userId="36bdf691fd3510be" providerId="LiveId" clId="{3514EE7C-60DF-4A81-8797-7118CE9C8E66}" dt="2023-10-15T13:41:39.909" v="3201" actId="478"/>
          <ac:spMkLst>
            <pc:docMk/>
            <pc:sldMk cId="973438582" sldId="1528"/>
            <ac:spMk id="5" creationId="{EF893BBF-45AE-4293-960A-14E7B2C94B92}"/>
          </ac:spMkLst>
        </pc:spChg>
        <pc:spChg chg="add mod">
          <ac:chgData name="张 智" userId="36bdf691fd3510be" providerId="LiveId" clId="{3514EE7C-60DF-4A81-8797-7118CE9C8E66}" dt="2023-10-15T13:44:53.431" v="3430" actId="1036"/>
          <ac:spMkLst>
            <pc:docMk/>
            <pc:sldMk cId="973438582" sldId="1528"/>
            <ac:spMk id="7" creationId="{F332A701-5DF6-494E-8C82-226D2F89F1AD}"/>
          </ac:spMkLst>
        </pc:spChg>
        <pc:picChg chg="del">
          <ac:chgData name="张 智" userId="36bdf691fd3510be" providerId="LiveId" clId="{3514EE7C-60DF-4A81-8797-7118CE9C8E66}" dt="2023-10-15T13:41:37.935" v="3200" actId="478"/>
          <ac:picMkLst>
            <pc:docMk/>
            <pc:sldMk cId="973438582" sldId="1528"/>
            <ac:picMk id="4" creationId="{FC17B4EB-11A5-4ED3-B676-4AFC1214448A}"/>
          </ac:picMkLst>
        </pc:picChg>
        <pc:picChg chg="add mod">
          <ac:chgData name="张 智" userId="36bdf691fd3510be" providerId="LiveId" clId="{3514EE7C-60DF-4A81-8797-7118CE9C8E66}" dt="2023-10-15T13:42:22.150" v="3205" actId="1076"/>
          <ac:picMkLst>
            <pc:docMk/>
            <pc:sldMk cId="973438582" sldId="1528"/>
            <ac:picMk id="6" creationId="{91B11D2C-565B-455D-94CD-22E6C870B94E}"/>
          </ac:picMkLst>
        </pc:picChg>
        <pc:cxnChg chg="add mod">
          <ac:chgData name="张 智" userId="36bdf691fd3510be" providerId="LiveId" clId="{3514EE7C-60DF-4A81-8797-7118CE9C8E66}" dt="2023-10-17T01:19:27.364" v="12238" actId="692"/>
          <ac:cxnSpMkLst>
            <pc:docMk/>
            <pc:sldMk cId="973438582" sldId="1528"/>
            <ac:cxnSpMk id="4" creationId="{D6255B5E-322A-4367-87FD-2301EB5CC0D1}"/>
          </ac:cxnSpMkLst>
        </pc:cxnChg>
        <pc:cxnChg chg="add mod">
          <ac:chgData name="张 智" userId="36bdf691fd3510be" providerId="LiveId" clId="{3514EE7C-60DF-4A81-8797-7118CE9C8E66}" dt="2023-10-17T01:19:37.093" v="12241" actId="14100"/>
          <ac:cxnSpMkLst>
            <pc:docMk/>
            <pc:sldMk cId="973438582" sldId="1528"/>
            <ac:cxnSpMk id="8" creationId="{09862544-1B13-44BD-BD6B-817AA07655D8}"/>
          </ac:cxnSpMkLst>
        </pc:cxnChg>
      </pc:sldChg>
      <pc:sldChg chg="addSp delSp modSp add mod modNotesTx">
        <pc:chgData name="张 智" userId="36bdf691fd3510be" providerId="LiveId" clId="{3514EE7C-60DF-4A81-8797-7118CE9C8E66}" dt="2023-10-15T13:53:28.891" v="3541" actId="20577"/>
        <pc:sldMkLst>
          <pc:docMk/>
          <pc:sldMk cId="846331035" sldId="1529"/>
        </pc:sldMkLst>
        <pc:spChg chg="mod">
          <ac:chgData name="张 智" userId="36bdf691fd3510be" providerId="LiveId" clId="{3514EE7C-60DF-4A81-8797-7118CE9C8E66}" dt="2023-10-15T13:53:28.891" v="3541" actId="20577"/>
          <ac:spMkLst>
            <pc:docMk/>
            <pc:sldMk cId="846331035" sldId="1529"/>
            <ac:spMk id="2" creationId="{00000000-0000-0000-0000-000000000000}"/>
          </ac:spMkLst>
        </pc:spChg>
        <pc:spChg chg="del">
          <ac:chgData name="张 智" userId="36bdf691fd3510be" providerId="LiveId" clId="{3514EE7C-60DF-4A81-8797-7118CE9C8E66}" dt="2023-10-15T13:45:41.902" v="3433" actId="478"/>
          <ac:spMkLst>
            <pc:docMk/>
            <pc:sldMk cId="846331035" sldId="1529"/>
            <ac:spMk id="7" creationId="{F332A701-5DF6-494E-8C82-226D2F89F1AD}"/>
          </ac:spMkLst>
        </pc:spChg>
        <pc:picChg chg="add mod">
          <ac:chgData name="张 智" userId="36bdf691fd3510be" providerId="LiveId" clId="{3514EE7C-60DF-4A81-8797-7118CE9C8E66}" dt="2023-10-15T13:47:27.659" v="3525" actId="1076"/>
          <ac:picMkLst>
            <pc:docMk/>
            <pc:sldMk cId="846331035" sldId="1529"/>
            <ac:picMk id="4" creationId="{464238DD-EA78-4BCF-8F0B-98B80D6110DC}"/>
          </ac:picMkLst>
        </pc:picChg>
        <pc:picChg chg="del">
          <ac:chgData name="张 智" userId="36bdf691fd3510be" providerId="LiveId" clId="{3514EE7C-60DF-4A81-8797-7118CE9C8E66}" dt="2023-10-15T13:45:39.817" v="3432" actId="478"/>
          <ac:picMkLst>
            <pc:docMk/>
            <pc:sldMk cId="846331035" sldId="1529"/>
            <ac:picMk id="6" creationId="{91B11D2C-565B-455D-94CD-22E6C870B94E}"/>
          </ac:picMkLst>
        </pc:picChg>
        <pc:picChg chg="add del">
          <ac:chgData name="张 智" userId="36bdf691fd3510be" providerId="LiveId" clId="{3514EE7C-60DF-4A81-8797-7118CE9C8E66}" dt="2023-10-15T13:47:39.125" v="3528" actId="478"/>
          <ac:picMkLst>
            <pc:docMk/>
            <pc:sldMk cId="846331035" sldId="1529"/>
            <ac:picMk id="8" creationId="{032F5CFC-C847-4C96-8696-99D84141F5B6}"/>
          </ac:picMkLst>
        </pc:picChg>
      </pc:sldChg>
      <pc:sldChg chg="addSp delSp modSp add mod modNotesTx">
        <pc:chgData name="张 智" userId="36bdf691fd3510be" providerId="LiveId" clId="{3514EE7C-60DF-4A81-8797-7118CE9C8E66}" dt="2023-10-17T05:44:37.942" v="15265" actId="1037"/>
        <pc:sldMkLst>
          <pc:docMk/>
          <pc:sldMk cId="2832437590" sldId="1530"/>
        </pc:sldMkLst>
        <pc:spChg chg="mod">
          <ac:chgData name="张 智" userId="36bdf691fd3510be" providerId="LiveId" clId="{3514EE7C-60DF-4A81-8797-7118CE9C8E66}" dt="2023-10-17T01:22:52.154" v="12261" actId="20577"/>
          <ac:spMkLst>
            <pc:docMk/>
            <pc:sldMk cId="2832437590" sldId="1530"/>
            <ac:spMk id="2" creationId="{00000000-0000-0000-0000-000000000000}"/>
          </ac:spMkLst>
        </pc:spChg>
        <pc:spChg chg="add mod">
          <ac:chgData name="张 智" userId="36bdf691fd3510be" providerId="LiveId" clId="{3514EE7C-60DF-4A81-8797-7118CE9C8E66}" dt="2023-10-17T05:44:37.942" v="15265" actId="1037"/>
          <ac:spMkLst>
            <pc:docMk/>
            <pc:sldMk cId="2832437590" sldId="1530"/>
            <ac:spMk id="4" creationId="{5CA3006A-B470-4874-9E54-CA3A33ED2000}"/>
          </ac:spMkLst>
        </pc:spChg>
        <pc:picChg chg="del">
          <ac:chgData name="张 智" userId="36bdf691fd3510be" providerId="LiveId" clId="{3514EE7C-60DF-4A81-8797-7118CE9C8E66}" dt="2023-10-15T13:47:45.675" v="3531" actId="478"/>
          <ac:picMkLst>
            <pc:docMk/>
            <pc:sldMk cId="2832437590" sldId="1530"/>
            <ac:picMk id="4" creationId="{464238DD-EA78-4BCF-8F0B-98B80D6110DC}"/>
          </ac:picMkLst>
        </pc:picChg>
        <pc:picChg chg="add del">
          <ac:chgData name="张 智" userId="36bdf691fd3510be" providerId="LiveId" clId="{3514EE7C-60DF-4A81-8797-7118CE9C8E66}" dt="2023-10-15T13:53:11.778" v="3538" actId="478"/>
          <ac:picMkLst>
            <pc:docMk/>
            <pc:sldMk cId="2832437590" sldId="1530"/>
            <ac:picMk id="5" creationId="{05463995-8477-4C9B-B302-14776531D54A}"/>
          </ac:picMkLst>
        </pc:picChg>
        <pc:picChg chg="mod">
          <ac:chgData name="张 智" userId="36bdf691fd3510be" providerId="LiveId" clId="{3514EE7C-60DF-4A81-8797-7118CE9C8E66}" dt="2023-10-15T13:47:51.565" v="3534" actId="1076"/>
          <ac:picMkLst>
            <pc:docMk/>
            <pc:sldMk cId="2832437590" sldId="1530"/>
            <ac:picMk id="8" creationId="{032F5CFC-C847-4C96-8696-99D84141F5B6}"/>
          </ac:picMkLst>
        </pc:picChg>
      </pc:sldChg>
      <pc:sldChg chg="addSp delSp modSp add mod modNotesTx">
        <pc:chgData name="张 智" userId="36bdf691fd3510be" providerId="LiveId" clId="{3514EE7C-60DF-4A81-8797-7118CE9C8E66}" dt="2023-10-17T05:53:23.384" v="15271" actId="1076"/>
        <pc:sldMkLst>
          <pc:docMk/>
          <pc:sldMk cId="994038851" sldId="1531"/>
        </pc:sldMkLst>
        <pc:spChg chg="mod">
          <ac:chgData name="张 智" userId="36bdf691fd3510be" providerId="LiveId" clId="{3514EE7C-60DF-4A81-8797-7118CE9C8E66}" dt="2023-10-15T13:53:49.422" v="3549" actId="20577"/>
          <ac:spMkLst>
            <pc:docMk/>
            <pc:sldMk cId="994038851" sldId="1531"/>
            <ac:spMk id="2" creationId="{00000000-0000-0000-0000-000000000000}"/>
          </ac:spMkLst>
        </pc:spChg>
        <pc:picChg chg="mod">
          <ac:chgData name="张 智" userId="36bdf691fd3510be" providerId="LiveId" clId="{3514EE7C-60DF-4A81-8797-7118CE9C8E66}" dt="2023-10-15T13:53:58.268" v="3554" actId="1076"/>
          <ac:picMkLst>
            <pc:docMk/>
            <pc:sldMk cId="994038851" sldId="1531"/>
            <ac:picMk id="5" creationId="{05463995-8477-4C9B-B302-14776531D54A}"/>
          </ac:picMkLst>
        </pc:picChg>
        <pc:picChg chg="del">
          <ac:chgData name="张 智" userId="36bdf691fd3510be" providerId="LiveId" clId="{3514EE7C-60DF-4A81-8797-7118CE9C8E66}" dt="2023-10-15T13:53:51.942" v="3551" actId="478"/>
          <ac:picMkLst>
            <pc:docMk/>
            <pc:sldMk cId="994038851" sldId="1531"/>
            <ac:picMk id="8" creationId="{032F5CFC-C847-4C96-8696-99D84141F5B6}"/>
          </ac:picMkLst>
        </pc:picChg>
        <pc:cxnChg chg="add mod">
          <ac:chgData name="张 智" userId="36bdf691fd3510be" providerId="LiveId" clId="{3514EE7C-60DF-4A81-8797-7118CE9C8E66}" dt="2023-10-17T05:53:14.811" v="15269" actId="692"/>
          <ac:cxnSpMkLst>
            <pc:docMk/>
            <pc:sldMk cId="994038851" sldId="1531"/>
            <ac:cxnSpMk id="4" creationId="{D5902499-1C9E-44F8-BC16-3F626F703C43}"/>
          </ac:cxnSpMkLst>
        </pc:cxnChg>
        <pc:cxnChg chg="add mod">
          <ac:chgData name="张 智" userId="36bdf691fd3510be" providerId="LiveId" clId="{3514EE7C-60DF-4A81-8797-7118CE9C8E66}" dt="2023-10-17T05:53:23.384" v="15271" actId="1076"/>
          <ac:cxnSpMkLst>
            <pc:docMk/>
            <pc:sldMk cId="994038851" sldId="1531"/>
            <ac:cxnSpMk id="6" creationId="{49714586-DE3C-4CAF-916E-9238A58CBB8A}"/>
          </ac:cxnSpMkLst>
        </pc:cxnChg>
      </pc:sldChg>
      <pc:sldChg chg="addSp delSp modSp add mod modNotesTx">
        <pc:chgData name="张 智" userId="36bdf691fd3510be" providerId="LiveId" clId="{3514EE7C-60DF-4A81-8797-7118CE9C8E66}" dt="2023-10-17T01:33:36.294" v="12914" actId="20577"/>
        <pc:sldMkLst>
          <pc:docMk/>
          <pc:sldMk cId="2912643645" sldId="1532"/>
        </pc:sldMkLst>
        <pc:spChg chg="mod">
          <ac:chgData name="张 智" userId="36bdf691fd3510be" providerId="LiveId" clId="{3514EE7C-60DF-4A81-8797-7118CE9C8E66}" dt="2023-10-15T13:56:50.356" v="3582" actId="14100"/>
          <ac:spMkLst>
            <pc:docMk/>
            <pc:sldMk cId="2912643645" sldId="1532"/>
            <ac:spMk id="2" creationId="{00000000-0000-0000-0000-000000000000}"/>
          </ac:spMkLst>
        </pc:spChg>
        <pc:spChg chg="add mod">
          <ac:chgData name="张 智" userId="36bdf691fd3510be" providerId="LiveId" clId="{3514EE7C-60DF-4A81-8797-7118CE9C8E66}" dt="2023-10-15T13:57:20.700" v="3598" actId="1037"/>
          <ac:spMkLst>
            <pc:docMk/>
            <pc:sldMk cId="2912643645" sldId="1532"/>
            <ac:spMk id="6" creationId="{9E8FC3A8-712F-4DFE-97EE-D517D4EB4D91}"/>
          </ac:spMkLst>
        </pc:spChg>
        <pc:spChg chg="add mod">
          <ac:chgData name="张 智" userId="36bdf691fd3510be" providerId="LiveId" clId="{3514EE7C-60DF-4A81-8797-7118CE9C8E66}" dt="2023-10-15T14:02:23.549" v="3748" actId="20577"/>
          <ac:spMkLst>
            <pc:docMk/>
            <pc:sldMk cId="2912643645" sldId="1532"/>
            <ac:spMk id="7" creationId="{418E767C-7268-45A0-80CA-46088E07432E}"/>
          </ac:spMkLst>
        </pc:spChg>
        <pc:picChg chg="add mod">
          <ac:chgData name="张 智" userId="36bdf691fd3510be" providerId="LiveId" clId="{3514EE7C-60DF-4A81-8797-7118CE9C8E66}" dt="2023-10-15T13:56:57.508" v="3585" actId="14100"/>
          <ac:picMkLst>
            <pc:docMk/>
            <pc:sldMk cId="2912643645" sldId="1532"/>
            <ac:picMk id="4" creationId="{14128D61-F23A-4FA8-8D6B-27BB77333A74}"/>
          </ac:picMkLst>
        </pc:picChg>
        <pc:picChg chg="del">
          <ac:chgData name="张 智" userId="36bdf691fd3510be" providerId="LiveId" clId="{3514EE7C-60DF-4A81-8797-7118CE9C8E66}" dt="2023-10-15T13:55:25.370" v="3579" actId="478"/>
          <ac:picMkLst>
            <pc:docMk/>
            <pc:sldMk cId="2912643645" sldId="1532"/>
            <ac:picMk id="5" creationId="{05463995-8477-4C9B-B302-14776531D54A}"/>
          </ac:picMkLst>
        </pc:picChg>
        <pc:picChg chg="add del mod">
          <ac:chgData name="张 智" userId="36bdf691fd3510be" providerId="LiveId" clId="{3514EE7C-60DF-4A81-8797-7118CE9C8E66}" dt="2023-10-15T14:02:53.020" v="3752" actId="478"/>
          <ac:picMkLst>
            <pc:docMk/>
            <pc:sldMk cId="2912643645" sldId="1532"/>
            <ac:picMk id="9" creationId="{2286BDBF-D582-4575-B6ED-14A44A3C0B11}"/>
          </ac:picMkLst>
        </pc:picChg>
      </pc:sldChg>
      <pc:sldChg chg="addSp delSp modSp add mod modNotesTx">
        <pc:chgData name="张 智" userId="36bdf691fd3510be" providerId="LiveId" clId="{3514EE7C-60DF-4A81-8797-7118CE9C8E66}" dt="2023-10-17T01:36:35.317" v="12943" actId="20577"/>
        <pc:sldMkLst>
          <pc:docMk/>
          <pc:sldMk cId="3181015517" sldId="1533"/>
        </pc:sldMkLst>
        <pc:spChg chg="mod">
          <ac:chgData name="张 智" userId="36bdf691fd3510be" providerId="LiveId" clId="{3514EE7C-60DF-4A81-8797-7118CE9C8E66}" dt="2023-10-15T13:57:48.299" v="3609" actId="20577"/>
          <ac:spMkLst>
            <pc:docMk/>
            <pc:sldMk cId="3181015517" sldId="1533"/>
            <ac:spMk id="2" creationId="{00000000-0000-0000-0000-000000000000}"/>
          </ac:spMkLst>
        </pc:spChg>
        <pc:spChg chg="add mod">
          <ac:chgData name="张 智" userId="36bdf691fd3510be" providerId="LiveId" clId="{3514EE7C-60DF-4A81-8797-7118CE9C8E66}" dt="2023-10-17T01:36:35.317" v="12943" actId="20577"/>
          <ac:spMkLst>
            <pc:docMk/>
            <pc:sldMk cId="3181015517" sldId="1533"/>
            <ac:spMk id="5" creationId="{F8363003-D9DD-40B9-954F-5D4CFA0493B3}"/>
          </ac:spMkLst>
        </pc:spChg>
        <pc:spChg chg="del mod">
          <ac:chgData name="张 智" userId="36bdf691fd3510be" providerId="LiveId" clId="{3514EE7C-60DF-4A81-8797-7118CE9C8E66}" dt="2023-10-15T13:58:18.920" v="3612" actId="478"/>
          <ac:spMkLst>
            <pc:docMk/>
            <pc:sldMk cId="3181015517" sldId="1533"/>
            <ac:spMk id="6" creationId="{9E8FC3A8-712F-4DFE-97EE-D517D4EB4D91}"/>
          </ac:spMkLst>
        </pc:spChg>
        <pc:picChg chg="del">
          <ac:chgData name="张 智" userId="36bdf691fd3510be" providerId="LiveId" clId="{3514EE7C-60DF-4A81-8797-7118CE9C8E66}" dt="2023-10-15T13:58:15.199" v="3610" actId="478"/>
          <ac:picMkLst>
            <pc:docMk/>
            <pc:sldMk cId="3181015517" sldId="1533"/>
            <ac:picMk id="4" creationId="{14128D61-F23A-4FA8-8D6B-27BB77333A74}"/>
          </ac:picMkLst>
        </pc:picChg>
      </pc:sldChg>
      <pc:sldChg chg="addSp delSp modSp add mod modNotesTx">
        <pc:chgData name="张 智" userId="36bdf691fd3510be" providerId="LiveId" clId="{3514EE7C-60DF-4A81-8797-7118CE9C8E66}" dt="2023-10-17T05:56:47.927" v="15275" actId="14100"/>
        <pc:sldMkLst>
          <pc:docMk/>
          <pc:sldMk cId="624427413" sldId="1534"/>
        </pc:sldMkLst>
        <pc:spChg chg="add del mod">
          <ac:chgData name="张 智" userId="36bdf691fd3510be" providerId="LiveId" clId="{3514EE7C-60DF-4A81-8797-7118CE9C8E66}" dt="2023-10-17T01:34:48.047" v="12916" actId="478"/>
          <ac:spMkLst>
            <pc:docMk/>
            <pc:sldMk cId="624427413" sldId="1534"/>
            <ac:spMk id="5" creationId="{BB31F0BB-2D90-41F7-92CF-A9C0DB18649E}"/>
          </ac:spMkLst>
        </pc:spChg>
        <pc:spChg chg="add del mod">
          <ac:chgData name="张 智" userId="36bdf691fd3510be" providerId="LiveId" clId="{3514EE7C-60DF-4A81-8797-7118CE9C8E66}" dt="2023-10-15T14:02:58.987" v="3754" actId="478"/>
          <ac:spMkLst>
            <pc:docMk/>
            <pc:sldMk cId="624427413" sldId="1534"/>
            <ac:spMk id="5" creationId="{F6B1B2FD-C060-45B7-9D39-140AAA172CFF}"/>
          </ac:spMkLst>
        </pc:spChg>
        <pc:spChg chg="add del">
          <ac:chgData name="张 智" userId="36bdf691fd3510be" providerId="LiveId" clId="{3514EE7C-60DF-4A81-8797-7118CE9C8E66}" dt="2023-10-17T01:35:45.331" v="12918" actId="478"/>
          <ac:spMkLst>
            <pc:docMk/>
            <pc:sldMk cId="624427413" sldId="1534"/>
            <ac:spMk id="6" creationId="{91E65451-78E9-49FD-AB65-B8B19ED4E86E}"/>
          </ac:spMkLst>
        </pc:spChg>
        <pc:spChg chg="del">
          <ac:chgData name="张 智" userId="36bdf691fd3510be" providerId="LiveId" clId="{3514EE7C-60DF-4A81-8797-7118CE9C8E66}" dt="2023-10-15T14:03:39.259" v="3770" actId="478"/>
          <ac:spMkLst>
            <pc:docMk/>
            <pc:sldMk cId="624427413" sldId="1534"/>
            <ac:spMk id="6" creationId="{9E8FC3A8-712F-4DFE-97EE-D517D4EB4D91}"/>
          </ac:spMkLst>
        </pc:spChg>
        <pc:spChg chg="del">
          <ac:chgData name="张 智" userId="36bdf691fd3510be" providerId="LiveId" clId="{3514EE7C-60DF-4A81-8797-7118CE9C8E66}" dt="2023-10-15T14:02:56.317" v="3753" actId="478"/>
          <ac:spMkLst>
            <pc:docMk/>
            <pc:sldMk cId="624427413" sldId="1534"/>
            <ac:spMk id="7" creationId="{418E767C-7268-45A0-80CA-46088E07432E}"/>
          </ac:spMkLst>
        </pc:spChg>
        <pc:spChg chg="add del">
          <ac:chgData name="张 智" userId="36bdf691fd3510be" providerId="LiveId" clId="{3514EE7C-60DF-4A81-8797-7118CE9C8E66}" dt="2023-10-15T14:03:33.091" v="3767" actId="478"/>
          <ac:spMkLst>
            <pc:docMk/>
            <pc:sldMk cId="624427413" sldId="1534"/>
            <ac:spMk id="8" creationId="{CD29D4E3-3921-4D71-86DA-329AEB64A371}"/>
          </ac:spMkLst>
        </pc:spChg>
        <pc:spChg chg="add del mod">
          <ac:chgData name="张 智" userId="36bdf691fd3510be" providerId="LiveId" clId="{3514EE7C-60DF-4A81-8797-7118CE9C8E66}" dt="2023-10-17T01:34:46.503" v="12915" actId="478"/>
          <ac:spMkLst>
            <pc:docMk/>
            <pc:sldMk cId="624427413" sldId="1534"/>
            <ac:spMk id="10" creationId="{28793C7A-8911-4FFE-AAC8-95D6E61C2E6F}"/>
          </ac:spMkLst>
        </pc:spChg>
        <pc:spChg chg="add mod">
          <ac:chgData name="张 智" userId="36bdf691fd3510be" providerId="LiveId" clId="{3514EE7C-60DF-4A81-8797-7118CE9C8E66}" dt="2023-10-17T05:56:47.927" v="15275" actId="14100"/>
          <ac:spMkLst>
            <pc:docMk/>
            <pc:sldMk cId="624427413" sldId="1534"/>
            <ac:spMk id="11" creationId="{FE7242B8-3451-4FF0-BF6A-F4031805B835}"/>
          </ac:spMkLst>
        </pc:spChg>
        <pc:picChg chg="mod">
          <ac:chgData name="张 智" userId="36bdf691fd3510be" providerId="LiveId" clId="{3514EE7C-60DF-4A81-8797-7118CE9C8E66}" dt="2023-10-15T14:03:37.866" v="3769" actId="14100"/>
          <ac:picMkLst>
            <pc:docMk/>
            <pc:sldMk cId="624427413" sldId="1534"/>
            <ac:picMk id="4" creationId="{14128D61-F23A-4FA8-8D6B-27BB77333A74}"/>
          </ac:picMkLst>
        </pc:picChg>
        <pc:picChg chg="mod">
          <ac:chgData name="张 智" userId="36bdf691fd3510be" providerId="LiveId" clId="{3514EE7C-60DF-4A81-8797-7118CE9C8E66}" dt="2023-10-17T05:56:40.655" v="15272" actId="1076"/>
          <ac:picMkLst>
            <pc:docMk/>
            <pc:sldMk cId="624427413" sldId="1534"/>
            <ac:picMk id="9" creationId="{2286BDBF-D582-4575-B6ED-14A44A3C0B11}"/>
          </ac:picMkLst>
        </pc:picChg>
      </pc:sldChg>
      <pc:sldChg chg="addSp delSp modSp add del mod modNotesTx">
        <pc:chgData name="张 智" userId="36bdf691fd3510be" providerId="LiveId" clId="{3514EE7C-60DF-4A81-8797-7118CE9C8E66}" dt="2023-10-16T08:19:03.681" v="7976" actId="2696"/>
        <pc:sldMkLst>
          <pc:docMk/>
          <pc:sldMk cId="649082163" sldId="1535"/>
        </pc:sldMkLst>
        <pc:spChg chg="mod">
          <ac:chgData name="张 智" userId="36bdf691fd3510be" providerId="LiveId" clId="{3514EE7C-60DF-4A81-8797-7118CE9C8E66}" dt="2023-10-15T14:25:04.838" v="4004" actId="1076"/>
          <ac:spMkLst>
            <pc:docMk/>
            <pc:sldMk cId="649082163" sldId="1535"/>
            <ac:spMk id="2" creationId="{00000000-0000-0000-0000-000000000000}"/>
          </ac:spMkLst>
        </pc:spChg>
        <pc:spChg chg="add del mod">
          <ac:chgData name="张 智" userId="36bdf691fd3510be" providerId="LiveId" clId="{3514EE7C-60DF-4A81-8797-7118CE9C8E66}" dt="2023-10-15T14:22:17.803" v="3947" actId="478"/>
          <ac:spMkLst>
            <pc:docMk/>
            <pc:sldMk cId="649082163" sldId="1535"/>
            <ac:spMk id="5" creationId="{C47AB699-F6E1-4E4D-B2CD-33FBCCDF4985}"/>
          </ac:spMkLst>
        </pc:spChg>
        <pc:spChg chg="del">
          <ac:chgData name="张 智" userId="36bdf691fd3510be" providerId="LiveId" clId="{3514EE7C-60DF-4A81-8797-7118CE9C8E66}" dt="2023-10-15T14:22:16.370" v="3946" actId="478"/>
          <ac:spMkLst>
            <pc:docMk/>
            <pc:sldMk cId="649082163" sldId="1535"/>
            <ac:spMk id="8" creationId="{42F06DDE-EED3-4EA8-BF84-1D3C35DFAAB9}"/>
          </ac:spMkLst>
        </pc:spChg>
        <pc:picChg chg="mod">
          <ac:chgData name="张 智" userId="36bdf691fd3510be" providerId="LiveId" clId="{3514EE7C-60DF-4A81-8797-7118CE9C8E66}" dt="2023-10-15T14:22:22.135" v="3949" actId="14100"/>
          <ac:picMkLst>
            <pc:docMk/>
            <pc:sldMk cId="649082163" sldId="1535"/>
            <ac:picMk id="4" creationId="{B122B10D-D3D9-4E16-8BA7-558BF0A97106}"/>
          </ac:picMkLst>
        </pc:picChg>
        <pc:picChg chg="add mod">
          <ac:chgData name="张 智" userId="36bdf691fd3510be" providerId="LiveId" clId="{3514EE7C-60DF-4A81-8797-7118CE9C8E66}" dt="2023-10-15T14:23:59.734" v="3955" actId="1076"/>
          <ac:picMkLst>
            <pc:docMk/>
            <pc:sldMk cId="649082163" sldId="1535"/>
            <ac:picMk id="7" creationId="{B407EC9B-0D4B-46DC-887F-E6628C465768}"/>
          </ac:picMkLst>
        </pc:picChg>
        <pc:cxnChg chg="add mod">
          <ac:chgData name="张 智" userId="36bdf691fd3510be" providerId="LiveId" clId="{3514EE7C-60DF-4A81-8797-7118CE9C8E66}" dt="2023-10-15T14:24:25.439" v="3965" actId="692"/>
          <ac:cxnSpMkLst>
            <pc:docMk/>
            <pc:sldMk cId="649082163" sldId="1535"/>
            <ac:cxnSpMk id="10" creationId="{0352823C-7D2C-40A0-91C8-A431169B788D}"/>
          </ac:cxnSpMkLst>
        </pc:cxnChg>
        <pc:cxnChg chg="add mod">
          <ac:chgData name="张 智" userId="36bdf691fd3510be" providerId="LiveId" clId="{3514EE7C-60DF-4A81-8797-7118CE9C8E66}" dt="2023-10-15T14:24:31.406" v="3968" actId="692"/>
          <ac:cxnSpMkLst>
            <pc:docMk/>
            <pc:sldMk cId="649082163" sldId="1535"/>
            <ac:cxnSpMk id="11" creationId="{270AAD0B-5744-46A7-9A05-48DB99974A3E}"/>
          </ac:cxnSpMkLst>
        </pc:cxnChg>
      </pc:sldChg>
      <pc:sldChg chg="addSp delSp modSp add mod modNotesTx">
        <pc:chgData name="张 智" userId="36bdf691fd3510be" providerId="LiveId" clId="{3514EE7C-60DF-4A81-8797-7118CE9C8E66}" dt="2023-10-16T15:33:53.876" v="12101" actId="20577"/>
        <pc:sldMkLst>
          <pc:docMk/>
          <pc:sldMk cId="3816712543" sldId="1536"/>
        </pc:sldMkLst>
        <pc:spChg chg="del">
          <ac:chgData name="张 智" userId="36bdf691fd3510be" providerId="LiveId" clId="{3514EE7C-60DF-4A81-8797-7118CE9C8E66}" dt="2023-10-16T06:43:26.400" v="5361" actId="21"/>
          <ac:spMkLst>
            <pc:docMk/>
            <pc:sldMk cId="3816712543" sldId="1536"/>
            <ac:spMk id="2" creationId="{00000000-0000-0000-0000-000000000000}"/>
          </ac:spMkLst>
        </pc:spChg>
        <pc:spChg chg="add del mod">
          <ac:chgData name="张 智" userId="36bdf691fd3510be" providerId="LiveId" clId="{3514EE7C-60DF-4A81-8797-7118CE9C8E66}" dt="2023-10-16T06:43:27.860" v="5362" actId="478"/>
          <ac:spMkLst>
            <pc:docMk/>
            <pc:sldMk cId="3816712543" sldId="1536"/>
            <ac:spMk id="4" creationId="{4AF0C660-841C-4D10-B2D2-30E7CDD8BD1A}"/>
          </ac:spMkLst>
        </pc:spChg>
        <pc:spChg chg="add mod">
          <ac:chgData name="张 智" userId="36bdf691fd3510be" providerId="LiveId" clId="{3514EE7C-60DF-4A81-8797-7118CE9C8E66}" dt="2023-10-16T07:25:36.552" v="6501" actId="113"/>
          <ac:spMkLst>
            <pc:docMk/>
            <pc:sldMk cId="3816712543" sldId="1536"/>
            <ac:spMk id="6" creationId="{804278CB-9283-4D63-97AA-BA2D63052E37}"/>
          </ac:spMkLst>
        </pc:spChg>
        <pc:spChg chg="mod">
          <ac:chgData name="张 智" userId="36bdf691fd3510be" providerId="LiveId" clId="{3514EE7C-60DF-4A81-8797-7118CE9C8E66}" dt="2023-10-16T15:31:31.242" v="11904" actId="20577"/>
          <ac:spMkLst>
            <pc:docMk/>
            <pc:sldMk cId="3816712543" sldId="1536"/>
            <ac:spMk id="8" creationId="{42F06DDE-EED3-4EA8-BF84-1D3C35DFAAB9}"/>
          </ac:spMkLst>
        </pc:spChg>
      </pc:sldChg>
      <pc:sldChg chg="addSp delSp modSp add mod modNotesTx">
        <pc:chgData name="张 智" userId="36bdf691fd3510be" providerId="LiveId" clId="{3514EE7C-60DF-4A81-8797-7118CE9C8E66}" dt="2023-10-16T15:09:45.986" v="11027" actId="20577"/>
        <pc:sldMkLst>
          <pc:docMk/>
          <pc:sldMk cId="20610361" sldId="1537"/>
        </pc:sldMkLst>
        <pc:spChg chg="del mod">
          <ac:chgData name="张 智" userId="36bdf691fd3510be" providerId="LiveId" clId="{3514EE7C-60DF-4A81-8797-7118CE9C8E66}" dt="2023-10-16T15:06:44.250" v="10889" actId="478"/>
          <ac:spMkLst>
            <pc:docMk/>
            <pc:sldMk cId="20610361" sldId="1537"/>
            <ac:spMk id="2" creationId="{00000000-0000-0000-0000-000000000000}"/>
          </ac:spMkLst>
        </pc:spChg>
        <pc:spChg chg="add del mod">
          <ac:chgData name="张 智" userId="36bdf691fd3510be" providerId="LiveId" clId="{3514EE7C-60DF-4A81-8797-7118CE9C8E66}" dt="2023-10-16T15:06:46.132" v="10890" actId="478"/>
          <ac:spMkLst>
            <pc:docMk/>
            <pc:sldMk cId="20610361" sldId="1537"/>
            <ac:spMk id="4" creationId="{7DBFF550-A9F3-4B7F-81E7-6204A249D721}"/>
          </ac:spMkLst>
        </pc:spChg>
        <pc:spChg chg="del">
          <ac:chgData name="张 智" userId="36bdf691fd3510be" providerId="LiveId" clId="{3514EE7C-60DF-4A81-8797-7118CE9C8E66}" dt="2023-10-16T06:54:02.336" v="5445" actId="478"/>
          <ac:spMkLst>
            <pc:docMk/>
            <pc:sldMk cId="20610361" sldId="1537"/>
            <ac:spMk id="5" creationId="{EBFC1D70-2A8B-4E14-A3D9-3725CECE8250}"/>
          </ac:spMkLst>
        </pc:spChg>
        <pc:spChg chg="mod">
          <ac:chgData name="张 智" userId="36bdf691fd3510be" providerId="LiveId" clId="{3514EE7C-60DF-4A81-8797-7118CE9C8E66}" dt="2023-10-16T06:54:45.184" v="5471" actId="14100"/>
          <ac:spMkLst>
            <pc:docMk/>
            <pc:sldMk cId="20610361" sldId="1537"/>
            <ac:spMk id="8" creationId="{42F06DDE-EED3-4EA8-BF84-1D3C35DFAAB9}"/>
          </ac:spMkLst>
        </pc:spChg>
        <pc:spChg chg="del">
          <ac:chgData name="张 智" userId="36bdf691fd3510be" providerId="LiveId" clId="{3514EE7C-60DF-4A81-8797-7118CE9C8E66}" dt="2023-10-16T06:53:57.619" v="5443" actId="478"/>
          <ac:spMkLst>
            <pc:docMk/>
            <pc:sldMk cId="20610361" sldId="1537"/>
            <ac:spMk id="9" creationId="{B5600006-A44E-4BE5-84AB-69A8FFF7D0A4}"/>
          </ac:spMkLst>
        </pc:spChg>
        <pc:spChg chg="add mod">
          <ac:chgData name="张 智" userId="36bdf691fd3510be" providerId="LiveId" clId="{3514EE7C-60DF-4A81-8797-7118CE9C8E66}" dt="2023-10-16T15:08:40.633" v="10893" actId="20577"/>
          <ac:spMkLst>
            <pc:docMk/>
            <pc:sldMk cId="20610361" sldId="1537"/>
            <ac:spMk id="15" creationId="{3D2EC80F-3972-4B15-8E8C-67547D31CC91}"/>
          </ac:spMkLst>
        </pc:spChg>
        <pc:spChg chg="add del mod">
          <ac:chgData name="张 智" userId="36bdf691fd3510be" providerId="LiveId" clId="{3514EE7C-60DF-4A81-8797-7118CE9C8E66}" dt="2023-10-16T15:06:47.587" v="10891" actId="478"/>
          <ac:spMkLst>
            <pc:docMk/>
            <pc:sldMk cId="20610361" sldId="1537"/>
            <ac:spMk id="16" creationId="{2B6BE0D9-AB0C-489E-839E-FE83729D0671}"/>
          </ac:spMkLst>
        </pc:spChg>
        <pc:spChg chg="del">
          <ac:chgData name="张 智" userId="36bdf691fd3510be" providerId="LiveId" clId="{3514EE7C-60DF-4A81-8797-7118CE9C8E66}" dt="2023-10-16T06:54:02.336" v="5445" actId="478"/>
          <ac:spMkLst>
            <pc:docMk/>
            <pc:sldMk cId="20610361" sldId="1537"/>
            <ac:spMk id="17" creationId="{115284E8-4F84-466B-8B62-3A0924289B1F}"/>
          </ac:spMkLst>
        </pc:spChg>
        <pc:spChg chg="del">
          <ac:chgData name="张 智" userId="36bdf691fd3510be" providerId="LiveId" clId="{3514EE7C-60DF-4A81-8797-7118CE9C8E66}" dt="2023-10-16T06:54:02.336" v="5445" actId="478"/>
          <ac:spMkLst>
            <pc:docMk/>
            <pc:sldMk cId="20610361" sldId="1537"/>
            <ac:spMk id="19" creationId="{041DFEE5-D745-44E2-B23C-75B6EB97E546}"/>
          </ac:spMkLst>
        </pc:spChg>
        <pc:spChg chg="del">
          <ac:chgData name="张 智" userId="36bdf691fd3510be" providerId="LiveId" clId="{3514EE7C-60DF-4A81-8797-7118CE9C8E66}" dt="2023-10-16T06:53:59.428" v="5444" actId="478"/>
          <ac:spMkLst>
            <pc:docMk/>
            <pc:sldMk cId="20610361" sldId="1537"/>
            <ac:spMk id="22" creationId="{A52F0D0F-E0D2-4528-94FF-E8A4853B5018}"/>
          </ac:spMkLst>
        </pc:spChg>
        <pc:picChg chg="del">
          <ac:chgData name="张 智" userId="36bdf691fd3510be" providerId="LiveId" clId="{3514EE7C-60DF-4A81-8797-7118CE9C8E66}" dt="2023-10-16T06:53:56.280" v="5442" actId="478"/>
          <ac:picMkLst>
            <pc:docMk/>
            <pc:sldMk cId="20610361" sldId="1537"/>
            <ac:picMk id="4" creationId="{0D01A838-7C9A-4174-8DD2-AE47245C20FA}"/>
          </ac:picMkLst>
        </pc:picChg>
        <pc:cxnChg chg="del mod">
          <ac:chgData name="张 智" userId="36bdf691fd3510be" providerId="LiveId" clId="{3514EE7C-60DF-4A81-8797-7118CE9C8E66}" dt="2023-10-16T06:53:59.428" v="5444" actId="478"/>
          <ac:cxnSpMkLst>
            <pc:docMk/>
            <pc:sldMk cId="20610361" sldId="1537"/>
            <ac:cxnSpMk id="11" creationId="{5D23CF62-03A0-49CB-8637-77900B14B8A5}"/>
          </ac:cxnSpMkLst>
        </pc:cxnChg>
        <pc:cxnChg chg="del mod">
          <ac:chgData name="张 智" userId="36bdf691fd3510be" providerId="LiveId" clId="{3514EE7C-60DF-4A81-8797-7118CE9C8E66}" dt="2023-10-16T06:53:59.428" v="5444" actId="478"/>
          <ac:cxnSpMkLst>
            <pc:docMk/>
            <pc:sldMk cId="20610361" sldId="1537"/>
            <ac:cxnSpMk id="12" creationId="{D52379B5-908C-406F-A005-9B05B032C415}"/>
          </ac:cxnSpMkLst>
        </pc:cxnChg>
        <pc:cxnChg chg="del">
          <ac:chgData name="张 智" userId="36bdf691fd3510be" providerId="LiveId" clId="{3514EE7C-60DF-4A81-8797-7118CE9C8E66}" dt="2023-10-16T06:53:59.428" v="5444" actId="478"/>
          <ac:cxnSpMkLst>
            <pc:docMk/>
            <pc:sldMk cId="20610361" sldId="1537"/>
            <ac:cxnSpMk id="14" creationId="{ABB3A07C-4ED2-41E8-8C6B-408AD7FA8347}"/>
          </ac:cxnSpMkLst>
        </pc:cxnChg>
      </pc:sldChg>
      <pc:sldChg chg="modSp add del mod modNotesTx">
        <pc:chgData name="张 智" userId="36bdf691fd3510be" providerId="LiveId" clId="{3514EE7C-60DF-4A81-8797-7118CE9C8E66}" dt="2023-10-16T06:53:44.967" v="5440" actId="2696"/>
        <pc:sldMkLst>
          <pc:docMk/>
          <pc:sldMk cId="448354063" sldId="1537"/>
        </pc:sldMkLst>
        <pc:spChg chg="mod">
          <ac:chgData name="张 智" userId="36bdf691fd3510be" providerId="LiveId" clId="{3514EE7C-60DF-4A81-8797-7118CE9C8E66}" dt="2023-10-16T06:48:41.689" v="5424" actId="20577"/>
          <ac:spMkLst>
            <pc:docMk/>
            <pc:sldMk cId="448354063" sldId="1537"/>
            <ac:spMk id="2" creationId="{00000000-0000-0000-0000-000000000000}"/>
          </ac:spMkLst>
        </pc:spChg>
        <pc:spChg chg="mod">
          <ac:chgData name="张 智" userId="36bdf691fd3510be" providerId="LiveId" clId="{3514EE7C-60DF-4A81-8797-7118CE9C8E66}" dt="2023-10-16T06:53:19.369" v="5439"/>
          <ac:spMkLst>
            <pc:docMk/>
            <pc:sldMk cId="448354063" sldId="1537"/>
            <ac:spMk id="8" creationId="{42F06DDE-EED3-4EA8-BF84-1D3C35DFAAB9}"/>
          </ac:spMkLst>
        </pc:spChg>
      </pc:sldChg>
      <pc:sldChg chg="addSp delSp modSp add mod modNotesTx">
        <pc:chgData name="张 智" userId="36bdf691fd3510be" providerId="LiveId" clId="{3514EE7C-60DF-4A81-8797-7118CE9C8E66}" dt="2023-10-16T15:22:16.002" v="11553" actId="20577"/>
        <pc:sldMkLst>
          <pc:docMk/>
          <pc:sldMk cId="1394811616" sldId="1538"/>
        </pc:sldMkLst>
        <pc:spChg chg="del">
          <ac:chgData name="张 智" userId="36bdf691fd3510be" providerId="LiveId" clId="{3514EE7C-60DF-4A81-8797-7118CE9C8E66}" dt="2023-10-16T07:08:54.965" v="5801" actId="478"/>
          <ac:spMkLst>
            <pc:docMk/>
            <pc:sldMk cId="1394811616" sldId="1538"/>
            <ac:spMk id="2" creationId="{00000000-0000-0000-0000-000000000000}"/>
          </ac:spMkLst>
        </pc:spChg>
        <pc:spChg chg="add del mod">
          <ac:chgData name="张 智" userId="36bdf691fd3510be" providerId="LiveId" clId="{3514EE7C-60DF-4A81-8797-7118CE9C8E66}" dt="2023-10-16T07:08:58.403" v="5802" actId="478"/>
          <ac:spMkLst>
            <pc:docMk/>
            <pc:sldMk cId="1394811616" sldId="1538"/>
            <ac:spMk id="4" creationId="{2A460A7A-1828-4F74-9C81-4B62DD609F3B}"/>
          </ac:spMkLst>
        </pc:spChg>
        <pc:spChg chg="add del mod">
          <ac:chgData name="张 智" userId="36bdf691fd3510be" providerId="LiveId" clId="{3514EE7C-60DF-4A81-8797-7118CE9C8E66}" dt="2023-10-16T07:08:58.403" v="5802" actId="478"/>
          <ac:spMkLst>
            <pc:docMk/>
            <pc:sldMk cId="1394811616" sldId="1538"/>
            <ac:spMk id="6" creationId="{0AC2D9A5-E2D0-4856-AF06-61A934D940DF}"/>
          </ac:spMkLst>
        </pc:spChg>
        <pc:spChg chg="del">
          <ac:chgData name="张 智" userId="36bdf691fd3510be" providerId="LiveId" clId="{3514EE7C-60DF-4A81-8797-7118CE9C8E66}" dt="2023-10-16T07:08:54.965" v="5801" actId="478"/>
          <ac:spMkLst>
            <pc:docMk/>
            <pc:sldMk cId="1394811616" sldId="1538"/>
            <ac:spMk id="7" creationId="{86C34797-D090-4A0D-B056-1B3F33564038}"/>
          </ac:spMkLst>
        </pc:spChg>
        <pc:spChg chg="del">
          <ac:chgData name="张 智" userId="36bdf691fd3510be" providerId="LiveId" clId="{3514EE7C-60DF-4A81-8797-7118CE9C8E66}" dt="2023-10-16T07:08:54.965" v="5801" actId="478"/>
          <ac:spMkLst>
            <pc:docMk/>
            <pc:sldMk cId="1394811616" sldId="1538"/>
            <ac:spMk id="8" creationId="{42F06DDE-EED3-4EA8-BF84-1D3C35DFAAB9}"/>
          </ac:spMkLst>
        </pc:spChg>
        <pc:spChg chg="add del mod">
          <ac:chgData name="张 智" userId="36bdf691fd3510be" providerId="LiveId" clId="{3514EE7C-60DF-4A81-8797-7118CE9C8E66}" dt="2023-10-16T07:11:59.731" v="6046" actId="478"/>
          <ac:spMkLst>
            <pc:docMk/>
            <pc:sldMk cId="1394811616" sldId="1538"/>
            <ac:spMk id="10" creationId="{D46D2E73-35B3-4C79-A565-580E129C335F}"/>
          </ac:spMkLst>
        </pc:spChg>
        <pc:spChg chg="add del mod">
          <ac:chgData name="张 智" userId="36bdf691fd3510be" providerId="LiveId" clId="{3514EE7C-60DF-4A81-8797-7118CE9C8E66}" dt="2023-10-16T07:11:58.076" v="6045" actId="478"/>
          <ac:spMkLst>
            <pc:docMk/>
            <pc:sldMk cId="1394811616" sldId="1538"/>
            <ac:spMk id="11" creationId="{F670EAED-3B7B-4F25-8492-9B941E2F6E13}"/>
          </ac:spMkLst>
        </pc:spChg>
        <pc:spChg chg="del">
          <ac:chgData name="张 智" userId="36bdf691fd3510be" providerId="LiveId" clId="{3514EE7C-60DF-4A81-8797-7118CE9C8E66}" dt="2023-10-16T07:08:54.965" v="5801" actId="478"/>
          <ac:spMkLst>
            <pc:docMk/>
            <pc:sldMk cId="1394811616" sldId="1538"/>
            <ac:spMk id="15" creationId="{3D2EC80F-3972-4B15-8E8C-67547D31CC91}"/>
          </ac:spMkLst>
        </pc:spChg>
        <pc:spChg chg="del">
          <ac:chgData name="张 智" userId="36bdf691fd3510be" providerId="LiveId" clId="{3514EE7C-60DF-4A81-8797-7118CE9C8E66}" dt="2023-10-16T07:08:54.965" v="5801" actId="478"/>
          <ac:spMkLst>
            <pc:docMk/>
            <pc:sldMk cId="1394811616" sldId="1538"/>
            <ac:spMk id="16" creationId="{2B6BE0D9-AB0C-489E-839E-FE83729D0671}"/>
          </ac:spMkLst>
        </pc:spChg>
        <pc:spChg chg="add del">
          <ac:chgData name="张 智" userId="36bdf691fd3510be" providerId="LiveId" clId="{3514EE7C-60DF-4A81-8797-7118CE9C8E66}" dt="2023-10-16T07:12:54.102" v="6048" actId="22"/>
          <ac:spMkLst>
            <pc:docMk/>
            <pc:sldMk cId="1394811616" sldId="1538"/>
            <ac:spMk id="17" creationId="{D2B6A184-7E80-40B4-AA9F-B628DD2F4C20}"/>
          </ac:spMkLst>
        </pc:spChg>
        <pc:spChg chg="add mod">
          <ac:chgData name="张 智" userId="36bdf691fd3510be" providerId="LiveId" clId="{3514EE7C-60DF-4A81-8797-7118CE9C8E66}" dt="2023-10-16T07:13:46.447" v="6066" actId="1076"/>
          <ac:spMkLst>
            <pc:docMk/>
            <pc:sldMk cId="1394811616" sldId="1538"/>
            <ac:spMk id="19" creationId="{A469F22D-C236-4005-B2A5-1FADD6CE2340}"/>
          </ac:spMkLst>
        </pc:spChg>
        <pc:spChg chg="add mod">
          <ac:chgData name="张 智" userId="36bdf691fd3510be" providerId="LiveId" clId="{3514EE7C-60DF-4A81-8797-7118CE9C8E66}" dt="2023-10-16T07:14:05.032" v="6074" actId="207"/>
          <ac:spMkLst>
            <pc:docMk/>
            <pc:sldMk cId="1394811616" sldId="1538"/>
            <ac:spMk id="20" creationId="{0386598B-394E-457D-A6EA-61A5820408AE}"/>
          </ac:spMkLst>
        </pc:spChg>
        <pc:picChg chg="add mod">
          <ac:chgData name="张 智" userId="36bdf691fd3510be" providerId="LiveId" clId="{3514EE7C-60DF-4A81-8797-7118CE9C8E66}" dt="2023-10-16T07:14:10.015" v="6076" actId="1076"/>
          <ac:picMkLst>
            <pc:docMk/>
            <pc:sldMk cId="1394811616" sldId="1538"/>
            <ac:picMk id="14" creationId="{C4CEC2BB-C984-4C00-BDDC-AB908F0B3435}"/>
          </ac:picMkLst>
        </pc:picChg>
      </pc:sldChg>
      <pc:sldChg chg="add del">
        <pc:chgData name="张 智" userId="36bdf691fd3510be" providerId="LiveId" clId="{3514EE7C-60DF-4A81-8797-7118CE9C8E66}" dt="2023-10-16T07:10:31.572" v="5943"/>
        <pc:sldMkLst>
          <pc:docMk/>
          <pc:sldMk cId="721657319" sldId="1539"/>
        </pc:sldMkLst>
      </pc:sldChg>
      <pc:sldChg chg="modSp add mod modNotesTx">
        <pc:chgData name="张 智" userId="36bdf691fd3510be" providerId="LiveId" clId="{3514EE7C-60DF-4A81-8797-7118CE9C8E66}" dt="2023-10-17T05:58:56.523" v="15438" actId="20577"/>
        <pc:sldMkLst>
          <pc:docMk/>
          <pc:sldMk cId="1487206879" sldId="1539"/>
        </pc:sldMkLst>
        <pc:spChg chg="mod">
          <ac:chgData name="张 智" userId="36bdf691fd3510be" providerId="LiveId" clId="{3514EE7C-60DF-4A81-8797-7118CE9C8E66}" dt="2023-10-16T07:25:52.775" v="6504" actId="113"/>
          <ac:spMkLst>
            <pc:docMk/>
            <pc:sldMk cId="1487206879" sldId="1539"/>
            <ac:spMk id="6" creationId="{804278CB-9283-4D63-97AA-BA2D63052E37}"/>
          </ac:spMkLst>
        </pc:spChg>
      </pc:sldChg>
      <pc:sldChg chg="addSp delSp modSp add mod modNotesTx">
        <pc:chgData name="张 智" userId="36bdf691fd3510be" providerId="LiveId" clId="{3514EE7C-60DF-4A81-8797-7118CE9C8E66}" dt="2023-10-17T06:05:22.183" v="15617" actId="20577"/>
        <pc:sldMkLst>
          <pc:docMk/>
          <pc:sldMk cId="565699332" sldId="1540"/>
        </pc:sldMkLst>
        <pc:spChg chg="add del mod">
          <ac:chgData name="张 智" userId="36bdf691fd3510be" providerId="LiveId" clId="{3514EE7C-60DF-4A81-8797-7118CE9C8E66}" dt="2023-10-16T07:29:53.820" v="6511" actId="478"/>
          <ac:spMkLst>
            <pc:docMk/>
            <pc:sldMk cId="565699332" sldId="1540"/>
            <ac:spMk id="3" creationId="{8A04D979-D7F6-4A30-A6A2-C5EBD6D209EF}"/>
          </ac:spMkLst>
        </pc:spChg>
        <pc:spChg chg="mod">
          <ac:chgData name="张 智" userId="36bdf691fd3510be" providerId="LiveId" clId="{3514EE7C-60DF-4A81-8797-7118CE9C8E66}" dt="2023-10-16T07:51:32.967" v="7392" actId="14100"/>
          <ac:spMkLst>
            <pc:docMk/>
            <pc:sldMk cId="565699332" sldId="1540"/>
            <ac:spMk id="6" creationId="{804278CB-9283-4D63-97AA-BA2D63052E37}"/>
          </ac:spMkLst>
        </pc:spChg>
        <pc:spChg chg="del">
          <ac:chgData name="张 智" userId="36bdf691fd3510be" providerId="LiveId" clId="{3514EE7C-60DF-4A81-8797-7118CE9C8E66}" dt="2023-10-16T07:29:52.541" v="6510" actId="478"/>
          <ac:spMkLst>
            <pc:docMk/>
            <pc:sldMk cId="565699332" sldId="1540"/>
            <ac:spMk id="8" creationId="{42F06DDE-EED3-4EA8-BF84-1D3C35DFAAB9}"/>
          </ac:spMkLst>
        </pc:spChg>
        <pc:picChg chg="add mod">
          <ac:chgData name="张 智" userId="36bdf691fd3510be" providerId="LiveId" clId="{3514EE7C-60DF-4A81-8797-7118CE9C8E66}" dt="2023-10-16T07:30:17.548" v="6523" actId="1076"/>
          <ac:picMkLst>
            <pc:docMk/>
            <pc:sldMk cId="565699332" sldId="1540"/>
            <ac:picMk id="5" creationId="{3797071B-269B-4051-A561-52288EF01D56}"/>
          </ac:picMkLst>
        </pc:picChg>
      </pc:sldChg>
      <pc:sldChg chg="addSp delSp modSp add mod modNotesTx">
        <pc:chgData name="张 智" userId="36bdf691fd3510be" providerId="LiveId" clId="{3514EE7C-60DF-4A81-8797-7118CE9C8E66}" dt="2023-10-16T07:45:50.373" v="7175" actId="20577"/>
        <pc:sldMkLst>
          <pc:docMk/>
          <pc:sldMk cId="923918477" sldId="1541"/>
        </pc:sldMkLst>
        <pc:spChg chg="add mod">
          <ac:chgData name="张 智" userId="36bdf691fd3510be" providerId="LiveId" clId="{3514EE7C-60DF-4A81-8797-7118CE9C8E66}" dt="2023-10-16T07:38:21.050" v="6923" actId="14100"/>
          <ac:spMkLst>
            <pc:docMk/>
            <pc:sldMk cId="923918477" sldId="1541"/>
            <ac:spMk id="4" creationId="{F2EAB7AF-5CF6-43D5-8458-E2F0C859DA0A}"/>
          </ac:spMkLst>
        </pc:spChg>
        <pc:spChg chg="mod">
          <ac:chgData name="张 智" userId="36bdf691fd3510be" providerId="LiveId" clId="{3514EE7C-60DF-4A81-8797-7118CE9C8E66}" dt="2023-10-16T07:45:50.373" v="7175" actId="20577"/>
          <ac:spMkLst>
            <pc:docMk/>
            <pc:sldMk cId="923918477" sldId="1541"/>
            <ac:spMk id="6" creationId="{804278CB-9283-4D63-97AA-BA2D63052E37}"/>
          </ac:spMkLst>
        </pc:spChg>
        <pc:picChg chg="add del mod">
          <ac:chgData name="张 智" userId="36bdf691fd3510be" providerId="LiveId" clId="{3514EE7C-60DF-4A81-8797-7118CE9C8E66}" dt="2023-10-16T07:45:11.788" v="7168" actId="478"/>
          <ac:picMkLst>
            <pc:docMk/>
            <pc:sldMk cId="923918477" sldId="1541"/>
            <ac:picMk id="3" creationId="{BDDD5C63-1836-4AB5-BB45-5194377F92D6}"/>
          </ac:picMkLst>
        </pc:picChg>
        <pc:picChg chg="del">
          <ac:chgData name="张 智" userId="36bdf691fd3510be" providerId="LiveId" clId="{3514EE7C-60DF-4A81-8797-7118CE9C8E66}" dt="2023-10-16T07:33:06.019" v="6636" actId="478"/>
          <ac:picMkLst>
            <pc:docMk/>
            <pc:sldMk cId="923918477" sldId="1541"/>
            <ac:picMk id="5" creationId="{3797071B-269B-4051-A561-52288EF01D56}"/>
          </ac:picMkLst>
        </pc:picChg>
        <pc:picChg chg="add del">
          <ac:chgData name="张 智" userId="36bdf691fd3510be" providerId="LiveId" clId="{3514EE7C-60DF-4A81-8797-7118CE9C8E66}" dt="2023-10-16T07:44:20.928" v="7164" actId="478"/>
          <ac:picMkLst>
            <pc:docMk/>
            <pc:sldMk cId="923918477" sldId="1541"/>
            <ac:picMk id="8" creationId="{8E213E32-C2DA-429A-A9DA-1E1F0E91A06D}"/>
          </ac:picMkLst>
        </pc:picChg>
        <pc:picChg chg="add del">
          <ac:chgData name="张 智" userId="36bdf691fd3510be" providerId="LiveId" clId="{3514EE7C-60DF-4A81-8797-7118CE9C8E66}" dt="2023-10-16T07:45:11.250" v="7167" actId="478"/>
          <ac:picMkLst>
            <pc:docMk/>
            <pc:sldMk cId="923918477" sldId="1541"/>
            <ac:picMk id="10" creationId="{6010C6FE-844E-4DA9-A326-A798D0C829AA}"/>
          </ac:picMkLst>
        </pc:picChg>
      </pc:sldChg>
      <pc:sldChg chg="addSp delSp modSp add mod modNotesTx">
        <pc:chgData name="张 智" userId="36bdf691fd3510be" providerId="LiveId" clId="{3514EE7C-60DF-4A81-8797-7118CE9C8E66}" dt="2023-10-17T01:49:24.739" v="13384" actId="20577"/>
        <pc:sldMkLst>
          <pc:docMk/>
          <pc:sldMk cId="1708369579" sldId="1542"/>
        </pc:sldMkLst>
        <pc:spChg chg="add mod">
          <ac:chgData name="张 智" userId="36bdf691fd3510be" providerId="LiveId" clId="{3514EE7C-60DF-4A81-8797-7118CE9C8E66}" dt="2023-10-16T07:44:07.993" v="7163" actId="692"/>
          <ac:spMkLst>
            <pc:docMk/>
            <pc:sldMk cId="1708369579" sldId="1542"/>
            <ac:spMk id="2" creationId="{2DD2EED3-3EC3-488D-912F-BEEAA4258B51}"/>
          </ac:spMkLst>
        </pc:spChg>
        <pc:spChg chg="mod">
          <ac:chgData name="张 智" userId="36bdf691fd3510be" providerId="LiveId" clId="{3514EE7C-60DF-4A81-8797-7118CE9C8E66}" dt="2023-10-17T01:49:24.739" v="13384" actId="20577"/>
          <ac:spMkLst>
            <pc:docMk/>
            <pc:sldMk cId="1708369579" sldId="1542"/>
            <ac:spMk id="4" creationId="{F2EAB7AF-5CF6-43D5-8458-E2F0C859DA0A}"/>
          </ac:spMkLst>
        </pc:spChg>
        <pc:spChg chg="mod">
          <ac:chgData name="张 智" userId="36bdf691fd3510be" providerId="LiveId" clId="{3514EE7C-60DF-4A81-8797-7118CE9C8E66}" dt="2023-10-16T07:45:53.630" v="7176" actId="20577"/>
          <ac:spMkLst>
            <pc:docMk/>
            <pc:sldMk cId="1708369579" sldId="1542"/>
            <ac:spMk id="6" creationId="{804278CB-9283-4D63-97AA-BA2D63052E37}"/>
          </ac:spMkLst>
        </pc:spChg>
        <pc:picChg chg="del">
          <ac:chgData name="张 智" userId="36bdf691fd3510be" providerId="LiveId" clId="{3514EE7C-60DF-4A81-8797-7118CE9C8E66}" dt="2023-10-16T07:43:10.895" v="7139" actId="478"/>
          <ac:picMkLst>
            <pc:docMk/>
            <pc:sldMk cId="1708369579" sldId="1542"/>
            <ac:picMk id="3" creationId="{BDDD5C63-1836-4AB5-BB45-5194377F92D6}"/>
          </ac:picMkLst>
        </pc:picChg>
        <pc:picChg chg="mod">
          <ac:chgData name="张 智" userId="36bdf691fd3510be" providerId="LiveId" clId="{3514EE7C-60DF-4A81-8797-7118CE9C8E66}" dt="2023-10-16T07:43:25.881" v="7148" actId="1076"/>
          <ac:picMkLst>
            <pc:docMk/>
            <pc:sldMk cId="1708369579" sldId="1542"/>
            <ac:picMk id="8" creationId="{8E213E32-C2DA-429A-A9DA-1E1F0E91A06D}"/>
          </ac:picMkLst>
        </pc:picChg>
      </pc:sldChg>
      <pc:sldChg chg="addSp delSp modSp add mod modNotesTx">
        <pc:chgData name="张 智" userId="36bdf691fd3510be" providerId="LiveId" clId="{3514EE7C-60DF-4A81-8797-7118CE9C8E66}" dt="2023-10-17T02:00:01.841" v="13558" actId="20577"/>
        <pc:sldMkLst>
          <pc:docMk/>
          <pc:sldMk cId="2742204956" sldId="1543"/>
        </pc:sldMkLst>
        <pc:spChg chg="del">
          <ac:chgData name="张 智" userId="36bdf691fd3510be" providerId="LiveId" clId="{3514EE7C-60DF-4A81-8797-7118CE9C8E66}" dt="2023-10-16T07:46:30.318" v="7201" actId="478"/>
          <ac:spMkLst>
            <pc:docMk/>
            <pc:sldMk cId="2742204956" sldId="1543"/>
            <ac:spMk id="4" creationId="{F2EAB7AF-5CF6-43D5-8458-E2F0C859DA0A}"/>
          </ac:spMkLst>
        </pc:spChg>
        <pc:spChg chg="add del mod">
          <ac:chgData name="张 智" userId="36bdf691fd3510be" providerId="LiveId" clId="{3514EE7C-60DF-4A81-8797-7118CE9C8E66}" dt="2023-10-16T07:46:32.042" v="7202" actId="478"/>
          <ac:spMkLst>
            <pc:docMk/>
            <pc:sldMk cId="2742204956" sldId="1543"/>
            <ac:spMk id="5" creationId="{01E922CF-87DA-4F8E-8C2A-D612746DC54B}"/>
          </ac:spMkLst>
        </pc:spChg>
        <pc:spChg chg="add mod">
          <ac:chgData name="张 智" userId="36bdf691fd3510be" providerId="LiveId" clId="{3514EE7C-60DF-4A81-8797-7118CE9C8E66}" dt="2023-10-17T01:51:30.543" v="13391" actId="14100"/>
          <ac:spMkLst>
            <pc:docMk/>
            <pc:sldMk cId="2742204956" sldId="1543"/>
            <ac:spMk id="5" creationId="{3A653ACB-2149-44EE-8812-08E216EA6D90}"/>
          </ac:spMkLst>
        </pc:spChg>
        <pc:spChg chg="mod">
          <ac:chgData name="张 智" userId="36bdf691fd3510be" providerId="LiveId" clId="{3514EE7C-60DF-4A81-8797-7118CE9C8E66}" dt="2023-10-16T07:46:14.329" v="7195" actId="1076"/>
          <ac:spMkLst>
            <pc:docMk/>
            <pc:sldMk cId="2742204956" sldId="1543"/>
            <ac:spMk id="6" creationId="{804278CB-9283-4D63-97AA-BA2D63052E37}"/>
          </ac:spMkLst>
        </pc:spChg>
        <pc:spChg chg="add mod">
          <ac:chgData name="张 智" userId="36bdf691fd3510be" providerId="LiveId" clId="{3514EE7C-60DF-4A81-8797-7118CE9C8E66}" dt="2023-10-17T01:51:34.008" v="13393" actId="1076"/>
          <ac:spMkLst>
            <pc:docMk/>
            <pc:sldMk cId="2742204956" sldId="1543"/>
            <ac:spMk id="7" creationId="{7CFF2DF2-617F-4172-B132-7DE647A4F504}"/>
          </ac:spMkLst>
        </pc:spChg>
        <pc:spChg chg="add mod">
          <ac:chgData name="张 智" userId="36bdf691fd3510be" providerId="LiveId" clId="{3514EE7C-60DF-4A81-8797-7118CE9C8E66}" dt="2023-10-16T07:48:31.328" v="7239" actId="1076"/>
          <ac:spMkLst>
            <pc:docMk/>
            <pc:sldMk cId="2742204956" sldId="1543"/>
            <ac:spMk id="8" creationId="{31B25294-57A9-4A79-8805-73A741F460CA}"/>
          </ac:spMkLst>
        </pc:spChg>
        <pc:spChg chg="add mod">
          <ac:chgData name="张 智" userId="36bdf691fd3510be" providerId="LiveId" clId="{3514EE7C-60DF-4A81-8797-7118CE9C8E66}" dt="2023-10-17T01:59:50.158" v="13501" actId="1076"/>
          <ac:spMkLst>
            <pc:docMk/>
            <pc:sldMk cId="2742204956" sldId="1543"/>
            <ac:spMk id="9" creationId="{FB7147BC-1F50-4964-81A6-7E7C2F02EBAE}"/>
          </ac:spMkLst>
        </pc:spChg>
        <pc:picChg chg="add del mod">
          <ac:chgData name="张 智" userId="36bdf691fd3510be" providerId="LiveId" clId="{3514EE7C-60DF-4A81-8797-7118CE9C8E66}" dt="2023-10-16T07:48:45.660" v="7243" actId="478"/>
          <ac:picMkLst>
            <pc:docMk/>
            <pc:sldMk cId="2742204956" sldId="1543"/>
            <ac:picMk id="3" creationId="{BDDD5C63-1836-4AB5-BB45-5194377F92D6}"/>
          </ac:picMkLst>
        </pc:picChg>
        <pc:picChg chg="mod">
          <ac:chgData name="张 智" userId="36bdf691fd3510be" providerId="LiveId" clId="{3514EE7C-60DF-4A81-8797-7118CE9C8E66}" dt="2023-10-17T01:51:22.530" v="13387" actId="1076"/>
          <ac:picMkLst>
            <pc:docMk/>
            <pc:sldMk cId="2742204956" sldId="1543"/>
            <ac:picMk id="10" creationId="{6010C6FE-844E-4DA9-A326-A798D0C829AA}"/>
          </ac:picMkLst>
        </pc:picChg>
      </pc:sldChg>
      <pc:sldChg chg="addSp delSp modSp add del mod modNotesTx">
        <pc:chgData name="张 智" userId="36bdf691fd3510be" providerId="LiveId" clId="{3514EE7C-60DF-4A81-8797-7118CE9C8E66}" dt="2023-10-17T02:05:08.599" v="13753" actId="2696"/>
        <pc:sldMkLst>
          <pc:docMk/>
          <pc:sldMk cId="4052101403" sldId="1544"/>
        </pc:sldMkLst>
        <pc:spChg chg="add del mod">
          <ac:chgData name="张 智" userId="36bdf691fd3510be" providerId="LiveId" clId="{3514EE7C-60DF-4A81-8797-7118CE9C8E66}" dt="2023-10-16T07:53:02.383" v="7468" actId="478"/>
          <ac:spMkLst>
            <pc:docMk/>
            <pc:sldMk cId="4052101403" sldId="1544"/>
            <ac:spMk id="4" creationId="{3865889B-2E94-4C85-B99D-5E08DA5D2115}"/>
          </ac:spMkLst>
        </pc:spChg>
        <pc:spChg chg="mod">
          <ac:chgData name="张 智" userId="36bdf691fd3510be" providerId="LiveId" clId="{3514EE7C-60DF-4A81-8797-7118CE9C8E66}" dt="2023-10-17T02:02:11.240" v="13751" actId="20577"/>
          <ac:spMkLst>
            <pc:docMk/>
            <pc:sldMk cId="4052101403" sldId="1544"/>
            <ac:spMk id="6" creationId="{804278CB-9283-4D63-97AA-BA2D63052E37}"/>
          </ac:spMkLst>
        </pc:spChg>
        <pc:spChg chg="add del mod">
          <ac:chgData name="张 智" userId="36bdf691fd3510be" providerId="LiveId" clId="{3514EE7C-60DF-4A81-8797-7118CE9C8E66}" dt="2023-10-16T07:58:02.054" v="7573" actId="478"/>
          <ac:spMkLst>
            <pc:docMk/>
            <pc:sldMk cId="4052101403" sldId="1544"/>
            <ac:spMk id="8" creationId="{31B25294-57A9-4A79-8805-73A741F460CA}"/>
          </ac:spMkLst>
        </pc:spChg>
        <pc:spChg chg="add del mod">
          <ac:chgData name="张 智" userId="36bdf691fd3510be" providerId="LiveId" clId="{3514EE7C-60DF-4A81-8797-7118CE9C8E66}" dt="2023-10-16T07:58:02.054" v="7573" actId="478"/>
          <ac:spMkLst>
            <pc:docMk/>
            <pc:sldMk cId="4052101403" sldId="1544"/>
            <ac:spMk id="9" creationId="{E19E97AB-EC4F-49D9-A388-8E0520A022D2}"/>
          </ac:spMkLst>
        </pc:spChg>
        <pc:spChg chg="add del mod">
          <ac:chgData name="张 智" userId="36bdf691fd3510be" providerId="LiveId" clId="{3514EE7C-60DF-4A81-8797-7118CE9C8E66}" dt="2023-10-16T07:58:04.332" v="7574" actId="478"/>
          <ac:spMkLst>
            <pc:docMk/>
            <pc:sldMk cId="4052101403" sldId="1544"/>
            <ac:spMk id="13" creationId="{A093769C-9AF0-46F9-83A3-5EB96E3E7135}"/>
          </ac:spMkLst>
        </pc:spChg>
        <pc:picChg chg="del mod">
          <ac:chgData name="张 智" userId="36bdf691fd3510be" providerId="LiveId" clId="{3514EE7C-60DF-4A81-8797-7118CE9C8E66}" dt="2023-10-16T07:58:02.054" v="7573" actId="478"/>
          <ac:picMkLst>
            <pc:docMk/>
            <pc:sldMk cId="4052101403" sldId="1544"/>
            <ac:picMk id="3" creationId="{BDDD5C63-1836-4AB5-BB45-5194377F92D6}"/>
          </ac:picMkLst>
        </pc:picChg>
        <pc:picChg chg="del">
          <ac:chgData name="张 智" userId="36bdf691fd3510be" providerId="LiveId" clId="{3514EE7C-60DF-4A81-8797-7118CE9C8E66}" dt="2023-10-16T07:50:16.182" v="7344" actId="478"/>
          <ac:picMkLst>
            <pc:docMk/>
            <pc:sldMk cId="4052101403" sldId="1544"/>
            <ac:picMk id="10" creationId="{6010C6FE-844E-4DA9-A326-A798D0C829AA}"/>
          </ac:picMkLst>
        </pc:picChg>
        <pc:picChg chg="add del mod">
          <ac:chgData name="张 智" userId="36bdf691fd3510be" providerId="LiveId" clId="{3514EE7C-60DF-4A81-8797-7118CE9C8E66}" dt="2023-10-16T07:58:53.901" v="7579" actId="478"/>
          <ac:picMkLst>
            <pc:docMk/>
            <pc:sldMk cId="4052101403" sldId="1544"/>
            <ac:picMk id="11" creationId="{B113765A-2795-4A37-8F39-F262A4A444A1}"/>
          </ac:picMkLst>
        </pc:picChg>
        <pc:picChg chg="add mod">
          <ac:chgData name="张 智" userId="36bdf691fd3510be" providerId="LiveId" clId="{3514EE7C-60DF-4A81-8797-7118CE9C8E66}" dt="2023-10-16T07:58:58.470" v="7582" actId="14100"/>
          <ac:picMkLst>
            <pc:docMk/>
            <pc:sldMk cId="4052101403" sldId="1544"/>
            <ac:picMk id="15" creationId="{D0ED8E06-1491-464C-AE31-2112CBDFAD73}"/>
          </ac:picMkLst>
        </pc:picChg>
      </pc:sldChg>
      <pc:sldChg chg="addSp delSp modSp add mod ord modNotesTx">
        <pc:chgData name="张 智" userId="36bdf691fd3510be" providerId="LiveId" clId="{3514EE7C-60DF-4A81-8797-7118CE9C8E66}" dt="2023-10-17T02:01:44.119" v="13741" actId="20577"/>
        <pc:sldMkLst>
          <pc:docMk/>
          <pc:sldMk cId="2570775359" sldId="1545"/>
        </pc:sldMkLst>
        <pc:spChg chg="add mod">
          <ac:chgData name="张 智" userId="36bdf691fd3510be" providerId="LiveId" clId="{3514EE7C-60DF-4A81-8797-7118CE9C8E66}" dt="2023-10-17T01:56:12.766" v="13446" actId="14100"/>
          <ac:spMkLst>
            <pc:docMk/>
            <pc:sldMk cId="2570775359" sldId="1545"/>
            <ac:spMk id="2" creationId="{978E30CB-CB1E-413D-837A-7CA1AC291321}"/>
          </ac:spMkLst>
        </pc:spChg>
        <pc:spChg chg="mod">
          <ac:chgData name="张 智" userId="36bdf691fd3510be" providerId="LiveId" clId="{3514EE7C-60DF-4A81-8797-7118CE9C8E66}" dt="2023-10-17T01:54:48.669" v="13436" actId="20577"/>
          <ac:spMkLst>
            <pc:docMk/>
            <pc:sldMk cId="2570775359" sldId="1545"/>
            <ac:spMk id="8" creationId="{31B25294-57A9-4A79-8805-73A741F460CA}"/>
          </ac:spMkLst>
        </pc:spChg>
        <pc:spChg chg="del">
          <ac:chgData name="张 智" userId="36bdf691fd3510be" providerId="LiveId" clId="{3514EE7C-60DF-4A81-8797-7118CE9C8E66}" dt="2023-10-17T01:59:44.462" v="13499" actId="21"/>
          <ac:spMkLst>
            <pc:docMk/>
            <pc:sldMk cId="2570775359" sldId="1545"/>
            <ac:spMk id="9" creationId="{E19E97AB-EC4F-49D9-A388-8E0520A022D2}"/>
          </ac:spMkLst>
        </pc:spChg>
        <pc:picChg chg="del">
          <ac:chgData name="张 智" userId="36bdf691fd3510be" providerId="LiveId" clId="{3514EE7C-60DF-4A81-8797-7118CE9C8E66}" dt="2023-10-16T07:57:41.853" v="7544" actId="478"/>
          <ac:picMkLst>
            <pc:docMk/>
            <pc:sldMk cId="2570775359" sldId="1545"/>
            <ac:picMk id="11" creationId="{B113765A-2795-4A37-8F39-F262A4A444A1}"/>
          </ac:picMkLst>
        </pc:picChg>
      </pc:sldChg>
      <pc:sldChg chg="addSp delSp modSp add mod">
        <pc:chgData name="张 智" userId="36bdf691fd3510be" providerId="LiveId" clId="{3514EE7C-60DF-4A81-8797-7118CE9C8E66}" dt="2023-10-17T06:09:41.053" v="15619" actId="1076"/>
        <pc:sldMkLst>
          <pc:docMk/>
          <pc:sldMk cId="3145386670" sldId="1546"/>
        </pc:sldMkLst>
        <pc:spChg chg="mod">
          <ac:chgData name="张 智" userId="36bdf691fd3510be" providerId="LiveId" clId="{3514EE7C-60DF-4A81-8797-7118CE9C8E66}" dt="2023-10-17T02:04:47.756" v="13752" actId="20577"/>
          <ac:spMkLst>
            <pc:docMk/>
            <pc:sldMk cId="3145386670" sldId="1546"/>
            <ac:spMk id="6" creationId="{804278CB-9283-4D63-97AA-BA2D63052E37}"/>
          </ac:spMkLst>
        </pc:spChg>
        <pc:spChg chg="add mod">
          <ac:chgData name="张 智" userId="36bdf691fd3510be" providerId="LiveId" clId="{3514EE7C-60DF-4A81-8797-7118CE9C8E66}" dt="2023-10-17T06:09:41.053" v="15619" actId="1076"/>
          <ac:spMkLst>
            <pc:docMk/>
            <pc:sldMk cId="3145386670" sldId="1546"/>
            <ac:spMk id="7" creationId="{BDC7B63D-FD71-4A1A-B5C1-FAE31FFD59DD}"/>
          </ac:spMkLst>
        </pc:spChg>
        <pc:picChg chg="add del mod">
          <ac:chgData name="张 智" userId="36bdf691fd3510be" providerId="LiveId" clId="{3514EE7C-60DF-4A81-8797-7118CE9C8E66}" dt="2023-10-16T07:59:53.588" v="7587" actId="478"/>
          <ac:picMkLst>
            <pc:docMk/>
            <pc:sldMk cId="3145386670" sldId="1546"/>
            <ac:picMk id="3" creationId="{3BB8EF40-6324-4753-B0E8-92853E314C3F}"/>
          </ac:picMkLst>
        </pc:picChg>
        <pc:picChg chg="add mod">
          <ac:chgData name="张 智" userId="36bdf691fd3510be" providerId="LiveId" clId="{3514EE7C-60DF-4A81-8797-7118CE9C8E66}" dt="2023-10-16T08:00:09.710" v="7597" actId="14100"/>
          <ac:picMkLst>
            <pc:docMk/>
            <pc:sldMk cId="3145386670" sldId="1546"/>
            <ac:picMk id="5" creationId="{DDAAB831-870D-4B8A-920A-40848BB778D3}"/>
          </ac:picMkLst>
        </pc:picChg>
        <pc:picChg chg="mod">
          <ac:chgData name="张 智" userId="36bdf691fd3510be" providerId="LiveId" clId="{3514EE7C-60DF-4A81-8797-7118CE9C8E66}" dt="2023-10-16T08:00:49.342" v="7608" actId="14100"/>
          <ac:picMkLst>
            <pc:docMk/>
            <pc:sldMk cId="3145386670" sldId="1546"/>
            <ac:picMk id="15" creationId="{D0ED8E06-1491-464C-AE31-2112CBDFAD73}"/>
          </ac:picMkLst>
        </pc:picChg>
      </pc:sldChg>
      <pc:sldChg chg="addSp delSp modSp add mod modNotesTx">
        <pc:chgData name="张 智" userId="36bdf691fd3510be" providerId="LiveId" clId="{3514EE7C-60DF-4A81-8797-7118CE9C8E66}" dt="2023-10-16T08:08:27.425" v="7634" actId="478"/>
        <pc:sldMkLst>
          <pc:docMk/>
          <pc:sldMk cId="4279287812" sldId="1547"/>
        </pc:sldMkLst>
        <pc:spChg chg="del">
          <ac:chgData name="张 智" userId="36bdf691fd3510be" providerId="LiveId" clId="{3514EE7C-60DF-4A81-8797-7118CE9C8E66}" dt="2023-10-16T08:02:35.821" v="7617" actId="478"/>
          <ac:spMkLst>
            <pc:docMk/>
            <pc:sldMk cId="4279287812" sldId="1547"/>
            <ac:spMk id="4" creationId="{F2EAB7AF-5CF6-43D5-8458-E2F0C859DA0A}"/>
          </ac:spMkLst>
        </pc:spChg>
        <pc:spChg chg="mod">
          <ac:chgData name="张 智" userId="36bdf691fd3510be" providerId="LiveId" clId="{3514EE7C-60DF-4A81-8797-7118CE9C8E66}" dt="2023-10-16T08:02:40.948" v="7620" actId="14100"/>
          <ac:spMkLst>
            <pc:docMk/>
            <pc:sldMk cId="4279287812" sldId="1547"/>
            <ac:spMk id="6" creationId="{804278CB-9283-4D63-97AA-BA2D63052E37}"/>
          </ac:spMkLst>
        </pc:spChg>
        <pc:spChg chg="add del mod">
          <ac:chgData name="张 智" userId="36bdf691fd3510be" providerId="LiveId" clId="{3514EE7C-60DF-4A81-8797-7118CE9C8E66}" dt="2023-10-16T08:02:36.962" v="7618" actId="478"/>
          <ac:spMkLst>
            <pc:docMk/>
            <pc:sldMk cId="4279287812" sldId="1547"/>
            <ac:spMk id="7" creationId="{90389CF8-F68B-49DA-B799-5B35ECF9AC38}"/>
          </ac:spMkLst>
        </pc:spChg>
        <pc:spChg chg="add mod">
          <ac:chgData name="张 智" userId="36bdf691fd3510be" providerId="LiveId" clId="{3514EE7C-60DF-4A81-8797-7118CE9C8E66}" dt="2023-10-16T08:04:20.312" v="7630" actId="1038"/>
          <ac:spMkLst>
            <pc:docMk/>
            <pc:sldMk cId="4279287812" sldId="1547"/>
            <ac:spMk id="10" creationId="{77F139A1-CA8E-409D-9B6B-E6047E7B4215}"/>
          </ac:spMkLst>
        </pc:spChg>
        <pc:picChg chg="add del mod">
          <ac:chgData name="张 智" userId="36bdf691fd3510be" providerId="LiveId" clId="{3514EE7C-60DF-4A81-8797-7118CE9C8E66}" dt="2023-10-16T08:03:45.050" v="7621" actId="478"/>
          <ac:picMkLst>
            <pc:docMk/>
            <pc:sldMk cId="4279287812" sldId="1547"/>
            <ac:picMk id="3" creationId="{0C542AC8-7FC1-4B8A-87F5-50912909B840}"/>
          </ac:picMkLst>
        </pc:picChg>
        <pc:picChg chg="add mod">
          <ac:chgData name="张 智" userId="36bdf691fd3510be" providerId="LiveId" clId="{3514EE7C-60DF-4A81-8797-7118CE9C8E66}" dt="2023-10-16T08:03:58.925" v="7624" actId="14100"/>
          <ac:picMkLst>
            <pc:docMk/>
            <pc:sldMk cId="4279287812" sldId="1547"/>
            <ac:picMk id="9" creationId="{2A9E6A35-5CE8-499F-BB66-3166FD77AAED}"/>
          </ac:picMkLst>
        </pc:picChg>
        <pc:picChg chg="add del">
          <ac:chgData name="张 智" userId="36bdf691fd3510be" providerId="LiveId" clId="{3514EE7C-60DF-4A81-8797-7118CE9C8E66}" dt="2023-10-16T08:08:27.425" v="7634" actId="478"/>
          <ac:picMkLst>
            <pc:docMk/>
            <pc:sldMk cId="4279287812" sldId="1547"/>
            <ac:picMk id="12" creationId="{3B0C5435-0334-4D0E-B0F6-E71A85E8FCA0}"/>
          </ac:picMkLst>
        </pc:picChg>
      </pc:sldChg>
      <pc:sldChg chg="addSp delSp modSp add mod">
        <pc:chgData name="张 智" userId="36bdf691fd3510be" providerId="LiveId" clId="{3514EE7C-60DF-4A81-8797-7118CE9C8E66}" dt="2023-10-16T08:09:55.251" v="7667" actId="478"/>
        <pc:sldMkLst>
          <pc:docMk/>
          <pc:sldMk cId="3576036391" sldId="1548"/>
        </pc:sldMkLst>
        <pc:spChg chg="mod">
          <ac:chgData name="张 智" userId="36bdf691fd3510be" providerId="LiveId" clId="{3514EE7C-60DF-4A81-8797-7118CE9C8E66}" dt="2023-10-16T08:08:37.996" v="7657" actId="20577"/>
          <ac:spMkLst>
            <pc:docMk/>
            <pc:sldMk cId="3576036391" sldId="1548"/>
            <ac:spMk id="6" creationId="{804278CB-9283-4D63-97AA-BA2D63052E37}"/>
          </ac:spMkLst>
        </pc:spChg>
        <pc:spChg chg="del">
          <ac:chgData name="张 智" userId="36bdf691fd3510be" providerId="LiveId" clId="{3514EE7C-60DF-4A81-8797-7118CE9C8E66}" dt="2023-10-16T08:08:43.466" v="7660" actId="478"/>
          <ac:spMkLst>
            <pc:docMk/>
            <pc:sldMk cId="3576036391" sldId="1548"/>
            <ac:spMk id="10" creationId="{77F139A1-CA8E-409D-9B6B-E6047E7B4215}"/>
          </ac:spMkLst>
        </pc:spChg>
        <pc:picChg chg="add del mod">
          <ac:chgData name="张 智" userId="36bdf691fd3510be" providerId="LiveId" clId="{3514EE7C-60DF-4A81-8797-7118CE9C8E66}" dt="2023-10-16T08:09:55.251" v="7667" actId="478"/>
          <ac:picMkLst>
            <pc:docMk/>
            <pc:sldMk cId="3576036391" sldId="1548"/>
            <ac:picMk id="3" creationId="{4ACDF152-5FFD-42DC-97DF-F4FF6D8CBB6A}"/>
          </ac:picMkLst>
        </pc:picChg>
        <pc:picChg chg="del">
          <ac:chgData name="张 智" userId="36bdf691fd3510be" providerId="LiveId" clId="{3514EE7C-60DF-4A81-8797-7118CE9C8E66}" dt="2023-10-16T08:08:39.804" v="7658" actId="478"/>
          <ac:picMkLst>
            <pc:docMk/>
            <pc:sldMk cId="3576036391" sldId="1548"/>
            <ac:picMk id="9" creationId="{2A9E6A35-5CE8-499F-BB66-3166FD77AAED}"/>
          </ac:picMkLst>
        </pc:picChg>
        <pc:picChg chg="mod">
          <ac:chgData name="张 智" userId="36bdf691fd3510be" providerId="LiveId" clId="{3514EE7C-60DF-4A81-8797-7118CE9C8E66}" dt="2023-10-16T08:08:41.869" v="7659" actId="1076"/>
          <ac:picMkLst>
            <pc:docMk/>
            <pc:sldMk cId="3576036391" sldId="1548"/>
            <ac:picMk id="12" creationId="{3B0C5435-0334-4D0E-B0F6-E71A85E8FCA0}"/>
          </ac:picMkLst>
        </pc:picChg>
      </pc:sldChg>
      <pc:sldChg chg="delSp modSp add mod modNotesTx">
        <pc:chgData name="张 智" userId="36bdf691fd3510be" providerId="LiveId" clId="{3514EE7C-60DF-4A81-8797-7118CE9C8E66}" dt="2023-10-17T02:11:10.948" v="13916" actId="20577"/>
        <pc:sldMkLst>
          <pc:docMk/>
          <pc:sldMk cId="746354040" sldId="1549"/>
        </pc:sldMkLst>
        <pc:spChg chg="mod">
          <ac:chgData name="张 智" userId="36bdf691fd3510be" providerId="LiveId" clId="{3514EE7C-60DF-4A81-8797-7118CE9C8E66}" dt="2023-10-16T08:12:41.359" v="7760" actId="20577"/>
          <ac:spMkLst>
            <pc:docMk/>
            <pc:sldMk cId="746354040" sldId="1549"/>
            <ac:spMk id="6" creationId="{804278CB-9283-4D63-97AA-BA2D63052E37}"/>
          </ac:spMkLst>
        </pc:spChg>
        <pc:picChg chg="mod">
          <ac:chgData name="张 智" userId="36bdf691fd3510be" providerId="LiveId" clId="{3514EE7C-60DF-4A81-8797-7118CE9C8E66}" dt="2023-10-16T08:10:10.900" v="7682" actId="1076"/>
          <ac:picMkLst>
            <pc:docMk/>
            <pc:sldMk cId="746354040" sldId="1549"/>
            <ac:picMk id="3" creationId="{4ACDF152-5FFD-42DC-97DF-F4FF6D8CBB6A}"/>
          </ac:picMkLst>
        </pc:picChg>
        <pc:picChg chg="del">
          <ac:chgData name="张 智" userId="36bdf691fd3510be" providerId="LiveId" clId="{3514EE7C-60DF-4A81-8797-7118CE9C8E66}" dt="2023-10-16T08:09:49.760" v="7664" actId="478"/>
          <ac:picMkLst>
            <pc:docMk/>
            <pc:sldMk cId="746354040" sldId="1549"/>
            <ac:picMk id="12" creationId="{3B0C5435-0334-4D0E-B0F6-E71A85E8FCA0}"/>
          </ac:picMkLst>
        </pc:picChg>
      </pc:sldChg>
      <pc:sldChg chg="addSp delSp add del mod">
        <pc:chgData name="张 智" userId="36bdf691fd3510be" providerId="LiveId" clId="{3514EE7C-60DF-4A81-8797-7118CE9C8E66}" dt="2023-10-16T08:11:48.843" v="7732"/>
        <pc:sldMkLst>
          <pc:docMk/>
          <pc:sldMk cId="1502472141" sldId="1550"/>
        </pc:sldMkLst>
        <pc:picChg chg="add del">
          <ac:chgData name="张 智" userId="36bdf691fd3510be" providerId="LiveId" clId="{3514EE7C-60DF-4A81-8797-7118CE9C8E66}" dt="2023-10-16T08:11:47.728" v="7731" actId="478"/>
          <ac:picMkLst>
            <pc:docMk/>
            <pc:sldMk cId="1502472141" sldId="1550"/>
            <ac:picMk id="12" creationId="{3B0C5435-0334-4D0E-B0F6-E71A85E8FCA0}"/>
          </ac:picMkLst>
        </pc:picChg>
      </pc:sldChg>
      <pc:sldChg chg="addSp delSp modSp add mod modNotesTx">
        <pc:chgData name="张 智" userId="36bdf691fd3510be" providerId="LiveId" clId="{3514EE7C-60DF-4A81-8797-7118CE9C8E66}" dt="2023-10-17T02:12:37.258" v="14004" actId="20577"/>
        <pc:sldMkLst>
          <pc:docMk/>
          <pc:sldMk cId="1634771937" sldId="1550"/>
        </pc:sldMkLst>
        <pc:spChg chg="mod">
          <ac:chgData name="张 智" userId="36bdf691fd3510be" providerId="LiveId" clId="{3514EE7C-60DF-4A81-8797-7118CE9C8E66}" dt="2023-10-16T08:12:47.114" v="7761" actId="20577"/>
          <ac:spMkLst>
            <pc:docMk/>
            <pc:sldMk cId="1634771937" sldId="1550"/>
            <ac:spMk id="6" creationId="{804278CB-9283-4D63-97AA-BA2D63052E37}"/>
          </ac:spMkLst>
        </pc:spChg>
        <pc:picChg chg="del">
          <ac:chgData name="张 智" userId="36bdf691fd3510be" providerId="LiveId" clId="{3514EE7C-60DF-4A81-8797-7118CE9C8E66}" dt="2023-10-16T08:11:52.796" v="7734" actId="478"/>
          <ac:picMkLst>
            <pc:docMk/>
            <pc:sldMk cId="1634771937" sldId="1550"/>
            <ac:picMk id="3" creationId="{4ACDF152-5FFD-42DC-97DF-F4FF6D8CBB6A}"/>
          </ac:picMkLst>
        </pc:picChg>
        <pc:picChg chg="add mod">
          <ac:chgData name="张 智" userId="36bdf691fd3510be" providerId="LiveId" clId="{3514EE7C-60DF-4A81-8797-7118CE9C8E66}" dt="2023-10-16T08:12:26.275" v="7736" actId="1076"/>
          <ac:picMkLst>
            <pc:docMk/>
            <pc:sldMk cId="1634771937" sldId="1550"/>
            <ac:picMk id="4" creationId="{54F09AC4-FD0A-41D6-873E-656D1213695C}"/>
          </ac:picMkLst>
        </pc:picChg>
        <pc:picChg chg="add del">
          <ac:chgData name="张 智" userId="36bdf691fd3510be" providerId="LiveId" clId="{3514EE7C-60DF-4A81-8797-7118CE9C8E66}" dt="2023-10-16T08:15:41.821" v="7790" actId="478"/>
          <ac:picMkLst>
            <pc:docMk/>
            <pc:sldMk cId="1634771937" sldId="1550"/>
            <ac:picMk id="7" creationId="{EA322DAD-ED05-4BA9-B579-A7897B86E0C9}"/>
          </ac:picMkLst>
        </pc:picChg>
        <pc:picChg chg="add del">
          <ac:chgData name="张 智" userId="36bdf691fd3510be" providerId="LiveId" clId="{3514EE7C-60DF-4A81-8797-7118CE9C8E66}" dt="2023-10-16T08:15:40.975" v="7789" actId="478"/>
          <ac:picMkLst>
            <pc:docMk/>
            <pc:sldMk cId="1634771937" sldId="1550"/>
            <ac:picMk id="9" creationId="{7C93F0EC-A600-4BD5-A368-5E6383351012}"/>
          </ac:picMkLst>
        </pc:picChg>
        <pc:picChg chg="add del">
          <ac:chgData name="张 智" userId="36bdf691fd3510be" providerId="LiveId" clId="{3514EE7C-60DF-4A81-8797-7118CE9C8E66}" dt="2023-10-16T08:15:40.068" v="7788" actId="478"/>
          <ac:picMkLst>
            <pc:docMk/>
            <pc:sldMk cId="1634771937" sldId="1550"/>
            <ac:picMk id="11" creationId="{79FCABDC-FD67-45D5-BAD8-353DE00ADE48}"/>
          </ac:picMkLst>
        </pc:picChg>
      </pc:sldChg>
      <pc:sldChg chg="delSp modSp add mod modNotesTx">
        <pc:chgData name="张 智" userId="36bdf691fd3510be" providerId="LiveId" clId="{3514EE7C-60DF-4A81-8797-7118CE9C8E66}" dt="2023-10-17T02:15:28.578" v="14035" actId="20577"/>
        <pc:sldMkLst>
          <pc:docMk/>
          <pc:sldMk cId="2607441484" sldId="1551"/>
        </pc:sldMkLst>
        <pc:spChg chg="mod">
          <ac:chgData name="张 智" userId="36bdf691fd3510be" providerId="LiveId" clId="{3514EE7C-60DF-4A81-8797-7118CE9C8E66}" dt="2023-10-16T08:22:54.938" v="8046" actId="1076"/>
          <ac:spMkLst>
            <pc:docMk/>
            <pc:sldMk cId="2607441484" sldId="1551"/>
            <ac:spMk id="6" creationId="{804278CB-9283-4D63-97AA-BA2D63052E37}"/>
          </ac:spMkLst>
        </pc:spChg>
        <pc:picChg chg="del">
          <ac:chgData name="张 智" userId="36bdf691fd3510be" providerId="LiveId" clId="{3514EE7C-60DF-4A81-8797-7118CE9C8E66}" dt="2023-10-16T08:15:47.948" v="7791" actId="478"/>
          <ac:picMkLst>
            <pc:docMk/>
            <pc:sldMk cId="2607441484" sldId="1551"/>
            <ac:picMk id="4" creationId="{54F09AC4-FD0A-41D6-873E-656D1213695C}"/>
          </ac:picMkLst>
        </pc:picChg>
        <pc:picChg chg="mod">
          <ac:chgData name="张 智" userId="36bdf691fd3510be" providerId="LiveId" clId="{3514EE7C-60DF-4A81-8797-7118CE9C8E66}" dt="2023-10-16T08:22:52.913" v="8045" actId="1076"/>
          <ac:picMkLst>
            <pc:docMk/>
            <pc:sldMk cId="2607441484" sldId="1551"/>
            <ac:picMk id="7" creationId="{EA322DAD-ED05-4BA9-B579-A7897B86E0C9}"/>
          </ac:picMkLst>
        </pc:picChg>
        <pc:picChg chg="del mod">
          <ac:chgData name="张 智" userId="36bdf691fd3510be" providerId="LiveId" clId="{3514EE7C-60DF-4A81-8797-7118CE9C8E66}" dt="2023-10-16T08:16:21.135" v="7800" actId="478"/>
          <ac:picMkLst>
            <pc:docMk/>
            <pc:sldMk cId="2607441484" sldId="1551"/>
            <ac:picMk id="9" creationId="{7C93F0EC-A600-4BD5-A368-5E6383351012}"/>
          </ac:picMkLst>
        </pc:picChg>
        <pc:picChg chg="del mod">
          <ac:chgData name="张 智" userId="36bdf691fd3510be" providerId="LiveId" clId="{3514EE7C-60DF-4A81-8797-7118CE9C8E66}" dt="2023-10-16T08:16:21.675" v="7801" actId="478"/>
          <ac:picMkLst>
            <pc:docMk/>
            <pc:sldMk cId="2607441484" sldId="1551"/>
            <ac:picMk id="11" creationId="{79FCABDC-FD67-45D5-BAD8-353DE00ADE48}"/>
          </ac:picMkLst>
        </pc:picChg>
      </pc:sldChg>
      <pc:sldChg chg="delSp modSp add mod modNotesTx">
        <pc:chgData name="张 智" userId="36bdf691fd3510be" providerId="LiveId" clId="{3514EE7C-60DF-4A81-8797-7118CE9C8E66}" dt="2023-10-16T08:18:02.002" v="7938" actId="20577"/>
        <pc:sldMkLst>
          <pc:docMk/>
          <pc:sldMk cId="928313568" sldId="1552"/>
        </pc:sldMkLst>
        <pc:picChg chg="del">
          <ac:chgData name="张 智" userId="36bdf691fd3510be" providerId="LiveId" clId="{3514EE7C-60DF-4A81-8797-7118CE9C8E66}" dt="2023-10-16T08:16:24.945" v="7802" actId="478"/>
          <ac:picMkLst>
            <pc:docMk/>
            <pc:sldMk cId="928313568" sldId="1552"/>
            <ac:picMk id="7" creationId="{EA322DAD-ED05-4BA9-B579-A7897B86E0C9}"/>
          </ac:picMkLst>
        </pc:picChg>
        <pc:picChg chg="mod">
          <ac:chgData name="张 智" userId="36bdf691fd3510be" providerId="LiveId" clId="{3514EE7C-60DF-4A81-8797-7118CE9C8E66}" dt="2023-10-16T08:16:40.435" v="7808" actId="1076"/>
          <ac:picMkLst>
            <pc:docMk/>
            <pc:sldMk cId="928313568" sldId="1552"/>
            <ac:picMk id="9" creationId="{7C93F0EC-A600-4BD5-A368-5E6383351012}"/>
          </ac:picMkLst>
        </pc:picChg>
        <pc:picChg chg="mod">
          <ac:chgData name="张 智" userId="36bdf691fd3510be" providerId="LiveId" clId="{3514EE7C-60DF-4A81-8797-7118CE9C8E66}" dt="2023-10-16T08:16:54.051" v="7816" actId="14100"/>
          <ac:picMkLst>
            <pc:docMk/>
            <pc:sldMk cId="928313568" sldId="1552"/>
            <ac:picMk id="11" creationId="{79FCABDC-FD67-45D5-BAD8-353DE00ADE48}"/>
          </ac:picMkLst>
        </pc:picChg>
      </pc:sldChg>
      <pc:sldChg chg="addSp delSp modSp add mod modNotesTx">
        <pc:chgData name="张 智" userId="36bdf691fd3510be" providerId="LiveId" clId="{3514EE7C-60DF-4A81-8797-7118CE9C8E66}" dt="2023-10-17T02:19:33.643" v="14304" actId="20577"/>
        <pc:sldMkLst>
          <pc:docMk/>
          <pc:sldMk cId="1228484454" sldId="1553"/>
        </pc:sldMkLst>
        <pc:spChg chg="add del">
          <ac:chgData name="张 智" userId="36bdf691fd3510be" providerId="LiveId" clId="{3514EE7C-60DF-4A81-8797-7118CE9C8E66}" dt="2023-10-16T08:26:05.746" v="8075"/>
          <ac:spMkLst>
            <pc:docMk/>
            <pc:sldMk cId="1228484454" sldId="1553"/>
            <ac:spMk id="4" creationId="{B1B72B1A-F74E-45D4-86FD-25800CF38D45}"/>
          </ac:spMkLst>
        </pc:spChg>
        <pc:spChg chg="add del">
          <ac:chgData name="张 智" userId="36bdf691fd3510be" providerId="LiveId" clId="{3514EE7C-60DF-4A81-8797-7118CE9C8E66}" dt="2023-10-16T08:26:09.521" v="8077"/>
          <ac:spMkLst>
            <pc:docMk/>
            <pc:sldMk cId="1228484454" sldId="1553"/>
            <ac:spMk id="5" creationId="{6C3D5FD8-8148-4047-9090-78605243EE0F}"/>
          </ac:spMkLst>
        </pc:spChg>
        <pc:spChg chg="mod">
          <ac:chgData name="张 智" userId="36bdf691fd3510be" providerId="LiveId" clId="{3514EE7C-60DF-4A81-8797-7118CE9C8E66}" dt="2023-10-16T08:18:27.899" v="7973" actId="20577"/>
          <ac:spMkLst>
            <pc:docMk/>
            <pc:sldMk cId="1228484454" sldId="1553"/>
            <ac:spMk id="6" creationId="{804278CB-9283-4D63-97AA-BA2D63052E37}"/>
          </ac:spMkLst>
        </pc:spChg>
        <pc:spChg chg="add mod">
          <ac:chgData name="张 智" userId="36bdf691fd3510be" providerId="LiveId" clId="{3514EE7C-60DF-4A81-8797-7118CE9C8E66}" dt="2023-10-16T08:23:24.220" v="8059" actId="20577"/>
          <ac:spMkLst>
            <pc:docMk/>
            <pc:sldMk cId="1228484454" sldId="1553"/>
            <ac:spMk id="7" creationId="{3210DC75-46BA-4155-BCAF-754B9B713950}"/>
          </ac:spMkLst>
        </pc:spChg>
        <pc:spChg chg="add mod">
          <ac:chgData name="张 智" userId="36bdf691fd3510be" providerId="LiveId" clId="{3514EE7C-60DF-4A81-8797-7118CE9C8E66}" dt="2023-10-16T08:39:25.784" v="8450" actId="255"/>
          <ac:spMkLst>
            <pc:docMk/>
            <pc:sldMk cId="1228484454" sldId="1553"/>
            <ac:spMk id="8" creationId="{E302E82A-DD4F-4649-BFC1-30DE8309C64B}"/>
          </ac:spMkLst>
        </pc:spChg>
        <pc:spChg chg="add del mod">
          <ac:chgData name="张 智" userId="36bdf691fd3510be" providerId="LiveId" clId="{3514EE7C-60DF-4A81-8797-7118CE9C8E66}" dt="2023-10-16T08:35:20.915" v="8353" actId="478"/>
          <ac:spMkLst>
            <pc:docMk/>
            <pc:sldMk cId="1228484454" sldId="1553"/>
            <ac:spMk id="12" creationId="{7B00D5A7-C824-475A-B175-224E5DF3CA6C}"/>
          </ac:spMkLst>
        </pc:spChg>
        <pc:picChg chg="add mod">
          <ac:chgData name="张 智" userId="36bdf691fd3510be" providerId="LiveId" clId="{3514EE7C-60DF-4A81-8797-7118CE9C8E66}" dt="2023-10-16T08:20:57.138" v="7981" actId="1076"/>
          <ac:picMkLst>
            <pc:docMk/>
            <pc:sldMk cId="1228484454" sldId="1553"/>
            <ac:picMk id="3" creationId="{442C6EBA-38D1-48EB-ACE2-80050052363E}"/>
          </ac:picMkLst>
        </pc:picChg>
        <pc:picChg chg="del">
          <ac:chgData name="张 智" userId="36bdf691fd3510be" providerId="LiveId" clId="{3514EE7C-60DF-4A81-8797-7118CE9C8E66}" dt="2023-10-16T08:18:44.203" v="7974" actId="478"/>
          <ac:picMkLst>
            <pc:docMk/>
            <pc:sldMk cId="1228484454" sldId="1553"/>
            <ac:picMk id="9" creationId="{7C93F0EC-A600-4BD5-A368-5E6383351012}"/>
          </ac:picMkLst>
        </pc:picChg>
        <pc:picChg chg="del">
          <ac:chgData name="张 智" userId="36bdf691fd3510be" providerId="LiveId" clId="{3514EE7C-60DF-4A81-8797-7118CE9C8E66}" dt="2023-10-16T08:18:44.203" v="7974" actId="478"/>
          <ac:picMkLst>
            <pc:docMk/>
            <pc:sldMk cId="1228484454" sldId="1553"/>
            <ac:picMk id="11" creationId="{79FCABDC-FD67-45D5-BAD8-353DE00ADE48}"/>
          </ac:picMkLst>
        </pc:picChg>
      </pc:sldChg>
      <pc:sldChg chg="add del">
        <pc:chgData name="张 智" userId="36bdf691fd3510be" providerId="LiveId" clId="{3514EE7C-60DF-4A81-8797-7118CE9C8E66}" dt="2023-10-16T08:19:56.454" v="7978"/>
        <pc:sldMkLst>
          <pc:docMk/>
          <pc:sldMk cId="1395473045" sldId="1554"/>
        </pc:sldMkLst>
      </pc:sldChg>
      <pc:sldChg chg="addSp delSp modSp add mod modNotesTx">
        <pc:chgData name="张 智" userId="36bdf691fd3510be" providerId="LiveId" clId="{3514EE7C-60DF-4A81-8797-7118CE9C8E66}" dt="2023-10-16T08:41:35.281" v="8485" actId="20577"/>
        <pc:sldMkLst>
          <pc:docMk/>
          <pc:sldMk cId="1858542330" sldId="1554"/>
        </pc:sldMkLst>
        <pc:spChg chg="add del mod">
          <ac:chgData name="张 智" userId="36bdf691fd3510be" providerId="LiveId" clId="{3514EE7C-60DF-4A81-8797-7118CE9C8E66}" dt="2023-10-16T08:35:27.374" v="8355" actId="478"/>
          <ac:spMkLst>
            <pc:docMk/>
            <pc:sldMk cId="1858542330" sldId="1554"/>
            <ac:spMk id="4" creationId="{A1DE622C-B63E-4CFC-A689-E938B7EFDB23}"/>
          </ac:spMkLst>
        </pc:spChg>
        <pc:spChg chg="add del">
          <ac:chgData name="张 智" userId="36bdf691fd3510be" providerId="LiveId" clId="{3514EE7C-60DF-4A81-8797-7118CE9C8E66}" dt="2023-10-16T08:40:07.592" v="8461"/>
          <ac:spMkLst>
            <pc:docMk/>
            <pc:sldMk cId="1858542330" sldId="1554"/>
            <ac:spMk id="5" creationId="{6CB85C34-6FA2-417A-B8BD-F05F1639B44D}"/>
          </ac:spMkLst>
        </pc:spChg>
        <pc:spChg chg="mod">
          <ac:chgData name="张 智" userId="36bdf691fd3510be" providerId="LiveId" clId="{3514EE7C-60DF-4A81-8797-7118CE9C8E66}" dt="2023-10-16T08:41:10.637" v="8477" actId="20577"/>
          <ac:spMkLst>
            <pc:docMk/>
            <pc:sldMk cId="1858542330" sldId="1554"/>
            <ac:spMk id="6" creationId="{804278CB-9283-4D63-97AA-BA2D63052E37}"/>
          </ac:spMkLst>
        </pc:spChg>
        <pc:spChg chg="del">
          <ac:chgData name="张 智" userId="36bdf691fd3510be" providerId="LiveId" clId="{3514EE7C-60DF-4A81-8797-7118CE9C8E66}" dt="2023-10-16T08:35:25.248" v="8354" actId="478"/>
          <ac:spMkLst>
            <pc:docMk/>
            <pc:sldMk cId="1858542330" sldId="1554"/>
            <ac:spMk id="7" creationId="{3210DC75-46BA-4155-BCAF-754B9B713950}"/>
          </ac:spMkLst>
        </pc:spChg>
        <pc:spChg chg="del">
          <ac:chgData name="张 智" userId="36bdf691fd3510be" providerId="LiveId" clId="{3514EE7C-60DF-4A81-8797-7118CE9C8E66}" dt="2023-10-16T08:35:25.248" v="8354" actId="478"/>
          <ac:spMkLst>
            <pc:docMk/>
            <pc:sldMk cId="1858542330" sldId="1554"/>
            <ac:spMk id="8" creationId="{E302E82A-DD4F-4649-BFC1-30DE8309C64B}"/>
          </ac:spMkLst>
        </pc:spChg>
        <pc:spChg chg="add mod">
          <ac:chgData name="张 智" userId="36bdf691fd3510be" providerId="LiveId" clId="{3514EE7C-60DF-4A81-8797-7118CE9C8E66}" dt="2023-10-16T08:39:20.445" v="8449" actId="255"/>
          <ac:spMkLst>
            <pc:docMk/>
            <pc:sldMk cId="1858542330" sldId="1554"/>
            <ac:spMk id="9" creationId="{AF01E8A8-E4EE-4853-9A32-A0786A87B680}"/>
          </ac:spMkLst>
        </pc:spChg>
        <pc:spChg chg="add mod">
          <ac:chgData name="张 智" userId="36bdf691fd3510be" providerId="LiveId" clId="{3514EE7C-60DF-4A81-8797-7118CE9C8E66}" dt="2023-10-16T08:41:35.281" v="8485" actId="20577"/>
          <ac:spMkLst>
            <pc:docMk/>
            <pc:sldMk cId="1858542330" sldId="1554"/>
            <ac:spMk id="10" creationId="{E7913F32-46B9-4714-A552-8BADA43BBBDB}"/>
          </ac:spMkLst>
        </pc:spChg>
        <pc:spChg chg="add mod">
          <ac:chgData name="张 智" userId="36bdf691fd3510be" providerId="LiveId" clId="{3514EE7C-60DF-4A81-8797-7118CE9C8E66}" dt="2023-10-16T08:40:29.787" v="8470" actId="255"/>
          <ac:spMkLst>
            <pc:docMk/>
            <pc:sldMk cId="1858542330" sldId="1554"/>
            <ac:spMk id="11" creationId="{DE55C9D6-A3D2-45AB-8479-DFE6A910F188}"/>
          </ac:spMkLst>
        </pc:spChg>
        <pc:spChg chg="mod">
          <ac:chgData name="张 智" userId="36bdf691fd3510be" providerId="LiveId" clId="{3514EE7C-60DF-4A81-8797-7118CE9C8E66}" dt="2023-10-16T08:39:31.833" v="8453" actId="20577"/>
          <ac:spMkLst>
            <pc:docMk/>
            <pc:sldMk cId="1858542330" sldId="1554"/>
            <ac:spMk id="12" creationId="{7B00D5A7-C824-475A-B175-224E5DF3CA6C}"/>
          </ac:spMkLst>
        </pc:spChg>
        <pc:picChg chg="del">
          <ac:chgData name="张 智" userId="36bdf691fd3510be" providerId="LiveId" clId="{3514EE7C-60DF-4A81-8797-7118CE9C8E66}" dt="2023-10-16T08:35:25.248" v="8354" actId="478"/>
          <ac:picMkLst>
            <pc:docMk/>
            <pc:sldMk cId="1858542330" sldId="1554"/>
            <ac:picMk id="3" creationId="{442C6EBA-38D1-48EB-ACE2-80050052363E}"/>
          </ac:picMkLst>
        </pc:picChg>
      </pc:sldChg>
      <pc:sldChg chg="add del">
        <pc:chgData name="张 智" userId="36bdf691fd3510be" providerId="LiveId" clId="{3514EE7C-60DF-4A81-8797-7118CE9C8E66}" dt="2023-10-16T08:35:14.327" v="8351" actId="2696"/>
        <pc:sldMkLst>
          <pc:docMk/>
          <pc:sldMk cId="2029108347" sldId="1554"/>
        </pc:sldMkLst>
      </pc:sldChg>
      <pc:sldChg chg="addSp delSp modSp add mod modNotesTx">
        <pc:chgData name="张 智" userId="36bdf691fd3510be" providerId="LiveId" clId="{3514EE7C-60DF-4A81-8797-7118CE9C8E66}" dt="2023-10-17T06:25:02.542" v="15821" actId="20577"/>
        <pc:sldMkLst>
          <pc:docMk/>
          <pc:sldMk cId="288001362" sldId="1555"/>
        </pc:sldMkLst>
        <pc:spChg chg="mod">
          <ac:chgData name="张 智" userId="36bdf691fd3510be" providerId="LiveId" clId="{3514EE7C-60DF-4A81-8797-7118CE9C8E66}" dt="2023-10-16T13:51:23.908" v="8785" actId="14100"/>
          <ac:spMkLst>
            <pc:docMk/>
            <pc:sldMk cId="288001362" sldId="1555"/>
            <ac:spMk id="2" creationId="{5C4F01C5-5333-2248-B03B-703C97F7CC69}"/>
          </ac:spMkLst>
        </pc:spChg>
        <pc:spChg chg="mod">
          <ac:chgData name="张 智" userId="36bdf691fd3510be" providerId="LiveId" clId="{3514EE7C-60DF-4A81-8797-7118CE9C8E66}" dt="2023-10-17T06:23:07.582" v="15685" actId="20577"/>
          <ac:spMkLst>
            <pc:docMk/>
            <pc:sldMk cId="288001362" sldId="1555"/>
            <ac:spMk id="3" creationId="{F7DD7DCB-C7E2-1B4F-BD83-3B7AF005DD76}"/>
          </ac:spMkLst>
        </pc:spChg>
        <pc:spChg chg="del">
          <ac:chgData name="张 智" userId="36bdf691fd3510be" providerId="LiveId" clId="{3514EE7C-60DF-4A81-8797-7118CE9C8E66}" dt="2023-10-16T13:45:57.539" v="8537" actId="478"/>
          <ac:spMkLst>
            <pc:docMk/>
            <pc:sldMk cId="288001362" sldId="1555"/>
            <ac:spMk id="4" creationId="{6ECCED74-0010-4D18-B980-399E7E0C9C95}"/>
          </ac:spMkLst>
        </pc:spChg>
        <pc:spChg chg="add mod">
          <ac:chgData name="张 智" userId="36bdf691fd3510be" providerId="LiveId" clId="{3514EE7C-60DF-4A81-8797-7118CE9C8E66}" dt="2023-10-17T02:31:46.250" v="14587" actId="20577"/>
          <ac:spMkLst>
            <pc:docMk/>
            <pc:sldMk cId="288001362" sldId="1555"/>
            <ac:spMk id="5" creationId="{8B4D2F35-C098-4538-B402-6D7BB4777C95}"/>
          </ac:spMkLst>
        </pc:spChg>
        <pc:spChg chg="add mod">
          <ac:chgData name="张 智" userId="36bdf691fd3510be" providerId="LiveId" clId="{3514EE7C-60DF-4A81-8797-7118CE9C8E66}" dt="2023-10-16T13:57:33.445" v="9065" actId="20577"/>
          <ac:spMkLst>
            <pc:docMk/>
            <pc:sldMk cId="288001362" sldId="1555"/>
            <ac:spMk id="6" creationId="{F3846B40-ACEA-4508-B266-0BCE7844BA45}"/>
          </ac:spMkLst>
        </pc:spChg>
      </pc:sldChg>
      <pc:sldChg chg="add del">
        <pc:chgData name="张 智" userId="36bdf691fd3510be" providerId="LiveId" clId="{3514EE7C-60DF-4A81-8797-7118CE9C8E66}" dt="2023-10-16T13:47:35.354" v="8543"/>
        <pc:sldMkLst>
          <pc:docMk/>
          <pc:sldMk cId="1449429231" sldId="1556"/>
        </pc:sldMkLst>
      </pc:sldChg>
      <pc:sldChg chg="delSp modSp new mod modNotesTx">
        <pc:chgData name="张 智" userId="36bdf691fd3510be" providerId="LiveId" clId="{3514EE7C-60DF-4A81-8797-7118CE9C8E66}" dt="2023-10-17T02:33:44.655" v="14625" actId="20577"/>
        <pc:sldMkLst>
          <pc:docMk/>
          <pc:sldMk cId="2891692903" sldId="1556"/>
        </pc:sldMkLst>
        <pc:spChg chg="mod">
          <ac:chgData name="张 智" userId="36bdf691fd3510be" providerId="LiveId" clId="{3514EE7C-60DF-4A81-8797-7118CE9C8E66}" dt="2023-10-16T13:55:28.676" v="9057" actId="20577"/>
          <ac:spMkLst>
            <pc:docMk/>
            <pc:sldMk cId="2891692903" sldId="1556"/>
            <ac:spMk id="2" creationId="{62B5F79D-16DD-4439-8342-17CBBB22DF56}"/>
          </ac:spMkLst>
        </pc:spChg>
        <pc:spChg chg="del">
          <ac:chgData name="张 智" userId="36bdf691fd3510be" providerId="LiveId" clId="{3514EE7C-60DF-4A81-8797-7118CE9C8E66}" dt="2023-10-16T13:48:09.027" v="8577" actId="478"/>
          <ac:spMkLst>
            <pc:docMk/>
            <pc:sldMk cId="2891692903" sldId="1556"/>
            <ac:spMk id="3" creationId="{2346CD1F-863A-4C11-A04A-8A52B90B540C}"/>
          </ac:spMkLst>
        </pc:spChg>
      </pc:sldChg>
      <pc:sldChg chg="modSp add mod modNotesTx">
        <pc:chgData name="张 智" userId="36bdf691fd3510be" providerId="LiveId" clId="{3514EE7C-60DF-4A81-8797-7118CE9C8E66}" dt="2023-10-17T05:25:16.620" v="14957" actId="5793"/>
        <pc:sldMkLst>
          <pc:docMk/>
          <pc:sldMk cId="1250017764" sldId="1557"/>
        </pc:sldMkLst>
        <pc:spChg chg="mod">
          <ac:chgData name="张 智" userId="36bdf691fd3510be" providerId="LiveId" clId="{3514EE7C-60DF-4A81-8797-7118CE9C8E66}" dt="2023-10-17T05:22:01.303" v="14949" actId="20577"/>
          <ac:spMkLst>
            <pc:docMk/>
            <pc:sldMk cId="1250017764" sldId="1557"/>
            <ac:spMk id="2" creationId="{00000000-0000-0000-0000-000000000000}"/>
          </ac:spMkLst>
        </pc:spChg>
        <pc:spChg chg="mod">
          <ac:chgData name="张 智" userId="36bdf691fd3510be" providerId="LiveId" clId="{3514EE7C-60DF-4A81-8797-7118CE9C8E66}" dt="2023-10-17T05:25:16.620" v="14957" actId="5793"/>
          <ac:spMkLst>
            <pc:docMk/>
            <pc:sldMk cId="1250017764" sldId="1557"/>
            <ac:spMk id="16" creationId="{2B6BE0D9-AB0C-489E-839E-FE83729D0671}"/>
          </ac:spMkLst>
        </pc:spChg>
      </pc:sldChg>
      <pc:sldChg chg="modSp add mod modNotesTx">
        <pc:chgData name="张 智" userId="36bdf691fd3510be" providerId="LiveId" clId="{3514EE7C-60DF-4A81-8797-7118CE9C8E66}" dt="2023-10-16T15:14:15.069" v="11186" actId="20577"/>
        <pc:sldMkLst>
          <pc:docMk/>
          <pc:sldMk cId="4203557000" sldId="1558"/>
        </pc:sldMkLst>
        <pc:spChg chg="mod">
          <ac:chgData name="张 智" userId="36bdf691fd3510be" providerId="LiveId" clId="{3514EE7C-60DF-4A81-8797-7118CE9C8E66}" dt="2023-10-16T15:08:46.519" v="10894" actId="113"/>
          <ac:spMkLst>
            <pc:docMk/>
            <pc:sldMk cId="4203557000" sldId="1558"/>
            <ac:spMk id="15" creationId="{3D2EC80F-3972-4B15-8E8C-67547D31CC91}"/>
          </ac:spMkLst>
        </pc:spChg>
      </pc:sldChg>
    </pc:docChg>
  </pc:docChgLst>
  <pc:docChgLst>
    <pc:chgData name="张 智" userId="36bdf691fd3510be" providerId="LiveId" clId="{60D4F08A-1EBA-4F14-89F4-32FE0C142F72}"/>
    <pc:docChg chg="undo redo custSel addSld delSld modSld sldOrd modMainMaster">
      <pc:chgData name="张 智" userId="36bdf691fd3510be" providerId="LiveId" clId="{60D4F08A-1EBA-4F14-89F4-32FE0C142F72}" dt="2023-07-25T06:32:42.097" v="23294" actId="14100"/>
      <pc:docMkLst>
        <pc:docMk/>
      </pc:docMkLst>
      <pc:sldChg chg="modSp add mod ord modNotesTx">
        <pc:chgData name="张 智" userId="36bdf691fd3510be" providerId="LiveId" clId="{60D4F08A-1EBA-4F14-89F4-32FE0C142F72}" dt="2023-07-04T07:40:59.745" v="2927" actId="2711"/>
        <pc:sldMkLst>
          <pc:docMk/>
          <pc:sldMk cId="3503711615" sldId="260"/>
        </pc:sldMkLst>
        <pc:spChg chg="mod">
          <ac:chgData name="张 智" userId="36bdf691fd3510be" providerId="LiveId" clId="{60D4F08A-1EBA-4F14-89F4-32FE0C142F72}" dt="2023-07-04T07:12:47.817" v="2691" actId="113"/>
          <ac:spMkLst>
            <pc:docMk/>
            <pc:sldMk cId="3503711615" sldId="260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04T07:40:59.745" v="2927" actId="2711"/>
          <ac:spMkLst>
            <pc:docMk/>
            <pc:sldMk cId="3503711615" sldId="260"/>
            <ac:spMk id="3" creationId="{F7DD7DCB-C7E2-1B4F-BD83-3B7AF005DD76}"/>
          </ac:spMkLst>
        </pc:spChg>
      </pc:sldChg>
      <pc:sldChg chg="delSp modSp add mod modTransition modAnim modNotesTx">
        <pc:chgData name="张 智" userId="36bdf691fd3510be" providerId="LiveId" clId="{60D4F08A-1EBA-4F14-89F4-32FE0C142F72}" dt="2023-07-25T03:50:24.555" v="21130" actId="20577"/>
        <pc:sldMkLst>
          <pc:docMk/>
          <pc:sldMk cId="0" sldId="264"/>
        </pc:sldMkLst>
        <pc:spChg chg="mod">
          <ac:chgData name="张 智" userId="36bdf691fd3510be" providerId="LiveId" clId="{60D4F08A-1EBA-4F14-89F4-32FE0C142F72}" dt="2023-07-20T01:57:44.999" v="14309" actId="27636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张 智" userId="36bdf691fd3510be" providerId="LiveId" clId="{60D4F08A-1EBA-4F14-89F4-32FE0C142F72}" dt="2023-07-20T02:00:06.875" v="14498" actId="20577"/>
          <ac:spMkLst>
            <pc:docMk/>
            <pc:sldMk cId="0" sldId="264"/>
            <ac:spMk id="18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8.143" v="16340" actId="478"/>
          <ac:spMkLst>
            <pc:docMk/>
            <pc:sldMk cId="0" sldId="264"/>
            <ac:spMk id="190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4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5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6" creationId="{00000000-0000-0000-0000-000000000000}"/>
          </ac:spMkLst>
        </pc:sp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1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2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3" creationId="{00000000-0000-0000-0000-000000000000}"/>
          </ac:picMkLst>
        </pc:picChg>
      </pc:sldChg>
      <pc:sldChg chg="delSp modSp add mod modTransition modNotesTx">
        <pc:chgData name="张 智" userId="36bdf691fd3510be" providerId="LiveId" clId="{60D4F08A-1EBA-4F14-89F4-32FE0C142F72}" dt="2023-07-25T03:52:09.831" v="21160" actId="20577"/>
        <pc:sldMkLst>
          <pc:docMk/>
          <pc:sldMk cId="0" sldId="265"/>
        </pc:sldMkLst>
        <pc:spChg chg="mod">
          <ac:chgData name="张 智" userId="36bdf691fd3510be" providerId="LiveId" clId="{60D4F08A-1EBA-4F14-89F4-32FE0C142F72}" dt="2023-07-20T02:02:41.075" v="14564" actId="20577"/>
          <ac:spMkLst>
            <pc:docMk/>
            <pc:sldMk cId="0" sldId="265"/>
            <ac:spMk id="198" creationId="{00000000-0000-0000-0000-000000000000}"/>
          </ac:spMkLst>
        </pc:spChg>
        <pc:spChg chg="mod">
          <ac:chgData name="张 智" userId="36bdf691fd3510be" providerId="LiveId" clId="{60D4F08A-1EBA-4F14-89F4-32FE0C142F72}" dt="2023-07-20T02:23:23.872" v="15563" actId="20577"/>
          <ac:spMkLst>
            <pc:docMk/>
            <pc:sldMk cId="0" sldId="265"/>
            <ac:spMk id="19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4.764" v="16339" actId="478"/>
          <ac:spMkLst>
            <pc:docMk/>
            <pc:sldMk cId="0" sldId="265"/>
            <ac:spMk id="200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5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6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7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8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9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0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1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2" creationId="{00000000-0000-0000-0000-000000000000}"/>
          </ac:spMkLst>
        </pc:spChg>
        <pc:spChg chg="mod">
          <ac:chgData name="张 智" userId="36bdf691fd3510be" providerId="LiveId" clId="{60D4F08A-1EBA-4F14-89F4-32FE0C142F72}" dt="2023-07-20T02:03:25.999" v="14678" actId="108"/>
          <ac:spMkLst>
            <pc:docMk/>
            <pc:sldMk cId="0" sldId="265"/>
            <ac:spMk id="213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4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5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6" creationId="{00000000-0000-0000-0000-000000000000}"/>
          </ac:spMkLst>
        </pc:sp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1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2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3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4" creationId="{00000000-0000-0000-0000-000000000000}"/>
          </ac:picMkLst>
        </pc:picChg>
      </pc:sldChg>
      <pc:sldChg chg="delSp modSp add mod modTransition modAnim modNotesTx">
        <pc:chgData name="张 智" userId="36bdf691fd3510be" providerId="LiveId" clId="{60D4F08A-1EBA-4F14-89F4-32FE0C142F72}" dt="2023-07-25T03:54:24.554" v="21405" actId="20577"/>
        <pc:sldMkLst>
          <pc:docMk/>
          <pc:sldMk cId="0" sldId="266"/>
        </pc:sldMkLst>
        <pc:spChg chg="mod">
          <ac:chgData name="张 智" userId="36bdf691fd3510be" providerId="LiveId" clId="{60D4F08A-1EBA-4F14-89F4-32FE0C142F72}" dt="2023-07-20T02:09:33.014" v="15146" actId="113"/>
          <ac:spMkLst>
            <pc:docMk/>
            <pc:sldMk cId="0" sldId="266"/>
            <ac:spMk id="218" creationId="{00000000-0000-0000-0000-000000000000}"/>
          </ac:spMkLst>
        </pc:spChg>
        <pc:spChg chg="mod">
          <ac:chgData name="张 智" userId="36bdf691fd3510be" providerId="LiveId" clId="{60D4F08A-1EBA-4F14-89F4-32FE0C142F72}" dt="2023-07-20T02:24:42.160" v="15578" actId="1076"/>
          <ac:spMkLst>
            <pc:docMk/>
            <pc:sldMk cId="0" sldId="266"/>
            <ac:spMk id="21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1.918" v="16338" actId="478"/>
          <ac:spMkLst>
            <pc:docMk/>
            <pc:sldMk cId="0" sldId="266"/>
            <ac:spMk id="220" creationId="{00000000-0000-0000-0000-000000000000}"/>
          </ac:spMkLst>
        </pc:spChg>
        <pc:grpChg chg="mod">
          <ac:chgData name="张 智" userId="36bdf691fd3510be" providerId="LiveId" clId="{60D4F08A-1EBA-4F14-89F4-32FE0C142F72}" dt="2023-07-20T02:24:46.127" v="15579" actId="1076"/>
          <ac:grpSpMkLst>
            <pc:docMk/>
            <pc:sldMk cId="0" sldId="266"/>
            <ac:grpSpMk id="223" creationId="{00000000-0000-0000-0000-000000000000}"/>
          </ac:grpSpMkLst>
        </pc:grpChg>
        <pc:picChg chg="mod">
          <ac:chgData name="张 智" userId="36bdf691fd3510be" providerId="LiveId" clId="{60D4F08A-1EBA-4F14-89F4-32FE0C142F72}" dt="2023-07-20T02:24:46.127" v="15579" actId="1076"/>
          <ac:picMkLst>
            <pc:docMk/>
            <pc:sldMk cId="0" sldId="266"/>
            <ac:picMk id="224" creationId="{00000000-0000-0000-0000-000000000000}"/>
          </ac:picMkLst>
        </pc:picChg>
      </pc:sldChg>
      <pc:sldChg chg="delSp modSp add mod modTransition modAnim modNotesTx">
        <pc:chgData name="张 智" userId="36bdf691fd3510be" providerId="LiveId" clId="{60D4F08A-1EBA-4F14-89F4-32FE0C142F72}" dt="2023-07-25T03:53:50.828" v="21343" actId="20577"/>
        <pc:sldMkLst>
          <pc:docMk/>
          <pc:sldMk cId="0" sldId="267"/>
        </pc:sldMkLst>
        <pc:spChg chg="mod">
          <ac:chgData name="张 智" userId="36bdf691fd3510be" providerId="LiveId" clId="{60D4F08A-1EBA-4F14-89F4-32FE0C142F72}" dt="2023-07-20T02:11:28.125" v="15155" actId="113"/>
          <ac:spMkLst>
            <pc:docMk/>
            <pc:sldMk cId="0" sldId="267"/>
            <ac:spMk id="226" creationId="{00000000-0000-0000-0000-000000000000}"/>
          </ac:spMkLst>
        </pc:spChg>
        <pc:spChg chg="mod">
          <ac:chgData name="张 智" userId="36bdf691fd3510be" providerId="LiveId" clId="{60D4F08A-1EBA-4F14-89F4-32FE0C142F72}" dt="2023-07-20T02:26:30.215" v="15614" actId="20577"/>
          <ac:spMkLst>
            <pc:docMk/>
            <pc:sldMk cId="0" sldId="267"/>
            <ac:spMk id="22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7.652" v="16337" actId="478"/>
          <ac:spMkLst>
            <pc:docMk/>
            <pc:sldMk cId="0" sldId="267"/>
            <ac:spMk id="228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2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4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5" creationId="{00000000-0000-0000-0000-000000000000}"/>
          </ac:spMkLst>
        </pc:sp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29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0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1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6" creationId="{00000000-0000-0000-0000-000000000000}"/>
          </ac:picMkLst>
        </pc:picChg>
      </pc:sldChg>
      <pc:sldChg chg="delSp modSp add del mod modNotesTx">
        <pc:chgData name="张 智" userId="36bdf691fd3510be" providerId="LiveId" clId="{60D4F08A-1EBA-4F14-89F4-32FE0C142F72}" dt="2023-07-25T06:13:58.259" v="23192" actId="2696"/>
        <pc:sldMkLst>
          <pc:docMk/>
          <pc:sldMk cId="1068746973" sldId="268"/>
        </pc:sldMkLst>
        <pc:spChg chg="mod">
          <ac:chgData name="张 智" userId="36bdf691fd3510be" providerId="LiveId" clId="{60D4F08A-1EBA-4F14-89F4-32FE0C142F72}" dt="2023-07-18T07:37:51.441" v="6785" actId="1076"/>
          <ac:spMkLst>
            <pc:docMk/>
            <pc:sldMk cId="1068746973" sldId="268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18T07:47:19.450" v="7162" actId="20577"/>
          <ac:spMkLst>
            <pc:docMk/>
            <pc:sldMk cId="1068746973" sldId="268"/>
            <ac:spMk id="3" creationId="{F7DD7DCB-C7E2-1B4F-BD83-3B7AF005DD76}"/>
          </ac:spMkLst>
        </pc:spChg>
        <pc:spChg chg="del">
          <ac:chgData name="张 智" userId="36bdf691fd3510be" providerId="LiveId" clId="{60D4F08A-1EBA-4F14-89F4-32FE0C142F72}" dt="2023-07-18T07:38:06.344" v="6794" actId="478"/>
          <ac:spMkLst>
            <pc:docMk/>
            <pc:sldMk cId="1068746973" sldId="268"/>
            <ac:spMk id="4" creationId="{5293465A-4C2A-754E-8F5A-63A08A730A0E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12.817" v="16335" actId="478"/>
        <pc:sldMkLst>
          <pc:docMk/>
          <pc:sldMk cId="0" sldId="269"/>
        </pc:sldMkLst>
        <pc:spChg chg="add del mod">
          <ac:chgData name="张 智" userId="36bdf691fd3510be" providerId="LiveId" clId="{60D4F08A-1EBA-4F14-89F4-32FE0C142F72}" dt="2023-07-20T02:19:25.898" v="15450" actId="478"/>
          <ac:spMkLst>
            <pc:docMk/>
            <pc:sldMk cId="0" sldId="269"/>
            <ac:spMk id="8" creationId="{8801CE7B-F756-49C4-84FF-108CE30C369C}"/>
          </ac:spMkLst>
        </pc:spChg>
        <pc:spChg chg="mod">
          <ac:chgData name="张 智" userId="36bdf691fd3510be" providerId="LiveId" clId="{60D4F08A-1EBA-4F14-89F4-32FE0C142F72}" dt="2023-07-20T02:18:21.016" v="15297" actId="1076"/>
          <ac:spMkLst>
            <pc:docMk/>
            <pc:sldMk cId="0" sldId="269"/>
            <ac:spMk id="250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2.817" v="16335" actId="478"/>
          <ac:spMkLst>
            <pc:docMk/>
            <pc:sldMk cId="0" sldId="269"/>
            <ac:spMk id="252" creationId="{00000000-0000-0000-0000-000000000000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09.803" v="16334" actId="478"/>
        <pc:sldMkLst>
          <pc:docMk/>
          <pc:sldMk cId="0" sldId="270"/>
        </pc:sldMkLst>
        <pc:spChg chg="add del mod">
          <ac:chgData name="张 智" userId="36bdf691fd3510be" providerId="LiveId" clId="{60D4F08A-1EBA-4F14-89F4-32FE0C142F72}" dt="2023-07-20T02:19:41.321" v="15452" actId="478"/>
          <ac:spMkLst>
            <pc:docMk/>
            <pc:sldMk cId="0" sldId="270"/>
            <ac:spMk id="3" creationId="{8B198363-386E-4170-BFDE-D106295B95F1}"/>
          </ac:spMkLst>
        </pc:spChg>
        <pc:spChg chg="add mod">
          <ac:chgData name="张 智" userId="36bdf691fd3510be" providerId="LiveId" clId="{60D4F08A-1EBA-4F14-89F4-32FE0C142F72}" dt="2023-07-20T02:19:41.601" v="15453"/>
          <ac:spMkLst>
            <pc:docMk/>
            <pc:sldMk cId="0" sldId="270"/>
            <ac:spMk id="10" creationId="{E0E15410-F758-4449-AE72-3360BD435F05}"/>
          </ac:spMkLst>
        </pc:spChg>
        <pc:spChg chg="del">
          <ac:chgData name="张 智" userId="36bdf691fd3510be" providerId="LiveId" clId="{60D4F08A-1EBA-4F14-89F4-32FE0C142F72}" dt="2023-07-20T02:19:38.731" v="15451" actId="478"/>
          <ac:spMkLst>
            <pc:docMk/>
            <pc:sldMk cId="0" sldId="270"/>
            <ac:spMk id="25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9.803" v="16334" actId="478"/>
          <ac:spMkLst>
            <pc:docMk/>
            <pc:sldMk cId="0" sldId="270"/>
            <ac:spMk id="259" creationId="{00000000-0000-0000-0000-000000000000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06.581" v="16333" actId="478"/>
        <pc:sldMkLst>
          <pc:docMk/>
          <pc:sldMk cId="0" sldId="271"/>
        </pc:sldMkLst>
        <pc:spChg chg="add del mod">
          <ac:chgData name="张 智" userId="36bdf691fd3510be" providerId="LiveId" clId="{60D4F08A-1EBA-4F14-89F4-32FE0C142F72}" dt="2023-07-20T02:20:10.085" v="15488" actId="478"/>
          <ac:spMkLst>
            <pc:docMk/>
            <pc:sldMk cId="0" sldId="271"/>
            <ac:spMk id="3" creationId="{0E187988-A281-4199-AB7F-F8F21961A766}"/>
          </ac:spMkLst>
        </pc:spChg>
        <pc:spChg chg="add mod">
          <ac:chgData name="张 智" userId="36bdf691fd3510be" providerId="LiveId" clId="{60D4F08A-1EBA-4F14-89F4-32FE0C142F72}" dt="2023-07-20T02:20:10.478" v="15489"/>
          <ac:spMkLst>
            <pc:docMk/>
            <pc:sldMk cId="0" sldId="271"/>
            <ac:spMk id="11" creationId="{25EF1D31-8ECD-46AD-8C1D-FCC732A09E51}"/>
          </ac:spMkLst>
        </pc:spChg>
        <pc:spChg chg="del">
          <ac:chgData name="张 智" userId="36bdf691fd3510be" providerId="LiveId" clId="{60D4F08A-1EBA-4F14-89F4-32FE0C142F72}" dt="2023-07-20T02:20:08.001" v="15487" actId="478"/>
          <ac:spMkLst>
            <pc:docMk/>
            <pc:sldMk cId="0" sldId="271"/>
            <ac:spMk id="264" creationId="{00000000-0000-0000-0000-000000000000}"/>
          </ac:spMkLst>
        </pc:spChg>
        <pc:spChg chg="mod">
          <ac:chgData name="张 智" userId="36bdf691fd3510be" providerId="LiveId" clId="{60D4F08A-1EBA-4F14-89F4-32FE0C142F72}" dt="2023-07-20T02:23:44.260" v="15572" actId="20577"/>
          <ac:spMkLst>
            <pc:docMk/>
            <pc:sldMk cId="0" sldId="271"/>
            <ac:spMk id="265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6.581" v="16333" actId="478"/>
          <ac:spMkLst>
            <pc:docMk/>
            <pc:sldMk cId="0" sldId="271"/>
            <ac:spMk id="266" creationId="{00000000-0000-0000-0000-000000000000}"/>
          </ac:spMkLst>
        </pc:spChg>
      </pc:sldChg>
      <pc:sldChg chg="addSp delSp modSp add mod modTransition">
        <pc:chgData name="张 智" userId="36bdf691fd3510be" providerId="LiveId" clId="{60D4F08A-1EBA-4F14-89F4-32FE0C142F72}" dt="2023-07-20T02:47:41.075" v="16560" actId="20577"/>
        <pc:sldMkLst>
          <pc:docMk/>
          <pc:sldMk cId="0" sldId="272"/>
        </pc:sldMkLst>
        <pc:spChg chg="add del mod">
          <ac:chgData name="张 智" userId="36bdf691fd3510be" providerId="LiveId" clId="{60D4F08A-1EBA-4F14-89F4-32FE0C142F72}" dt="2023-07-20T02:21:50.391" v="15545" actId="478"/>
          <ac:spMkLst>
            <pc:docMk/>
            <pc:sldMk cId="0" sldId="272"/>
            <ac:spMk id="3" creationId="{13C33371-E31A-486D-8989-FA9417A2CCE6}"/>
          </ac:spMkLst>
        </pc:spChg>
        <pc:spChg chg="add mod">
          <ac:chgData name="张 智" userId="36bdf691fd3510be" providerId="LiveId" clId="{60D4F08A-1EBA-4F14-89F4-32FE0C142F72}" dt="2023-07-20T02:47:41.075" v="16560" actId="20577"/>
          <ac:spMkLst>
            <pc:docMk/>
            <pc:sldMk cId="0" sldId="272"/>
            <ac:spMk id="11" creationId="{89EAEC35-E864-4011-8864-61B6736536FD}"/>
          </ac:spMkLst>
        </pc:spChg>
        <pc:spChg chg="del">
          <ac:chgData name="张 智" userId="36bdf691fd3510be" providerId="LiveId" clId="{60D4F08A-1EBA-4F14-89F4-32FE0C142F72}" dt="2023-07-20T02:21:48.054" v="15544" actId="478"/>
          <ac:spMkLst>
            <pc:docMk/>
            <pc:sldMk cId="0" sldId="272"/>
            <ac:spMk id="272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3.551" v="16332" actId="478"/>
          <ac:spMkLst>
            <pc:docMk/>
            <pc:sldMk cId="0" sldId="272"/>
            <ac:spMk id="274" creationId="{00000000-0000-0000-0000-000000000000}"/>
          </ac:spMkLst>
        </pc:spChg>
      </pc:sldChg>
      <pc:sldChg chg="addSp delSp modSp add del mod modNotesTx">
        <pc:chgData name="张 智" userId="36bdf691fd3510be" providerId="LiveId" clId="{60D4F08A-1EBA-4F14-89F4-32FE0C142F72}" dt="2023-07-18T07:25:31.943" v="6615" actId="2696"/>
        <pc:sldMkLst>
          <pc:docMk/>
          <pc:sldMk cId="182683393" sldId="272"/>
        </pc:sldMkLst>
        <pc:spChg chg="mod">
          <ac:chgData name="张 智" userId="36bdf691fd3510be" providerId="LiveId" clId="{60D4F08A-1EBA-4F14-89F4-32FE0C142F72}" dt="2023-07-18T07:20:09.855" v="6492" actId="14100"/>
          <ac:spMkLst>
            <pc:docMk/>
            <pc:sldMk cId="182683393" sldId="272"/>
            <ac:spMk id="2" creationId="{92B3B218-E6B7-E949-9413-DBDFA9A361B9}"/>
          </ac:spMkLst>
        </pc:spChg>
        <pc:spChg chg="del">
          <ac:chgData name="张 智" userId="36bdf691fd3510be" providerId="LiveId" clId="{60D4F08A-1EBA-4F14-89F4-32FE0C142F72}" dt="2023-07-18T06:15:20.785" v="4342" actId="478"/>
          <ac:spMkLst>
            <pc:docMk/>
            <pc:sldMk cId="182683393" sldId="272"/>
            <ac:spMk id="3" creationId="{13DB3674-2D4B-8645-8753-8E30E629B377}"/>
          </ac:spMkLst>
        </pc:spChg>
        <pc:spChg chg="add del mod">
          <ac:chgData name="张 智" userId="36bdf691fd3510be" providerId="LiveId" clId="{60D4F08A-1EBA-4F14-89F4-32FE0C142F72}" dt="2023-07-18T06:15:22.989" v="4343" actId="478"/>
          <ac:spMkLst>
            <pc:docMk/>
            <pc:sldMk cId="182683393" sldId="272"/>
            <ac:spMk id="5" creationId="{4A98C323-2FD8-47BA-98C1-53834DF754AE}"/>
          </ac:spMkLst>
        </pc:spChg>
        <pc:spChg chg="add del mod">
          <ac:chgData name="张 智" userId="36bdf691fd3510be" providerId="LiveId" clId="{60D4F08A-1EBA-4F14-89F4-32FE0C142F72}" dt="2023-07-18T07:18:53.308" v="6480"/>
          <ac:spMkLst>
            <pc:docMk/>
            <pc:sldMk cId="182683393" sldId="272"/>
            <ac:spMk id="6" creationId="{7B5C8536-C8FE-4D5C-96BD-AA9D22A2E81B}"/>
          </ac:spMkLst>
        </pc:spChg>
        <pc:spChg chg="add del mod">
          <ac:chgData name="张 智" userId="36bdf691fd3510be" providerId="LiveId" clId="{60D4F08A-1EBA-4F14-89F4-32FE0C142F72}" dt="2023-07-18T07:18:45.663" v="6476" actId="478"/>
          <ac:spMkLst>
            <pc:docMk/>
            <pc:sldMk cId="182683393" sldId="272"/>
            <ac:spMk id="8" creationId="{930EBEEB-DAFA-4589-983C-E3525299EA2E}"/>
          </ac:spMkLst>
        </pc:spChg>
        <pc:spChg chg="add del mod">
          <ac:chgData name="张 智" userId="36bdf691fd3510be" providerId="LiveId" clId="{60D4F08A-1EBA-4F14-89F4-32FE0C142F72}" dt="2023-07-18T07:18:44.379" v="6474"/>
          <ac:spMkLst>
            <pc:docMk/>
            <pc:sldMk cId="182683393" sldId="272"/>
            <ac:spMk id="9" creationId="{54B71F9D-EFB8-4F5E-9869-7ECAC0B49284}"/>
          </ac:spMkLst>
        </pc:spChg>
        <pc:spChg chg="add del">
          <ac:chgData name="张 智" userId="36bdf691fd3510be" providerId="LiveId" clId="{60D4F08A-1EBA-4F14-89F4-32FE0C142F72}" dt="2023-07-18T07:18:51.851" v="6478"/>
          <ac:spMkLst>
            <pc:docMk/>
            <pc:sldMk cId="182683393" sldId="272"/>
            <ac:spMk id="10" creationId="{D5861B19-2581-4C9B-8340-22C71789EA92}"/>
          </ac:spMkLst>
        </pc:spChg>
        <pc:spChg chg="add mod">
          <ac:chgData name="张 智" userId="36bdf691fd3510be" providerId="LiveId" clId="{60D4F08A-1EBA-4F14-89F4-32FE0C142F72}" dt="2023-07-18T07:25:24.406" v="6614" actId="1076"/>
          <ac:spMkLst>
            <pc:docMk/>
            <pc:sldMk cId="182683393" sldId="272"/>
            <ac:spMk id="11" creationId="{F045903A-0CAC-4E93-9C86-984C666BEE5B}"/>
          </ac:spMkLst>
        </pc:spChg>
      </pc:sldChg>
      <pc:sldChg chg="modSp add mod modNotesTx">
        <pc:chgData name="张 智" userId="36bdf691fd3510be" providerId="LiveId" clId="{60D4F08A-1EBA-4F14-89F4-32FE0C142F72}" dt="2023-07-25T02:42:38.749" v="20124" actId="20577"/>
        <pc:sldMkLst>
          <pc:docMk/>
          <pc:sldMk cId="1469224897" sldId="273"/>
        </pc:sldMkLst>
        <pc:spChg chg="mod">
          <ac:chgData name="张 智" userId="36bdf691fd3510be" providerId="LiveId" clId="{60D4F08A-1EBA-4F14-89F4-32FE0C142F72}" dt="2023-07-06T07:22:58.741" v="3390" actId="113"/>
          <ac:spMkLst>
            <pc:docMk/>
            <pc:sldMk cId="1469224897" sldId="273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25T02:41:14.861" v="20102" actId="20577"/>
          <ac:spMkLst>
            <pc:docMk/>
            <pc:sldMk cId="1469224897" sldId="273"/>
            <ac:spMk id="3" creationId="{56279952-E4DB-7445-83D2-1C8ADC55F074}"/>
          </ac:spMkLst>
        </pc:spChg>
      </pc:sldChg>
      <pc:sldChg chg="modSp add mod modNotesTx">
        <pc:chgData name="张 智" userId="36bdf691fd3510be" providerId="LiveId" clId="{60D4F08A-1EBA-4F14-89F4-32FE0C142F72}" dt="2023-07-25T03:21:36.425" v="20622" actId="20577"/>
        <pc:sldMkLst>
          <pc:docMk/>
          <pc:sldMk cId="1892611882" sldId="274"/>
        </pc:sldMkLst>
        <pc:spChg chg="mod">
          <ac:chgData name="张 智" userId="36bdf691fd3510be" providerId="LiveId" clId="{60D4F08A-1EBA-4F14-89F4-32FE0C142F72}" dt="2023-07-06T08:39:10.833" v="3848" actId="1076"/>
          <ac:spMkLst>
            <pc:docMk/>
            <pc:sldMk cId="1892611882" sldId="274"/>
            <ac:spMk id="2" creationId="{DDA4E7FC-13D5-D64F-970D-EE15EF0A474C}"/>
          </ac:spMkLst>
        </pc:spChg>
        <pc:spChg chg="mod">
          <ac:chgData name="张 智" userId="36bdf691fd3510be" providerId="LiveId" clId="{60D4F08A-1EBA-4F14-89F4-32FE0C142F72}" dt="2023-07-25T03:20:41.111" v="20597" actId="20577"/>
          <ac:spMkLst>
            <pc:docMk/>
            <pc:sldMk cId="1892611882" sldId="274"/>
            <ac:spMk id="3" creationId="{D414E03A-E6FC-764F-9D80-282B98177B8B}"/>
          </ac:spMkLst>
        </pc:spChg>
      </pc:sldChg>
      <pc:sldChg chg="delSp modSp add mod modTransition modAnim modNotesTx">
        <pc:chgData name="张 智" userId="36bdf691fd3510be" providerId="LiveId" clId="{60D4F08A-1EBA-4F14-89F4-32FE0C142F72}" dt="2023-07-20T02:40:00.726" v="16331" actId="478"/>
        <pc:sldMkLst>
          <pc:docMk/>
          <pc:sldMk cId="0" sldId="275"/>
        </pc:sldMkLst>
        <pc:spChg chg="mod">
          <ac:chgData name="张 智" userId="36bdf691fd3510be" providerId="LiveId" clId="{60D4F08A-1EBA-4F14-89F4-32FE0C142F72}" dt="2023-07-20T02:22:02.747" v="15547" actId="113"/>
          <ac:spMkLst>
            <pc:docMk/>
            <pc:sldMk cId="0" sldId="275"/>
            <ac:spMk id="293" creationId="{00000000-0000-0000-0000-000000000000}"/>
          </ac:spMkLst>
        </pc:spChg>
        <pc:spChg chg="mod">
          <ac:chgData name="张 智" userId="36bdf691fd3510be" providerId="LiveId" clId="{60D4F08A-1EBA-4F14-89F4-32FE0C142F72}" dt="2023-07-20T02:28:18.275" v="15718" actId="20577"/>
          <ac:spMkLst>
            <pc:docMk/>
            <pc:sldMk cId="0" sldId="275"/>
            <ac:spMk id="294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0.726" v="16331" actId="478"/>
          <ac:spMkLst>
            <pc:docMk/>
            <pc:sldMk cId="0" sldId="275"/>
            <ac:spMk id="295" creationId="{00000000-0000-0000-0000-000000000000}"/>
          </ac:spMkLst>
        </pc:spChg>
      </pc:sldChg>
      <pc:sldChg chg="addSp delSp modSp add mod modNotesTx">
        <pc:chgData name="张 智" userId="36bdf691fd3510be" providerId="LiveId" clId="{60D4F08A-1EBA-4F14-89F4-32FE0C142F72}" dt="2023-07-25T02:29:04.280" v="19819" actId="20577"/>
        <pc:sldMkLst>
          <pc:docMk/>
          <pc:sldMk cId="4215697357" sldId="276"/>
        </pc:sldMkLst>
        <pc:spChg chg="mod">
          <ac:chgData name="张 智" userId="36bdf691fd3510be" providerId="LiveId" clId="{60D4F08A-1EBA-4F14-89F4-32FE0C142F72}" dt="2023-07-04T07:22:13.745" v="2732" actId="113"/>
          <ac:spMkLst>
            <pc:docMk/>
            <pc:sldMk cId="4215697357" sldId="276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04T07:40:36.641" v="2923" actId="2711"/>
          <ac:spMkLst>
            <pc:docMk/>
            <pc:sldMk cId="4215697357" sldId="276"/>
            <ac:spMk id="6" creationId="{823E95F5-393A-43E7-9F14-C47021EF0545}"/>
          </ac:spMkLst>
        </pc:spChg>
        <pc:spChg chg="add del mod">
          <ac:chgData name="张 智" userId="36bdf691fd3510be" providerId="LiveId" clId="{60D4F08A-1EBA-4F14-89F4-32FE0C142F72}" dt="2023-07-04T07:40:49.298" v="2926" actId="2711"/>
          <ac:spMkLst>
            <pc:docMk/>
            <pc:sldMk cId="4215697357" sldId="276"/>
            <ac:spMk id="7" creationId="{0B403A3E-5FF0-4752-8688-39CA304628D9}"/>
          </ac:spMkLst>
        </pc:spChg>
        <pc:spChg chg="add mod">
          <ac:chgData name="张 智" userId="36bdf691fd3510be" providerId="LiveId" clId="{60D4F08A-1EBA-4F14-89F4-32FE0C142F72}" dt="2023-07-04T07:40:44.770" v="2925" actId="2711"/>
          <ac:spMkLst>
            <pc:docMk/>
            <pc:sldMk cId="4215697357" sldId="276"/>
            <ac:spMk id="21" creationId="{516D40A9-D65A-4AD7-A072-B3C761F645A8}"/>
          </ac:spMkLst>
        </pc:spChg>
        <pc:spChg chg="add mod">
          <ac:chgData name="张 智" userId="36bdf691fd3510be" providerId="LiveId" clId="{60D4F08A-1EBA-4F14-89F4-32FE0C142F72}" dt="2023-07-04T07:40:40.457" v="2924" actId="2711"/>
          <ac:spMkLst>
            <pc:docMk/>
            <pc:sldMk cId="4215697357" sldId="276"/>
            <ac:spMk id="22" creationId="{FFE11DEE-2125-473A-A3E5-47875C61326D}"/>
          </ac:spMkLst>
        </pc:spChg>
        <pc:picChg chg="del mod">
          <ac:chgData name="张 智" userId="36bdf691fd3510be" providerId="LiveId" clId="{60D4F08A-1EBA-4F14-89F4-32FE0C142F72}" dt="2023-07-04T07:25:44.832" v="2739" actId="478"/>
          <ac:picMkLst>
            <pc:docMk/>
            <pc:sldMk cId="4215697357" sldId="276"/>
            <ac:picMk id="8" creationId="{F05E67AE-748B-4DD2-BBBB-132C13AE2F10}"/>
          </ac:picMkLst>
        </pc:picChg>
        <pc:picChg chg="del mod">
          <ac:chgData name="张 智" userId="36bdf691fd3510be" providerId="LiveId" clId="{60D4F08A-1EBA-4F14-89F4-32FE0C142F72}" dt="2023-07-04T07:27:09.463" v="2758" actId="478"/>
          <ac:picMkLst>
            <pc:docMk/>
            <pc:sldMk cId="4215697357" sldId="276"/>
            <ac:picMk id="9" creationId="{DBFD782F-6DB3-44CB-93E1-1369FE8A4CD8}"/>
          </ac:picMkLst>
        </pc:picChg>
        <pc:picChg chg="del mod">
          <ac:chgData name="张 智" userId="36bdf691fd3510be" providerId="LiveId" clId="{60D4F08A-1EBA-4F14-89F4-32FE0C142F72}" dt="2023-07-04T07:26:29.613" v="2748" actId="478"/>
          <ac:picMkLst>
            <pc:docMk/>
            <pc:sldMk cId="4215697357" sldId="276"/>
            <ac:picMk id="10" creationId="{797F3C57-02FA-428C-A778-B759394DDF9D}"/>
          </ac:picMkLst>
        </pc:picChg>
        <pc:picChg chg="del mod">
          <ac:chgData name="张 智" userId="36bdf691fd3510be" providerId="LiveId" clId="{60D4F08A-1EBA-4F14-89F4-32FE0C142F72}" dt="2023-07-04T07:26:55.679" v="2753" actId="478"/>
          <ac:picMkLst>
            <pc:docMk/>
            <pc:sldMk cId="4215697357" sldId="276"/>
            <ac:picMk id="12" creationId="{ACAF34E7-08E1-420F-9551-3100E69AB4E5}"/>
          </ac:picMkLst>
        </pc:picChg>
        <pc:picChg chg="del mod">
          <ac:chgData name="张 智" userId="36bdf691fd3510be" providerId="LiveId" clId="{60D4F08A-1EBA-4F14-89F4-32FE0C142F72}" dt="2023-07-04T07:26:52.698" v="2752" actId="478"/>
          <ac:picMkLst>
            <pc:docMk/>
            <pc:sldMk cId="4215697357" sldId="276"/>
            <ac:picMk id="13" creationId="{0D46826F-B963-4827-996D-E27EC5110F4C}"/>
          </ac:picMkLst>
        </pc:picChg>
        <pc:picChg chg="mod">
          <ac:chgData name="张 智" userId="36bdf691fd3510be" providerId="LiveId" clId="{60D4F08A-1EBA-4F14-89F4-32FE0C142F72}" dt="2023-07-04T07:29:18.703" v="2785" actId="14100"/>
          <ac:picMkLst>
            <pc:docMk/>
            <pc:sldMk cId="4215697357" sldId="276"/>
            <ac:picMk id="14" creationId="{7F27A32D-012E-487E-9F76-F978F9DC8995}"/>
          </ac:picMkLst>
        </pc:picChg>
        <pc:picChg chg="add del mod">
          <ac:chgData name="张 智" userId="36bdf691fd3510be" providerId="LiveId" clId="{60D4F08A-1EBA-4F14-89F4-32FE0C142F72}" dt="2023-07-04T07:37:34.241" v="2852" actId="1076"/>
          <ac:picMkLst>
            <pc:docMk/>
            <pc:sldMk cId="4215697357" sldId="276"/>
            <ac:picMk id="15" creationId="{2353EA15-6D79-4240-8A66-C5BA33A3D680}"/>
          </ac:picMkLst>
        </pc:picChg>
        <pc:picChg chg="del mod">
          <ac:chgData name="张 智" userId="36bdf691fd3510be" providerId="LiveId" clId="{60D4F08A-1EBA-4F14-89F4-32FE0C142F72}" dt="2023-07-04T07:32:41.569" v="2799" actId="478"/>
          <ac:picMkLst>
            <pc:docMk/>
            <pc:sldMk cId="4215697357" sldId="276"/>
            <ac:picMk id="16" creationId="{8252029B-0A24-443A-B7AA-70B1B97D6582}"/>
          </ac:picMkLst>
        </pc:picChg>
        <pc:picChg chg="add del mod">
          <ac:chgData name="张 智" userId="36bdf691fd3510be" providerId="LiveId" clId="{60D4F08A-1EBA-4F14-89F4-32FE0C142F72}" dt="2023-07-04T07:32:41.569" v="2799" actId="478"/>
          <ac:picMkLst>
            <pc:docMk/>
            <pc:sldMk cId="4215697357" sldId="276"/>
            <ac:picMk id="17" creationId="{DC86890E-BE9B-479D-8947-F7A270DDA0DF}"/>
          </ac:picMkLst>
        </pc:picChg>
        <pc:picChg chg="del mod">
          <ac:chgData name="张 智" userId="36bdf691fd3510be" providerId="LiveId" clId="{60D4F08A-1EBA-4F14-89F4-32FE0C142F72}" dt="2023-07-04T07:26:18.693" v="2744" actId="478"/>
          <ac:picMkLst>
            <pc:docMk/>
            <pc:sldMk cId="4215697357" sldId="276"/>
            <ac:picMk id="18" creationId="{09343FFF-DDA6-4428-8195-479D6EBE76AE}"/>
          </ac:picMkLst>
        </pc:picChg>
        <pc:picChg chg="add mod">
          <ac:chgData name="张 智" userId="36bdf691fd3510be" providerId="LiveId" clId="{60D4F08A-1EBA-4F14-89F4-32FE0C142F72}" dt="2023-07-04T07:35:43.239" v="2818" actId="1076"/>
          <ac:picMkLst>
            <pc:docMk/>
            <pc:sldMk cId="4215697357" sldId="276"/>
            <ac:picMk id="19" creationId="{50BADE94-329D-43E5-AB76-040A1E95DAD0}"/>
          </ac:picMkLst>
        </pc:picChg>
        <pc:picChg chg="add mod">
          <ac:chgData name="张 智" userId="36bdf691fd3510be" providerId="LiveId" clId="{60D4F08A-1EBA-4F14-89F4-32FE0C142F72}" dt="2023-07-04T07:35:46.175" v="2819" actId="1076"/>
          <ac:picMkLst>
            <pc:docMk/>
            <pc:sldMk cId="4215697357" sldId="276"/>
            <ac:picMk id="20" creationId="{FBB93BFE-115B-470A-9D2C-2ACF686B9C7F}"/>
          </ac:picMkLst>
        </pc:picChg>
      </pc:sldChg>
      <pc:sldChg chg="addSp delSp modSp add mod modTransition modAnim modNotesTx">
        <pc:chgData name="张 智" userId="36bdf691fd3510be" providerId="LiveId" clId="{60D4F08A-1EBA-4F14-89F4-32FE0C142F72}" dt="2023-07-25T04:18:49.991" v="22250" actId="20577"/>
        <pc:sldMkLst>
          <pc:docMk/>
          <pc:sldMk cId="0" sldId="287"/>
        </pc:sldMkLst>
        <pc:spChg chg="add mod">
          <ac:chgData name="张 智" userId="36bdf691fd3510be" providerId="LiveId" clId="{60D4F08A-1EBA-4F14-89F4-32FE0C142F72}" dt="2023-07-25T04:13:54.942" v="21849" actId="27636"/>
          <ac:spMkLst>
            <pc:docMk/>
            <pc:sldMk cId="0" sldId="287"/>
            <ac:spMk id="9" creationId="{4F1FE7BB-7AD6-439A-8F07-0EA0B903398E}"/>
          </ac:spMkLst>
        </pc:spChg>
        <pc:spChg chg="mod">
          <ac:chgData name="张 智" userId="36bdf691fd3510be" providerId="LiveId" clId="{60D4F08A-1EBA-4F14-89F4-32FE0C142F72}" dt="2023-07-25T04:13:38.647" v="21845" actId="14100"/>
          <ac:spMkLst>
            <pc:docMk/>
            <pc:sldMk cId="0" sldId="287"/>
            <ac:spMk id="395" creationId="{00000000-0000-0000-0000-000000000000}"/>
          </ac:spMkLst>
        </pc:spChg>
        <pc:spChg chg="mod">
          <ac:chgData name="张 智" userId="36bdf691fd3510be" providerId="LiveId" clId="{60D4F08A-1EBA-4F14-89F4-32FE0C142F72}" dt="2023-07-25T04:17:16.954" v="22052" actId="20577"/>
          <ac:spMkLst>
            <pc:docMk/>
            <pc:sldMk cId="0" sldId="287"/>
            <ac:spMk id="396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39:49.615" v="16327" actId="478"/>
          <ac:spMkLst>
            <pc:docMk/>
            <pc:sldMk cId="0" sldId="287"/>
            <ac:spMk id="39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7:19.093" v="16555" actId="478"/>
          <ac:spMkLst>
            <pc:docMk/>
            <pc:sldMk cId="0" sldId="287"/>
            <ac:spMk id="398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5:06.665" v="16412" actId="478"/>
          <ac:spMkLst>
            <pc:docMk/>
            <pc:sldMk cId="0" sldId="287"/>
            <ac:spMk id="39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5:10.147" v="16414" actId="478"/>
          <ac:spMkLst>
            <pc:docMk/>
            <pc:sldMk cId="0" sldId="287"/>
            <ac:spMk id="400" creationId="{00000000-0000-0000-0000-000000000000}"/>
          </ac:spMkLst>
        </pc:spChg>
        <pc:grpChg chg="mod">
          <ac:chgData name="张 智" userId="36bdf691fd3510be" providerId="LiveId" clId="{60D4F08A-1EBA-4F14-89F4-32FE0C142F72}" dt="2023-07-25T04:13:42.351" v="21846" actId="1076"/>
          <ac:grpSpMkLst>
            <pc:docMk/>
            <pc:sldMk cId="0" sldId="287"/>
            <ac:grpSpMk id="405" creationId="{00000000-0000-0000-0000-000000000000}"/>
          </ac:grpSpMkLst>
        </pc:grpChg>
      </pc:sldChg>
      <pc:sldChg chg="delSp modSp add del mod modAnim modNotesTx">
        <pc:chgData name="张 智" userId="36bdf691fd3510be" providerId="LiveId" clId="{60D4F08A-1EBA-4F14-89F4-32FE0C142F72}" dt="2023-07-25T03:35:55.378" v="20907" actId="478"/>
        <pc:sldMkLst>
          <pc:docMk/>
          <pc:sldMk cId="2725329858" sldId="288"/>
        </pc:sldMkLst>
        <pc:spChg chg="mod">
          <ac:chgData name="张 智" userId="36bdf691fd3510be" providerId="LiveId" clId="{60D4F08A-1EBA-4F14-89F4-32FE0C142F72}" dt="2023-07-19T02:28:42.213" v="7429" actId="1076"/>
          <ac:spMkLst>
            <pc:docMk/>
            <pc:sldMk cId="2725329858" sldId="288"/>
            <ac:spMk id="407" creationId="{00000000-0000-0000-0000-000000000000}"/>
          </ac:spMkLst>
        </pc:spChg>
        <pc:spChg chg="del mod">
          <ac:chgData name="张 智" userId="36bdf691fd3510be" providerId="LiveId" clId="{60D4F08A-1EBA-4F14-89F4-32FE0C142F72}" dt="2023-07-25T03:35:55.378" v="20907" actId="478"/>
          <ac:spMkLst>
            <pc:docMk/>
            <pc:sldMk cId="2725329858" sldId="288"/>
            <ac:spMk id="409" creationId="{00000000-0000-0000-0000-000000000000}"/>
          </ac:spMkLst>
        </pc:spChg>
        <pc:spChg chg="mod">
          <ac:chgData name="张 智" userId="36bdf691fd3510be" providerId="LiveId" clId="{60D4F08A-1EBA-4F14-89F4-32FE0C142F72}" dt="2023-07-19T02:14:13.843" v="7246" actId="1076"/>
          <ac:spMkLst>
            <pc:docMk/>
            <pc:sldMk cId="2725329858" sldId="288"/>
            <ac:spMk id="410" creationId="{00000000-0000-0000-0000-000000000000}"/>
          </ac:spMkLst>
        </pc:spChg>
        <pc:picChg chg="mod">
          <ac:chgData name="张 智" userId="36bdf691fd3510be" providerId="LiveId" clId="{60D4F08A-1EBA-4F14-89F4-32FE0C142F72}" dt="2023-07-19T02:15:04.611" v="7255" actId="1076"/>
          <ac:picMkLst>
            <pc:docMk/>
            <pc:sldMk cId="2725329858" sldId="288"/>
            <ac:picMk id="408" creationId="{00000000-0000-0000-0000-000000000000}"/>
          </ac:picMkLst>
        </pc:picChg>
      </pc:sldChg>
      <pc:sldChg chg="modSp add del modTransition">
        <pc:chgData name="张 智" userId="36bdf691fd3510be" providerId="LiveId" clId="{60D4F08A-1EBA-4F14-89F4-32FE0C142F72}" dt="2023-07-19T02:14:33.779" v="7247" actId="2696"/>
        <pc:sldMkLst>
          <pc:docMk/>
          <pc:sldMk cId="0" sldId="289"/>
        </pc:sldMkLst>
        <pc:spChg chg="mod">
          <ac:chgData name="张 智" userId="36bdf691fd3510be" providerId="LiveId" clId="{60D4F08A-1EBA-4F14-89F4-32FE0C142F72}" dt="2023-07-19T02:13:30.125" v="7235"/>
          <ac:spMkLst>
            <pc:docMk/>
            <pc:sldMk cId="0" sldId="289"/>
            <ac:spMk id="413" creationId="{00000000-0000-0000-0000-000000000000}"/>
          </ac:spMkLst>
        </pc:spChg>
      </pc:sldChg>
      <pc:sldChg chg="modSp add del mod modAnim">
        <pc:chgData name="张 智" userId="36bdf691fd3510be" providerId="LiveId" clId="{60D4F08A-1EBA-4F14-89F4-32FE0C142F72}" dt="2023-07-19T02:28:16.073" v="7426" actId="2696"/>
        <pc:sldMkLst>
          <pc:docMk/>
          <pc:sldMk cId="93860654" sldId="289"/>
        </pc:sldMkLst>
        <pc:spChg chg="mod">
          <ac:chgData name="张 智" userId="36bdf691fd3510be" providerId="LiveId" clId="{60D4F08A-1EBA-4F14-89F4-32FE0C142F72}" dt="2023-07-19T02:15:54.523" v="7260" actId="113"/>
          <ac:spMkLst>
            <pc:docMk/>
            <pc:sldMk cId="93860654" sldId="289"/>
            <ac:spMk id="412" creationId="{00000000-0000-0000-0000-000000000000}"/>
          </ac:spMkLst>
        </pc:spChg>
        <pc:spChg chg="mod">
          <ac:chgData name="张 智" userId="36bdf691fd3510be" providerId="LiveId" clId="{60D4F08A-1EBA-4F14-89F4-32FE0C142F72}" dt="2023-07-19T02:16:58.154" v="7280" actId="403"/>
          <ac:spMkLst>
            <pc:docMk/>
            <pc:sldMk cId="93860654" sldId="289"/>
            <ac:spMk id="414" creationId="{00000000-0000-0000-0000-000000000000}"/>
          </ac:spMkLst>
        </pc:spChg>
        <pc:spChg chg="mod">
          <ac:chgData name="张 智" userId="36bdf691fd3510be" providerId="LiveId" clId="{60D4F08A-1EBA-4F14-89F4-32FE0C142F72}" dt="2023-07-19T02:17:11.730" v="7303" actId="20577"/>
          <ac:spMkLst>
            <pc:docMk/>
            <pc:sldMk cId="93860654" sldId="289"/>
            <ac:spMk id="415" creationId="{00000000-0000-0000-0000-000000000000}"/>
          </ac:spMkLst>
        </pc:spChg>
      </pc:sldChg>
      <pc:sldChg chg="modSp add del mod modTransition modAnim modNotesTx">
        <pc:chgData name="张 智" userId="36bdf691fd3510be" providerId="LiveId" clId="{60D4F08A-1EBA-4F14-89F4-32FE0C142F72}" dt="2023-07-25T03:41:20.698" v="21028" actId="20577"/>
        <pc:sldMkLst>
          <pc:docMk/>
          <pc:sldMk cId="23196158" sldId="290"/>
        </pc:sldMkLst>
        <pc:spChg chg="mod">
          <ac:chgData name="张 智" userId="36bdf691fd3510be" providerId="LiveId" clId="{60D4F08A-1EBA-4F14-89F4-32FE0C142F72}" dt="2023-07-19T02:28:31.984" v="7427" actId="113"/>
          <ac:spMkLst>
            <pc:docMk/>
            <pc:sldMk cId="23196158" sldId="290"/>
            <ac:spMk id="417" creationId="{00000000-0000-0000-0000-000000000000}"/>
          </ac:spMkLst>
        </pc:spChg>
        <pc:spChg chg="mod">
          <ac:chgData name="张 智" userId="36bdf691fd3510be" providerId="LiveId" clId="{60D4F08A-1EBA-4F14-89F4-32FE0C142F72}" dt="2023-07-25T03:37:42.626" v="20916" actId="5793"/>
          <ac:spMkLst>
            <pc:docMk/>
            <pc:sldMk cId="23196158" sldId="290"/>
            <ac:spMk id="418" creationId="{00000000-0000-0000-0000-000000000000}"/>
          </ac:spMkLst>
        </pc:spChg>
        <pc:spChg chg="mod">
          <ac:chgData name="张 智" userId="36bdf691fd3510be" providerId="LiveId" clId="{60D4F08A-1EBA-4F14-89F4-32FE0C142F72}" dt="2023-07-19T02:13:30.125" v="7235"/>
          <ac:spMkLst>
            <pc:docMk/>
            <pc:sldMk cId="23196158" sldId="290"/>
            <ac:spMk id="419" creationId="{00000000-0000-0000-0000-000000000000}"/>
          </ac:spMkLst>
        </pc:spChg>
        <pc:spChg chg="mod">
          <ac:chgData name="张 智" userId="36bdf691fd3510be" providerId="LiveId" clId="{60D4F08A-1EBA-4F14-89F4-32FE0C142F72}" dt="2023-07-19T02:27:53.198" v="7422" actId="1076"/>
          <ac:spMkLst>
            <pc:docMk/>
            <pc:sldMk cId="23196158" sldId="290"/>
            <ac:spMk id="420" creationId="{00000000-0000-0000-0000-000000000000}"/>
          </ac:spMkLst>
        </pc:spChg>
      </pc:sldChg>
      <pc:sldChg chg="delSp modSp add mod modNotesTx">
        <pc:chgData name="张 智" userId="36bdf691fd3510be" providerId="LiveId" clId="{60D4F08A-1EBA-4F14-89F4-32FE0C142F72}" dt="2023-07-25T04:09:25.995" v="21777" actId="20577"/>
        <pc:sldMkLst>
          <pc:docMk/>
          <pc:sldMk cId="1580396754" sldId="291"/>
        </pc:sldMkLst>
        <pc:spChg chg="mod">
          <ac:chgData name="张 智" userId="36bdf691fd3510be" providerId="LiveId" clId="{60D4F08A-1EBA-4F14-89F4-32FE0C142F72}" dt="2023-07-19T02:18:13.313" v="7314" actId="403"/>
          <ac:spMkLst>
            <pc:docMk/>
            <pc:sldMk cId="1580396754" sldId="291"/>
            <ac:spMk id="422" creationId="{00000000-0000-0000-0000-000000000000}"/>
          </ac:spMkLst>
        </pc:spChg>
        <pc:spChg chg="mod">
          <ac:chgData name="张 智" userId="36bdf691fd3510be" providerId="LiveId" clId="{60D4F08A-1EBA-4F14-89F4-32FE0C142F72}" dt="2023-07-19T03:40:42.016" v="8701" actId="20577"/>
          <ac:spMkLst>
            <pc:docMk/>
            <pc:sldMk cId="1580396754" sldId="291"/>
            <ac:spMk id="423" creationId="{00000000-0000-0000-0000-000000000000}"/>
          </ac:spMkLst>
        </pc:spChg>
        <pc:spChg chg="del">
          <ac:chgData name="张 智" userId="36bdf691fd3510be" providerId="LiveId" clId="{60D4F08A-1EBA-4F14-89F4-32FE0C142F72}" dt="2023-07-19T07:23:35.993" v="9658" actId="478"/>
          <ac:spMkLst>
            <pc:docMk/>
            <pc:sldMk cId="1580396754" sldId="291"/>
            <ac:spMk id="424" creationId="{00000000-0000-0000-0000-000000000000}"/>
          </ac:spMkLst>
        </pc:spChg>
      </pc:sldChg>
      <pc:sldChg chg="delSp modSp add del mod modTransition modAnim modNotesTx">
        <pc:chgData name="张 智" userId="36bdf691fd3510be" providerId="LiveId" clId="{60D4F08A-1EBA-4F14-89F4-32FE0C142F72}" dt="2023-07-21T07:08:54.361" v="17750" actId="2696"/>
        <pc:sldMkLst>
          <pc:docMk/>
          <pc:sldMk cId="0" sldId="293"/>
        </pc:sldMkLst>
        <pc:spChg chg="mod">
          <ac:chgData name="张 智" userId="36bdf691fd3510be" providerId="LiveId" clId="{60D4F08A-1EBA-4F14-89F4-32FE0C142F72}" dt="2023-07-19T03:46:58.047" v="8780" actId="113"/>
          <ac:spMkLst>
            <pc:docMk/>
            <pc:sldMk cId="0" sldId="293"/>
            <ac:spMk id="430" creationId="{00000000-0000-0000-0000-000000000000}"/>
          </ac:spMkLst>
        </pc:spChg>
        <pc:spChg chg="mod">
          <ac:chgData name="张 智" userId="36bdf691fd3510be" providerId="LiveId" clId="{60D4F08A-1EBA-4F14-89F4-32FE0C142F72}" dt="2023-07-19T07:26:23.208" v="9700" actId="20577"/>
          <ac:spMkLst>
            <pc:docMk/>
            <pc:sldMk cId="0" sldId="293"/>
            <ac:spMk id="431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39.410" v="9659" actId="478"/>
          <ac:spMkLst>
            <pc:docMk/>
            <pc:sldMk cId="0" sldId="293"/>
            <ac:spMk id="432" creationId="{00000000-0000-0000-0000-000000000000}"/>
          </ac:spMkLst>
        </pc:spChg>
      </pc:sldChg>
      <pc:sldChg chg="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4"/>
        </pc:sldMkLst>
        <pc:spChg chg="mod">
          <ac:chgData name="张 智" userId="36bdf691fd3510be" providerId="LiveId" clId="{60D4F08A-1EBA-4F14-89F4-32FE0C142F72}" dt="2023-07-19T03:47:57.958" v="8786" actId="1076"/>
          <ac:spMkLst>
            <pc:docMk/>
            <pc:sldMk cId="0" sldId="294"/>
            <ac:spMk id="434" creationId="{00000000-0000-0000-0000-000000000000}"/>
          </ac:spMkLst>
        </pc:spChg>
        <pc:spChg chg="mod">
          <ac:chgData name="张 智" userId="36bdf691fd3510be" providerId="LiveId" clId="{60D4F08A-1EBA-4F14-89F4-32FE0C142F72}" dt="2023-07-19T08:00:12.639" v="10940" actId="20577"/>
          <ac:spMkLst>
            <pc:docMk/>
            <pc:sldMk cId="0" sldId="294"/>
            <ac:spMk id="435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2.709" v="9660" actId="478"/>
          <ac:spMkLst>
            <pc:docMk/>
            <pc:sldMk cId="0" sldId="294"/>
            <ac:spMk id="436" creationId="{00000000-0000-0000-0000-000000000000}"/>
          </ac:spMkLst>
        </pc:spChg>
        <pc:spChg chg="mod">
          <ac:chgData name="张 智" userId="36bdf691fd3510be" providerId="LiveId" clId="{60D4F08A-1EBA-4F14-89F4-32FE0C142F72}" dt="2023-07-19T08:02:22.305" v="10992" actId="1076"/>
          <ac:spMkLst>
            <pc:docMk/>
            <pc:sldMk cId="0" sldId="294"/>
            <ac:spMk id="444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45" creationId="{00000000-0000-0000-0000-000000000000}"/>
          </ac:spMkLst>
        </pc:spChg>
        <pc:spChg chg="mod">
          <ac:chgData name="张 智" userId="36bdf691fd3510be" providerId="LiveId" clId="{60D4F08A-1EBA-4F14-89F4-32FE0C142F72}" dt="2023-07-19T08:01:56.687" v="10974" actId="2711"/>
          <ac:spMkLst>
            <pc:docMk/>
            <pc:sldMk cId="0" sldId="294"/>
            <ac:spMk id="447" creationId="{00000000-0000-0000-0000-000000000000}"/>
          </ac:spMkLst>
        </pc:spChg>
        <pc:spChg chg="mod">
          <ac:chgData name="张 智" userId="36bdf691fd3510be" providerId="LiveId" clId="{60D4F08A-1EBA-4F14-89F4-32FE0C142F72}" dt="2023-07-19T08:01:52.479" v="10973" actId="2711"/>
          <ac:spMkLst>
            <pc:docMk/>
            <pc:sldMk cId="0" sldId="294"/>
            <ac:spMk id="450" creationId="{00000000-0000-0000-0000-000000000000}"/>
          </ac:spMkLst>
        </pc:spChg>
        <pc:spChg chg="mod">
          <ac:chgData name="张 智" userId="36bdf691fd3510be" providerId="LiveId" clId="{60D4F08A-1EBA-4F14-89F4-32FE0C142F72}" dt="2023-07-19T08:05:25.558" v="11056" actId="207"/>
          <ac:spMkLst>
            <pc:docMk/>
            <pc:sldMk cId="0" sldId="294"/>
            <ac:spMk id="452" creationId="{00000000-0000-0000-0000-000000000000}"/>
          </ac:spMkLst>
        </pc:spChg>
        <pc:spChg chg="mod">
          <ac:chgData name="张 智" userId="36bdf691fd3510be" providerId="LiveId" clId="{60D4F08A-1EBA-4F14-89F4-32FE0C142F72}" dt="2023-07-19T08:05:25.962" v="11057" actId="1076"/>
          <ac:spMkLst>
            <pc:docMk/>
            <pc:sldMk cId="0" sldId="294"/>
            <ac:spMk id="453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5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6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7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8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6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6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2.541" v="10943" actId="478"/>
          <ac:spMkLst>
            <pc:docMk/>
            <pc:sldMk cId="0" sldId="294"/>
            <ac:spMk id="464" creationId="{00000000-0000-0000-0000-000000000000}"/>
          </ac:spMkLst>
        </pc:s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43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48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51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54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02:17.794" v="10991" actId="1036"/>
          <ac:picMkLst>
            <pc:docMk/>
            <pc:sldMk cId="0" sldId="294"/>
            <ac:picMk id="437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0:30.354" v="10942" actId="478"/>
          <ac:picMkLst>
            <pc:docMk/>
            <pc:sldMk cId="0" sldId="294"/>
            <ac:picMk id="43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0:25.745" v="10941" actId="478"/>
          <ac:picMkLst>
            <pc:docMk/>
            <pc:sldMk cId="0" sldId="294"/>
            <ac:picMk id="463" creationId="{00000000-0000-0000-0000-000000000000}"/>
          </ac:picMkLst>
        </pc:picChg>
      </pc:sldChg>
      <pc:sldChg chg="addSp 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5"/>
        </pc:sldMkLst>
        <pc:spChg chg="add mod">
          <ac:chgData name="张 智" userId="36bdf691fd3510be" providerId="LiveId" clId="{60D4F08A-1EBA-4F14-89F4-32FE0C142F72}" dt="2023-07-19T08:13:24.450" v="11341" actId="20577"/>
          <ac:spMkLst>
            <pc:docMk/>
            <pc:sldMk cId="0" sldId="295"/>
            <ac:spMk id="39" creationId="{55D0A06C-D491-4424-82BE-66DD546E798C}"/>
          </ac:spMkLst>
        </pc:spChg>
        <pc:spChg chg="mod">
          <ac:chgData name="张 智" userId="36bdf691fd3510be" providerId="LiveId" clId="{60D4F08A-1EBA-4F14-89F4-32FE0C142F72}" dt="2023-07-19T03:48:41.016" v="8813" actId="113"/>
          <ac:spMkLst>
            <pc:docMk/>
            <pc:sldMk cId="0" sldId="295"/>
            <ac:spMk id="466" creationId="{00000000-0000-0000-0000-000000000000}"/>
          </ac:spMkLst>
        </pc:spChg>
        <pc:spChg chg="mod">
          <ac:chgData name="张 智" userId="36bdf691fd3510be" providerId="LiveId" clId="{60D4F08A-1EBA-4F14-89F4-32FE0C142F72}" dt="2023-07-19T08:07:36.884" v="11116" actId="20577"/>
          <ac:spMkLst>
            <pc:docMk/>
            <pc:sldMk cId="0" sldId="295"/>
            <ac:spMk id="467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5.878" v="9661" actId="478"/>
          <ac:spMkLst>
            <pc:docMk/>
            <pc:sldMk cId="0" sldId="295"/>
            <ac:spMk id="46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3:04.448" v="10995" actId="478"/>
          <ac:spMkLst>
            <pc:docMk/>
            <pc:sldMk cId="0" sldId="295"/>
            <ac:spMk id="47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77" creationId="{00000000-0000-0000-0000-000000000000}"/>
          </ac:spMkLst>
        </pc:spChg>
        <pc:spChg chg="mod">
          <ac:chgData name="张 智" userId="36bdf691fd3510be" providerId="LiveId" clId="{60D4F08A-1EBA-4F14-89F4-32FE0C142F72}" dt="2023-07-19T08:06:04.360" v="11064" actId="1076"/>
          <ac:spMkLst>
            <pc:docMk/>
            <pc:sldMk cId="0" sldId="295"/>
            <ac:spMk id="479" creationId="{00000000-0000-0000-0000-000000000000}"/>
          </ac:spMkLst>
        </pc:spChg>
        <pc:spChg chg="mod">
          <ac:chgData name="张 智" userId="36bdf691fd3510be" providerId="LiveId" clId="{60D4F08A-1EBA-4F14-89F4-32FE0C142F72}" dt="2023-07-19T08:05:35.272" v="11058" actId="207"/>
          <ac:spMkLst>
            <pc:docMk/>
            <pc:sldMk cId="0" sldId="295"/>
            <ac:spMk id="481" creationId="{00000000-0000-0000-0000-000000000000}"/>
          </ac:spMkLst>
        </pc:spChg>
        <pc:spChg chg="mod">
          <ac:chgData name="张 智" userId="36bdf691fd3510be" providerId="LiveId" clId="{60D4F08A-1EBA-4F14-89F4-32FE0C142F72}" dt="2023-07-19T08:05:56.063" v="11062" actId="1076"/>
          <ac:spMkLst>
            <pc:docMk/>
            <pc:sldMk cId="0" sldId="295"/>
            <ac:spMk id="482" creationId="{00000000-0000-0000-0000-000000000000}"/>
          </ac:spMkLst>
        </pc:spChg>
        <pc:spChg chg="mod">
          <ac:chgData name="张 智" userId="36bdf691fd3510be" providerId="LiveId" clId="{60D4F08A-1EBA-4F14-89F4-32FE0C142F72}" dt="2023-07-19T08:05:02.721" v="11052" actId="207"/>
          <ac:spMkLst>
            <pc:docMk/>
            <pc:sldMk cId="0" sldId="295"/>
            <ac:spMk id="484" creationId="{00000000-0000-0000-0000-000000000000}"/>
          </ac:spMkLst>
        </pc:spChg>
        <pc:spChg chg="mod">
          <ac:chgData name="张 智" userId="36bdf691fd3510be" providerId="LiveId" clId="{60D4F08A-1EBA-4F14-89F4-32FE0C142F72}" dt="2023-07-19T08:05:49.616" v="11060" actId="207"/>
          <ac:spMkLst>
            <pc:docMk/>
            <pc:sldMk cId="0" sldId="295"/>
            <ac:spMk id="485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7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8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9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90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9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3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50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50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6.357" v="10994" actId="478"/>
          <ac:spMkLst>
            <pc:docMk/>
            <pc:sldMk cId="0" sldId="295"/>
            <ac:spMk id="503" creationId="{00000000-0000-0000-0000-000000000000}"/>
          </ac:spMkLst>
        </pc:s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75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0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3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6" creationId="{00000000-0000-0000-0000-000000000000}"/>
          </ac:grpSpMkLst>
        </pc:grpChg>
        <pc:picChg chg="add mod">
          <ac:chgData name="张 智" userId="36bdf691fd3510be" providerId="LiveId" clId="{60D4F08A-1EBA-4F14-89F4-32FE0C142F72}" dt="2023-07-19T08:06:12.570" v="11071" actId="1035"/>
          <ac:picMkLst>
            <pc:docMk/>
            <pc:sldMk cId="0" sldId="295"/>
            <ac:picMk id="38" creationId="{7C973C4A-AE85-42AE-8B83-E07AE0FFF3BD}"/>
          </ac:picMkLst>
        </pc:picChg>
        <pc:picChg chg="del mod">
          <ac:chgData name="张 智" userId="36bdf691fd3510be" providerId="LiveId" clId="{60D4F08A-1EBA-4F14-89F4-32FE0C142F72}" dt="2023-07-19T08:03:04.448" v="10995" actId="478"/>
          <ac:picMkLst>
            <pc:docMk/>
            <pc:sldMk cId="0" sldId="295"/>
            <ac:picMk id="469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70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5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6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500" creationId="{00000000-0000-0000-0000-000000000000}"/>
          </ac:picMkLst>
        </pc:picChg>
      </pc:sldChg>
      <pc:sldChg chg="addSp 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6"/>
        </pc:sldMkLst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39" creationId="{AB1E4B69-0618-4EE9-BE76-10C3ACCEB750}"/>
          </ac:spMkLst>
        </pc:spChg>
        <pc:spChg chg="mod">
          <ac:chgData name="张 智" userId="36bdf691fd3510be" providerId="LiveId" clId="{60D4F08A-1EBA-4F14-89F4-32FE0C142F72}" dt="2023-07-19T08:09:28.254" v="11182" actId="207"/>
          <ac:spMkLst>
            <pc:docMk/>
            <pc:sldMk cId="0" sldId="296"/>
            <ac:spMk id="44" creationId="{63F7906E-ECD0-463D-8AF9-589452F5AF8E}"/>
          </ac:spMkLst>
        </pc:spChg>
        <pc:spChg chg="mod">
          <ac:chgData name="张 智" userId="36bdf691fd3510be" providerId="LiveId" clId="{60D4F08A-1EBA-4F14-89F4-32FE0C142F72}" dt="2023-07-19T08:09:34.488" v="11184" actId="207"/>
          <ac:spMkLst>
            <pc:docMk/>
            <pc:sldMk cId="0" sldId="296"/>
            <ac:spMk id="45" creationId="{58933ECF-E4CC-439C-8C34-C9A1BDB1C7A2}"/>
          </ac:spMkLst>
        </pc:spChg>
        <pc:spChg chg="mod">
          <ac:chgData name="张 智" userId="36bdf691fd3510be" providerId="LiveId" clId="{60D4F08A-1EBA-4F14-89F4-32FE0C142F72}" dt="2023-07-19T08:09:23.118" v="11181" actId="207"/>
          <ac:spMkLst>
            <pc:docMk/>
            <pc:sldMk cId="0" sldId="296"/>
            <ac:spMk id="47" creationId="{82CD8169-065B-4CB5-8303-E473A4F9A43B}"/>
          </ac:spMkLst>
        </pc:spChg>
        <pc:spChg chg="mod">
          <ac:chgData name="张 智" userId="36bdf691fd3510be" providerId="LiveId" clId="{60D4F08A-1EBA-4F14-89F4-32FE0C142F72}" dt="2023-07-19T08:09:44.647" v="11188" actId="207"/>
          <ac:spMkLst>
            <pc:docMk/>
            <pc:sldMk cId="0" sldId="296"/>
            <ac:spMk id="48" creationId="{0C54937D-3BD1-49A7-BFFD-956C3C63E86D}"/>
          </ac:spMkLst>
        </pc:spChg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0" creationId="{1184D7E5-C813-40EB-9222-960B97348856}"/>
          </ac:spMkLst>
        </pc:spChg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1" creationId="{25E9F110-F522-46C8-A64D-712AAC4AB4A3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2" creationId="{358E9373-5D37-4A3A-B086-E1E317F029EB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3" creationId="{7C18CF4A-5903-4B7B-8A1C-276745FDF237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4" creationId="{B1477E3E-6CE9-4E0E-B1E3-9E15ADE128C6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5" creationId="{9985C485-B920-455E-BA24-D21B2BB79CF9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6" creationId="{73B6879B-5177-4A82-BAD3-817750937908}"/>
          </ac:spMkLst>
        </pc:spChg>
        <pc:spChg chg="add mod">
          <ac:chgData name="张 智" userId="36bdf691fd3510be" providerId="LiveId" clId="{60D4F08A-1EBA-4F14-89F4-32FE0C142F72}" dt="2023-07-19T08:08:34.765" v="11174" actId="20577"/>
          <ac:spMkLst>
            <pc:docMk/>
            <pc:sldMk cId="0" sldId="296"/>
            <ac:spMk id="58" creationId="{BEF31AC2-3E1B-4644-BF94-1B7B66069550}"/>
          </ac:spMkLst>
        </pc:spChg>
        <pc:spChg chg="mod">
          <ac:chgData name="张 智" userId="36bdf691fd3510be" providerId="LiveId" clId="{60D4F08A-1EBA-4F14-89F4-32FE0C142F72}" dt="2023-07-19T03:48:48.199" v="8815" actId="113"/>
          <ac:spMkLst>
            <pc:docMk/>
            <pc:sldMk cId="0" sldId="296"/>
            <ac:spMk id="505" creationId="{00000000-0000-0000-0000-000000000000}"/>
          </ac:spMkLst>
        </pc:spChg>
        <pc:spChg chg="mod">
          <ac:chgData name="张 智" userId="36bdf691fd3510be" providerId="LiveId" clId="{60D4F08A-1EBA-4F14-89F4-32FE0C142F72}" dt="2023-07-19T08:15:28.012" v="11578" actId="20577"/>
          <ac:spMkLst>
            <pc:docMk/>
            <pc:sldMk cId="0" sldId="296"/>
            <ac:spMk id="506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7.699" v="9662" actId="478"/>
          <ac:spMkLst>
            <pc:docMk/>
            <pc:sldMk cId="0" sldId="296"/>
            <ac:spMk id="50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15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1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2" creationId="{00000000-0000-0000-0000-000000000000}"/>
          </ac:spMkLst>
        </pc:s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38" creationId="{39F095A7-D38D-484E-ABBF-0FB144B6A7B5}"/>
          </ac:grpSpMkLst>
        </pc:gr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43" creationId="{28512309-C3CD-4725-8865-965F0F12D773}"/>
          </ac:grpSpMkLst>
        </pc:grpChg>
        <pc:grpChg chg="add mod">
          <ac:chgData name="张 智" userId="36bdf691fd3510be" providerId="LiveId" clId="{60D4F08A-1EBA-4F14-89F4-32FE0C142F72}" dt="2023-07-19T08:09:01.105" v="11176" actId="1076"/>
          <ac:grpSpMkLst>
            <pc:docMk/>
            <pc:sldMk cId="0" sldId="296"/>
            <ac:grpSpMk id="46" creationId="{2D3F64BB-CC4D-4A5F-80D4-A12C9130063A}"/>
          </ac:grpSpMkLst>
        </pc:gr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49" creationId="{C9FFB9B4-871A-4FAB-9408-90D826D9D2F3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14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19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22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25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0" creationId="{F960B543-0E2F-4F7D-AFA0-79D9F309A1AD}"/>
          </ac:picMkLst>
        </pc:pic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1" creationId="{6BDACDEF-6C17-4A3F-93A9-9B9261AAEBEF}"/>
          </ac:picMkLst>
        </pc:pic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2" creationId="{D2C9EAB2-1EF3-4D76-A0CB-ECED64AB246A}"/>
          </ac:picMkLst>
        </pc:picChg>
        <pc:picChg chg="add 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57" creationId="{2CD48458-95D6-4D9D-9C0A-34374D331981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0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09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4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5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7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9" creationId="{00000000-0000-0000-0000-000000000000}"/>
          </ac:picMkLst>
        </pc:picChg>
      </pc:sldChg>
      <pc:sldChg chg="delSp modSp add del mod modTransition modAnim">
        <pc:chgData name="张 智" userId="36bdf691fd3510be" providerId="LiveId" clId="{60D4F08A-1EBA-4F14-89F4-32FE0C142F72}" dt="2023-07-21T07:08:54.361" v="17750" actId="2696"/>
        <pc:sldMkLst>
          <pc:docMk/>
          <pc:sldMk cId="0" sldId="297"/>
        </pc:sldMkLst>
        <pc:spChg chg="mod">
          <ac:chgData name="张 智" userId="36bdf691fd3510be" providerId="LiveId" clId="{60D4F08A-1EBA-4F14-89F4-32FE0C142F72}" dt="2023-07-19T08:27:58.249" v="11755" actId="20577"/>
          <ac:spMkLst>
            <pc:docMk/>
            <pc:sldMk cId="0" sldId="297"/>
            <ac:spMk id="544" creationId="{00000000-0000-0000-0000-000000000000}"/>
          </ac:spMkLst>
        </pc:spChg>
        <pc:spChg chg="mod">
          <ac:chgData name="张 智" userId="36bdf691fd3510be" providerId="LiveId" clId="{60D4F08A-1EBA-4F14-89F4-32FE0C142F72}" dt="2023-07-19T08:33:32.288" v="11933" actId="20577"/>
          <ac:spMkLst>
            <pc:docMk/>
            <pc:sldMk cId="0" sldId="297"/>
            <ac:spMk id="545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53.163" v="9664" actId="478"/>
          <ac:spMkLst>
            <pc:docMk/>
            <pc:sldMk cId="0" sldId="297"/>
            <ac:spMk id="54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5:57.078" v="11693" actId="478"/>
          <ac:spMkLst>
            <pc:docMk/>
            <pc:sldMk cId="0" sldId="297"/>
            <ac:spMk id="54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5:59.237" v="11694" actId="478"/>
          <ac:spMkLst>
            <pc:docMk/>
            <pc:sldMk cId="0" sldId="297"/>
            <ac:spMk id="54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6:00.485" v="11695" actId="478"/>
          <ac:spMkLst>
            <pc:docMk/>
            <pc:sldMk cId="0" sldId="297"/>
            <ac:spMk id="54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6:01.392" v="11696" actId="478"/>
          <ac:spMkLst>
            <pc:docMk/>
            <pc:sldMk cId="0" sldId="297"/>
            <ac:spMk id="55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3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8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9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6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2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3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4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5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6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9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0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0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2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3" creationId="{00000000-0000-0000-0000-000000000000}"/>
          </ac:spMkLst>
        </pc:s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1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5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9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7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9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0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7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9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0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7" creationId="{00000000-0000-0000-0000-000000000000}"/>
          </ac:picMkLst>
        </pc:picChg>
      </pc:sldChg>
      <pc:sldChg chg="delSp modSp add mod modTransition modNotesTx">
        <pc:chgData name="张 智" userId="36bdf691fd3510be" providerId="LiveId" clId="{60D4F08A-1EBA-4F14-89F4-32FE0C142F72}" dt="2023-07-25T04:20:11.936" v="22322" actId="20577"/>
        <pc:sldMkLst>
          <pc:docMk/>
          <pc:sldMk cId="0" sldId="299"/>
        </pc:sldMkLst>
        <pc:spChg chg="mod">
          <ac:chgData name="张 智" userId="36bdf691fd3510be" providerId="LiveId" clId="{60D4F08A-1EBA-4F14-89F4-32FE0C142F72}" dt="2023-07-21T07:07:23.902" v="17741" actId="1076"/>
          <ac:spMkLst>
            <pc:docMk/>
            <pc:sldMk cId="0" sldId="299"/>
            <ac:spMk id="623" creationId="{00000000-0000-0000-0000-000000000000}"/>
          </ac:spMkLst>
        </pc:spChg>
        <pc:spChg chg="mod">
          <ac:chgData name="张 智" userId="36bdf691fd3510be" providerId="LiveId" clId="{60D4F08A-1EBA-4F14-89F4-32FE0C142F72}" dt="2023-07-21T07:07:26.059" v="17746" actId="5793"/>
          <ac:spMkLst>
            <pc:docMk/>
            <pc:sldMk cId="0" sldId="299"/>
            <ac:spMk id="624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59.005" v="9666" actId="478"/>
          <ac:spMkLst>
            <pc:docMk/>
            <pc:sldMk cId="0" sldId="299"/>
            <ac:spMk id="625" creationId="{00000000-0000-0000-0000-000000000000}"/>
          </ac:spMkLst>
        </pc:spChg>
      </pc:sldChg>
      <pc:sldChg chg="addSp modSp add mod modTransition modAnim modNotesTx">
        <pc:chgData name="张 智" userId="36bdf691fd3510be" providerId="LiveId" clId="{60D4F08A-1EBA-4F14-89F4-32FE0C142F72}" dt="2023-07-25T04:20:03.048" v="22275" actId="20577"/>
        <pc:sldMkLst>
          <pc:docMk/>
          <pc:sldMk cId="0" sldId="302"/>
        </pc:sldMkLst>
        <pc:spChg chg="add mod">
          <ac:chgData name="张 智" userId="36bdf691fd3510be" providerId="LiveId" clId="{60D4F08A-1EBA-4F14-89F4-32FE0C142F72}" dt="2023-07-21T07:20:49.484" v="17803" actId="20577"/>
          <ac:spMkLst>
            <pc:docMk/>
            <pc:sldMk cId="0" sldId="302"/>
            <ac:spMk id="8" creationId="{A2BCC87D-F1A6-4645-A0FC-883AF66DB8DE}"/>
          </ac:spMkLst>
        </pc:spChg>
        <pc:spChg chg="add mod">
          <ac:chgData name="张 智" userId="36bdf691fd3510be" providerId="LiveId" clId="{60D4F08A-1EBA-4F14-89F4-32FE0C142F72}" dt="2023-07-21T07:21:38.034" v="17828" actId="14100"/>
          <ac:spMkLst>
            <pc:docMk/>
            <pc:sldMk cId="0" sldId="302"/>
            <ac:spMk id="9" creationId="{543B23C3-A786-4650-A96C-920CC55A91BB}"/>
          </ac:spMkLst>
        </pc:spChg>
        <pc:spChg chg="mod">
          <ac:chgData name="张 智" userId="36bdf691fd3510be" providerId="LiveId" clId="{60D4F08A-1EBA-4F14-89F4-32FE0C142F72}" dt="2023-07-21T07:21:53.659" v="17833" actId="20577"/>
          <ac:spMkLst>
            <pc:docMk/>
            <pc:sldMk cId="0" sldId="302"/>
            <ac:spMk id="641" creationId="{00000000-0000-0000-0000-000000000000}"/>
          </ac:spMkLst>
        </pc:spChg>
        <pc:spChg chg="mod">
          <ac:chgData name="张 智" userId="36bdf691fd3510be" providerId="LiveId" clId="{60D4F08A-1EBA-4F14-89F4-32FE0C142F72}" dt="2023-07-21T07:19:47.906" v="17768" actId="20577"/>
          <ac:spMkLst>
            <pc:docMk/>
            <pc:sldMk cId="0" sldId="302"/>
            <ac:spMk id="642" creationId="{00000000-0000-0000-0000-000000000000}"/>
          </ac:spMkLst>
        </pc:spChg>
        <pc:spChg chg="mod">
          <ac:chgData name="张 智" userId="36bdf691fd3510be" providerId="LiveId" clId="{60D4F08A-1EBA-4F14-89F4-32FE0C142F72}" dt="2023-07-21T07:06:59.706" v="17736"/>
          <ac:spMkLst>
            <pc:docMk/>
            <pc:sldMk cId="0" sldId="302"/>
            <ac:spMk id="643" creationId="{00000000-0000-0000-0000-000000000000}"/>
          </ac:spMkLst>
        </pc:spChg>
        <pc:picChg chg="mod">
          <ac:chgData name="张 智" userId="36bdf691fd3510be" providerId="LiveId" clId="{60D4F08A-1EBA-4F14-89F4-32FE0C142F72}" dt="2023-07-21T07:20:57.282" v="17805" actId="1076"/>
          <ac:picMkLst>
            <pc:docMk/>
            <pc:sldMk cId="0" sldId="302"/>
            <ac:picMk id="644" creationId="{00000000-0000-0000-0000-000000000000}"/>
          </ac:picMkLst>
        </pc:picChg>
        <pc:picChg chg="mod">
          <ac:chgData name="张 智" userId="36bdf691fd3510be" providerId="LiveId" clId="{60D4F08A-1EBA-4F14-89F4-32FE0C142F72}" dt="2023-07-21T07:21:01.490" v="17806" actId="1076"/>
          <ac:picMkLst>
            <pc:docMk/>
            <pc:sldMk cId="0" sldId="302"/>
            <ac:picMk id="645" creationId="{00000000-0000-0000-0000-000000000000}"/>
          </ac:picMkLst>
        </pc:picChg>
        <pc:picChg chg="mod">
          <ac:chgData name="张 智" userId="36bdf691fd3510be" providerId="LiveId" clId="{60D4F08A-1EBA-4F14-89F4-32FE0C142F72}" dt="2023-07-21T07:20:52.394" v="17804" actId="1076"/>
          <ac:picMkLst>
            <pc:docMk/>
            <pc:sldMk cId="0" sldId="302"/>
            <ac:picMk id="646" creationId="{00000000-0000-0000-0000-000000000000}"/>
          </ac:picMkLst>
        </pc:picChg>
      </pc:sldChg>
      <pc:sldChg chg="delSp modSp add del mod modTransition modAnim">
        <pc:chgData name="张 智" userId="36bdf691fd3510be" providerId="LiveId" clId="{60D4F08A-1EBA-4F14-89F4-32FE0C142F72}" dt="2023-07-25T05:36:14.390" v="22323" actId="47"/>
        <pc:sldMkLst>
          <pc:docMk/>
          <pc:sldMk cId="0" sldId="304"/>
        </pc:sldMkLst>
        <pc:spChg chg="mod">
          <ac:chgData name="张 智" userId="36bdf691fd3510be" providerId="LiveId" clId="{60D4F08A-1EBA-4F14-89F4-32FE0C142F72}" dt="2023-07-21T07:48:39.972" v="18029" actId="113"/>
          <ac:spMkLst>
            <pc:docMk/>
            <pc:sldMk cId="0" sldId="304"/>
            <ac:spMk id="652" creationId="{00000000-0000-0000-0000-000000000000}"/>
          </ac:spMkLst>
        </pc:spChg>
        <pc:spChg chg="mod">
          <ac:chgData name="张 智" userId="36bdf691fd3510be" providerId="LiveId" clId="{60D4F08A-1EBA-4F14-89F4-32FE0C142F72}" dt="2023-07-21T07:51:42.402" v="18084" actId="207"/>
          <ac:spMkLst>
            <pc:docMk/>
            <pc:sldMk cId="0" sldId="304"/>
            <ac:spMk id="653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48:54.018" v="18032" actId="478"/>
          <ac:spMkLst>
            <pc:docMk/>
            <pc:sldMk cId="0" sldId="304"/>
            <ac:spMk id="654" creationId="{00000000-0000-0000-0000-000000000000}"/>
          </ac:spMkLst>
        </pc:spChg>
      </pc:sldChg>
      <pc:sldChg chg="delSp modSp add del mod modTransition">
        <pc:chgData name="张 智" userId="36bdf691fd3510be" providerId="LiveId" clId="{60D4F08A-1EBA-4F14-89F4-32FE0C142F72}" dt="2023-07-25T05:44:22.113" v="22436" actId="2696"/>
        <pc:sldMkLst>
          <pc:docMk/>
          <pc:sldMk cId="0" sldId="305"/>
        </pc:sldMkLst>
        <pc:spChg chg="mod">
          <ac:chgData name="张 智" userId="36bdf691fd3510be" providerId="LiveId" clId="{60D4F08A-1EBA-4F14-89F4-32FE0C142F72}" dt="2023-07-21T07:50:42.817" v="18077" actId="1076"/>
          <ac:spMkLst>
            <pc:docMk/>
            <pc:sldMk cId="0" sldId="305"/>
            <ac:spMk id="656" creationId="{00000000-0000-0000-0000-000000000000}"/>
          </ac:spMkLst>
        </pc:spChg>
        <pc:spChg chg="mod">
          <ac:chgData name="张 智" userId="36bdf691fd3510be" providerId="LiveId" clId="{60D4F08A-1EBA-4F14-89F4-32FE0C142F72}" dt="2023-07-21T07:50:40.449" v="18076" actId="1076"/>
          <ac:spMkLst>
            <pc:docMk/>
            <pc:sldMk cId="0" sldId="305"/>
            <ac:spMk id="657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48:50.046" v="18031" actId="478"/>
          <ac:spMkLst>
            <pc:docMk/>
            <pc:sldMk cId="0" sldId="305"/>
            <ac:spMk id="658" creationId="{00000000-0000-0000-0000-000000000000}"/>
          </ac:spMkLst>
        </pc:spChg>
      </pc:sldChg>
      <pc:sldChg chg="modSp add mod setBg">
        <pc:chgData name="张 智" userId="36bdf691fd3510be" providerId="LiveId" clId="{60D4F08A-1EBA-4F14-89F4-32FE0C142F72}" dt="2023-07-04T07:18:00.034" v="2728" actId="27636"/>
        <pc:sldMkLst>
          <pc:docMk/>
          <pc:sldMk cId="1786005080" sldId="312"/>
        </pc:sldMkLst>
        <pc:spChg chg="mod">
          <ac:chgData name="张 智" userId="36bdf691fd3510be" providerId="LiveId" clId="{60D4F08A-1EBA-4F14-89F4-32FE0C142F72}" dt="2023-07-04T07:12:51.873" v="2692" actId="113"/>
          <ac:spMkLst>
            <pc:docMk/>
            <pc:sldMk cId="1786005080" sldId="312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4T07:18:00.034" v="2728" actId="27636"/>
          <ac:spMkLst>
            <pc:docMk/>
            <pc:sldMk cId="1786005080" sldId="312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60D4F08A-1EBA-4F14-89F4-32FE0C142F72}" dt="2023-07-25T02:30:49.596" v="19881" actId="20577"/>
        <pc:sldMkLst>
          <pc:docMk/>
          <pc:sldMk cId="1481627793" sldId="319"/>
        </pc:sldMkLst>
        <pc:spChg chg="mod">
          <ac:chgData name="张 智" userId="36bdf691fd3510be" providerId="LiveId" clId="{60D4F08A-1EBA-4F14-89F4-32FE0C142F72}" dt="2023-07-18T07:57:58.646" v="7224" actId="113"/>
          <ac:spMkLst>
            <pc:docMk/>
            <pc:sldMk cId="1481627793" sldId="319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4T07:46:02.895" v="2993" actId="14100"/>
          <ac:spMkLst>
            <pc:docMk/>
            <pc:sldMk cId="1481627793" sldId="319"/>
            <ac:spMk id="3" creationId="{00000000-0000-0000-0000-000000000000}"/>
          </ac:spMkLst>
        </pc:spChg>
        <pc:spChg chg="del mod">
          <ac:chgData name="张 智" userId="36bdf691fd3510be" providerId="LiveId" clId="{60D4F08A-1EBA-4F14-89F4-32FE0C142F72}" dt="2023-07-04T07:44:28.120" v="2983" actId="478"/>
          <ac:spMkLst>
            <pc:docMk/>
            <pc:sldMk cId="1481627793" sldId="319"/>
            <ac:spMk id="4" creationId="{D6D401DD-ABB4-4DA0-ACA9-85C7AEFAF6AB}"/>
          </ac:spMkLst>
        </pc:spChg>
        <pc:spChg chg="add mod">
          <ac:chgData name="张 智" userId="36bdf691fd3510be" providerId="LiveId" clId="{60D4F08A-1EBA-4F14-89F4-32FE0C142F72}" dt="2023-07-25T02:30:34.940" v="19859" actId="5793"/>
          <ac:spMkLst>
            <pc:docMk/>
            <pc:sldMk cId="1481627793" sldId="319"/>
            <ac:spMk id="5" creationId="{DC504991-ABEB-4542-A4D0-B3BA24540C8D}"/>
          </ac:spMkLst>
        </pc:spChg>
      </pc:sldChg>
      <pc:sldChg chg="modSp add mod modNotesTx">
        <pc:chgData name="张 智" userId="36bdf691fd3510be" providerId="LiveId" clId="{60D4F08A-1EBA-4F14-89F4-32FE0C142F72}" dt="2023-07-17T14:57:42.093" v="3929" actId="20577"/>
        <pc:sldMkLst>
          <pc:docMk/>
          <pc:sldMk cId="2700717229" sldId="320"/>
        </pc:sldMkLst>
        <pc:spChg chg="mod">
          <ac:chgData name="张 智" userId="36bdf691fd3510be" providerId="LiveId" clId="{60D4F08A-1EBA-4F14-89F4-32FE0C142F72}" dt="2023-07-04T08:01:43.871" v="3279" actId="14100"/>
          <ac:spMkLst>
            <pc:docMk/>
            <pc:sldMk cId="2700717229" sldId="320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7T14:57:17.442" v="3921" actId="20577"/>
          <ac:spMkLst>
            <pc:docMk/>
            <pc:sldMk cId="2700717229" sldId="320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60D4F08A-1EBA-4F14-89F4-32FE0C142F72}" dt="2023-07-17T15:03:21.284" v="4113" actId="108"/>
        <pc:sldMkLst>
          <pc:docMk/>
          <pc:sldMk cId="3921763365" sldId="321"/>
        </pc:sldMkLst>
        <pc:spChg chg="add mod">
          <ac:chgData name="张 智" userId="36bdf691fd3510be" providerId="LiveId" clId="{60D4F08A-1EBA-4F14-89F4-32FE0C142F72}" dt="2023-07-17T15:03:05.269" v="4110" actId="1076"/>
          <ac:spMkLst>
            <pc:docMk/>
            <pc:sldMk cId="3921763365" sldId="321"/>
            <ac:spMk id="5" creationId="{8C414C9B-5D67-4DB4-B514-F2DA9173DF31}"/>
          </ac:spMkLst>
        </pc:spChg>
        <pc:spChg chg="mod">
          <ac:chgData name="张 智" userId="36bdf691fd3510be" providerId="LiveId" clId="{60D4F08A-1EBA-4F14-89F4-32FE0C142F72}" dt="2023-07-17T15:03:21.284" v="4113" actId="108"/>
          <ac:spMkLst>
            <pc:docMk/>
            <pc:sldMk cId="3921763365" sldId="321"/>
            <ac:spMk id="9" creationId="{07BE73EB-E544-436B-BC4C-1A8693FA38FD}"/>
          </ac:spMkLst>
        </pc:spChg>
        <pc:picChg chg="add mod">
          <ac:chgData name="张 智" userId="36bdf691fd3510be" providerId="LiveId" clId="{60D4F08A-1EBA-4F14-89F4-32FE0C142F72}" dt="2023-07-17T14:56:38.895" v="3915" actId="14100"/>
          <ac:picMkLst>
            <pc:docMk/>
            <pc:sldMk cId="3921763365" sldId="321"/>
            <ac:picMk id="3" creationId="{664A0CF0-6330-4ECF-B3FD-2FA14CBE3BB8}"/>
          </ac:picMkLst>
        </pc:picChg>
        <pc:picChg chg="del">
          <ac:chgData name="张 智" userId="36bdf691fd3510be" providerId="LiveId" clId="{60D4F08A-1EBA-4F14-89F4-32FE0C142F72}" dt="2023-07-17T02:54:12.709" v="3877" actId="478"/>
          <ac:picMkLst>
            <pc:docMk/>
            <pc:sldMk cId="3921763365" sldId="321"/>
            <ac:picMk id="11" creationId="{126604D5-623D-44F7-B986-275C23B7F13E}"/>
          </ac:picMkLst>
        </pc:picChg>
      </pc:sldChg>
      <pc:sldChg chg="addSp delSp modSp add mod">
        <pc:chgData name="张 智" userId="36bdf691fd3510be" providerId="LiveId" clId="{60D4F08A-1EBA-4F14-89F4-32FE0C142F72}" dt="2023-07-25T06:32:42.097" v="23294" actId="14100"/>
        <pc:sldMkLst>
          <pc:docMk/>
          <pc:sldMk cId="462365410" sldId="322"/>
        </pc:sldMkLst>
        <pc:spChg chg="mod">
          <ac:chgData name="张 智" userId="36bdf691fd3510be" providerId="LiveId" clId="{60D4F08A-1EBA-4F14-89F4-32FE0C142F72}" dt="2023-07-06T07:23:05.804" v="3391" actId="113"/>
          <ac:spMkLst>
            <pc:docMk/>
            <pc:sldMk cId="462365410" sldId="322"/>
            <ac:spMk id="2" creationId="{6CE1A259-E50D-4EA2-90A3-5321F575131B}"/>
          </ac:spMkLst>
        </pc:spChg>
        <pc:picChg chg="add del mod">
          <ac:chgData name="张 智" userId="36bdf691fd3510be" providerId="LiveId" clId="{60D4F08A-1EBA-4F14-89F4-32FE0C142F72}" dt="2023-07-17T02:53:52.301" v="3872" actId="478"/>
          <ac:picMkLst>
            <pc:docMk/>
            <pc:sldMk cId="462365410" sldId="322"/>
            <ac:picMk id="4" creationId="{5CCA654A-F63D-4893-8E6E-A19F080E257C}"/>
          </ac:picMkLst>
        </pc:picChg>
        <pc:picChg chg="del">
          <ac:chgData name="张 智" userId="36bdf691fd3510be" providerId="LiveId" clId="{60D4F08A-1EBA-4F14-89F4-32FE0C142F72}" dt="2023-07-06T05:43:43.740" v="3339" actId="478"/>
          <ac:picMkLst>
            <pc:docMk/>
            <pc:sldMk cId="462365410" sldId="322"/>
            <ac:picMk id="4" creationId="{C2422E6C-910E-4469-99CE-5C2C2337E66E}"/>
          </ac:picMkLst>
        </pc:picChg>
        <pc:picChg chg="add mod">
          <ac:chgData name="张 智" userId="36bdf691fd3510be" providerId="LiveId" clId="{60D4F08A-1EBA-4F14-89F4-32FE0C142F72}" dt="2023-07-25T06:32:42.097" v="23294" actId="14100"/>
          <ac:picMkLst>
            <pc:docMk/>
            <pc:sldMk cId="462365410" sldId="322"/>
            <ac:picMk id="6" creationId="{96988128-CDE4-42C3-AE31-E03714BE418A}"/>
          </ac:picMkLst>
        </pc:picChg>
      </pc:sldChg>
      <pc:sldChg chg="modSp add mod modNotesTx">
        <pc:chgData name="张 智" userId="36bdf691fd3510be" providerId="LiveId" clId="{60D4F08A-1EBA-4F14-89F4-32FE0C142F72}" dt="2023-07-18T07:37:27.242" v="6781" actId="20577"/>
        <pc:sldMkLst>
          <pc:docMk/>
          <pc:sldMk cId="2307588266" sldId="333"/>
        </pc:sldMkLst>
        <pc:spChg chg="mod">
          <ac:chgData name="张 智" userId="36bdf691fd3510be" providerId="LiveId" clId="{60D4F08A-1EBA-4F14-89F4-32FE0C142F72}" dt="2023-07-18T07:36:21.316" v="6751" actId="20577"/>
          <ac:spMkLst>
            <pc:docMk/>
            <pc:sldMk cId="2307588266" sldId="333"/>
            <ac:spMk id="2" creationId="{75A042B4-6EB2-4F38-8355-D92C4E4A5EF9}"/>
          </ac:spMkLst>
        </pc:spChg>
        <pc:spChg chg="mod">
          <ac:chgData name="张 智" userId="36bdf691fd3510be" providerId="LiveId" clId="{60D4F08A-1EBA-4F14-89F4-32FE0C142F72}" dt="2023-07-18T07:35:33.029" v="6732" actId="113"/>
          <ac:spMkLst>
            <pc:docMk/>
            <pc:sldMk cId="2307588266" sldId="333"/>
            <ac:spMk id="4" creationId="{00000000-0000-0000-0000-000000000000}"/>
          </ac:spMkLst>
        </pc:spChg>
      </pc:sldChg>
      <pc:sldChg chg="delSp modSp add mod modNotesTx">
        <pc:chgData name="张 智" userId="36bdf691fd3510be" providerId="LiveId" clId="{60D4F08A-1EBA-4F14-89F4-32FE0C142F72}" dt="2023-07-25T03:32:05.882" v="20779" actId="20577"/>
        <pc:sldMkLst>
          <pc:docMk/>
          <pc:sldMk cId="2727606522" sldId="342"/>
        </pc:sldMkLst>
        <pc:spChg chg="mod">
          <ac:chgData name="张 智" userId="36bdf691fd3510be" providerId="LiveId" clId="{60D4F08A-1EBA-4F14-89F4-32FE0C142F72}" dt="2023-07-19T07:30:48.943" v="9714" actId="20577"/>
          <ac:spMkLst>
            <pc:docMk/>
            <pc:sldMk cId="2727606522" sldId="342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25T03:29:58.325" v="20630" actId="20577"/>
          <ac:spMkLst>
            <pc:docMk/>
            <pc:sldMk cId="2727606522" sldId="342"/>
            <ac:spMk id="3" creationId="{00000000-0000-0000-0000-000000000000}"/>
          </ac:spMkLst>
        </pc:spChg>
        <pc:picChg chg="del">
          <ac:chgData name="张 智" userId="36bdf691fd3510be" providerId="LiveId" clId="{60D4F08A-1EBA-4F14-89F4-32FE0C142F72}" dt="2023-07-17T02:35:49.282" v="3859" actId="478"/>
          <ac:picMkLst>
            <pc:docMk/>
            <pc:sldMk cId="2727606522" sldId="342"/>
            <ac:picMk id="2050" creationId="{00000000-0000-0000-0000-000000000000}"/>
          </ac:picMkLst>
        </pc:picChg>
      </pc:sldChg>
      <pc:sldChg chg="add del modNotesTx">
        <pc:chgData name="张 智" userId="36bdf691fd3510be" providerId="LiveId" clId="{60D4F08A-1EBA-4F14-89F4-32FE0C142F72}" dt="2023-07-17T15:01:45.485" v="4102" actId="2696"/>
        <pc:sldMkLst>
          <pc:docMk/>
          <pc:sldMk cId="3241098891" sldId="344"/>
        </pc:sldMkLst>
      </pc:sldChg>
      <pc:sldChg chg="modSp add del mod">
        <pc:chgData name="张 智" userId="36bdf691fd3510be" providerId="LiveId" clId="{60D4F08A-1EBA-4F14-89F4-32FE0C142F72}" dt="2023-07-17T15:01:42.968" v="4101" actId="2696"/>
        <pc:sldMkLst>
          <pc:docMk/>
          <pc:sldMk cId="716379317" sldId="345"/>
        </pc:sldMkLst>
        <pc:spChg chg="mod">
          <ac:chgData name="张 智" userId="36bdf691fd3510be" providerId="LiveId" clId="{60D4F08A-1EBA-4F14-89F4-32FE0C142F72}" dt="2023-07-06T07:34:52.194" v="3596" actId="14100"/>
          <ac:spMkLst>
            <pc:docMk/>
            <pc:sldMk cId="716379317" sldId="345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6T07:35:55.057" v="3607" actId="20577"/>
          <ac:spMkLst>
            <pc:docMk/>
            <pc:sldMk cId="716379317" sldId="345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5T03:18:14.332" v="20520" actId="20577"/>
        <pc:sldMkLst>
          <pc:docMk/>
          <pc:sldMk cId="616269216" sldId="346"/>
        </pc:sldMkLst>
        <pc:spChg chg="mod">
          <ac:chgData name="张 智" userId="36bdf691fd3510be" providerId="LiveId" clId="{60D4F08A-1EBA-4F14-89F4-32FE0C142F72}" dt="2023-07-06T07:37:26.410" v="3630" actId="14100"/>
          <ac:spMkLst>
            <pc:docMk/>
            <pc:sldMk cId="616269216" sldId="346"/>
            <ac:spMk id="6" creationId="{D1324EFB-07F7-4237-9408-5B6417D110A8}"/>
          </ac:spMkLst>
        </pc:spChg>
        <pc:spChg chg="mod">
          <ac:chgData name="张 智" userId="36bdf691fd3510be" providerId="LiveId" clId="{60D4F08A-1EBA-4F14-89F4-32FE0C142F72}" dt="2023-07-21T02:40:06.982" v="17548" actId="20577"/>
          <ac:spMkLst>
            <pc:docMk/>
            <pc:sldMk cId="616269216" sldId="346"/>
            <ac:spMk id="7" creationId="{385F9B47-7C35-46F5-87A7-4814C5975511}"/>
          </ac:spMkLst>
        </pc:spChg>
      </pc:sldChg>
      <pc:sldChg chg="modSp add mod modNotesTx">
        <pc:chgData name="张 智" userId="36bdf691fd3510be" providerId="LiveId" clId="{60D4F08A-1EBA-4F14-89F4-32FE0C142F72}" dt="2023-07-25T02:35:49.703" v="20100" actId="20577"/>
        <pc:sldMkLst>
          <pc:docMk/>
          <pc:sldMk cId="11172829" sldId="347"/>
        </pc:sldMkLst>
        <pc:spChg chg="mod">
          <ac:chgData name="张 智" userId="36bdf691fd3510be" providerId="LiveId" clId="{60D4F08A-1EBA-4F14-89F4-32FE0C142F72}" dt="2023-07-04T07:53:22.231" v="3080" actId="1076"/>
          <ac:spMkLst>
            <pc:docMk/>
            <pc:sldMk cId="11172829" sldId="347"/>
            <ac:spMk id="2" creationId="{C1F10CF5-26BE-4B65-9239-23B6ACA96D5E}"/>
          </ac:spMkLst>
        </pc:spChg>
        <pc:spChg chg="mod">
          <ac:chgData name="张 智" userId="36bdf691fd3510be" providerId="LiveId" clId="{60D4F08A-1EBA-4F14-89F4-32FE0C142F72}" dt="2023-07-25T02:35:49.703" v="20100" actId="20577"/>
          <ac:spMkLst>
            <pc:docMk/>
            <pc:sldMk cId="11172829" sldId="347"/>
            <ac:spMk id="3" creationId="{E7B058CF-1E66-48A8-A8EB-3BE7B8CF9E6A}"/>
          </ac:spMkLst>
        </pc:spChg>
      </pc:sldChg>
      <pc:sldChg chg="addSp delSp modSp add mod modNotesTx">
        <pc:chgData name="张 智" userId="36bdf691fd3510be" providerId="LiveId" clId="{60D4F08A-1EBA-4F14-89F4-32FE0C142F72}" dt="2023-07-25T06:24:16.240" v="23292" actId="20577"/>
        <pc:sldMkLst>
          <pc:docMk/>
          <pc:sldMk cId="2114466259" sldId="349"/>
        </pc:sldMkLst>
        <pc:spChg chg="mod">
          <ac:chgData name="张 智" userId="36bdf691fd3510be" providerId="LiveId" clId="{60D4F08A-1EBA-4F14-89F4-32FE0C142F72}" dt="2023-07-04T02:45:44.260" v="94" actId="255"/>
          <ac:spMkLst>
            <pc:docMk/>
            <pc:sldMk cId="2114466259" sldId="349"/>
            <ac:spMk id="4" creationId="{3818A496-C3B5-8841-80C7-7A26D9C54282}"/>
          </ac:spMkLst>
        </pc:spChg>
        <pc:spChg chg="add del mod">
          <ac:chgData name="张 智" userId="36bdf691fd3510be" providerId="LiveId" clId="{60D4F08A-1EBA-4F14-89F4-32FE0C142F72}" dt="2023-07-19T07:22:59.925" v="9650" actId="478"/>
          <ac:spMkLst>
            <pc:docMk/>
            <pc:sldMk cId="2114466259" sldId="349"/>
            <ac:spMk id="5" creationId="{B74A3D15-CBE0-423E-9771-57F3D88DABCD}"/>
          </ac:spMkLst>
        </pc:spChg>
        <pc:spChg chg="mod">
          <ac:chgData name="张 智" userId="36bdf691fd3510be" providerId="LiveId" clId="{60D4F08A-1EBA-4F14-89F4-32FE0C142F72}" dt="2023-07-04T02:45:47.915" v="95" actId="255"/>
          <ac:spMkLst>
            <pc:docMk/>
            <pc:sldMk cId="2114466259" sldId="349"/>
            <ac:spMk id="8" creationId="{01410E13-10F2-4B08-8B93-CCB6420D424D}"/>
          </ac:spMkLst>
        </pc:spChg>
        <pc:picChg chg="mod">
          <ac:chgData name="张 智" userId="36bdf691fd3510be" providerId="LiveId" clId="{60D4F08A-1EBA-4F14-89F4-32FE0C142F72}" dt="2023-07-04T02:43:44.810" v="49" actId="1076"/>
          <ac:picMkLst>
            <pc:docMk/>
            <pc:sldMk cId="2114466259" sldId="349"/>
            <ac:picMk id="7" creationId="{0689F4DE-9D41-4890-90A5-FD25DC3C5D4D}"/>
          </ac:picMkLst>
        </pc:picChg>
      </pc:sldChg>
      <pc:sldChg chg="addSp delSp modSp add mod modNotesTx">
        <pc:chgData name="张 智" userId="36bdf691fd3510be" providerId="LiveId" clId="{60D4F08A-1EBA-4F14-89F4-32FE0C142F72}" dt="2023-07-25T05:48:24.510" v="22548"/>
        <pc:sldMkLst>
          <pc:docMk/>
          <pc:sldMk cId="1239153211" sldId="490"/>
        </pc:sldMkLst>
        <pc:spChg chg="mod">
          <ac:chgData name="张 智" userId="36bdf691fd3510be" providerId="LiveId" clId="{60D4F08A-1EBA-4F14-89F4-32FE0C142F72}" dt="2023-07-19T14:45:01.128" v="12457" actId="255"/>
          <ac:spMkLst>
            <pc:docMk/>
            <pc:sldMk cId="1239153211" sldId="490"/>
            <ac:spMk id="2" creationId="{00000000-0000-0000-0000-000000000000}"/>
          </ac:spMkLst>
        </pc:spChg>
        <pc:spChg chg="del mod">
          <ac:chgData name="张 智" userId="36bdf691fd3510be" providerId="LiveId" clId="{60D4F08A-1EBA-4F14-89F4-32FE0C142F72}" dt="2023-07-19T14:41:51.717" v="12234" actId="478"/>
          <ac:spMkLst>
            <pc:docMk/>
            <pc:sldMk cId="1239153211" sldId="490"/>
            <ac:spMk id="3" creationId="{00000000-0000-0000-0000-000000000000}"/>
          </ac:spMkLst>
        </pc:spChg>
        <pc:spChg chg="mod">
          <ac:chgData name="张 智" userId="36bdf691fd3510be" providerId="LiveId" clId="{60D4F08A-1EBA-4F14-89F4-32FE0C142F72}" dt="2023-07-19T14:49:18.208" v="12780" actId="14100"/>
          <ac:spMkLst>
            <pc:docMk/>
            <pc:sldMk cId="1239153211" sldId="490"/>
            <ac:spMk id="4" creationId="{00000000-0000-0000-0000-000000000000}"/>
          </ac:spMkLst>
        </pc:spChg>
        <pc:spChg chg="add del mod">
          <ac:chgData name="张 智" userId="36bdf691fd3510be" providerId="LiveId" clId="{60D4F08A-1EBA-4F14-89F4-32FE0C142F72}" dt="2023-07-25T05:47:22.797" v="22533" actId="478"/>
          <ac:spMkLst>
            <pc:docMk/>
            <pc:sldMk cId="1239153211" sldId="490"/>
            <ac:spMk id="5" creationId="{1F52F3C9-F397-48ED-A18F-212816CA0BB2}"/>
          </ac:spMkLst>
        </pc:spChg>
        <pc:spChg chg="add del mod">
          <ac:chgData name="张 智" userId="36bdf691fd3510be" providerId="LiveId" clId="{60D4F08A-1EBA-4F14-89F4-32FE0C142F72}" dt="2023-07-19T14:40:14.512" v="12117" actId="478"/>
          <ac:spMkLst>
            <pc:docMk/>
            <pc:sldMk cId="1239153211" sldId="490"/>
            <ac:spMk id="6" creationId="{656B58C3-6488-46D1-863A-E3F061BF8F5B}"/>
          </ac:spMkLst>
        </pc:spChg>
        <pc:spChg chg="add del mod">
          <ac:chgData name="张 智" userId="36bdf691fd3510be" providerId="LiveId" clId="{60D4F08A-1EBA-4F14-89F4-32FE0C142F72}" dt="2023-07-25T05:47:43.187" v="22538" actId="478"/>
          <ac:spMkLst>
            <pc:docMk/>
            <pc:sldMk cId="1239153211" sldId="490"/>
            <ac:spMk id="7" creationId="{85F180D1-C7EF-4A34-96CA-73A86A26F467}"/>
          </ac:spMkLst>
        </pc:spChg>
      </pc:sldChg>
      <pc:sldChg chg="modSp add del mod">
        <pc:chgData name="张 智" userId="36bdf691fd3510be" providerId="LiveId" clId="{60D4F08A-1EBA-4F14-89F4-32FE0C142F72}" dt="2023-07-06T07:33:20.211" v="3589" actId="2696"/>
        <pc:sldMkLst>
          <pc:docMk/>
          <pc:sldMk cId="2433280140" sldId="534"/>
        </pc:sldMkLst>
        <pc:spChg chg="mod">
          <ac:chgData name="张 智" userId="36bdf691fd3510be" providerId="LiveId" clId="{60D4F08A-1EBA-4F14-89F4-32FE0C142F72}" dt="2023-07-04T08:05:50.191" v="3324" actId="27636"/>
          <ac:spMkLst>
            <pc:docMk/>
            <pc:sldMk cId="2433280140" sldId="534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18T06:24:49.532" v="4689" actId="20577"/>
        <pc:sldMkLst>
          <pc:docMk/>
          <pc:sldMk cId="1757591113" sldId="536"/>
        </pc:sldMkLst>
        <pc:spChg chg="mod">
          <ac:chgData name="张 智" userId="36bdf691fd3510be" providerId="LiveId" clId="{60D4F08A-1EBA-4F14-89F4-32FE0C142F72}" dt="2023-07-06T07:33:42.506" v="3593" actId="14100"/>
          <ac:spMkLst>
            <pc:docMk/>
            <pc:sldMk cId="1757591113" sldId="536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8T06:21:43.258" v="4573" actId="20577"/>
          <ac:spMkLst>
            <pc:docMk/>
            <pc:sldMk cId="1757591113" sldId="536"/>
            <ac:spMk id="3" creationId="{00000000-0000-0000-0000-000000000000}"/>
          </ac:spMkLst>
        </pc:spChg>
      </pc:sldChg>
      <pc:sldChg chg="modSp add del mod">
        <pc:chgData name="张 智" userId="36bdf691fd3510be" providerId="LiveId" clId="{60D4F08A-1EBA-4F14-89F4-32FE0C142F72}" dt="2023-07-17T15:12:28.367" v="4181" actId="2696"/>
        <pc:sldMkLst>
          <pc:docMk/>
          <pc:sldMk cId="3948024721" sldId="537"/>
        </pc:sldMkLst>
        <pc:spChg chg="mod">
          <ac:chgData name="张 智" userId="36bdf691fd3510be" providerId="LiveId" clId="{60D4F08A-1EBA-4F14-89F4-32FE0C142F72}" dt="2023-07-06T07:37:03.124" v="3619" actId="113"/>
          <ac:spMkLst>
            <pc:docMk/>
            <pc:sldMk cId="3948024721" sldId="537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06T07:36:58.906" v="3617" actId="1076"/>
          <ac:spMkLst>
            <pc:docMk/>
            <pc:sldMk cId="3948024721" sldId="537"/>
            <ac:spMk id="3" creationId="{56279952-E4DB-7445-83D2-1C8ADC55F074}"/>
          </ac:spMkLst>
        </pc:spChg>
      </pc:sldChg>
      <pc:sldChg chg="addSp delSp modSp add mod modNotesTx">
        <pc:chgData name="张 智" userId="36bdf691fd3510be" providerId="LiveId" clId="{60D4F08A-1EBA-4F14-89F4-32FE0C142F72}" dt="2023-07-25T02:50:48.659" v="20325" actId="20577"/>
        <pc:sldMkLst>
          <pc:docMk/>
          <pc:sldMk cId="2037980646" sldId="539"/>
        </pc:sldMkLst>
        <pc:spChg chg="mod">
          <ac:chgData name="张 智" userId="36bdf691fd3510be" providerId="LiveId" clId="{60D4F08A-1EBA-4F14-89F4-32FE0C142F72}" dt="2023-07-06T07:33:07.314" v="3587" actId="14100"/>
          <ac:spMkLst>
            <pc:docMk/>
            <pc:sldMk cId="2037980646" sldId="539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25T02:50:36.286" v="20320" actId="20577"/>
          <ac:spMkLst>
            <pc:docMk/>
            <pc:sldMk cId="2037980646" sldId="539"/>
            <ac:spMk id="3" creationId="{56279952-E4DB-7445-83D2-1C8ADC55F074}"/>
          </ac:spMkLst>
        </pc:spChg>
        <pc:spChg chg="add del mod">
          <ac:chgData name="张 智" userId="36bdf691fd3510be" providerId="LiveId" clId="{60D4F08A-1EBA-4F14-89F4-32FE0C142F72}" dt="2023-07-06T07:42:05.953" v="3671" actId="478"/>
          <ac:spMkLst>
            <pc:docMk/>
            <pc:sldMk cId="2037980646" sldId="539"/>
            <ac:spMk id="5" creationId="{413A361C-E552-42B7-86BC-3136457D9392}"/>
          </ac:spMkLst>
        </pc:spChg>
        <pc:spChg chg="add del mod">
          <ac:chgData name="张 智" userId="36bdf691fd3510be" providerId="LiveId" clId="{60D4F08A-1EBA-4F14-89F4-32FE0C142F72}" dt="2023-07-18T07:04:29.826" v="5894" actId="478"/>
          <ac:spMkLst>
            <pc:docMk/>
            <pc:sldMk cId="2037980646" sldId="539"/>
            <ac:spMk id="5" creationId="{577CBC88-C6C2-42C1-9971-A2BCBD39256B}"/>
          </ac:spMkLst>
        </pc:spChg>
      </pc:sldChg>
      <pc:sldChg chg="modSp add mod modNotesTx">
        <pc:chgData name="张 智" userId="36bdf691fd3510be" providerId="LiveId" clId="{60D4F08A-1EBA-4F14-89F4-32FE0C142F72}" dt="2023-07-25T02:33:49.796" v="19991" actId="20577"/>
        <pc:sldMkLst>
          <pc:docMk/>
          <pc:sldMk cId="3788011539" sldId="540"/>
        </pc:sldMkLst>
        <pc:spChg chg="mod">
          <ac:chgData name="张 智" userId="36bdf691fd3510be" providerId="LiveId" clId="{60D4F08A-1EBA-4F14-89F4-32FE0C142F72}" dt="2023-07-04T07:47:53.506" v="3020" actId="113"/>
          <ac:spMkLst>
            <pc:docMk/>
            <pc:sldMk cId="3788011539" sldId="540"/>
            <ac:spMk id="2" creationId="{DDA4E7FC-13D5-D64F-970D-EE15EF0A474C}"/>
          </ac:spMkLst>
        </pc:spChg>
        <pc:spChg chg="mod">
          <ac:chgData name="张 智" userId="36bdf691fd3510be" providerId="LiveId" clId="{60D4F08A-1EBA-4F14-89F4-32FE0C142F72}" dt="2023-07-25T02:32:27.621" v="19908" actId="20577"/>
          <ac:spMkLst>
            <pc:docMk/>
            <pc:sldMk cId="3788011539" sldId="540"/>
            <ac:spMk id="3" creationId="{D414E03A-E6FC-764F-9D80-282B98177B8B}"/>
          </ac:spMkLst>
        </pc:spChg>
      </pc:sldChg>
      <pc:sldChg chg="modSp add mod modNotesTx">
        <pc:chgData name="张 智" userId="36bdf691fd3510be" providerId="LiveId" clId="{60D4F08A-1EBA-4F14-89F4-32FE0C142F72}" dt="2023-07-25T03:24:16.686" v="20628" actId="20577"/>
        <pc:sldMkLst>
          <pc:docMk/>
          <pc:sldMk cId="2115377926" sldId="541"/>
        </pc:sldMkLst>
        <pc:spChg chg="mod">
          <ac:chgData name="张 智" userId="36bdf691fd3510be" providerId="LiveId" clId="{60D4F08A-1EBA-4F14-89F4-32FE0C142F72}" dt="2023-07-18T07:20:20.424" v="6495" actId="1076"/>
          <ac:spMkLst>
            <pc:docMk/>
            <pc:sldMk cId="2115377926" sldId="541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25T03:22:14.223" v="20626" actId="14100"/>
          <ac:spMkLst>
            <pc:docMk/>
            <pc:sldMk cId="2115377926" sldId="541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0T08:48:01.090" v="17259" actId="20577"/>
        <pc:sldMkLst>
          <pc:docMk/>
          <pc:sldMk cId="2447042196" sldId="543"/>
        </pc:sldMkLst>
        <pc:spChg chg="mod">
          <ac:chgData name="张 智" userId="36bdf691fd3510be" providerId="LiveId" clId="{60D4F08A-1EBA-4F14-89F4-32FE0C142F72}" dt="2023-07-06T05:42:18.310" v="3328" actId="1076"/>
          <ac:spMkLst>
            <pc:docMk/>
            <pc:sldMk cId="2447042196" sldId="543"/>
            <ac:spMk id="2" creationId="{C1F10CF5-26BE-4B65-9239-23B6ACA96D5E}"/>
          </ac:spMkLst>
        </pc:spChg>
        <pc:spChg chg="mod">
          <ac:chgData name="张 智" userId="36bdf691fd3510be" providerId="LiveId" clId="{60D4F08A-1EBA-4F14-89F4-32FE0C142F72}" dt="2023-07-20T08:48:01.090" v="17259" actId="20577"/>
          <ac:spMkLst>
            <pc:docMk/>
            <pc:sldMk cId="2447042196" sldId="543"/>
            <ac:spMk id="3" creationId="{E7B058CF-1E66-48A8-A8EB-3BE7B8CF9E6A}"/>
          </ac:spMkLst>
        </pc:spChg>
      </pc:sldChg>
      <pc:sldChg chg="addSp delSp modSp add del mod modAnim">
        <pc:chgData name="张 智" userId="36bdf691fd3510be" providerId="LiveId" clId="{60D4F08A-1EBA-4F14-89F4-32FE0C142F72}" dt="2023-07-25T04:14:45.160" v="21850" actId="2696"/>
        <pc:sldMkLst>
          <pc:docMk/>
          <pc:sldMk cId="0" sldId="1176"/>
        </pc:sldMkLst>
        <pc:spChg chg="del">
          <ac:chgData name="张 智" userId="36bdf691fd3510be" providerId="LiveId" clId="{60D4F08A-1EBA-4F14-89F4-32FE0C142F72}" dt="2023-07-21T07:23:07.140" v="17835" actId="478"/>
          <ac:spMkLst>
            <pc:docMk/>
            <pc:sldMk cId="0" sldId="1176"/>
            <ac:spMk id="2" creationId="{00000000-0000-0000-0000-000000000000}"/>
          </ac:spMkLst>
        </pc:spChg>
        <pc:spChg chg="add del mod">
          <ac:chgData name="张 智" userId="36bdf691fd3510be" providerId="LiveId" clId="{60D4F08A-1EBA-4F14-89F4-32FE0C142F72}" dt="2023-07-25T04:12:53.389" v="21834" actId="255"/>
          <ac:spMkLst>
            <pc:docMk/>
            <pc:sldMk cId="0" sldId="1176"/>
            <ac:spMk id="3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23:39.462" v="17853" actId="478"/>
          <ac:spMkLst>
            <pc:docMk/>
            <pc:sldMk cId="0" sldId="1176"/>
            <ac:spMk id="4" creationId="{00000000-0000-0000-0000-000000000000}"/>
          </ac:spMkLst>
        </pc:spChg>
        <pc:spChg chg="add del mod">
          <ac:chgData name="张 智" userId="36bdf691fd3510be" providerId="LiveId" clId="{60D4F08A-1EBA-4F14-89F4-32FE0C142F72}" dt="2023-07-25T04:07:42.461" v="21769" actId="21"/>
          <ac:spMkLst>
            <pc:docMk/>
            <pc:sldMk cId="0" sldId="1176"/>
            <ac:spMk id="4" creationId="{5BC36BAA-2AAB-40DC-A048-93A4E51F6AA4}"/>
          </ac:spMkLst>
        </pc:spChg>
        <pc:spChg chg="del">
          <ac:chgData name="张 智" userId="36bdf691fd3510be" providerId="LiveId" clId="{60D4F08A-1EBA-4F14-89F4-32FE0C142F72}" dt="2023-07-21T07:23:32.303" v="17850" actId="478"/>
          <ac:spMkLst>
            <pc:docMk/>
            <pc:sldMk cId="0" sldId="1176"/>
            <ac:spMk id="7" creationId="{00000000-0000-0000-0000-000000000000}"/>
          </ac:spMkLst>
        </pc:spChg>
        <pc:spChg chg="add del mod">
          <ac:chgData name="张 智" userId="36bdf691fd3510be" providerId="LiveId" clId="{60D4F08A-1EBA-4F14-89F4-32FE0C142F72}" dt="2023-07-21T07:23:10.921" v="17836" actId="478"/>
          <ac:spMkLst>
            <pc:docMk/>
            <pc:sldMk cId="0" sldId="1176"/>
            <ac:spMk id="8" creationId="{5BD20230-8597-422A-8F36-F4395D7B11BB}"/>
          </ac:spMkLst>
        </pc:spChg>
        <pc:spChg chg="add mod">
          <ac:chgData name="张 智" userId="36bdf691fd3510be" providerId="LiveId" clId="{60D4F08A-1EBA-4F14-89F4-32FE0C142F72}" dt="2023-07-21T07:23:18.871" v="17847" actId="20577"/>
          <ac:spMkLst>
            <pc:docMk/>
            <pc:sldMk cId="0" sldId="1176"/>
            <ac:spMk id="9" creationId="{D83B9695-2A67-4202-94A3-00E7995B03EA}"/>
          </ac:spMkLst>
        </pc:spChg>
        <pc:spChg chg="add del mod">
          <ac:chgData name="张 智" userId="36bdf691fd3510be" providerId="LiveId" clId="{60D4F08A-1EBA-4F14-89F4-32FE0C142F72}" dt="2023-07-21T07:27:46.038" v="17940" actId="21"/>
          <ac:spMkLst>
            <pc:docMk/>
            <pc:sldMk cId="0" sldId="1176"/>
            <ac:spMk id="10" creationId="{01186C7B-87DC-4353-9244-CB4B96A05CD7}"/>
          </ac:spMkLst>
        </pc:spChg>
        <pc:graphicFrameChg chg="del">
          <ac:chgData name="张 智" userId="36bdf691fd3510be" providerId="LiveId" clId="{60D4F08A-1EBA-4F14-89F4-32FE0C142F72}" dt="2023-07-21T07:23:30.843" v="17849" actId="478"/>
          <ac:graphicFrameMkLst>
            <pc:docMk/>
            <pc:sldMk cId="0" sldId="1176"/>
            <ac:graphicFrameMk id="6" creationId="{00000000-0000-0000-0000-000000000000}"/>
          </ac:graphicFrameMkLst>
        </pc:graphicFrameChg>
      </pc:sldChg>
      <pc:sldChg chg="addSp delSp modSp add del mod modAnim">
        <pc:chgData name="张 智" userId="36bdf691fd3510be" providerId="LiveId" clId="{60D4F08A-1EBA-4F14-89F4-32FE0C142F72}" dt="2023-07-21T07:26:09.529" v="17909" actId="2696"/>
        <pc:sldMkLst>
          <pc:docMk/>
          <pc:sldMk cId="0" sldId="1177"/>
        </pc:sldMkLst>
        <pc:spChg chg="del">
          <ac:chgData name="张 智" userId="36bdf691fd3510be" providerId="LiveId" clId="{60D4F08A-1EBA-4F14-89F4-32FE0C142F72}" dt="2023-07-21T07:25:44.498" v="17902" actId="478"/>
          <ac:spMkLst>
            <pc:docMk/>
            <pc:sldMk cId="0" sldId="1177"/>
            <ac:spMk id="2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26:06.227" v="17908" actId="21"/>
          <ac:spMkLst>
            <pc:docMk/>
            <pc:sldMk cId="0" sldId="1177"/>
            <ac:spMk id="3" creationId="{00000000-0000-0000-0000-000000000000}"/>
          </ac:spMkLst>
        </pc:spChg>
        <pc:spChg chg="add del mod">
          <ac:chgData name="张 智" userId="36bdf691fd3510be" providerId="LiveId" clId="{60D4F08A-1EBA-4F14-89F4-32FE0C142F72}" dt="2023-07-21T07:25:46.766" v="17903" actId="478"/>
          <ac:spMkLst>
            <pc:docMk/>
            <pc:sldMk cId="0" sldId="1177"/>
            <ac:spMk id="5" creationId="{DEBEE8A9-F5A4-4307-B0C9-52482E20F5F0}"/>
          </ac:spMkLst>
        </pc:spChg>
        <pc:spChg chg="add mod">
          <ac:chgData name="张 智" userId="36bdf691fd3510be" providerId="LiveId" clId="{60D4F08A-1EBA-4F14-89F4-32FE0C142F72}" dt="2023-07-21T07:25:47.100" v="17904"/>
          <ac:spMkLst>
            <pc:docMk/>
            <pc:sldMk cId="0" sldId="1177"/>
            <ac:spMk id="6" creationId="{5FEA34E3-F492-4416-AB09-AB8AE26B6CF5}"/>
          </ac:spMkLst>
        </pc:spChg>
        <pc:spChg chg="add mod">
          <ac:chgData name="张 智" userId="36bdf691fd3510be" providerId="LiveId" clId="{60D4F08A-1EBA-4F14-89F4-32FE0C142F72}" dt="2023-07-21T07:26:06.227" v="17908" actId="21"/>
          <ac:spMkLst>
            <pc:docMk/>
            <pc:sldMk cId="0" sldId="1177"/>
            <ac:spMk id="8" creationId="{50C89F08-FAC9-44FF-B794-F4D58942DE45}"/>
          </ac:spMkLst>
        </pc:spChg>
      </pc:sldChg>
      <pc:sldChg chg="del">
        <pc:chgData name="张 智" userId="36bdf691fd3510be" providerId="LiveId" clId="{60D4F08A-1EBA-4F14-89F4-32FE0C142F72}" dt="2023-07-19T03:46:42.642" v="8775" actId="2696"/>
        <pc:sldMkLst>
          <pc:docMk/>
          <pc:sldMk cId="0" sldId="1252"/>
        </pc:sldMkLst>
      </pc:sldChg>
      <pc:sldChg chg="del">
        <pc:chgData name="张 智" userId="36bdf691fd3510be" providerId="LiveId" clId="{60D4F08A-1EBA-4F14-89F4-32FE0C142F72}" dt="2023-07-19T02:07:17.794" v="7225" actId="47"/>
        <pc:sldMkLst>
          <pc:docMk/>
          <pc:sldMk cId="0" sldId="1253"/>
        </pc:sldMkLst>
      </pc:sldChg>
      <pc:sldChg chg="add del">
        <pc:chgData name="张 智" userId="36bdf691fd3510be" providerId="LiveId" clId="{60D4F08A-1EBA-4F14-89F4-32FE0C142F72}" dt="2023-07-19T02:29:35.404" v="7432" actId="2696"/>
        <pc:sldMkLst>
          <pc:docMk/>
          <pc:sldMk cId="0" sldId="1257"/>
        </pc:sldMkLst>
      </pc:sldChg>
      <pc:sldChg chg="add del">
        <pc:chgData name="张 智" userId="36bdf691fd3510be" providerId="LiveId" clId="{60D4F08A-1EBA-4F14-89F4-32FE0C142F72}" dt="2023-07-19T02:39:55.636" v="7894" actId="47"/>
        <pc:sldMkLst>
          <pc:docMk/>
          <pc:sldMk cId="104843650" sldId="1257"/>
        </pc:sldMkLst>
      </pc:sldChg>
      <pc:sldChg chg="del">
        <pc:chgData name="张 智" userId="36bdf691fd3510be" providerId="LiveId" clId="{60D4F08A-1EBA-4F14-89F4-32FE0C142F72}" dt="2023-07-19T02:07:19.431" v="7226" actId="47"/>
        <pc:sldMkLst>
          <pc:docMk/>
          <pc:sldMk cId="0" sldId="1258"/>
        </pc:sldMkLst>
      </pc:sldChg>
      <pc:sldChg chg="del">
        <pc:chgData name="张 智" userId="36bdf691fd3510be" providerId="LiveId" clId="{60D4F08A-1EBA-4F14-89F4-32FE0C142F72}" dt="2023-07-19T03:46:42.642" v="8775" actId="2696"/>
        <pc:sldMkLst>
          <pc:docMk/>
          <pc:sldMk cId="0" sldId="1260"/>
        </pc:sldMkLst>
      </pc:sldChg>
      <pc:sldChg chg="delSp modSp add del mod delAnim modNotesTx">
        <pc:chgData name="张 智" userId="36bdf691fd3510be" providerId="LiveId" clId="{60D4F08A-1EBA-4F14-89F4-32FE0C142F72}" dt="2023-07-19T02:29:35.404" v="7432" actId="2696"/>
        <pc:sldMkLst>
          <pc:docMk/>
          <pc:sldMk cId="440253117" sldId="1295"/>
        </pc:sldMkLst>
        <pc:spChg chg="mod">
          <ac:chgData name="张 智" userId="36bdf691fd3510be" providerId="LiveId" clId="{60D4F08A-1EBA-4F14-89F4-32FE0C142F72}" dt="2023-07-19T02:43:57.265" v="7908" actId="1076"/>
          <ac:spMkLst>
            <pc:docMk/>
            <pc:sldMk cId="440253117" sldId="1295"/>
            <ac:spMk id="2" creationId="{00000000-0000-0000-0000-000000000000}"/>
          </ac:spMkLst>
        </pc:spChg>
        <pc:spChg chg="add mod">
          <ac:chgData name="张 智" userId="36bdf691fd3510be" providerId="LiveId" clId="{60D4F08A-1EBA-4F14-89F4-32FE0C142F72}" dt="2023-07-19T02:33:21.390" v="7454" actId="1076"/>
          <ac:spMkLst>
            <pc:docMk/>
            <pc:sldMk cId="440253117" sldId="1295"/>
            <ac:spMk id="3" creationId="{2B3787E9-BBE0-44A8-9B40-AC03058BBABD}"/>
          </ac:spMkLst>
        </pc:spChg>
        <pc:spChg chg="del">
          <ac:chgData name="张 智" userId="36bdf691fd3510be" providerId="LiveId" clId="{60D4F08A-1EBA-4F14-89F4-32FE0C142F72}" dt="2023-07-19T07:23:28.810" v="9656" actId="478"/>
          <ac:spMkLst>
            <pc:docMk/>
            <pc:sldMk cId="440253117" sldId="1295"/>
            <ac:spMk id="4" creationId="{00000000-0000-0000-0000-000000000000}"/>
          </ac:spMkLst>
        </pc:spChg>
        <pc:spChg chg="del">
          <ac:chgData name="张 智" userId="36bdf691fd3510be" providerId="LiveId" clId="{60D4F08A-1EBA-4F14-89F4-32FE0C142F72}" dt="2023-07-19T02:30:36.946" v="7449" actId="478"/>
          <ac:spMkLst>
            <pc:docMk/>
            <pc:sldMk cId="440253117" sldId="1295"/>
            <ac:spMk id="5" creationId="{00000000-0000-0000-0000-000000000000}"/>
          </ac:spMkLst>
        </pc:spChg>
        <pc:picChg chg="mod">
          <ac:chgData name="张 智" userId="36bdf691fd3510be" providerId="LiveId" clId="{60D4F08A-1EBA-4F14-89F4-32FE0C142F72}" dt="2023-07-18T07:31:15.653" v="6681" actId="1076"/>
          <ac:picMkLst>
            <pc:docMk/>
            <pc:sldMk cId="440253117" sldId="1295"/>
            <ac:picMk id="7" creationId="{96EB42F0-A539-C547-AED4-93805EC78C83}"/>
          </ac:picMkLst>
        </pc:picChg>
        <pc:picChg chg="add mod ord">
          <ac:chgData name="张 智" userId="36bdf691fd3510be" providerId="LiveId" clId="{60D4F08A-1EBA-4F14-89F4-32FE0C142F72}" dt="2023-07-19T02:44:23.401" v="7918" actId="14100"/>
          <ac:picMkLst>
            <pc:docMk/>
            <pc:sldMk cId="440253117" sldId="1295"/>
            <ac:picMk id="8" creationId="{17882529-B2A3-4E73-BA56-A90E29A4CAEE}"/>
          </ac:picMkLst>
        </pc:picChg>
        <pc:picChg chg="add mod ord">
          <ac:chgData name="张 智" userId="36bdf691fd3510be" providerId="LiveId" clId="{60D4F08A-1EBA-4F14-89F4-32FE0C142F72}" dt="2023-07-19T02:44:03.585" v="7910" actId="14100"/>
          <ac:picMkLst>
            <pc:docMk/>
            <pc:sldMk cId="440253117" sldId="1295"/>
            <ac:picMk id="10" creationId="{011F22B7-546E-4A9B-9D8B-0B01990D33CA}"/>
          </ac:picMkLst>
        </pc:picChg>
        <pc:picChg chg="del">
          <ac:chgData name="张 智" userId="36bdf691fd3510be" providerId="LiveId" clId="{60D4F08A-1EBA-4F14-89F4-32FE0C142F72}" dt="2023-07-18T07:31:10.686" v="6679" actId="478"/>
          <ac:picMkLst>
            <pc:docMk/>
            <pc:sldMk cId="440253117" sldId="1295"/>
            <ac:picMk id="14" creationId="{D1DFA86F-96DA-CE44-BCAE-61EE34ECA3F3}"/>
          </ac:picMkLst>
        </pc:picChg>
        <pc:picChg chg="del">
          <ac:chgData name="张 智" userId="36bdf691fd3510be" providerId="LiveId" clId="{60D4F08A-1EBA-4F14-89F4-32FE0C142F72}" dt="2023-07-18T07:31:10.002" v="6678" actId="478"/>
          <ac:picMkLst>
            <pc:docMk/>
            <pc:sldMk cId="440253117" sldId="1295"/>
            <ac:picMk id="16" creationId="{DCE0B1C3-0D58-F146-90AC-89F4DD2FA575}"/>
          </ac:picMkLst>
        </pc:picChg>
        <pc:picChg chg="del">
          <ac:chgData name="张 智" userId="36bdf691fd3510be" providerId="LiveId" clId="{60D4F08A-1EBA-4F14-89F4-32FE0C142F72}" dt="2023-07-18T07:31:09.435" v="6677" actId="478"/>
          <ac:picMkLst>
            <pc:docMk/>
            <pc:sldMk cId="440253117" sldId="1295"/>
            <ac:picMk id="18" creationId="{41B32AE6-F238-3345-B886-71A1FB6286A8}"/>
          </ac:picMkLst>
        </pc:picChg>
        <pc:picChg chg="del">
          <ac:chgData name="张 智" userId="36bdf691fd3510be" providerId="LiveId" clId="{60D4F08A-1EBA-4F14-89F4-32FE0C142F72}" dt="2023-07-18T07:31:07.424" v="6676" actId="478"/>
          <ac:picMkLst>
            <pc:docMk/>
            <pc:sldMk cId="440253117" sldId="1295"/>
            <ac:picMk id="20" creationId="{75EAF0FD-3943-2B47-94F2-1002D1EDB4B7}"/>
          </ac:picMkLst>
        </pc:picChg>
      </pc:sldChg>
      <pc:sldChg chg="delSp add del mod">
        <pc:chgData name="张 智" userId="36bdf691fd3510be" providerId="LiveId" clId="{60D4F08A-1EBA-4F14-89F4-32FE0C142F72}" dt="2023-07-19T02:29:35.404" v="7432" actId="2696"/>
        <pc:sldMkLst>
          <pc:docMk/>
          <pc:sldMk cId="0" sldId="1306"/>
        </pc:sldMkLst>
        <pc:spChg chg="del">
          <ac:chgData name="张 智" userId="36bdf691fd3510be" providerId="LiveId" clId="{60D4F08A-1EBA-4F14-89F4-32FE0C142F72}" dt="2023-07-19T02:13:13.665" v="7230" actId="478"/>
          <ac:spMkLst>
            <pc:docMk/>
            <pc:sldMk cId="0" sldId="1306"/>
            <ac:spMk id="11" creationId="{00000000-0000-0000-0000-000000000000}"/>
          </ac:spMkLst>
        </pc:spChg>
        <pc:picChg chg="del">
          <ac:chgData name="张 智" userId="36bdf691fd3510be" providerId="LiveId" clId="{60D4F08A-1EBA-4F14-89F4-32FE0C142F72}" dt="2023-07-19T02:13:11.910" v="7229" actId="478"/>
          <ac:picMkLst>
            <pc:docMk/>
            <pc:sldMk cId="0" sldId="1306"/>
            <ac:picMk id="10" creationId="{EDC17A2E-378A-AD46-B010-96ADBAEF4D8C}"/>
          </ac:picMkLst>
        </pc:picChg>
      </pc:sldChg>
      <pc:sldChg chg="add del">
        <pc:chgData name="张 智" userId="36bdf691fd3510be" providerId="LiveId" clId="{60D4F08A-1EBA-4F14-89F4-32FE0C142F72}" dt="2023-07-19T02:39:59.915" v="7896" actId="47"/>
        <pc:sldMkLst>
          <pc:docMk/>
          <pc:sldMk cId="3833479877" sldId="1306"/>
        </pc:sldMkLst>
      </pc:sldChg>
      <pc:sldChg chg="del">
        <pc:chgData name="张 智" userId="36bdf691fd3510be" providerId="LiveId" clId="{60D4F08A-1EBA-4F14-89F4-32FE0C142F72}" dt="2023-07-19T02:08:23.885" v="7228" actId="2696"/>
        <pc:sldMkLst>
          <pc:docMk/>
          <pc:sldMk cId="1447135431" sldId="1326"/>
        </pc:sldMkLst>
      </pc:sldChg>
      <pc:sldChg chg="addSp delSp modSp del mod modNotesTx">
        <pc:chgData name="张 智" userId="36bdf691fd3510be" providerId="LiveId" clId="{60D4F08A-1EBA-4F14-89F4-32FE0C142F72}" dt="2023-07-04T06:59:44.244" v="2290" actId="2696"/>
        <pc:sldMkLst>
          <pc:docMk/>
          <pc:sldMk cId="1100718066" sldId="1334"/>
        </pc:sldMkLst>
        <pc:spChg chg="del">
          <ac:chgData name="张 智" userId="36bdf691fd3510be" providerId="LiveId" clId="{60D4F08A-1EBA-4F14-89F4-32FE0C142F72}" dt="2023-07-04T02:51:36.702" v="158" actId="478"/>
          <ac:spMkLst>
            <pc:docMk/>
            <pc:sldMk cId="1100718066" sldId="1334"/>
            <ac:spMk id="2" creationId="{00000000-0000-0000-0000-000000000000}"/>
          </ac:spMkLst>
        </pc:spChg>
        <pc:spChg chg="del">
          <ac:chgData name="张 智" userId="36bdf691fd3510be" providerId="LiveId" clId="{60D4F08A-1EBA-4F14-89F4-32FE0C142F72}" dt="2023-07-04T02:51:32.112" v="156" actId="478"/>
          <ac:spMkLst>
            <pc:docMk/>
            <pc:sldMk cId="1100718066" sldId="1334"/>
            <ac:spMk id="3" creationId="{00000000-0000-0000-0000-000000000000}"/>
          </ac:spMkLst>
        </pc:spChg>
        <pc:spChg chg="add del mod">
          <ac:chgData name="张 智" userId="36bdf691fd3510be" providerId="LiveId" clId="{60D4F08A-1EBA-4F14-89F4-32FE0C142F72}" dt="2023-07-04T02:51:34.391" v="157" actId="478"/>
          <ac:spMkLst>
            <pc:docMk/>
            <pc:sldMk cId="1100718066" sldId="1334"/>
            <ac:spMk id="6" creationId="{9063C4F5-7465-43B9-AD87-AF4BAB8B805E}"/>
          </ac:spMkLst>
        </pc:spChg>
        <pc:spChg chg="add del mod">
          <ac:chgData name="张 智" userId="36bdf691fd3510be" providerId="LiveId" clId="{60D4F08A-1EBA-4F14-89F4-32FE0C142F72}" dt="2023-07-04T02:51:39.529" v="159" actId="478"/>
          <ac:spMkLst>
            <pc:docMk/>
            <pc:sldMk cId="1100718066" sldId="1334"/>
            <ac:spMk id="8" creationId="{9A27F71F-E00C-4D3B-BDA9-0C190FFB5125}"/>
          </ac:spMkLst>
        </pc:spChg>
        <pc:picChg chg="add mod">
          <ac:chgData name="张 智" userId="36bdf691fd3510be" providerId="LiveId" clId="{60D4F08A-1EBA-4F14-89F4-32FE0C142F72}" dt="2023-07-04T02:51:51.090" v="162" actId="14100"/>
          <ac:picMkLst>
            <pc:docMk/>
            <pc:sldMk cId="1100718066" sldId="1334"/>
            <ac:picMk id="10" creationId="{3C238D04-A5D7-492D-883F-ABC326AACF05}"/>
          </ac:picMkLst>
        </pc:picChg>
      </pc:sldChg>
      <pc:sldChg chg="del">
        <pc:chgData name="张 智" userId="36bdf691fd3510be" providerId="LiveId" clId="{60D4F08A-1EBA-4F14-89F4-32FE0C142F72}" dt="2023-07-18T07:38:35.697" v="6795" actId="2696"/>
        <pc:sldMkLst>
          <pc:docMk/>
          <pc:sldMk cId="2102964271" sldId="1335"/>
        </pc:sldMkLst>
      </pc:sldChg>
      <pc:sldChg chg="del">
        <pc:chgData name="张 智" userId="36bdf691fd3510be" providerId="LiveId" clId="{60D4F08A-1EBA-4F14-89F4-32FE0C142F72}" dt="2023-07-18T07:38:37.723" v="6796" actId="2696"/>
        <pc:sldMkLst>
          <pc:docMk/>
          <pc:sldMk cId="2940158502" sldId="1336"/>
        </pc:sldMkLst>
      </pc:sldChg>
      <pc:sldChg chg="del">
        <pc:chgData name="张 智" userId="36bdf691fd3510be" providerId="LiveId" clId="{60D4F08A-1EBA-4F14-89F4-32FE0C142F72}" dt="2023-07-19T02:13:27.395" v="7234" actId="2696"/>
        <pc:sldMkLst>
          <pc:docMk/>
          <pc:sldMk cId="3685924179" sldId="1337"/>
        </pc:sldMkLst>
      </pc:sldChg>
      <pc:sldChg chg="del">
        <pc:chgData name="张 智" userId="36bdf691fd3510be" providerId="LiveId" clId="{60D4F08A-1EBA-4F14-89F4-32FE0C142F72}" dt="2023-07-18T07:34:17.170" v="6727" actId="2696"/>
        <pc:sldMkLst>
          <pc:docMk/>
          <pc:sldMk cId="3267429184" sldId="1338"/>
        </pc:sldMkLst>
      </pc:sldChg>
      <pc:sldChg chg="del">
        <pc:chgData name="张 智" userId="36bdf691fd3510be" providerId="LiveId" clId="{60D4F08A-1EBA-4F14-89F4-32FE0C142F72}" dt="2023-07-18T07:32:33.745" v="6723" actId="2696"/>
        <pc:sldMkLst>
          <pc:docMk/>
          <pc:sldMk cId="1790862628" sldId="1339"/>
        </pc:sldMkLst>
      </pc:sldChg>
      <pc:sldChg chg="modSp del mod">
        <pc:chgData name="张 智" userId="36bdf691fd3510be" providerId="LiveId" clId="{60D4F08A-1EBA-4F14-89F4-32FE0C142F72}" dt="2023-07-19T02:14:45.062" v="7248" actId="2696"/>
        <pc:sldMkLst>
          <pc:docMk/>
          <pc:sldMk cId="1379187917" sldId="1340"/>
        </pc:sldMkLst>
        <pc:spChg chg="mod">
          <ac:chgData name="张 智" userId="36bdf691fd3510be" providerId="LiveId" clId="{60D4F08A-1EBA-4F14-89F4-32FE0C142F72}" dt="2023-07-04T07:00:12.730" v="2307" actId="20577"/>
          <ac:spMkLst>
            <pc:docMk/>
            <pc:sldMk cId="1379187917" sldId="1340"/>
            <ac:spMk id="2" creationId="{00000000-0000-0000-0000-000000000000}"/>
          </ac:spMkLst>
        </pc:spChg>
      </pc:sldChg>
      <pc:sldChg chg="add del">
        <pc:chgData name="张 智" userId="36bdf691fd3510be" providerId="LiveId" clId="{60D4F08A-1EBA-4F14-89F4-32FE0C142F72}" dt="2023-07-19T02:39:59.170" v="7895" actId="47"/>
        <pc:sldMkLst>
          <pc:docMk/>
          <pc:sldMk cId="1641093917" sldId="1341"/>
        </pc:sldMkLst>
      </pc:sldChg>
      <pc:sldChg chg="add del">
        <pc:chgData name="张 智" userId="36bdf691fd3510be" providerId="LiveId" clId="{60D4F08A-1EBA-4F14-89F4-32FE0C142F72}" dt="2023-07-19T02:29:35.404" v="7432" actId="2696"/>
        <pc:sldMkLst>
          <pc:docMk/>
          <pc:sldMk cId="4026037698" sldId="1341"/>
        </pc:sldMkLst>
      </pc:sldChg>
      <pc:sldChg chg="delSp add del mod">
        <pc:chgData name="张 智" userId="36bdf691fd3510be" providerId="LiveId" clId="{60D4F08A-1EBA-4F14-89F4-32FE0C142F72}" dt="2023-07-19T02:29:35.404" v="7432" actId="2696"/>
        <pc:sldMkLst>
          <pc:docMk/>
          <pc:sldMk cId="103622453" sldId="1342"/>
        </pc:sldMkLst>
        <pc:spChg chg="del">
          <ac:chgData name="张 智" userId="36bdf691fd3510be" providerId="LiveId" clId="{60D4F08A-1EBA-4F14-89F4-32FE0C142F72}" dt="2023-07-19T02:13:22.922" v="7233" actId="478"/>
          <ac:spMkLst>
            <pc:docMk/>
            <pc:sldMk cId="103622453" sldId="1342"/>
            <ac:spMk id="3" creationId="{C4D4C252-C010-2341-AC88-140C4D189498}"/>
          </ac:spMkLst>
        </pc:spChg>
        <pc:spChg chg="del">
          <ac:chgData name="张 智" userId="36bdf691fd3510be" providerId="LiveId" clId="{60D4F08A-1EBA-4F14-89F4-32FE0C142F72}" dt="2023-07-19T02:13:19.961" v="7232" actId="478"/>
          <ac:spMkLst>
            <pc:docMk/>
            <pc:sldMk cId="103622453" sldId="1342"/>
            <ac:spMk id="6" creationId="{0A821DAA-E54B-BF4B-9F7C-80FDCB9E481E}"/>
          </ac:spMkLst>
        </pc:spChg>
        <pc:picChg chg="del">
          <ac:chgData name="张 智" userId="36bdf691fd3510be" providerId="LiveId" clId="{60D4F08A-1EBA-4F14-89F4-32FE0C142F72}" dt="2023-07-19T02:13:16.090" v="7231" actId="478"/>
          <ac:picMkLst>
            <pc:docMk/>
            <pc:sldMk cId="103622453" sldId="1342"/>
            <ac:picMk id="5" creationId="{35085AB4-14E2-5B4D-AB88-A21C65114F48}"/>
          </ac:picMkLst>
        </pc:picChg>
      </pc:sldChg>
      <pc:sldChg chg="add del">
        <pc:chgData name="张 智" userId="36bdf691fd3510be" providerId="LiveId" clId="{60D4F08A-1EBA-4F14-89F4-32FE0C142F72}" dt="2023-07-19T02:40:00.546" v="7897" actId="47"/>
        <pc:sldMkLst>
          <pc:docMk/>
          <pc:sldMk cId="2672659768" sldId="1342"/>
        </pc:sldMkLst>
      </pc:sldChg>
      <pc:sldChg chg="del">
        <pc:chgData name="张 智" userId="36bdf691fd3510be" providerId="LiveId" clId="{60D4F08A-1EBA-4F14-89F4-32FE0C142F72}" dt="2023-07-19T02:07:20.594" v="7227" actId="47"/>
        <pc:sldMkLst>
          <pc:docMk/>
          <pc:sldMk cId="1786369009" sldId="1343"/>
        </pc:sldMkLst>
      </pc:sldChg>
      <pc:sldChg chg="addSp delSp modSp mod ord modNotesTx">
        <pc:chgData name="张 智" userId="36bdf691fd3510be" providerId="LiveId" clId="{60D4F08A-1EBA-4F14-89F4-32FE0C142F72}" dt="2023-07-25T02:02:24.885" v="18344"/>
        <pc:sldMkLst>
          <pc:docMk/>
          <pc:sldMk cId="811633724" sldId="1344"/>
        </pc:sldMkLst>
        <pc:spChg chg="del">
          <ac:chgData name="张 智" userId="36bdf691fd3510be" providerId="LiveId" clId="{60D4F08A-1EBA-4F14-89F4-32FE0C142F72}" dt="2023-07-04T02:42:03.866" v="2" actId="478"/>
          <ac:spMkLst>
            <pc:docMk/>
            <pc:sldMk cId="811633724" sldId="1344"/>
            <ac:spMk id="2" creationId="{DC71AB4C-DDCD-0B45-8713-9CBB9DF1DD50}"/>
          </ac:spMkLst>
        </pc:spChg>
        <pc:spChg chg="mod">
          <ac:chgData name="张 智" userId="36bdf691fd3510be" providerId="LiveId" clId="{60D4F08A-1EBA-4F14-89F4-32FE0C142F72}" dt="2023-07-04T02:42:46.302" v="42" actId="255"/>
          <ac:spMkLst>
            <pc:docMk/>
            <pc:sldMk cId="811633724" sldId="1344"/>
            <ac:spMk id="3" creationId="{62EA9A19-EA4A-3140-9F24-20270B76E6C0}"/>
          </ac:spMkLst>
        </pc:spChg>
        <pc:spChg chg="del">
          <ac:chgData name="张 智" userId="36bdf691fd3510be" providerId="LiveId" clId="{60D4F08A-1EBA-4F14-89F4-32FE0C142F72}" dt="2023-07-04T03:02:14.322" v="692" actId="478"/>
          <ac:spMkLst>
            <pc:docMk/>
            <pc:sldMk cId="811633724" sldId="1344"/>
            <ac:spMk id="4" creationId="{F316AA64-4D2B-5446-8AED-61F753B33FDD}"/>
          </ac:spMkLst>
        </pc:spChg>
        <pc:spChg chg="del">
          <ac:chgData name="张 智" userId="36bdf691fd3510be" providerId="LiveId" clId="{60D4F08A-1EBA-4F14-89F4-32FE0C142F72}" dt="2023-07-19T07:20:06.066" v="9609" actId="478"/>
          <ac:spMkLst>
            <pc:docMk/>
            <pc:sldMk cId="811633724" sldId="1344"/>
            <ac:spMk id="5" creationId="{A177E002-136F-ED48-B145-BF8026B2A430}"/>
          </ac:spMkLst>
        </pc:spChg>
        <pc:spChg chg="add del mod">
          <ac:chgData name="张 智" userId="36bdf691fd3510be" providerId="LiveId" clId="{60D4F08A-1EBA-4F14-89F4-32FE0C142F72}" dt="2023-07-04T02:42:06.443" v="4" actId="478"/>
          <ac:spMkLst>
            <pc:docMk/>
            <pc:sldMk cId="811633724" sldId="1344"/>
            <ac:spMk id="7" creationId="{6220F7A9-3E60-4536-BEA9-CE070C37CFC0}"/>
          </ac:spMkLst>
        </pc:spChg>
        <pc:spChg chg="add mod">
          <ac:chgData name="张 智" userId="36bdf691fd3510be" providerId="LiveId" clId="{60D4F08A-1EBA-4F14-89F4-32FE0C142F72}" dt="2023-07-21T07:39:55.214" v="18011" actId="20577"/>
          <ac:spMkLst>
            <pc:docMk/>
            <pc:sldMk cId="811633724" sldId="1344"/>
            <ac:spMk id="14" creationId="{A9600650-6680-49D3-9469-763C5995063D}"/>
          </ac:spMkLst>
        </pc:spChg>
      </pc:sldChg>
      <pc:sldChg chg="del">
        <pc:chgData name="张 智" userId="36bdf691fd3510be" providerId="LiveId" clId="{60D4F08A-1EBA-4F14-89F4-32FE0C142F72}" dt="2023-07-04T07:55:58.087" v="3198" actId="2696"/>
        <pc:sldMkLst>
          <pc:docMk/>
          <pc:sldMk cId="3345818830" sldId="1345"/>
        </pc:sldMkLst>
      </pc:sldChg>
      <pc:sldChg chg="add del">
        <pc:chgData name="张 智" userId="36bdf691fd3510be" providerId="LiveId" clId="{60D4F08A-1EBA-4F14-89F4-32FE0C142F72}" dt="2023-07-18T06:10:50.132" v="4341" actId="2696"/>
        <pc:sldMkLst>
          <pc:docMk/>
          <pc:sldMk cId="3262821202" sldId="1346"/>
        </pc:sldMkLst>
      </pc:sldChg>
      <pc:sldChg chg="addSp delSp modSp new mod modNotesTx">
        <pc:chgData name="张 智" userId="36bdf691fd3510be" providerId="LiveId" clId="{60D4F08A-1EBA-4F14-89F4-32FE0C142F72}" dt="2023-07-25T02:07:01.097" v="18643" actId="20577"/>
        <pc:sldMkLst>
          <pc:docMk/>
          <pc:sldMk cId="4094185884" sldId="1347"/>
        </pc:sldMkLst>
        <pc:spChg chg="del">
          <ac:chgData name="张 智" userId="36bdf691fd3510be" providerId="LiveId" clId="{60D4F08A-1EBA-4F14-89F4-32FE0C142F72}" dt="2023-07-04T03:01:53.148" v="690" actId="478"/>
          <ac:spMkLst>
            <pc:docMk/>
            <pc:sldMk cId="4094185884" sldId="1347"/>
            <ac:spMk id="2" creationId="{D6CDEE03-A941-4A8E-9A20-59EE05DE8C09}"/>
          </ac:spMkLst>
        </pc:spChg>
        <pc:spChg chg="del">
          <ac:chgData name="张 智" userId="36bdf691fd3510be" providerId="LiveId" clId="{60D4F08A-1EBA-4F14-89F4-32FE0C142F72}" dt="2023-07-04T03:01:52.593" v="689" actId="478"/>
          <ac:spMkLst>
            <pc:docMk/>
            <pc:sldMk cId="4094185884" sldId="1347"/>
            <ac:spMk id="3" creationId="{225BA25F-9446-4917-8D3B-757A48552815}"/>
          </ac:spMkLst>
        </pc:spChg>
        <pc:spChg chg="del">
          <ac:chgData name="张 智" userId="36bdf691fd3510be" providerId="LiveId" clId="{60D4F08A-1EBA-4F14-89F4-32FE0C142F72}" dt="2023-07-04T03:02:07.741" v="691" actId="478"/>
          <ac:spMkLst>
            <pc:docMk/>
            <pc:sldMk cId="4094185884" sldId="1347"/>
            <ac:spMk id="4" creationId="{461F7154-66AA-4300-A94A-E1325F6CA01F}"/>
          </ac:spMkLst>
        </pc:spChg>
        <pc:spChg chg="del">
          <ac:chgData name="张 智" userId="36bdf691fd3510be" providerId="LiveId" clId="{60D4F08A-1EBA-4F14-89F4-32FE0C142F72}" dt="2023-07-19T07:22:57.281" v="9649" actId="478"/>
          <ac:spMkLst>
            <pc:docMk/>
            <pc:sldMk cId="4094185884" sldId="1347"/>
            <ac:spMk id="5" creationId="{CF8AEAB8-BDB2-415D-A335-1CB2AD5DEE8C}"/>
          </ac:spMkLst>
        </pc:spChg>
        <pc:spChg chg="add del mod">
          <ac:chgData name="张 智" userId="36bdf691fd3510be" providerId="LiveId" clId="{60D4F08A-1EBA-4F14-89F4-32FE0C142F72}" dt="2023-07-04T03:02:31.414" v="695"/>
          <ac:spMkLst>
            <pc:docMk/>
            <pc:sldMk cId="4094185884" sldId="1347"/>
            <ac:spMk id="6" creationId="{F1A54EB7-2E20-4470-B465-C4F931E2E9BA}"/>
          </ac:spMkLst>
        </pc:spChg>
        <pc:spChg chg="add del mod">
          <ac:chgData name="张 智" userId="36bdf691fd3510be" providerId="LiveId" clId="{60D4F08A-1EBA-4F14-89F4-32FE0C142F72}" dt="2023-07-04T03:02:56.954" v="703" actId="478"/>
          <ac:spMkLst>
            <pc:docMk/>
            <pc:sldMk cId="4094185884" sldId="1347"/>
            <ac:spMk id="8" creationId="{0F117A71-5A98-44B8-968A-CB75CEAE2D79}"/>
          </ac:spMkLst>
        </pc:spChg>
        <pc:spChg chg="add mod">
          <ac:chgData name="张 智" userId="36bdf691fd3510be" providerId="LiveId" clId="{60D4F08A-1EBA-4F14-89F4-32FE0C142F72}" dt="2023-07-04T03:03:43.054" v="718" actId="113"/>
          <ac:spMkLst>
            <pc:docMk/>
            <pc:sldMk cId="4094185884" sldId="1347"/>
            <ac:spMk id="9" creationId="{0AA98B0F-BCB1-4D0E-BFC2-7BD21A32DA3F}"/>
          </ac:spMkLst>
        </pc:spChg>
        <pc:spChg chg="add del mod">
          <ac:chgData name="张 智" userId="36bdf691fd3510be" providerId="LiveId" clId="{60D4F08A-1EBA-4F14-89F4-32FE0C142F72}" dt="2023-07-04T03:08:23.502" v="797" actId="478"/>
          <ac:spMkLst>
            <pc:docMk/>
            <pc:sldMk cId="4094185884" sldId="1347"/>
            <ac:spMk id="11" creationId="{EE8B0537-C98C-4E24-B23E-F1536DAA4273}"/>
          </ac:spMkLst>
        </pc:spChg>
        <pc:spChg chg="add del mod">
          <ac:chgData name="张 智" userId="36bdf691fd3510be" providerId="LiveId" clId="{60D4F08A-1EBA-4F14-89F4-32FE0C142F72}" dt="2023-07-04T03:08:27.360" v="799" actId="478"/>
          <ac:spMkLst>
            <pc:docMk/>
            <pc:sldMk cId="4094185884" sldId="1347"/>
            <ac:spMk id="12" creationId="{8F78BA30-56F5-426C-AD86-2EE776197FD7}"/>
          </ac:spMkLst>
        </pc:spChg>
        <pc:spChg chg="add del mod">
          <ac:chgData name="张 智" userId="36bdf691fd3510be" providerId="LiveId" clId="{60D4F08A-1EBA-4F14-89F4-32FE0C142F72}" dt="2023-07-04T03:08:24.993" v="798" actId="478"/>
          <ac:spMkLst>
            <pc:docMk/>
            <pc:sldMk cId="4094185884" sldId="1347"/>
            <ac:spMk id="13" creationId="{2077B6BA-78B0-4F43-B561-BD3500DE887D}"/>
          </ac:spMkLst>
        </pc:spChg>
        <pc:picChg chg="add mod">
          <ac:chgData name="张 智" userId="36bdf691fd3510be" providerId="LiveId" clId="{60D4F08A-1EBA-4F14-89F4-32FE0C142F72}" dt="2023-07-04T03:08:04.181" v="792"/>
          <ac:picMkLst>
            <pc:docMk/>
            <pc:sldMk cId="4094185884" sldId="1347"/>
            <ac:picMk id="10" creationId="{728F7903-AC98-46D6-A94A-3113EFD48B7C}"/>
          </ac:picMkLst>
        </pc:picChg>
        <pc:picChg chg="add mod">
          <ac:chgData name="张 智" userId="36bdf691fd3510be" providerId="LiveId" clId="{60D4F08A-1EBA-4F14-89F4-32FE0C142F72}" dt="2023-07-04T03:02:54.050" v="702" actId="1076"/>
          <ac:picMkLst>
            <pc:docMk/>
            <pc:sldMk cId="4094185884" sldId="1347"/>
            <ac:picMk id="1026" creationId="{E3A7937E-3A3D-4D6B-9156-5D6118002B89}"/>
          </ac:picMkLst>
        </pc:picChg>
      </pc:sldChg>
      <pc:sldChg chg="addSp delSp modSp add mod modNotesTx">
        <pc:chgData name="张 智" userId="36bdf691fd3510be" providerId="LiveId" clId="{60D4F08A-1EBA-4F14-89F4-32FE0C142F72}" dt="2023-07-25T02:20:05.824" v="19499" actId="20577"/>
        <pc:sldMkLst>
          <pc:docMk/>
          <pc:sldMk cId="3908369038" sldId="1348"/>
        </pc:sldMkLst>
        <pc:spChg chg="add mod">
          <ac:chgData name="张 智" userId="36bdf691fd3510be" providerId="LiveId" clId="{60D4F08A-1EBA-4F14-89F4-32FE0C142F72}" dt="2023-07-04T03:07:37.354" v="781" actId="1076"/>
          <ac:spMkLst>
            <pc:docMk/>
            <pc:sldMk cId="3908369038" sldId="1348"/>
            <ac:spMk id="2" creationId="{DA61CC5B-FF2D-4DB8-8D31-E666649BFCFE}"/>
          </ac:spMkLst>
        </pc:spChg>
        <pc:spChg chg="add del mod">
          <ac:chgData name="张 智" userId="36bdf691fd3510be" providerId="LiveId" clId="{60D4F08A-1EBA-4F14-89F4-32FE0C142F72}" dt="2023-07-25T02:09:58.128" v="18892" actId="478"/>
          <ac:spMkLst>
            <pc:docMk/>
            <pc:sldMk cId="3908369038" sldId="1348"/>
            <ac:spMk id="4" creationId="{A34294EF-BE2C-40E8-ACEF-3E74262C991D}"/>
          </ac:spMkLst>
        </pc:spChg>
        <pc:spChg chg="del">
          <ac:chgData name="张 智" userId="36bdf691fd3510be" providerId="LiveId" clId="{60D4F08A-1EBA-4F14-89F4-32FE0C142F72}" dt="2023-07-19T07:23:05.007" v="9652" actId="478"/>
          <ac:spMkLst>
            <pc:docMk/>
            <pc:sldMk cId="3908369038" sldId="1348"/>
            <ac:spMk id="5" creationId="{CF8AEAB8-BDB2-415D-A335-1CB2AD5DEE8C}"/>
          </ac:spMkLst>
        </pc:spChg>
        <pc:spChg chg="add mod">
          <ac:chgData name="张 智" userId="36bdf691fd3510be" providerId="LiveId" clId="{60D4F08A-1EBA-4F14-89F4-32FE0C142F72}" dt="2023-07-25T02:12:15.387" v="19190" actId="20577"/>
          <ac:spMkLst>
            <pc:docMk/>
            <pc:sldMk cId="3908369038" sldId="1348"/>
            <ac:spMk id="6" creationId="{A4E18829-FA6B-43A9-B2FD-E69B4820CFD9}"/>
          </ac:spMkLst>
        </pc:spChg>
        <pc:spChg chg="add mod">
          <ac:chgData name="张 智" userId="36bdf691fd3510be" providerId="LiveId" clId="{60D4F08A-1EBA-4F14-89F4-32FE0C142F72}" dt="2023-07-04T03:07:51.081" v="791" actId="20577"/>
          <ac:spMkLst>
            <pc:docMk/>
            <pc:sldMk cId="3908369038" sldId="1348"/>
            <ac:spMk id="7" creationId="{7883793A-E389-44D9-A38A-8A1577FB2A99}"/>
          </ac:spMkLst>
        </pc:spChg>
        <pc:spChg chg="del mod">
          <ac:chgData name="张 智" userId="36bdf691fd3510be" providerId="LiveId" clId="{60D4F08A-1EBA-4F14-89F4-32FE0C142F72}" dt="2023-07-25T02:09:56.684" v="18891" actId="478"/>
          <ac:spMkLst>
            <pc:docMk/>
            <pc:sldMk cId="3908369038" sldId="1348"/>
            <ac:spMk id="9" creationId="{0AA98B0F-BCB1-4D0E-BFC2-7BD21A32DA3F}"/>
          </ac:spMkLst>
        </pc:spChg>
        <pc:spChg chg="add mod">
          <ac:chgData name="张 智" userId="36bdf691fd3510be" providerId="LiveId" clId="{60D4F08A-1EBA-4F14-89F4-32FE0C142F72}" dt="2023-07-25T02:09:58.444" v="18893"/>
          <ac:spMkLst>
            <pc:docMk/>
            <pc:sldMk cId="3908369038" sldId="1348"/>
            <ac:spMk id="10" creationId="{76747A1D-B757-4440-BAE5-2BA9E37A19F2}"/>
          </ac:spMkLst>
        </pc:spChg>
        <pc:spChg chg="add mod">
          <ac:chgData name="张 智" userId="36bdf691fd3510be" providerId="LiveId" clId="{60D4F08A-1EBA-4F14-89F4-32FE0C142F72}" dt="2023-07-25T02:18:31.180" v="19424" actId="1076"/>
          <ac:spMkLst>
            <pc:docMk/>
            <pc:sldMk cId="3908369038" sldId="1348"/>
            <ac:spMk id="11" creationId="{59644879-68F3-4A14-BA12-B23CDC42A4E5}"/>
          </ac:spMkLst>
        </pc:spChg>
        <pc:spChg chg="add mod">
          <ac:chgData name="张 智" userId="36bdf691fd3510be" providerId="LiveId" clId="{60D4F08A-1EBA-4F14-89F4-32FE0C142F72}" dt="2023-07-25T02:18:48.165" v="19435" actId="20577"/>
          <ac:spMkLst>
            <pc:docMk/>
            <pc:sldMk cId="3908369038" sldId="1348"/>
            <ac:spMk id="12" creationId="{D1779E7D-BB31-449E-873C-6CF719FE7A3E}"/>
          </ac:spMkLst>
        </pc:spChg>
        <pc:spChg chg="add mod">
          <ac:chgData name="张 智" userId="36bdf691fd3510be" providerId="LiveId" clId="{60D4F08A-1EBA-4F14-89F4-32FE0C142F72}" dt="2023-07-25T02:19:17.896" v="19465" actId="313"/>
          <ac:spMkLst>
            <pc:docMk/>
            <pc:sldMk cId="3908369038" sldId="1348"/>
            <ac:spMk id="13" creationId="{DC01BCDF-652B-4682-B4CD-CACE40A6DAA2}"/>
          </ac:spMkLst>
        </pc:spChg>
        <pc:picChg chg="mod">
          <ac:chgData name="张 智" userId="36bdf691fd3510be" providerId="LiveId" clId="{60D4F08A-1EBA-4F14-89F4-32FE0C142F72}" dt="2023-07-04T03:05:17.290" v="747" actId="1076"/>
          <ac:picMkLst>
            <pc:docMk/>
            <pc:sldMk cId="3908369038" sldId="1348"/>
            <ac:picMk id="1026" creationId="{E3A7937E-3A3D-4D6B-9156-5D6118002B89}"/>
          </ac:picMkLst>
        </pc:picChg>
      </pc:sldChg>
      <pc:sldChg chg="addSp delSp modSp add mod modNotesTx">
        <pc:chgData name="张 智" userId="36bdf691fd3510be" providerId="LiveId" clId="{60D4F08A-1EBA-4F14-89F4-32FE0C142F72}" dt="2023-07-25T02:11:30.420" v="19128" actId="20577"/>
        <pc:sldMkLst>
          <pc:docMk/>
          <pc:sldMk cId="772099927" sldId="1349"/>
        </pc:sldMkLst>
        <pc:spChg chg="add del mod">
          <ac:chgData name="张 智" userId="36bdf691fd3510be" providerId="LiveId" clId="{60D4F08A-1EBA-4F14-89F4-32FE0C142F72}" dt="2023-07-04T03:08:37.555" v="802" actId="478"/>
          <ac:spMkLst>
            <pc:docMk/>
            <pc:sldMk cId="772099927" sldId="1349"/>
            <ac:spMk id="3" creationId="{89946EB7-322A-473B-9C45-430848D00948}"/>
          </ac:spMkLst>
        </pc:spChg>
        <pc:spChg chg="del">
          <ac:chgData name="张 智" userId="36bdf691fd3510be" providerId="LiveId" clId="{60D4F08A-1EBA-4F14-89F4-32FE0C142F72}" dt="2023-07-19T07:23:02.735" v="9651" actId="478"/>
          <ac:spMkLst>
            <pc:docMk/>
            <pc:sldMk cId="772099927" sldId="1349"/>
            <ac:spMk id="5" creationId="{CF8AEAB8-BDB2-415D-A335-1CB2AD5DEE8C}"/>
          </ac:spMkLst>
        </pc:spChg>
        <pc:spChg chg="del">
          <ac:chgData name="张 智" userId="36bdf691fd3510be" providerId="LiveId" clId="{60D4F08A-1EBA-4F14-89F4-32FE0C142F72}" dt="2023-07-04T03:08:35.410" v="801" actId="478"/>
          <ac:spMkLst>
            <pc:docMk/>
            <pc:sldMk cId="772099927" sldId="1349"/>
            <ac:spMk id="9" creationId="{0AA98B0F-BCB1-4D0E-BFC2-7BD21A32DA3F}"/>
          </ac:spMkLst>
        </pc:spChg>
        <pc:spChg chg="mod">
          <ac:chgData name="张 智" userId="36bdf691fd3510be" providerId="LiveId" clId="{60D4F08A-1EBA-4F14-89F4-32FE0C142F72}" dt="2023-07-25T02:07:32.211" v="18649" actId="207"/>
          <ac:spMkLst>
            <pc:docMk/>
            <pc:sldMk cId="772099927" sldId="1349"/>
            <ac:spMk id="11" creationId="{EE8B0537-C98C-4E24-B23E-F1536DAA4273}"/>
          </ac:spMkLst>
        </pc:spChg>
        <pc:spChg chg="mod">
          <ac:chgData name="张 智" userId="36bdf691fd3510be" providerId="LiveId" clId="{60D4F08A-1EBA-4F14-89F4-32FE0C142F72}" dt="2023-07-25T02:07:29.314" v="18647" actId="207"/>
          <ac:spMkLst>
            <pc:docMk/>
            <pc:sldMk cId="772099927" sldId="1349"/>
            <ac:spMk id="12" creationId="{8F78BA30-56F5-426C-AD86-2EE776197FD7}"/>
          </ac:spMkLst>
        </pc:spChg>
        <pc:spChg chg="mod">
          <ac:chgData name="张 智" userId="36bdf691fd3510be" providerId="LiveId" clId="{60D4F08A-1EBA-4F14-89F4-32FE0C142F72}" dt="2023-07-25T02:07:26.854" v="18646" actId="207"/>
          <ac:spMkLst>
            <pc:docMk/>
            <pc:sldMk cId="772099927" sldId="1349"/>
            <ac:spMk id="13" creationId="{2077B6BA-78B0-4F43-B561-BD3500DE887D}"/>
          </ac:spMkLst>
        </pc:spChg>
        <pc:spChg chg="add mod">
          <ac:chgData name="张 智" userId="36bdf691fd3510be" providerId="LiveId" clId="{60D4F08A-1EBA-4F14-89F4-32FE0C142F72}" dt="2023-07-25T02:09:17.765" v="18841" actId="20577"/>
          <ac:spMkLst>
            <pc:docMk/>
            <pc:sldMk cId="772099927" sldId="1349"/>
            <ac:spMk id="14" creationId="{EDF0BF9D-39B5-498F-94D9-95F6EC4173B8}"/>
          </ac:spMkLst>
        </pc:spChg>
      </pc:sldChg>
      <pc:sldChg chg="addSp delSp modSp new mod ord modNotesTx">
        <pc:chgData name="张 智" userId="36bdf691fd3510be" providerId="LiveId" clId="{60D4F08A-1EBA-4F14-89F4-32FE0C142F72}" dt="2023-07-25T02:23:31.675" v="19508" actId="20577"/>
        <pc:sldMkLst>
          <pc:docMk/>
          <pc:sldMk cId="1863882152" sldId="1350"/>
        </pc:sldMkLst>
        <pc:spChg chg="del">
          <ac:chgData name="张 智" userId="36bdf691fd3510be" providerId="LiveId" clId="{60D4F08A-1EBA-4F14-89F4-32FE0C142F72}" dt="2023-07-04T06:39:27.959" v="1398" actId="478"/>
          <ac:spMkLst>
            <pc:docMk/>
            <pc:sldMk cId="1863882152" sldId="1350"/>
            <ac:spMk id="2" creationId="{608B8B9D-35DF-4567-9C73-9CA33EE7659D}"/>
          </ac:spMkLst>
        </pc:spChg>
        <pc:spChg chg="del">
          <ac:chgData name="张 智" userId="36bdf691fd3510be" providerId="LiveId" clId="{60D4F08A-1EBA-4F14-89F4-32FE0C142F72}" dt="2023-07-04T06:39:27.163" v="1397" actId="478"/>
          <ac:spMkLst>
            <pc:docMk/>
            <pc:sldMk cId="1863882152" sldId="1350"/>
            <ac:spMk id="3" creationId="{DD0B81D5-61F8-4A6E-9CD6-9304BC78703F}"/>
          </ac:spMkLst>
        </pc:spChg>
        <pc:spChg chg="del">
          <ac:chgData name="张 智" userId="36bdf691fd3510be" providerId="LiveId" clId="{60D4F08A-1EBA-4F14-89F4-32FE0C142F72}" dt="2023-07-04T06:39:37.713" v="1401" actId="478"/>
          <ac:spMkLst>
            <pc:docMk/>
            <pc:sldMk cId="1863882152" sldId="1350"/>
            <ac:spMk id="4" creationId="{54B5A9D1-2308-4C64-8CB3-CD3798FC2682}"/>
          </ac:spMkLst>
        </pc:spChg>
        <pc:spChg chg="del">
          <ac:chgData name="张 智" userId="36bdf691fd3510be" providerId="LiveId" clId="{60D4F08A-1EBA-4F14-89F4-32FE0C142F72}" dt="2023-07-19T07:23:06.990" v="9653" actId="478"/>
          <ac:spMkLst>
            <pc:docMk/>
            <pc:sldMk cId="1863882152" sldId="1350"/>
            <ac:spMk id="5" creationId="{8BC996D4-3C81-42DC-8E28-BC1E33D62016}"/>
          </ac:spMkLst>
        </pc:spChg>
        <pc:picChg chg="add mod">
          <ac:chgData name="张 智" userId="36bdf691fd3510be" providerId="LiveId" clId="{60D4F08A-1EBA-4F14-89F4-32FE0C142F72}" dt="2023-07-04T06:39:44.912" v="1402" actId="14100"/>
          <ac:picMkLst>
            <pc:docMk/>
            <pc:sldMk cId="1863882152" sldId="1350"/>
            <ac:picMk id="7" creationId="{FC6F38AB-26CB-429B-BC1A-B6CB9A6452BF}"/>
          </ac:picMkLst>
        </pc:picChg>
      </pc:sldChg>
      <pc:sldChg chg="addSp delSp new mod modNotesTx">
        <pc:chgData name="张 智" userId="36bdf691fd3510be" providerId="LiveId" clId="{60D4F08A-1EBA-4F14-89F4-32FE0C142F72}" dt="2023-07-19T07:23:08.778" v="9654" actId="478"/>
        <pc:sldMkLst>
          <pc:docMk/>
          <pc:sldMk cId="2158305654" sldId="1351"/>
        </pc:sldMkLst>
        <pc:spChg chg="del">
          <ac:chgData name="张 智" userId="36bdf691fd3510be" providerId="LiveId" clId="{60D4F08A-1EBA-4F14-89F4-32FE0C142F72}" dt="2023-07-04T06:43:50.929" v="1878" actId="478"/>
          <ac:spMkLst>
            <pc:docMk/>
            <pc:sldMk cId="2158305654" sldId="1351"/>
            <ac:spMk id="2" creationId="{914F08D0-7964-45D0-8973-AB68DBBA1401}"/>
          </ac:spMkLst>
        </pc:spChg>
        <pc:spChg chg="del">
          <ac:chgData name="张 智" userId="36bdf691fd3510be" providerId="LiveId" clId="{60D4F08A-1EBA-4F14-89F4-32FE0C142F72}" dt="2023-07-04T06:43:49.989" v="1877" actId="478"/>
          <ac:spMkLst>
            <pc:docMk/>
            <pc:sldMk cId="2158305654" sldId="1351"/>
            <ac:spMk id="3" creationId="{F18F5E04-28D0-46CE-A78F-D33A6446D22F}"/>
          </ac:spMkLst>
        </pc:spChg>
        <pc:spChg chg="del">
          <ac:chgData name="张 智" userId="36bdf691fd3510be" providerId="LiveId" clId="{60D4F08A-1EBA-4F14-89F4-32FE0C142F72}" dt="2023-07-04T06:44:33.230" v="1882" actId="478"/>
          <ac:spMkLst>
            <pc:docMk/>
            <pc:sldMk cId="2158305654" sldId="1351"/>
            <ac:spMk id="4" creationId="{0FBC7272-79BB-41D1-8E78-21C19F9AC5DB}"/>
          </ac:spMkLst>
        </pc:spChg>
        <pc:spChg chg="del">
          <ac:chgData name="张 智" userId="36bdf691fd3510be" providerId="LiveId" clId="{60D4F08A-1EBA-4F14-89F4-32FE0C142F72}" dt="2023-07-19T07:23:08.778" v="9654" actId="478"/>
          <ac:spMkLst>
            <pc:docMk/>
            <pc:sldMk cId="2158305654" sldId="1351"/>
            <ac:spMk id="5" creationId="{2860AF2C-A956-4390-9728-EA87B54EAB8C}"/>
          </ac:spMkLst>
        </pc:spChg>
        <pc:picChg chg="add del">
          <ac:chgData name="张 智" userId="36bdf691fd3510be" providerId="LiveId" clId="{60D4F08A-1EBA-4F14-89F4-32FE0C142F72}" dt="2023-07-04T06:45:40.753" v="1883" actId="478"/>
          <ac:picMkLst>
            <pc:docMk/>
            <pc:sldMk cId="2158305654" sldId="1351"/>
            <ac:picMk id="7" creationId="{8315676F-44F3-4F0B-9E9F-723A549E6B82}"/>
          </ac:picMkLst>
        </pc:picChg>
        <pc:picChg chg="add">
          <ac:chgData name="张 智" userId="36bdf691fd3510be" providerId="LiveId" clId="{60D4F08A-1EBA-4F14-89F4-32FE0C142F72}" dt="2023-07-04T06:45:41.278" v="1884" actId="22"/>
          <ac:picMkLst>
            <pc:docMk/>
            <pc:sldMk cId="2158305654" sldId="1351"/>
            <ac:picMk id="9" creationId="{A320D89A-5E39-472B-B631-69A6C8E764AE}"/>
          </ac:picMkLst>
        </pc:picChg>
      </pc:sldChg>
      <pc:sldChg chg="delSp add mod modNotesTx">
        <pc:chgData name="张 智" userId="36bdf691fd3510be" providerId="LiveId" clId="{60D4F08A-1EBA-4F14-89F4-32FE0C142F72}" dt="2023-07-25T02:27:06.311" v="19816" actId="20577"/>
        <pc:sldMkLst>
          <pc:docMk/>
          <pc:sldMk cId="923056585" sldId="1352"/>
        </pc:sldMkLst>
        <pc:spChg chg="del">
          <ac:chgData name="张 智" userId="36bdf691fd3510be" providerId="LiveId" clId="{60D4F08A-1EBA-4F14-89F4-32FE0C142F72}" dt="2023-07-04T06:44:27.592" v="1881" actId="478"/>
          <ac:spMkLst>
            <pc:docMk/>
            <pc:sldMk cId="923056585" sldId="1352"/>
            <ac:spMk id="4" creationId="{0FBC7272-79BB-41D1-8E78-21C19F9AC5DB}"/>
          </ac:spMkLst>
        </pc:spChg>
        <pc:spChg chg="del">
          <ac:chgData name="张 智" userId="36bdf691fd3510be" providerId="LiveId" clId="{60D4F08A-1EBA-4F14-89F4-32FE0C142F72}" dt="2023-07-19T07:23:10.455" v="9655" actId="478"/>
          <ac:spMkLst>
            <pc:docMk/>
            <pc:sldMk cId="923056585" sldId="1352"/>
            <ac:spMk id="5" creationId="{2860AF2C-A956-4390-9728-EA87B54EAB8C}"/>
          </ac:spMkLst>
        </pc:spChg>
      </pc:sldChg>
      <pc:sldChg chg="delSp modSp add mod ord modNotesTx">
        <pc:chgData name="张 智" userId="36bdf691fd3510be" providerId="LiveId" clId="{60D4F08A-1EBA-4F14-89F4-32FE0C142F72}" dt="2023-07-25T02:57:48.390" v="20431" actId="20577"/>
        <pc:sldMkLst>
          <pc:docMk/>
          <pc:sldMk cId="4126946887" sldId="1353"/>
        </pc:sldMkLst>
        <pc:spChg chg="mod">
          <ac:chgData name="张 智" userId="36bdf691fd3510be" providerId="LiveId" clId="{60D4F08A-1EBA-4F14-89F4-32FE0C142F72}" dt="2023-07-25T02:55:45.541" v="20427" actId="20577"/>
          <ac:spMkLst>
            <pc:docMk/>
            <pc:sldMk cId="4126946887" sldId="1353"/>
            <ac:spMk id="3" creationId="{56279952-E4DB-7445-83D2-1C8ADC55F074}"/>
          </ac:spMkLst>
        </pc:spChg>
        <pc:spChg chg="del mod">
          <ac:chgData name="张 智" userId="36bdf691fd3510be" providerId="LiveId" clId="{60D4F08A-1EBA-4F14-89F4-32FE0C142F72}" dt="2023-07-06T07:45:14.820" v="3707" actId="478"/>
          <ac:spMkLst>
            <pc:docMk/>
            <pc:sldMk cId="4126946887" sldId="1353"/>
            <ac:spMk id="5" creationId="{413A361C-E552-42B7-86BC-3136457D9392}"/>
          </ac:spMkLst>
        </pc:spChg>
      </pc:sldChg>
      <pc:sldChg chg="modSp add mod ord modNotesTx">
        <pc:chgData name="张 智" userId="36bdf691fd3510be" providerId="LiveId" clId="{60D4F08A-1EBA-4F14-89F4-32FE0C142F72}" dt="2023-07-25T02:59:27.482" v="20487" actId="20577"/>
        <pc:sldMkLst>
          <pc:docMk/>
          <pc:sldMk cId="146581613" sldId="1354"/>
        </pc:sldMkLst>
        <pc:spChg chg="mod">
          <ac:chgData name="张 智" userId="36bdf691fd3510be" providerId="LiveId" clId="{60D4F08A-1EBA-4F14-89F4-32FE0C142F72}" dt="2023-07-17T15:08:35.355" v="4117" actId="1076"/>
          <ac:spMkLst>
            <pc:docMk/>
            <pc:sldMk cId="146581613" sldId="1354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24T13:57:50.020" v="18342" actId="207"/>
          <ac:spMkLst>
            <pc:docMk/>
            <pc:sldMk cId="146581613" sldId="1354"/>
            <ac:spMk id="3" creationId="{56279952-E4DB-7445-83D2-1C8ADC55F074}"/>
          </ac:spMkLst>
        </pc:spChg>
      </pc:sldChg>
      <pc:sldChg chg="add del">
        <pc:chgData name="张 智" userId="36bdf691fd3510be" providerId="LiveId" clId="{60D4F08A-1EBA-4F14-89F4-32FE0C142F72}" dt="2023-07-06T07:45:24.850" v="3708" actId="2696"/>
        <pc:sldMkLst>
          <pc:docMk/>
          <pc:sldMk cId="2894990783" sldId="1354"/>
        </pc:sldMkLst>
      </pc:sldChg>
      <pc:sldChg chg="modSp add mod ord modNotesTx">
        <pc:chgData name="张 智" userId="36bdf691fd3510be" providerId="LiveId" clId="{60D4F08A-1EBA-4F14-89F4-32FE0C142F72}" dt="2023-07-25T02:53:23.581" v="20370" actId="20577"/>
        <pc:sldMkLst>
          <pc:docMk/>
          <pc:sldMk cId="1217580951" sldId="1355"/>
        </pc:sldMkLst>
        <pc:spChg chg="mod">
          <ac:chgData name="张 智" userId="36bdf691fd3510be" providerId="LiveId" clId="{60D4F08A-1EBA-4F14-89F4-32FE0C142F72}" dt="2023-07-25T02:53:23.581" v="20370" actId="20577"/>
          <ac:spMkLst>
            <pc:docMk/>
            <pc:sldMk cId="1217580951" sldId="1355"/>
            <ac:spMk id="3" creationId="{56279952-E4DB-7445-83D2-1C8ADC55F074}"/>
          </ac:spMkLst>
        </pc:spChg>
      </pc:sldChg>
      <pc:sldChg chg="add del">
        <pc:chgData name="张 智" userId="36bdf691fd3510be" providerId="LiveId" clId="{60D4F08A-1EBA-4F14-89F4-32FE0C142F72}" dt="2023-07-06T07:42:46.764" v="3676"/>
        <pc:sldMkLst>
          <pc:docMk/>
          <pc:sldMk cId="3554778460" sldId="1355"/>
        </pc:sldMkLst>
      </pc:sldChg>
      <pc:sldChg chg="addSp modSp add mod ord modAnim modNotesTx">
        <pc:chgData name="张 智" userId="36bdf691fd3510be" providerId="LiveId" clId="{60D4F08A-1EBA-4F14-89F4-32FE0C142F72}" dt="2023-07-20T08:47:28.088" v="17227" actId="20577"/>
        <pc:sldMkLst>
          <pc:docMk/>
          <pc:sldMk cId="1127121704" sldId="1356"/>
        </pc:sldMkLst>
        <pc:spChg chg="mod">
          <ac:chgData name="张 智" userId="36bdf691fd3510be" providerId="LiveId" clId="{60D4F08A-1EBA-4F14-89F4-32FE0C142F72}" dt="2023-07-20T08:47:28.088" v="17227" actId="20577"/>
          <ac:spMkLst>
            <pc:docMk/>
            <pc:sldMk cId="1127121704" sldId="1356"/>
            <ac:spMk id="3" creationId="{56279952-E4DB-7445-83D2-1C8ADC55F074}"/>
          </ac:spMkLst>
        </pc:spChg>
        <pc:picChg chg="add mod">
          <ac:chgData name="张 智" userId="36bdf691fd3510be" providerId="LiveId" clId="{60D4F08A-1EBA-4F14-89F4-32FE0C142F72}" dt="2023-07-18T06:52:07.793" v="5342" actId="1035"/>
          <ac:picMkLst>
            <pc:docMk/>
            <pc:sldMk cId="1127121704" sldId="1356"/>
            <ac:picMk id="5" creationId="{5630D9FE-C2FD-4BC4-A94C-4CF4484B4546}"/>
          </ac:picMkLst>
        </pc:picChg>
        <pc:picChg chg="add mod">
          <ac:chgData name="张 智" userId="36bdf691fd3510be" providerId="LiveId" clId="{60D4F08A-1EBA-4F14-89F4-32FE0C142F72}" dt="2023-07-18T06:52:07.793" v="5342" actId="1035"/>
          <ac:picMkLst>
            <pc:docMk/>
            <pc:sldMk cId="1127121704" sldId="1356"/>
            <ac:picMk id="7" creationId="{D83EF22A-4C53-486E-979E-B2316E166363}"/>
          </ac:picMkLst>
        </pc:picChg>
      </pc:sldChg>
      <pc:sldChg chg="addSp delSp modSp add del mod">
        <pc:chgData name="张 智" userId="36bdf691fd3510be" providerId="LiveId" clId="{60D4F08A-1EBA-4F14-89F4-32FE0C142F72}" dt="2023-07-21T07:12:59.543" v="17751" actId="2696"/>
        <pc:sldMkLst>
          <pc:docMk/>
          <pc:sldMk cId="89569967" sldId="1357"/>
        </pc:sldMkLst>
        <pc:spChg chg="del">
          <ac:chgData name="张 智" userId="36bdf691fd3510be" providerId="LiveId" clId="{60D4F08A-1EBA-4F14-89F4-32FE0C142F72}" dt="2023-07-19T14:51:01.831" v="12791" actId="478"/>
          <ac:spMkLst>
            <pc:docMk/>
            <pc:sldMk cId="89569967" sldId="1357"/>
            <ac:spMk id="2" creationId="{00000000-0000-0000-0000-000000000000}"/>
          </ac:spMkLst>
        </pc:spChg>
        <pc:spChg chg="add del mod">
          <ac:chgData name="张 智" userId="36bdf691fd3510be" providerId="LiveId" clId="{60D4F08A-1EBA-4F14-89F4-32FE0C142F72}" dt="2023-07-19T14:51:03.400" v="12792" actId="478"/>
          <ac:spMkLst>
            <pc:docMk/>
            <pc:sldMk cId="89569967" sldId="1357"/>
            <ac:spMk id="5" creationId="{F5182AEA-D76F-4AFB-A367-5043B28F219A}"/>
          </ac:spMkLst>
        </pc:spChg>
        <pc:spChg chg="mod">
          <ac:chgData name="张 智" userId="36bdf691fd3510be" providerId="LiveId" clId="{60D4F08A-1EBA-4F14-89F4-32FE0C142F72}" dt="2023-07-19T15:00:26.917" v="13115" actId="108"/>
          <ac:spMkLst>
            <pc:docMk/>
            <pc:sldMk cId="89569967" sldId="1357"/>
            <ac:spMk id="7" creationId="{85F180D1-C7EF-4A34-96CA-73A86A26F467}"/>
          </ac:spMkLst>
        </pc:spChg>
      </pc:sldChg>
      <pc:sldChg chg="modSp add mod">
        <pc:chgData name="张 智" userId="36bdf691fd3510be" providerId="LiveId" clId="{60D4F08A-1EBA-4F14-89F4-32FE0C142F72}" dt="2023-07-25T05:59:06.273" v="22887" actId="20577"/>
        <pc:sldMkLst>
          <pc:docMk/>
          <pc:sldMk cId="2983260673" sldId="1358"/>
        </pc:sldMkLst>
        <pc:spChg chg="mod">
          <ac:chgData name="张 智" userId="36bdf691fd3510be" providerId="LiveId" clId="{60D4F08A-1EBA-4F14-89F4-32FE0C142F72}" dt="2023-07-25T05:59:06.273" v="22887" actId="20577"/>
          <ac:spMkLst>
            <pc:docMk/>
            <pc:sldMk cId="2983260673" sldId="1358"/>
            <ac:spMk id="7" creationId="{85F180D1-C7EF-4A34-96CA-73A86A26F467}"/>
          </ac:spMkLst>
        </pc:spChg>
      </pc:sldChg>
      <pc:sldChg chg="modSp add del mod modNotesTx">
        <pc:chgData name="张 智" userId="36bdf691fd3510be" providerId="LiveId" clId="{60D4F08A-1EBA-4F14-89F4-32FE0C142F72}" dt="2023-07-25T05:58:57.595" v="22885" actId="2696"/>
        <pc:sldMkLst>
          <pc:docMk/>
          <pc:sldMk cId="3131777775" sldId="1358"/>
        </pc:sldMkLst>
        <pc:spChg chg="mod">
          <ac:chgData name="张 智" userId="36bdf691fd3510be" providerId="LiveId" clId="{60D4F08A-1EBA-4F14-89F4-32FE0C142F72}" dt="2023-07-21T07:33:12.739" v="18002" actId="20577"/>
          <ac:spMkLst>
            <pc:docMk/>
            <pc:sldMk cId="3131777775" sldId="1358"/>
            <ac:spMk id="7" creationId="{85F180D1-C7EF-4A34-96CA-73A86A26F467}"/>
          </ac:spMkLst>
        </pc:spChg>
      </pc:sldChg>
      <pc:sldChg chg="modSp add del mod">
        <pc:chgData name="张 智" userId="36bdf691fd3510be" providerId="LiveId" clId="{60D4F08A-1EBA-4F14-89F4-32FE0C142F72}" dt="2023-07-25T06:02:40.283" v="22910" actId="2696"/>
        <pc:sldMkLst>
          <pc:docMk/>
          <pc:sldMk cId="381063393" sldId="1359"/>
        </pc:sldMkLst>
        <pc:spChg chg="mod">
          <ac:chgData name="张 智" userId="36bdf691fd3510be" providerId="LiveId" clId="{60D4F08A-1EBA-4F14-89F4-32FE0C142F72}" dt="2023-07-25T06:00:44.940" v="22908" actId="20577"/>
          <ac:spMkLst>
            <pc:docMk/>
            <pc:sldMk cId="381063393" sldId="1359"/>
            <ac:spMk id="7" creationId="{85F180D1-C7EF-4A34-96CA-73A86A26F467}"/>
          </ac:spMkLst>
        </pc:spChg>
      </pc:sldChg>
      <pc:sldChg chg="modSp add del mod modNotesTx">
        <pc:chgData name="张 智" userId="36bdf691fd3510be" providerId="LiveId" clId="{60D4F08A-1EBA-4F14-89F4-32FE0C142F72}" dt="2023-07-25T05:58:57.595" v="22885" actId="2696"/>
        <pc:sldMkLst>
          <pc:docMk/>
          <pc:sldMk cId="2133322379" sldId="1359"/>
        </pc:sldMkLst>
        <pc:spChg chg="mod">
          <ac:chgData name="张 智" userId="36bdf691fd3510be" providerId="LiveId" clId="{60D4F08A-1EBA-4F14-89F4-32FE0C142F72}" dt="2023-07-19T15:12:30.073" v="13653"/>
          <ac:spMkLst>
            <pc:docMk/>
            <pc:sldMk cId="2133322379" sldId="1359"/>
            <ac:spMk id="7" creationId="{85F180D1-C7EF-4A34-96CA-73A86A26F467}"/>
          </ac:spMkLst>
        </pc:spChg>
      </pc:sldChg>
      <pc:sldChg chg="modSp add del mod">
        <pc:chgData name="张 智" userId="36bdf691fd3510be" providerId="LiveId" clId="{60D4F08A-1EBA-4F14-89F4-32FE0C142F72}" dt="2023-07-25T05:58:57.595" v="22885" actId="2696"/>
        <pc:sldMkLst>
          <pc:docMk/>
          <pc:sldMk cId="1949095929" sldId="1360"/>
        </pc:sldMkLst>
        <pc:spChg chg="mod">
          <ac:chgData name="张 智" userId="36bdf691fd3510be" providerId="LiveId" clId="{60D4F08A-1EBA-4F14-89F4-32FE0C142F72}" dt="2023-07-19T15:16:40.518" v="13782" actId="1076"/>
          <ac:spMkLst>
            <pc:docMk/>
            <pc:sldMk cId="1949095929" sldId="1360"/>
            <ac:spMk id="4" creationId="{00000000-0000-0000-0000-000000000000}"/>
          </ac:spMkLst>
        </pc:spChg>
        <pc:spChg chg="mod">
          <ac:chgData name="张 智" userId="36bdf691fd3510be" providerId="LiveId" clId="{60D4F08A-1EBA-4F14-89F4-32FE0C142F72}" dt="2023-07-19T15:19:27.406" v="13947" actId="20577"/>
          <ac:spMkLst>
            <pc:docMk/>
            <pc:sldMk cId="1949095929" sldId="1360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60D4F08A-1EBA-4F14-89F4-32FE0C142F72}" dt="2023-07-25T06:07:42.007" v="23103" actId="20577"/>
        <pc:sldMkLst>
          <pc:docMk/>
          <pc:sldMk cId="2933324296" sldId="1360"/>
        </pc:sldMkLst>
        <pc:spChg chg="mod">
          <ac:chgData name="张 智" userId="36bdf691fd3510be" providerId="LiveId" clId="{60D4F08A-1EBA-4F14-89F4-32FE0C142F72}" dt="2023-07-25T06:07:42.007" v="23103" actId="20577"/>
          <ac:spMkLst>
            <pc:docMk/>
            <pc:sldMk cId="2933324296" sldId="1360"/>
            <ac:spMk id="7" creationId="{85F180D1-C7EF-4A34-96CA-73A86A26F467}"/>
          </ac:spMkLst>
        </pc:spChg>
      </pc:sldChg>
      <pc:sldChg chg="addSp delSp modSp add mod modTransition modAnim modNotesTx">
        <pc:chgData name="张 智" userId="36bdf691fd3510be" providerId="LiveId" clId="{60D4F08A-1EBA-4F14-89F4-32FE0C142F72}" dt="2023-07-20T02:40:15.139" v="16336" actId="478"/>
        <pc:sldMkLst>
          <pc:docMk/>
          <pc:sldMk cId="0" sldId="1361"/>
        </pc:sldMkLst>
        <pc:spChg chg="add del mod">
          <ac:chgData name="张 智" userId="36bdf691fd3510be" providerId="LiveId" clId="{60D4F08A-1EBA-4F14-89F4-32FE0C142F72}" dt="2023-07-20T02:17:38.122" v="15288" actId="478"/>
          <ac:spMkLst>
            <pc:docMk/>
            <pc:sldMk cId="0" sldId="1361"/>
            <ac:spMk id="3" creationId="{6A39D0FB-FEE5-4ECB-82B3-94C222554FA3}"/>
          </ac:spMkLst>
        </pc:spChg>
        <pc:spChg chg="add mod">
          <ac:chgData name="张 智" userId="36bdf691fd3510be" providerId="LiveId" clId="{60D4F08A-1EBA-4F14-89F4-32FE0C142F72}" dt="2023-07-20T02:15:56.554" v="15278" actId="14100"/>
          <ac:spMkLst>
            <pc:docMk/>
            <pc:sldMk cId="0" sldId="1361"/>
            <ac:spMk id="13" creationId="{7EF3743E-FBE9-4A51-80DD-5B450A10F2B5}"/>
          </ac:spMkLst>
        </pc:spChg>
        <pc:spChg chg="mod">
          <ac:chgData name="张 智" userId="36bdf691fd3510be" providerId="LiveId" clId="{60D4F08A-1EBA-4F14-89F4-32FE0C142F72}" dt="2023-07-20T02:13:27.435" v="15187" actId="14100"/>
          <ac:spMkLst>
            <pc:docMk/>
            <pc:sldMk cId="0" sldId="1361"/>
            <ac:spMk id="238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17:36.244" v="15287" actId="21"/>
          <ac:spMkLst>
            <pc:docMk/>
            <pc:sldMk cId="0" sldId="1361"/>
            <ac:spMk id="23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5.139" v="16336" actId="478"/>
          <ac:spMkLst>
            <pc:docMk/>
            <pc:sldMk cId="0" sldId="1361"/>
            <ac:spMk id="240" creationId="{00000000-0000-0000-0000-000000000000}"/>
          </ac:spMkLst>
        </pc:spChg>
        <pc:spChg chg="mod">
          <ac:chgData name="张 智" userId="36bdf691fd3510be" providerId="LiveId" clId="{60D4F08A-1EBA-4F14-89F4-32FE0C142F72}" dt="2023-07-20T02:16:16.601" v="15281" actId="1076"/>
          <ac:spMkLst>
            <pc:docMk/>
            <pc:sldMk cId="0" sldId="1361"/>
            <ac:spMk id="243" creationId="{00000000-0000-0000-0000-000000000000}"/>
          </ac:spMkLst>
        </pc:spChg>
        <pc:picChg chg="add del mod">
          <ac:chgData name="张 智" userId="36bdf691fd3510be" providerId="LiveId" clId="{60D4F08A-1EBA-4F14-89F4-32FE0C142F72}" dt="2023-07-20T02:15:44.465" v="15273" actId="1076"/>
          <ac:picMkLst>
            <pc:docMk/>
            <pc:sldMk cId="0" sldId="1361"/>
            <ac:picMk id="248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60D4F08A-1EBA-4F14-89F4-32FE0C142F72}" dt="2023-07-25T04:04:20.416" v="21765" actId="20577"/>
        <pc:sldMkLst>
          <pc:docMk/>
          <pc:sldMk cId="0" sldId="1362"/>
        </pc:sldMkLst>
        <pc:spChg chg="add mod">
          <ac:chgData name="张 智" userId="36bdf691fd3510be" providerId="LiveId" clId="{60D4F08A-1EBA-4F14-89F4-32FE0C142F72}" dt="2023-07-25T04:02:09.146" v="21689" actId="1035"/>
          <ac:spMkLst>
            <pc:docMk/>
            <pc:sldMk cId="0" sldId="1362"/>
            <ac:spMk id="7" creationId="{EB5B7D89-3596-45A9-976D-7F445E1A5274}"/>
          </ac:spMkLst>
        </pc:spChg>
        <pc:spChg chg="mod">
          <ac:chgData name="张 智" userId="36bdf691fd3510be" providerId="LiveId" clId="{60D4F08A-1EBA-4F14-89F4-32FE0C142F72}" dt="2023-07-20T02:30:03.391" v="15780" actId="113"/>
          <ac:spMkLst>
            <pc:docMk/>
            <pc:sldMk cId="0" sldId="1362"/>
            <ac:spMk id="315" creationId="{00000000-0000-0000-0000-000000000000}"/>
          </ac:spMkLst>
        </pc:spChg>
        <pc:spChg chg="mod">
          <ac:chgData name="张 智" userId="36bdf691fd3510be" providerId="LiveId" clId="{60D4F08A-1EBA-4F14-89F4-32FE0C142F72}" dt="2023-07-25T04:04:20.416" v="21765" actId="20577"/>
          <ac:spMkLst>
            <pc:docMk/>
            <pc:sldMk cId="0" sldId="1362"/>
            <ac:spMk id="316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39:52.797" v="16328" actId="478"/>
          <ac:spMkLst>
            <pc:docMk/>
            <pc:sldMk cId="0" sldId="1362"/>
            <ac:spMk id="317" creationId="{00000000-0000-0000-0000-000000000000}"/>
          </ac:spMkLst>
        </pc:spChg>
        <pc:picChg chg="mod">
          <ac:chgData name="张 智" userId="36bdf691fd3510be" providerId="LiveId" clId="{60D4F08A-1EBA-4F14-89F4-32FE0C142F72}" dt="2023-07-25T04:02:09.146" v="21689" actId="1035"/>
          <ac:picMkLst>
            <pc:docMk/>
            <pc:sldMk cId="0" sldId="1362"/>
            <ac:picMk id="318" creationId="{00000000-0000-0000-0000-000000000000}"/>
          </ac:picMkLst>
        </pc:picChg>
        <pc:picChg chg="mod">
          <ac:chgData name="张 智" userId="36bdf691fd3510be" providerId="LiveId" clId="{60D4F08A-1EBA-4F14-89F4-32FE0C142F72}" dt="2023-07-25T04:02:09.146" v="21689" actId="1035"/>
          <ac:picMkLst>
            <pc:docMk/>
            <pc:sldMk cId="0" sldId="1362"/>
            <ac:picMk id="319" creationId="{00000000-0000-0000-0000-000000000000}"/>
          </ac:picMkLst>
        </pc:picChg>
      </pc:sldChg>
      <pc:sldChg chg="modSp add del mod ord modAnim">
        <pc:chgData name="张 智" userId="36bdf691fd3510be" providerId="LiveId" clId="{60D4F08A-1EBA-4F14-89F4-32FE0C142F72}" dt="2023-07-20T02:33:07.317" v="15864" actId="2696"/>
        <pc:sldMkLst>
          <pc:docMk/>
          <pc:sldMk cId="458787610" sldId="1363"/>
        </pc:sldMkLst>
        <pc:spChg chg="mod">
          <ac:chgData name="张 智" userId="36bdf691fd3510be" providerId="LiveId" clId="{60D4F08A-1EBA-4F14-89F4-32FE0C142F72}" dt="2023-07-20T02:32:57.157" v="15861" actId="20577"/>
          <ac:spMkLst>
            <pc:docMk/>
            <pc:sldMk cId="458787610" sldId="1363"/>
            <ac:spMk id="316" creationId="{00000000-0000-0000-0000-000000000000}"/>
          </ac:spMkLst>
        </pc:spChg>
      </pc:sldChg>
      <pc:sldChg chg="delSp modSp add mod modNotesTx">
        <pc:chgData name="张 智" userId="36bdf691fd3510be" providerId="LiveId" clId="{60D4F08A-1EBA-4F14-89F4-32FE0C142F72}" dt="2023-07-25T03:59:55.704" v="21660" actId="20577"/>
        <pc:sldMkLst>
          <pc:docMk/>
          <pc:sldMk cId="1544810827" sldId="1363"/>
        </pc:sldMkLst>
        <pc:spChg chg="mod">
          <ac:chgData name="张 智" userId="36bdf691fd3510be" providerId="LiveId" clId="{60D4F08A-1EBA-4F14-89F4-32FE0C142F72}" dt="2023-07-20T02:33:27.316" v="15884" actId="1076"/>
          <ac:spMkLst>
            <pc:docMk/>
            <pc:sldMk cId="1544810827" sldId="1363"/>
            <ac:spMk id="7" creationId="{EB5B7D89-3596-45A9-976D-7F445E1A5274}"/>
          </ac:spMkLst>
        </pc:spChg>
        <pc:spChg chg="mod">
          <ac:chgData name="张 智" userId="36bdf691fd3510be" providerId="LiveId" clId="{60D4F08A-1EBA-4F14-89F4-32FE0C142F72}" dt="2023-07-25T03:59:32.835" v="21644" actId="14100"/>
          <ac:spMkLst>
            <pc:docMk/>
            <pc:sldMk cId="1544810827" sldId="1363"/>
            <ac:spMk id="316" creationId="{00000000-0000-0000-0000-000000000000}"/>
          </ac:spMkLst>
        </pc:spChg>
        <pc:spChg chg="del">
          <ac:chgData name="张 智" userId="36bdf691fd3510be" providerId="LiveId" clId="{60D4F08A-1EBA-4F14-89F4-32FE0C142F72}" dt="2023-07-20T02:39:55.197" v="16329" actId="478"/>
          <ac:spMkLst>
            <pc:docMk/>
            <pc:sldMk cId="1544810827" sldId="1363"/>
            <ac:spMk id="317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5T06:11:24.628" v="23173" actId="20577"/>
        <pc:sldMkLst>
          <pc:docMk/>
          <pc:sldMk cId="323792292" sldId="1364"/>
        </pc:sldMkLst>
        <pc:spChg chg="mod">
          <ac:chgData name="张 智" userId="36bdf691fd3510be" providerId="LiveId" clId="{60D4F08A-1EBA-4F14-89F4-32FE0C142F72}" dt="2023-07-25T06:11:24.628" v="23173" actId="20577"/>
          <ac:spMkLst>
            <pc:docMk/>
            <pc:sldMk cId="323792292" sldId="1364"/>
            <ac:spMk id="7" creationId="{85F180D1-C7EF-4A34-96CA-73A86A26F467}"/>
          </ac:spMkLst>
        </pc:spChg>
      </pc:sldChg>
      <pc:sldChg chg="addSp delSp modSp add mod modNotesTx">
        <pc:chgData name="张 智" userId="36bdf691fd3510be" providerId="LiveId" clId="{60D4F08A-1EBA-4F14-89F4-32FE0C142F72}" dt="2023-07-25T03:47:34.302" v="21100" actId="478"/>
        <pc:sldMkLst>
          <pc:docMk/>
          <pc:sldMk cId="1485512427" sldId="1365"/>
        </pc:sldMkLst>
        <pc:spChg chg="mod">
          <ac:chgData name="张 智" userId="36bdf691fd3510be" providerId="LiveId" clId="{60D4F08A-1EBA-4F14-89F4-32FE0C142F72}" dt="2023-07-25T03:45:31.930" v="21061" actId="20577"/>
          <ac:spMkLst>
            <pc:docMk/>
            <pc:sldMk cId="1485512427" sldId="1365"/>
            <ac:spMk id="418" creationId="{00000000-0000-0000-0000-000000000000}"/>
          </ac:spMkLst>
        </pc:spChg>
        <pc:spChg chg="add del">
          <ac:chgData name="张 智" userId="36bdf691fd3510be" providerId="LiveId" clId="{60D4F08A-1EBA-4F14-89F4-32FE0C142F72}" dt="2023-07-25T03:47:34.302" v="21100" actId="478"/>
          <ac:spMkLst>
            <pc:docMk/>
            <pc:sldMk cId="1485512427" sldId="1365"/>
            <ac:spMk id="420" creationId="{00000000-0000-0000-0000-000000000000}"/>
          </ac:spMkLst>
        </pc:spChg>
      </pc:sldChg>
      <pc:sldChg chg="add del">
        <pc:chgData name="张 智" userId="36bdf691fd3510be" providerId="LiveId" clId="{60D4F08A-1EBA-4F14-89F4-32FE0C142F72}" dt="2023-07-25T03:37:33.801" v="20910" actId="47"/>
        <pc:sldMkLst>
          <pc:docMk/>
          <pc:sldMk cId="3545368835" sldId="1365"/>
        </pc:sldMkLst>
      </pc:sldChg>
      <pc:sldChg chg="modSp add mod modNotesTx">
        <pc:chgData name="张 智" userId="36bdf691fd3510be" providerId="LiveId" clId="{60D4F08A-1EBA-4F14-89F4-32FE0C142F72}" dt="2023-07-25T03:47:12.310" v="21098" actId="20577"/>
        <pc:sldMkLst>
          <pc:docMk/>
          <pc:sldMk cId="2576467602" sldId="1366"/>
        </pc:sldMkLst>
        <pc:spChg chg="mod">
          <ac:chgData name="张 智" userId="36bdf691fd3510be" providerId="LiveId" clId="{60D4F08A-1EBA-4F14-89F4-32FE0C142F72}" dt="2023-07-25T03:46:54.897" v="21093" actId="108"/>
          <ac:spMkLst>
            <pc:docMk/>
            <pc:sldMk cId="2576467602" sldId="1366"/>
            <ac:spMk id="418" creationId="{00000000-0000-0000-0000-000000000000}"/>
          </ac:spMkLst>
        </pc:spChg>
        <pc:spChg chg="mod">
          <ac:chgData name="张 智" userId="36bdf691fd3510be" providerId="LiveId" clId="{60D4F08A-1EBA-4F14-89F4-32FE0C142F72}" dt="2023-07-25T03:47:12.310" v="21098" actId="20577"/>
          <ac:spMkLst>
            <pc:docMk/>
            <pc:sldMk cId="2576467602" sldId="1366"/>
            <ac:spMk id="420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5T03:50:06.556" v="21129" actId="20577"/>
        <pc:sldMkLst>
          <pc:docMk/>
          <pc:sldMk cId="600696832" sldId="1367"/>
        </pc:sldMkLst>
        <pc:spChg chg="mod">
          <ac:chgData name="张 智" userId="36bdf691fd3510be" providerId="LiveId" clId="{60D4F08A-1EBA-4F14-89F4-32FE0C142F72}" dt="2023-07-25T03:47:53.016" v="21104" actId="108"/>
          <ac:spMkLst>
            <pc:docMk/>
            <pc:sldMk cId="600696832" sldId="1367"/>
            <ac:spMk id="418" creationId="{00000000-0000-0000-0000-000000000000}"/>
          </ac:spMkLst>
        </pc:spChg>
      </pc:sldChg>
      <pc:sldChg chg="add del">
        <pc:chgData name="张 智" userId="36bdf691fd3510be" providerId="LiveId" clId="{60D4F08A-1EBA-4F14-89F4-32FE0C142F72}" dt="2023-07-25T05:55:01.338" v="22757" actId="47"/>
        <pc:sldMkLst>
          <pc:docMk/>
          <pc:sldMk cId="916686875" sldId="1368"/>
        </pc:sldMkLst>
      </pc:sldChg>
      <pc:sldChg chg="add del">
        <pc:chgData name="张 智" userId="36bdf691fd3510be" providerId="LiveId" clId="{60D4F08A-1EBA-4F14-89F4-32FE0C142F72}" dt="2023-07-25T05:41:53.798" v="22391"/>
        <pc:sldMkLst>
          <pc:docMk/>
          <pc:sldMk cId="2508416290" sldId="1369"/>
        </pc:sldMkLst>
      </pc:sldChg>
      <pc:sldChg chg="addSp delSp modSp add mod modNotesTx">
        <pc:chgData name="张 智" userId="36bdf691fd3510be" providerId="LiveId" clId="{60D4F08A-1EBA-4F14-89F4-32FE0C142F72}" dt="2023-07-25T06:11:21.376" v="23172" actId="20577"/>
        <pc:sldMkLst>
          <pc:docMk/>
          <pc:sldMk cId="3968889836" sldId="1369"/>
        </pc:sldMkLst>
        <pc:spChg chg="del">
          <ac:chgData name="张 智" userId="36bdf691fd3510be" providerId="LiveId" clId="{60D4F08A-1EBA-4F14-89F4-32FE0C142F72}" dt="2023-07-25T05:47:49.341" v="22539" actId="478"/>
          <ac:spMkLst>
            <pc:docMk/>
            <pc:sldMk cId="3968889836" sldId="1369"/>
            <ac:spMk id="2" creationId="{00000000-0000-0000-0000-000000000000}"/>
          </ac:spMkLst>
        </pc:spChg>
        <pc:spChg chg="add del mod">
          <ac:chgData name="张 智" userId="36bdf691fd3510be" providerId="LiveId" clId="{60D4F08A-1EBA-4F14-89F4-32FE0C142F72}" dt="2023-07-25T05:47:51.453" v="22540" actId="478"/>
          <ac:spMkLst>
            <pc:docMk/>
            <pc:sldMk cId="3968889836" sldId="1369"/>
            <ac:spMk id="5" creationId="{0BF85AFB-626C-4DCE-8D85-E72520B066A7}"/>
          </ac:spMkLst>
        </pc:spChg>
        <pc:spChg chg="del">
          <ac:chgData name="张 智" userId="36bdf691fd3510be" providerId="LiveId" clId="{60D4F08A-1EBA-4F14-89F4-32FE0C142F72}" dt="2023-07-25T05:47:55.358" v="22541" actId="478"/>
          <ac:spMkLst>
            <pc:docMk/>
            <pc:sldMk cId="3968889836" sldId="1369"/>
            <ac:spMk id="7" creationId="{85F180D1-C7EF-4A34-96CA-73A86A26F467}"/>
          </ac:spMkLst>
        </pc:spChg>
        <pc:spChg chg="add mod">
          <ac:chgData name="张 智" userId="36bdf691fd3510be" providerId="LiveId" clId="{60D4F08A-1EBA-4F14-89F4-32FE0C142F72}" dt="2023-07-25T06:11:21.376" v="23172" actId="20577"/>
          <ac:spMkLst>
            <pc:docMk/>
            <pc:sldMk cId="3968889836" sldId="1369"/>
            <ac:spMk id="8" creationId="{7793FE86-13DC-485F-B66A-E099BF96026E}"/>
          </ac:spMkLst>
        </pc:spChg>
      </pc:sldChg>
      <pc:sldChg chg="add del">
        <pc:chgData name="张 智" userId="36bdf691fd3510be" providerId="LiveId" clId="{60D4F08A-1EBA-4F14-89F4-32FE0C142F72}" dt="2023-07-25T05:41:47.651" v="22387"/>
        <pc:sldMkLst>
          <pc:docMk/>
          <pc:sldMk cId="4293816377" sldId="1369"/>
        </pc:sldMkLst>
      </pc:sldChg>
      <pc:sldChg chg="modSp add mod">
        <pc:chgData name="张 智" userId="36bdf691fd3510be" providerId="LiveId" clId="{60D4F08A-1EBA-4F14-89F4-32FE0C142F72}" dt="2023-07-25T06:12:09.513" v="23188" actId="20577"/>
        <pc:sldMkLst>
          <pc:docMk/>
          <pc:sldMk cId="3540487448" sldId="1370"/>
        </pc:sldMkLst>
        <pc:spChg chg="mod">
          <ac:chgData name="张 智" userId="36bdf691fd3510be" providerId="LiveId" clId="{60D4F08A-1EBA-4F14-89F4-32FE0C142F72}" dt="2023-07-25T06:12:09.513" v="23188" actId="20577"/>
          <ac:spMkLst>
            <pc:docMk/>
            <pc:sldMk cId="3540487448" sldId="1370"/>
            <ac:spMk id="7" creationId="{85F180D1-C7EF-4A34-96CA-73A86A26F467}"/>
          </ac:spMkLst>
        </pc:spChg>
      </pc:sldChg>
      <pc:sldChg chg="add del">
        <pc:chgData name="张 智" userId="36bdf691fd3510be" providerId="LiveId" clId="{60D4F08A-1EBA-4F14-89F4-32FE0C142F72}" dt="2023-07-25T05:51:47.092" v="22693"/>
        <pc:sldMkLst>
          <pc:docMk/>
          <pc:sldMk cId="2493713219" sldId="1371"/>
        </pc:sldMkLst>
      </pc:sldChg>
      <pc:sldChg chg="modSp add mod modNotesTx">
        <pc:chgData name="张 智" userId="36bdf691fd3510be" providerId="LiveId" clId="{60D4F08A-1EBA-4F14-89F4-32FE0C142F72}" dt="2023-07-25T06:12:17.366" v="23190" actId="20577"/>
        <pc:sldMkLst>
          <pc:docMk/>
          <pc:sldMk cId="3650811177" sldId="1371"/>
        </pc:sldMkLst>
        <pc:spChg chg="mod">
          <ac:chgData name="张 智" userId="36bdf691fd3510be" providerId="LiveId" clId="{60D4F08A-1EBA-4F14-89F4-32FE0C142F72}" dt="2023-07-25T06:12:17.366" v="23190" actId="20577"/>
          <ac:spMkLst>
            <pc:docMk/>
            <pc:sldMk cId="3650811177" sldId="1371"/>
            <ac:spMk id="7" creationId="{85F180D1-C7EF-4A34-96CA-73A86A26F467}"/>
          </ac:spMkLst>
        </pc:spChg>
      </pc:sldChg>
      <pc:sldChg chg="modSp add mod">
        <pc:chgData name="张 智" userId="36bdf691fd3510be" providerId="LiveId" clId="{60D4F08A-1EBA-4F14-89F4-32FE0C142F72}" dt="2023-07-25T06:08:35.173" v="23168" actId="20577"/>
        <pc:sldMkLst>
          <pc:docMk/>
          <pc:sldMk cId="625279543" sldId="1372"/>
        </pc:sldMkLst>
        <pc:spChg chg="mod">
          <ac:chgData name="张 智" userId="36bdf691fd3510be" providerId="LiveId" clId="{60D4F08A-1EBA-4F14-89F4-32FE0C142F72}" dt="2023-07-25T06:08:35.173" v="23168" actId="20577"/>
          <ac:spMkLst>
            <pc:docMk/>
            <pc:sldMk cId="625279543" sldId="1372"/>
            <ac:spMk id="7" creationId="{85F180D1-C7EF-4A34-96CA-73A86A26F467}"/>
          </ac:spMkLst>
        </pc:spChg>
      </pc:sldChg>
      <pc:sldChg chg="modSp add mod">
        <pc:chgData name="张 智" userId="36bdf691fd3510be" providerId="LiveId" clId="{60D4F08A-1EBA-4F14-89F4-32FE0C142F72}" dt="2023-07-25T06:09:26.982" v="23169" actId="113"/>
        <pc:sldMkLst>
          <pc:docMk/>
          <pc:sldMk cId="892066738" sldId="1373"/>
        </pc:sldMkLst>
        <pc:spChg chg="mod">
          <ac:chgData name="张 智" userId="36bdf691fd3510be" providerId="LiveId" clId="{60D4F08A-1EBA-4F14-89F4-32FE0C142F72}" dt="2023-07-25T06:09:26.982" v="23169" actId="113"/>
          <ac:spMkLst>
            <pc:docMk/>
            <pc:sldMk cId="892066738" sldId="1373"/>
            <ac:spMk id="7" creationId="{85F180D1-C7EF-4A34-96CA-73A86A26F467}"/>
          </ac:spMkLst>
        </pc:spChg>
      </pc:sldChg>
      <pc:sldMasterChg chg="delSp mod modSldLayout">
        <pc:chgData name="张 智" userId="36bdf691fd3510be" providerId="LiveId" clId="{60D4F08A-1EBA-4F14-89F4-32FE0C142F72}" dt="2023-07-19T07:22:37.274" v="9648" actId="478"/>
        <pc:sldMasterMkLst>
          <pc:docMk/>
          <pc:sldMasterMk cId="3650452161" sldId="2147483749"/>
        </pc:sldMasterMkLst>
        <pc:spChg chg="del">
          <ac:chgData name="张 智" userId="36bdf691fd3510be" providerId="LiveId" clId="{60D4F08A-1EBA-4F14-89F4-32FE0C142F72}" dt="2023-07-19T07:21:44.583" v="9612" actId="478"/>
          <ac:spMkLst>
            <pc:docMk/>
            <pc:sldMasterMk cId="3650452161" sldId="2147483749"/>
            <ac:spMk id="4" creationId="{E0F097AC-23F3-534A-8D1C-AF129137CF80}"/>
          </ac:spMkLst>
        </pc:spChg>
        <pc:spChg chg="del">
          <ac:chgData name="张 智" userId="36bdf691fd3510be" providerId="LiveId" clId="{60D4F08A-1EBA-4F14-89F4-32FE0C142F72}" dt="2023-07-19T07:21:43.951" v="9611" actId="478"/>
          <ac:spMkLst>
            <pc:docMk/>
            <pc:sldMasterMk cId="3650452161" sldId="2147483749"/>
            <ac:spMk id="5" creationId="{6C68DFE2-5989-D347-BB6E-893E65157B75}"/>
          </ac:spMkLst>
        </pc:spChg>
        <pc:spChg chg="del">
          <ac:chgData name="张 智" userId="36bdf691fd3510be" providerId="LiveId" clId="{60D4F08A-1EBA-4F14-89F4-32FE0C142F72}" dt="2023-07-19T07:21:42.780" v="9610" actId="478"/>
          <ac:spMkLst>
            <pc:docMk/>
            <pc:sldMasterMk cId="3650452161" sldId="2147483749"/>
            <ac:spMk id="6" creationId="{D21D1A7C-7C54-D945-8119-DD47BCE739E2}"/>
          </ac:spMkLst>
        </pc:spChg>
        <pc:sldLayoutChg chg="delSp mod">
          <pc:chgData name="张 智" userId="36bdf691fd3510be" providerId="LiveId" clId="{60D4F08A-1EBA-4F14-89F4-32FE0C142F72}" dt="2023-07-19T07:22:37.274" v="9648" actId="478"/>
          <pc:sldLayoutMkLst>
            <pc:docMk/>
            <pc:sldMasterMk cId="3650452161" sldId="2147483749"/>
            <pc:sldLayoutMk cId="0" sldId="2147483658"/>
          </pc:sldLayoutMkLst>
          <pc:spChg chg="del">
            <ac:chgData name="张 智" userId="36bdf691fd3510be" providerId="LiveId" clId="{60D4F08A-1EBA-4F14-89F4-32FE0C142F72}" dt="2023-07-19T07:22:35.319" v="9647" actId="478"/>
            <ac:spMkLst>
              <pc:docMk/>
              <pc:sldMasterMk cId="3650452161" sldId="2147483749"/>
              <pc:sldLayoutMk cId="0" sldId="2147483658"/>
              <ac:spMk id="3" creationId="{00000000-0000-0000-0000-000000000000}"/>
            </ac:spMkLst>
          </pc:spChg>
          <pc:spChg chg="del">
            <ac:chgData name="张 智" userId="36bdf691fd3510be" providerId="LiveId" clId="{60D4F08A-1EBA-4F14-89F4-32FE0C142F72}" dt="2023-07-19T07:22:34.493" v="9646" actId="478"/>
            <ac:spMkLst>
              <pc:docMk/>
              <pc:sldMasterMk cId="3650452161" sldId="2147483749"/>
              <pc:sldLayoutMk cId="0" sldId="2147483658"/>
              <ac:spMk id="4" creationId="{00000000-0000-0000-0000-000000000000}"/>
            </ac:spMkLst>
          </pc:spChg>
          <pc:spChg chg="del">
            <ac:chgData name="张 智" userId="36bdf691fd3510be" providerId="LiveId" clId="{60D4F08A-1EBA-4F14-89F4-32FE0C142F72}" dt="2023-07-19T07:22:37.274" v="9648" actId="478"/>
            <ac:spMkLst>
              <pc:docMk/>
              <pc:sldMasterMk cId="3650452161" sldId="2147483749"/>
              <pc:sldLayoutMk cId="0" sldId="2147483658"/>
              <ac:spMk id="12" creationId="{00000000-0000-0000-0000-000000000000}"/>
            </ac:spMkLst>
          </pc:spChg>
        </pc:sldLayoutChg>
        <pc:sldLayoutChg chg="delSp mod">
          <pc:chgData name="张 智" userId="36bdf691fd3510be" providerId="LiveId" clId="{60D4F08A-1EBA-4F14-89F4-32FE0C142F72}" dt="2023-07-19T07:21:48.912" v="9615" actId="478"/>
          <pc:sldLayoutMkLst>
            <pc:docMk/>
            <pc:sldMasterMk cId="3650452161" sldId="2147483749"/>
            <pc:sldLayoutMk cId="824355887" sldId="2147483750"/>
          </pc:sldLayoutMkLst>
          <pc:spChg chg="del">
            <ac:chgData name="张 智" userId="36bdf691fd3510be" providerId="LiveId" clId="{60D4F08A-1EBA-4F14-89F4-32FE0C142F72}" dt="2023-07-19T07:21:46.988" v="9613" actId="478"/>
            <ac:spMkLst>
              <pc:docMk/>
              <pc:sldMasterMk cId="3650452161" sldId="2147483749"/>
              <pc:sldLayoutMk cId="824355887" sldId="2147483750"/>
              <ac:spMk id="4" creationId="{CC630100-E8DE-344F-BD22-FCDE393625FE}"/>
            </ac:spMkLst>
          </pc:spChg>
          <pc:spChg chg="del">
            <ac:chgData name="张 智" userId="36bdf691fd3510be" providerId="LiveId" clId="{60D4F08A-1EBA-4F14-89F4-32FE0C142F72}" dt="2023-07-19T07:21:48.160" v="9614" actId="478"/>
            <ac:spMkLst>
              <pc:docMk/>
              <pc:sldMasterMk cId="3650452161" sldId="2147483749"/>
              <pc:sldLayoutMk cId="824355887" sldId="2147483750"/>
              <ac:spMk id="5" creationId="{7D557205-D3E3-0342-A7AA-7196C06F9026}"/>
            </ac:spMkLst>
          </pc:spChg>
          <pc:spChg chg="del">
            <ac:chgData name="张 智" userId="36bdf691fd3510be" providerId="LiveId" clId="{60D4F08A-1EBA-4F14-89F4-32FE0C142F72}" dt="2023-07-19T07:21:48.912" v="9615" actId="478"/>
            <ac:spMkLst>
              <pc:docMk/>
              <pc:sldMasterMk cId="3650452161" sldId="2147483749"/>
              <pc:sldLayoutMk cId="824355887" sldId="2147483750"/>
              <ac:spMk id="6" creationId="{85D80EF3-64A7-994A-93CF-F47BEC0004A5}"/>
            </ac:spMkLst>
          </pc:spChg>
        </pc:sldLayoutChg>
        <pc:sldLayoutChg chg="delSp mod">
          <pc:chgData name="张 智" userId="36bdf691fd3510be" providerId="LiveId" clId="{60D4F08A-1EBA-4F14-89F4-32FE0C142F72}" dt="2023-07-19T07:21:53.184" v="9618" actId="478"/>
          <pc:sldLayoutMkLst>
            <pc:docMk/>
            <pc:sldMasterMk cId="3650452161" sldId="2147483749"/>
            <pc:sldLayoutMk cId="3283771779" sldId="2147483751"/>
          </pc:sldLayoutMkLst>
          <pc:spChg chg="del">
            <ac:chgData name="张 智" userId="36bdf691fd3510be" providerId="LiveId" clId="{60D4F08A-1EBA-4F14-89F4-32FE0C142F72}" dt="2023-07-19T07:21:51.490" v="9616" actId="478"/>
            <ac:spMkLst>
              <pc:docMk/>
              <pc:sldMasterMk cId="3650452161" sldId="2147483749"/>
              <pc:sldLayoutMk cId="3283771779" sldId="2147483751"/>
              <ac:spMk id="4" creationId="{9F61F02A-D336-704B-97DE-2EF57C708FC9}"/>
            </ac:spMkLst>
          </pc:spChg>
          <pc:spChg chg="del">
            <ac:chgData name="张 智" userId="36bdf691fd3510be" providerId="LiveId" clId="{60D4F08A-1EBA-4F14-89F4-32FE0C142F72}" dt="2023-07-19T07:21:52.337" v="9617" actId="478"/>
            <ac:spMkLst>
              <pc:docMk/>
              <pc:sldMasterMk cId="3650452161" sldId="2147483749"/>
              <pc:sldLayoutMk cId="3283771779" sldId="2147483751"/>
              <ac:spMk id="5" creationId="{9847DBCB-1660-B04C-963C-C5CA566D72B2}"/>
            </ac:spMkLst>
          </pc:spChg>
          <pc:spChg chg="del">
            <ac:chgData name="张 智" userId="36bdf691fd3510be" providerId="LiveId" clId="{60D4F08A-1EBA-4F14-89F4-32FE0C142F72}" dt="2023-07-19T07:21:53.184" v="9618" actId="478"/>
            <ac:spMkLst>
              <pc:docMk/>
              <pc:sldMasterMk cId="3650452161" sldId="2147483749"/>
              <pc:sldLayoutMk cId="3283771779" sldId="2147483751"/>
              <ac:spMk id="6" creationId="{C807CB68-F41B-7F45-8F9C-31526CAD90C9}"/>
            </ac:spMkLst>
          </pc:spChg>
        </pc:sldLayoutChg>
        <pc:sldLayoutChg chg="delSp mod">
          <pc:chgData name="张 智" userId="36bdf691fd3510be" providerId="LiveId" clId="{60D4F08A-1EBA-4F14-89F4-32FE0C142F72}" dt="2023-07-19T07:21:56.985" v="9621" actId="478"/>
          <pc:sldLayoutMkLst>
            <pc:docMk/>
            <pc:sldMasterMk cId="3650452161" sldId="2147483749"/>
            <pc:sldLayoutMk cId="1169176196" sldId="2147483752"/>
          </pc:sldLayoutMkLst>
          <pc:spChg chg="del">
            <ac:chgData name="张 智" userId="36bdf691fd3510be" providerId="LiveId" clId="{60D4F08A-1EBA-4F14-89F4-32FE0C142F72}" dt="2023-07-19T07:21:55.393" v="9619" actId="478"/>
            <ac:spMkLst>
              <pc:docMk/>
              <pc:sldMasterMk cId="3650452161" sldId="2147483749"/>
              <pc:sldLayoutMk cId="1169176196" sldId="2147483752"/>
              <ac:spMk id="4" creationId="{520ACC20-00B6-B94A-9110-D6FCE946F96C}"/>
            </ac:spMkLst>
          </pc:spChg>
          <pc:spChg chg="del">
            <ac:chgData name="张 智" userId="36bdf691fd3510be" providerId="LiveId" clId="{60D4F08A-1EBA-4F14-89F4-32FE0C142F72}" dt="2023-07-19T07:21:56.190" v="9620" actId="478"/>
            <ac:spMkLst>
              <pc:docMk/>
              <pc:sldMasterMk cId="3650452161" sldId="2147483749"/>
              <pc:sldLayoutMk cId="1169176196" sldId="2147483752"/>
              <ac:spMk id="5" creationId="{76725B20-465C-4241-9982-23ADE3CCAAB4}"/>
            </ac:spMkLst>
          </pc:spChg>
          <pc:spChg chg="del">
            <ac:chgData name="张 智" userId="36bdf691fd3510be" providerId="LiveId" clId="{60D4F08A-1EBA-4F14-89F4-32FE0C142F72}" dt="2023-07-19T07:21:56.985" v="9621" actId="478"/>
            <ac:spMkLst>
              <pc:docMk/>
              <pc:sldMasterMk cId="3650452161" sldId="2147483749"/>
              <pc:sldLayoutMk cId="1169176196" sldId="2147483752"/>
              <ac:spMk id="6" creationId="{2E016430-9E20-F34E-BCF2-120D75D6F0F9}"/>
            </ac:spMkLst>
          </pc:spChg>
        </pc:sldLayoutChg>
        <pc:sldLayoutChg chg="delSp mod">
          <pc:chgData name="张 智" userId="36bdf691fd3510be" providerId="LiveId" clId="{60D4F08A-1EBA-4F14-89F4-32FE0C142F72}" dt="2023-07-19T07:22:01.378" v="9624" actId="478"/>
          <pc:sldLayoutMkLst>
            <pc:docMk/>
            <pc:sldMasterMk cId="3650452161" sldId="2147483749"/>
            <pc:sldLayoutMk cId="2321519119" sldId="2147483753"/>
          </pc:sldLayoutMkLst>
          <pc:spChg chg="del">
            <ac:chgData name="张 智" userId="36bdf691fd3510be" providerId="LiveId" clId="{60D4F08A-1EBA-4F14-89F4-32FE0C142F72}" dt="2023-07-19T07:21:59.561" v="9622" actId="478"/>
            <ac:spMkLst>
              <pc:docMk/>
              <pc:sldMasterMk cId="3650452161" sldId="2147483749"/>
              <pc:sldLayoutMk cId="2321519119" sldId="2147483753"/>
              <ac:spMk id="5" creationId="{AC3E8F3D-87C7-B544-A4D3-10BA85905F27}"/>
            </ac:spMkLst>
          </pc:spChg>
          <pc:spChg chg="del">
            <ac:chgData name="张 智" userId="36bdf691fd3510be" providerId="LiveId" clId="{60D4F08A-1EBA-4F14-89F4-32FE0C142F72}" dt="2023-07-19T07:22:00.305" v="9623" actId="478"/>
            <ac:spMkLst>
              <pc:docMk/>
              <pc:sldMasterMk cId="3650452161" sldId="2147483749"/>
              <pc:sldLayoutMk cId="2321519119" sldId="2147483753"/>
              <ac:spMk id="6" creationId="{2A890F50-A8D3-B340-922B-0FE676E21F19}"/>
            </ac:spMkLst>
          </pc:spChg>
          <pc:spChg chg="del">
            <ac:chgData name="张 智" userId="36bdf691fd3510be" providerId="LiveId" clId="{60D4F08A-1EBA-4F14-89F4-32FE0C142F72}" dt="2023-07-19T07:22:01.378" v="9624" actId="478"/>
            <ac:spMkLst>
              <pc:docMk/>
              <pc:sldMasterMk cId="3650452161" sldId="2147483749"/>
              <pc:sldLayoutMk cId="2321519119" sldId="2147483753"/>
              <ac:spMk id="7" creationId="{19720628-570B-B140-89D0-D4AE7B81C3D6}"/>
            </ac:spMkLst>
          </pc:spChg>
        </pc:sldLayoutChg>
        <pc:sldLayoutChg chg="delSp mod">
          <pc:chgData name="张 智" userId="36bdf691fd3510be" providerId="LiveId" clId="{60D4F08A-1EBA-4F14-89F4-32FE0C142F72}" dt="2023-07-19T07:22:06.016" v="9627" actId="478"/>
          <pc:sldLayoutMkLst>
            <pc:docMk/>
            <pc:sldMasterMk cId="3650452161" sldId="2147483749"/>
            <pc:sldLayoutMk cId="3628255482" sldId="2147483754"/>
          </pc:sldLayoutMkLst>
          <pc:spChg chg="del">
            <ac:chgData name="张 智" userId="36bdf691fd3510be" providerId="LiveId" clId="{60D4F08A-1EBA-4F14-89F4-32FE0C142F72}" dt="2023-07-19T07:22:04.709" v="9625" actId="478"/>
            <ac:spMkLst>
              <pc:docMk/>
              <pc:sldMasterMk cId="3650452161" sldId="2147483749"/>
              <pc:sldLayoutMk cId="3628255482" sldId="2147483754"/>
              <ac:spMk id="7" creationId="{78FAB81B-7D00-2F4F-898B-9D3F12DBC540}"/>
            </ac:spMkLst>
          </pc:spChg>
          <pc:spChg chg="del">
            <ac:chgData name="张 智" userId="36bdf691fd3510be" providerId="LiveId" clId="{60D4F08A-1EBA-4F14-89F4-32FE0C142F72}" dt="2023-07-19T07:22:05.302" v="9626" actId="478"/>
            <ac:spMkLst>
              <pc:docMk/>
              <pc:sldMasterMk cId="3650452161" sldId="2147483749"/>
              <pc:sldLayoutMk cId="3628255482" sldId="2147483754"/>
              <ac:spMk id="8" creationId="{F72678CF-96CB-E74D-8DA1-864970528A4C}"/>
            </ac:spMkLst>
          </pc:spChg>
          <pc:spChg chg="del">
            <ac:chgData name="张 智" userId="36bdf691fd3510be" providerId="LiveId" clId="{60D4F08A-1EBA-4F14-89F4-32FE0C142F72}" dt="2023-07-19T07:22:06.016" v="9627" actId="478"/>
            <ac:spMkLst>
              <pc:docMk/>
              <pc:sldMasterMk cId="3650452161" sldId="2147483749"/>
              <pc:sldLayoutMk cId="3628255482" sldId="2147483754"/>
              <ac:spMk id="9" creationId="{F3E7FC0C-2999-BF4D-AE91-5A415D39CE46}"/>
            </ac:spMkLst>
          </pc:spChg>
        </pc:sldLayoutChg>
        <pc:sldLayoutChg chg="delSp mod">
          <pc:chgData name="张 智" userId="36bdf691fd3510be" providerId="LiveId" clId="{60D4F08A-1EBA-4F14-89F4-32FE0C142F72}" dt="2023-07-19T07:22:08.943" v="9630" actId="478"/>
          <pc:sldLayoutMkLst>
            <pc:docMk/>
            <pc:sldMasterMk cId="3650452161" sldId="2147483749"/>
            <pc:sldLayoutMk cId="1362308706" sldId="2147483755"/>
          </pc:sldLayoutMkLst>
          <pc:spChg chg="del">
            <ac:chgData name="张 智" userId="36bdf691fd3510be" providerId="LiveId" clId="{60D4F08A-1EBA-4F14-89F4-32FE0C142F72}" dt="2023-07-19T07:22:07.687" v="9628" actId="478"/>
            <ac:spMkLst>
              <pc:docMk/>
              <pc:sldMasterMk cId="3650452161" sldId="2147483749"/>
              <pc:sldLayoutMk cId="1362308706" sldId="2147483755"/>
              <ac:spMk id="3" creationId="{707E1EB1-7F04-924C-811A-DF11E5CD64F6}"/>
            </ac:spMkLst>
          </pc:spChg>
          <pc:spChg chg="del">
            <ac:chgData name="张 智" userId="36bdf691fd3510be" providerId="LiveId" clId="{60D4F08A-1EBA-4F14-89F4-32FE0C142F72}" dt="2023-07-19T07:22:08.217" v="9629" actId="478"/>
            <ac:spMkLst>
              <pc:docMk/>
              <pc:sldMasterMk cId="3650452161" sldId="2147483749"/>
              <pc:sldLayoutMk cId="1362308706" sldId="2147483755"/>
              <ac:spMk id="4" creationId="{172DB3A4-16D5-184C-B3EB-EA32995DF657}"/>
            </ac:spMkLst>
          </pc:spChg>
          <pc:spChg chg="del">
            <ac:chgData name="张 智" userId="36bdf691fd3510be" providerId="LiveId" clId="{60D4F08A-1EBA-4F14-89F4-32FE0C142F72}" dt="2023-07-19T07:22:08.943" v="9630" actId="478"/>
            <ac:spMkLst>
              <pc:docMk/>
              <pc:sldMasterMk cId="3650452161" sldId="2147483749"/>
              <pc:sldLayoutMk cId="1362308706" sldId="2147483755"/>
              <ac:spMk id="5" creationId="{B8544ABB-BCC9-7A4D-93DE-604B0E7C9D2B}"/>
            </ac:spMkLst>
          </pc:spChg>
        </pc:sldLayoutChg>
        <pc:sldLayoutChg chg="delSp mod">
          <pc:chgData name="张 智" userId="36bdf691fd3510be" providerId="LiveId" clId="{60D4F08A-1EBA-4F14-89F4-32FE0C142F72}" dt="2023-07-19T07:22:13.344" v="9633" actId="478"/>
          <pc:sldLayoutMkLst>
            <pc:docMk/>
            <pc:sldMasterMk cId="3650452161" sldId="2147483749"/>
            <pc:sldLayoutMk cId="3444259792" sldId="2147483756"/>
          </pc:sldLayoutMkLst>
          <pc:spChg chg="del">
            <ac:chgData name="张 智" userId="36bdf691fd3510be" providerId="LiveId" clId="{60D4F08A-1EBA-4F14-89F4-32FE0C142F72}" dt="2023-07-19T07:22:11.182" v="9631" actId="478"/>
            <ac:spMkLst>
              <pc:docMk/>
              <pc:sldMasterMk cId="3650452161" sldId="2147483749"/>
              <pc:sldLayoutMk cId="3444259792" sldId="2147483756"/>
              <ac:spMk id="2" creationId="{DAEBE71F-FBEB-E94B-B6E1-A5918E7F50E3}"/>
            </ac:spMkLst>
          </pc:spChg>
          <pc:spChg chg="del">
            <ac:chgData name="张 智" userId="36bdf691fd3510be" providerId="LiveId" clId="{60D4F08A-1EBA-4F14-89F4-32FE0C142F72}" dt="2023-07-19T07:22:12.165" v="9632" actId="478"/>
            <ac:spMkLst>
              <pc:docMk/>
              <pc:sldMasterMk cId="3650452161" sldId="2147483749"/>
              <pc:sldLayoutMk cId="3444259792" sldId="2147483756"/>
              <ac:spMk id="3" creationId="{55CDA98F-39BF-0D43-898B-4E5704C3123C}"/>
            </ac:spMkLst>
          </pc:spChg>
          <pc:spChg chg="del">
            <ac:chgData name="张 智" userId="36bdf691fd3510be" providerId="LiveId" clId="{60D4F08A-1EBA-4F14-89F4-32FE0C142F72}" dt="2023-07-19T07:22:13.344" v="9633" actId="478"/>
            <ac:spMkLst>
              <pc:docMk/>
              <pc:sldMasterMk cId="3650452161" sldId="2147483749"/>
              <pc:sldLayoutMk cId="3444259792" sldId="2147483756"/>
              <ac:spMk id="4" creationId="{3F0C0072-FCAC-994A-846A-2C60133F077A}"/>
            </ac:spMkLst>
          </pc:spChg>
        </pc:sldLayoutChg>
        <pc:sldLayoutChg chg="delSp mod">
          <pc:chgData name="张 智" userId="36bdf691fd3510be" providerId="LiveId" clId="{60D4F08A-1EBA-4F14-89F4-32FE0C142F72}" dt="2023-07-19T07:22:17.348" v="9636" actId="478"/>
          <pc:sldLayoutMkLst>
            <pc:docMk/>
            <pc:sldMasterMk cId="3650452161" sldId="2147483749"/>
            <pc:sldLayoutMk cId="4107872391" sldId="2147483757"/>
          </pc:sldLayoutMkLst>
          <pc:spChg chg="del">
            <ac:chgData name="张 智" userId="36bdf691fd3510be" providerId="LiveId" clId="{60D4F08A-1EBA-4F14-89F4-32FE0C142F72}" dt="2023-07-19T07:22:15.931" v="9634" actId="478"/>
            <ac:spMkLst>
              <pc:docMk/>
              <pc:sldMasterMk cId="3650452161" sldId="2147483749"/>
              <pc:sldLayoutMk cId="4107872391" sldId="2147483757"/>
              <ac:spMk id="5" creationId="{4A3BB282-F60C-8F4B-8F0F-A617B44DCE20}"/>
            </ac:spMkLst>
          </pc:spChg>
          <pc:spChg chg="del">
            <ac:chgData name="张 智" userId="36bdf691fd3510be" providerId="LiveId" clId="{60D4F08A-1EBA-4F14-89F4-32FE0C142F72}" dt="2023-07-19T07:22:16.529" v="9635" actId="478"/>
            <ac:spMkLst>
              <pc:docMk/>
              <pc:sldMasterMk cId="3650452161" sldId="2147483749"/>
              <pc:sldLayoutMk cId="4107872391" sldId="2147483757"/>
              <ac:spMk id="6" creationId="{021018CF-3422-B440-97B8-22DAB5C950F6}"/>
            </ac:spMkLst>
          </pc:spChg>
          <pc:spChg chg="del">
            <ac:chgData name="张 智" userId="36bdf691fd3510be" providerId="LiveId" clId="{60D4F08A-1EBA-4F14-89F4-32FE0C142F72}" dt="2023-07-19T07:22:17.348" v="9636" actId="478"/>
            <ac:spMkLst>
              <pc:docMk/>
              <pc:sldMasterMk cId="3650452161" sldId="2147483749"/>
              <pc:sldLayoutMk cId="4107872391" sldId="2147483757"/>
              <ac:spMk id="7" creationId="{0C45705F-2491-E24A-82E5-D1515269CCF9}"/>
            </ac:spMkLst>
          </pc:spChg>
        </pc:sldLayoutChg>
        <pc:sldLayoutChg chg="delSp mod">
          <pc:chgData name="张 智" userId="36bdf691fd3510be" providerId="LiveId" clId="{60D4F08A-1EBA-4F14-89F4-32FE0C142F72}" dt="2023-07-19T07:22:21.763" v="9639" actId="478"/>
          <pc:sldLayoutMkLst>
            <pc:docMk/>
            <pc:sldMasterMk cId="3650452161" sldId="2147483749"/>
            <pc:sldLayoutMk cId="4050115166" sldId="2147483758"/>
          </pc:sldLayoutMkLst>
          <pc:spChg chg="del">
            <ac:chgData name="张 智" userId="36bdf691fd3510be" providerId="LiveId" clId="{60D4F08A-1EBA-4F14-89F4-32FE0C142F72}" dt="2023-07-19T07:22:19.944" v="9637" actId="478"/>
            <ac:spMkLst>
              <pc:docMk/>
              <pc:sldMasterMk cId="3650452161" sldId="2147483749"/>
              <pc:sldLayoutMk cId="4050115166" sldId="2147483758"/>
              <ac:spMk id="5" creationId="{3D9BA84C-FC8F-7741-A076-566ABAC00C99}"/>
            </ac:spMkLst>
          </pc:spChg>
          <pc:spChg chg="del">
            <ac:chgData name="张 智" userId="36bdf691fd3510be" providerId="LiveId" clId="{60D4F08A-1EBA-4F14-89F4-32FE0C142F72}" dt="2023-07-19T07:22:20.943" v="9638" actId="478"/>
            <ac:spMkLst>
              <pc:docMk/>
              <pc:sldMasterMk cId="3650452161" sldId="2147483749"/>
              <pc:sldLayoutMk cId="4050115166" sldId="2147483758"/>
              <ac:spMk id="6" creationId="{EE7CCC83-89C5-7549-B93E-BED00BA66368}"/>
            </ac:spMkLst>
          </pc:spChg>
          <pc:spChg chg="del">
            <ac:chgData name="张 智" userId="36bdf691fd3510be" providerId="LiveId" clId="{60D4F08A-1EBA-4F14-89F4-32FE0C142F72}" dt="2023-07-19T07:22:21.763" v="9639" actId="478"/>
            <ac:spMkLst>
              <pc:docMk/>
              <pc:sldMasterMk cId="3650452161" sldId="2147483749"/>
              <pc:sldLayoutMk cId="4050115166" sldId="2147483758"/>
              <ac:spMk id="7" creationId="{183A8234-63AA-D749-A9B5-EBE3E59F5645}"/>
            </ac:spMkLst>
          </pc:spChg>
        </pc:sldLayoutChg>
        <pc:sldLayoutChg chg="delSp mod">
          <pc:chgData name="张 智" userId="36bdf691fd3510be" providerId="LiveId" clId="{60D4F08A-1EBA-4F14-89F4-32FE0C142F72}" dt="2023-07-19T07:22:25.852" v="9642" actId="478"/>
          <pc:sldLayoutMkLst>
            <pc:docMk/>
            <pc:sldMasterMk cId="3650452161" sldId="2147483749"/>
            <pc:sldLayoutMk cId="1085153594" sldId="2147483759"/>
          </pc:sldLayoutMkLst>
          <pc:spChg chg="del">
            <ac:chgData name="张 智" userId="36bdf691fd3510be" providerId="LiveId" clId="{60D4F08A-1EBA-4F14-89F4-32FE0C142F72}" dt="2023-07-19T07:22:24.556" v="9640" actId="478"/>
            <ac:spMkLst>
              <pc:docMk/>
              <pc:sldMasterMk cId="3650452161" sldId="2147483749"/>
              <pc:sldLayoutMk cId="1085153594" sldId="2147483759"/>
              <ac:spMk id="4" creationId="{7F73C3B5-137F-3645-B54C-830A0D113796}"/>
            </ac:spMkLst>
          </pc:spChg>
          <pc:spChg chg="del">
            <ac:chgData name="张 智" userId="36bdf691fd3510be" providerId="LiveId" clId="{60D4F08A-1EBA-4F14-89F4-32FE0C142F72}" dt="2023-07-19T07:22:25.087" v="9641" actId="478"/>
            <ac:spMkLst>
              <pc:docMk/>
              <pc:sldMasterMk cId="3650452161" sldId="2147483749"/>
              <pc:sldLayoutMk cId="1085153594" sldId="2147483759"/>
              <ac:spMk id="5" creationId="{722120A1-DA5C-604C-8390-C028E63B2923}"/>
            </ac:spMkLst>
          </pc:spChg>
          <pc:spChg chg="del">
            <ac:chgData name="张 智" userId="36bdf691fd3510be" providerId="LiveId" clId="{60D4F08A-1EBA-4F14-89F4-32FE0C142F72}" dt="2023-07-19T07:22:25.852" v="9642" actId="478"/>
            <ac:spMkLst>
              <pc:docMk/>
              <pc:sldMasterMk cId="3650452161" sldId="2147483749"/>
              <pc:sldLayoutMk cId="1085153594" sldId="2147483759"/>
              <ac:spMk id="6" creationId="{E0F88CC2-1B4B-1848-B767-E09C932C2BFB}"/>
            </ac:spMkLst>
          </pc:spChg>
        </pc:sldLayoutChg>
        <pc:sldLayoutChg chg="delSp mod">
          <pc:chgData name="张 智" userId="36bdf691fd3510be" providerId="LiveId" clId="{60D4F08A-1EBA-4F14-89F4-32FE0C142F72}" dt="2023-07-19T07:22:30.919" v="9645" actId="478"/>
          <pc:sldLayoutMkLst>
            <pc:docMk/>
            <pc:sldMasterMk cId="3650452161" sldId="2147483749"/>
            <pc:sldLayoutMk cId="1197725532" sldId="2147483760"/>
          </pc:sldLayoutMkLst>
          <pc:spChg chg="del">
            <ac:chgData name="张 智" userId="36bdf691fd3510be" providerId="LiveId" clId="{60D4F08A-1EBA-4F14-89F4-32FE0C142F72}" dt="2023-07-19T07:22:29.183" v="9643" actId="478"/>
            <ac:spMkLst>
              <pc:docMk/>
              <pc:sldMasterMk cId="3650452161" sldId="2147483749"/>
              <pc:sldLayoutMk cId="1197725532" sldId="2147483760"/>
              <ac:spMk id="4" creationId="{3EDCAF8C-0C60-BD4E-8218-2A4B52886B24}"/>
            </ac:spMkLst>
          </pc:spChg>
          <pc:spChg chg="del">
            <ac:chgData name="张 智" userId="36bdf691fd3510be" providerId="LiveId" clId="{60D4F08A-1EBA-4F14-89F4-32FE0C142F72}" dt="2023-07-19T07:22:29.962" v="9644" actId="478"/>
            <ac:spMkLst>
              <pc:docMk/>
              <pc:sldMasterMk cId="3650452161" sldId="2147483749"/>
              <pc:sldLayoutMk cId="1197725532" sldId="2147483760"/>
              <ac:spMk id="5" creationId="{E5F967C7-47C5-2241-BDCC-49AACDD06AD0}"/>
            </ac:spMkLst>
          </pc:spChg>
          <pc:spChg chg="del">
            <ac:chgData name="张 智" userId="36bdf691fd3510be" providerId="LiveId" clId="{60D4F08A-1EBA-4F14-89F4-32FE0C142F72}" dt="2023-07-19T07:22:30.919" v="9645" actId="478"/>
            <ac:spMkLst>
              <pc:docMk/>
              <pc:sldMasterMk cId="3650452161" sldId="2147483749"/>
              <pc:sldLayoutMk cId="1197725532" sldId="2147483760"/>
              <ac:spMk id="6" creationId="{6369F25A-C5F2-C74A-8B44-1A0A883B031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1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5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4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1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0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0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5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2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94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30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86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4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3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0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7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25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08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6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4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0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02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6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834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86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7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1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07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05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6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253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3036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42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0843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EC0-117D-3241-9E7D-7E6821D7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ABFE-96D0-7B40-B735-5F4FAB79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4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80-82A4-3443-B954-4879D00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DACE-B35B-844C-BFF1-9309B1A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1535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4A55E-2B7B-C049-932A-E7AB359B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ADDF-398C-2843-AF28-44AF2CA8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255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E0-7368-FE48-ABC7-7B6CDC72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19C-9B63-C844-BF9E-99C8984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771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403-B80C-AD47-8E92-DDB417F0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AC-A367-404A-9102-99599C42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1761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6CB-6DF2-8E45-BBD4-FD2B8F87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D82-904D-A742-BD00-B51BABB9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BE2-D9D3-B946-983C-CFAA431F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5191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4E9-A2C0-5149-97FE-8B67B9A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9C92-1B00-EC40-83B5-DD8E878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2A3F-35FE-1246-AE60-0FCFAE02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0A6-1D92-BF47-BDCA-991F540C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92DB-3336-8042-BAA3-836B640A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2554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16E-19A0-DE4F-B259-15305AD2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3087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461-B255-F441-9A84-2E5FD8A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54-45C4-214C-A1CA-08827EE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2236-160D-CC4C-9D2D-B26FB86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8723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10ED-8E34-1B45-93BE-4FE24E4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4B50-CC6F-EB47-A9B6-AB8F3276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83A-ED88-614E-852D-02667E1E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1151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B61A-66B2-BF48-888C-025882E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78A-031A-F047-B581-67CB51BB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4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9A19-EA4A-3140-9F24-20270B76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AU" dirty="0"/>
              <a:t>r</a:t>
            </a:r>
            <a:r>
              <a:rPr lang="zh-CN" altLang="en-US" dirty="0"/>
              <a:t> </a:t>
            </a:r>
            <a:r>
              <a:rPr lang="en-AU" altLang="zh-CN" dirty="0" err="1"/>
              <a:t>Zhi</a:t>
            </a:r>
            <a:r>
              <a:rPr lang="en-AU" altLang="zh-CN" dirty="0"/>
              <a:t> Zhang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600650-6680-49D3-9469-763C5995063D}"/>
              </a:ext>
            </a:extLst>
          </p:cNvPr>
          <p:cNvSpPr txBox="1">
            <a:spLocks/>
          </p:cNvSpPr>
          <p:nvPr/>
        </p:nvSpPr>
        <p:spPr>
          <a:xfrm>
            <a:off x="1143000" y="2776538"/>
            <a:ext cx="6858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500" dirty="0">
                <a:solidFill>
                  <a:schemeClr val="bg2"/>
                </a:solidFill>
              </a:rPr>
              <a:t>CITS5503 AWS API Gateway</a:t>
            </a:r>
          </a:p>
        </p:txBody>
      </p:sp>
    </p:spTree>
    <p:extLst>
      <p:ext uri="{BB962C8B-B14F-4D97-AF65-F5344CB8AC3E}">
        <p14:creationId xmlns:p14="http://schemas.microsoft.com/office/powerpoint/2010/main" val="8116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3257"/>
            <a:ext cx="5652079" cy="532030"/>
          </a:xfrm>
        </p:spPr>
        <p:txBody>
          <a:bodyPr>
            <a:normAutofit/>
          </a:bodyPr>
          <a:lstStyle/>
          <a:p>
            <a:pPr algn="l"/>
            <a:r>
              <a:rPr lang="en-AU" sz="3200" b="1" dirty="0"/>
              <a:t>Common HTTP status codes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167362-1125-4C89-A12E-51FC52F40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42401"/>
              </p:ext>
            </p:extLst>
          </p:nvPr>
        </p:nvGraphicFramePr>
        <p:xfrm>
          <a:off x="304800" y="1050249"/>
          <a:ext cx="8420100" cy="3807484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1675754723"/>
                    </a:ext>
                  </a:extLst>
                </a:gridCol>
                <a:gridCol w="4476750">
                  <a:extLst>
                    <a:ext uri="{9D8B030D-6E8A-4147-A177-3AD203B41FA5}">
                      <a16:colId xmlns:a16="http://schemas.microsoft.com/office/drawing/2014/main" val="1477357755"/>
                    </a:ext>
                  </a:extLst>
                </a:gridCol>
              </a:tblGrid>
              <a:tr h="318042">
                <a:tc>
                  <a:txBody>
                    <a:bodyPr/>
                    <a:lstStyle/>
                    <a:p>
                      <a:r>
                        <a:rPr lang="en-AU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19690"/>
                  </a:ext>
                </a:extLst>
              </a:tr>
              <a:tr h="318042">
                <a:tc>
                  <a:txBody>
                    <a:bodyPr/>
                    <a:lstStyle/>
                    <a:p>
                      <a:r>
                        <a:rPr lang="en-AU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OK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successful request.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313375"/>
                  </a:ext>
                </a:extLst>
              </a:tr>
              <a:tr h="318042">
                <a:tc>
                  <a:txBody>
                    <a:bodyPr/>
                    <a:lstStyle/>
                    <a:p>
                      <a:r>
                        <a:rPr lang="en-AU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Unauthorized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requires authentication.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315001"/>
                  </a:ext>
                </a:extLst>
              </a:tr>
              <a:tr h="522497">
                <a:tc>
                  <a:txBody>
                    <a:bodyPr/>
                    <a:lstStyle/>
                    <a:p>
                      <a:r>
                        <a:rPr lang="en-AU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 Forbidden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authenticated but does not have permissions to view certain resources.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687206"/>
                  </a:ext>
                </a:extLst>
              </a:tr>
              <a:tr h="522497">
                <a:tc>
                  <a:txBody>
                    <a:bodyPr/>
                    <a:lstStyle/>
                    <a:p>
                      <a:r>
                        <a:rPr lang="en-AU" sz="2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 Not Found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not found because no search results or may be out of stock.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12825"/>
                  </a:ext>
                </a:extLst>
              </a:tr>
              <a:tr h="522497">
                <a:tc>
                  <a:txBody>
                    <a:bodyPr/>
                    <a:lstStyle/>
                    <a:p>
                      <a:r>
                        <a:rPr lang="en-AU" sz="2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Internal Server Error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side error. 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403024"/>
                  </a:ext>
                </a:extLst>
              </a:tr>
              <a:tr h="522497">
                <a:tc>
                  <a:txBody>
                    <a:bodyPr/>
                    <a:lstStyle/>
                    <a:p>
                      <a:r>
                        <a:rPr lang="en-AU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 Server Unavailable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side error. </a:t>
                      </a:r>
                    </a:p>
                  </a:txBody>
                  <a:tcPr marL="123052" marR="123052" marT="56793" marB="567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84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7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8" y="426174"/>
            <a:ext cx="8770835" cy="850536"/>
          </a:xfrm>
        </p:spPr>
        <p:txBody>
          <a:bodyPr>
            <a:noAutofit/>
          </a:bodyPr>
          <a:lstStyle/>
          <a:p>
            <a:pPr algn="l"/>
            <a:r>
              <a:rPr lang="en-US" sz="2400" spc="-1" dirty="0">
                <a:solidFill>
                  <a:srgbClr val="000000"/>
                </a:solidFill>
              </a:rPr>
              <a:t>REST API: </a:t>
            </a:r>
            <a:r>
              <a:rPr lang="en-US" sz="2200" spc="-1" dirty="0">
                <a:solidFill>
                  <a:srgbClr val="000000"/>
                </a:solidFill>
              </a:rPr>
              <a:t>employs a request/response model where a client sends a request to a web service and the service responds back synchronously.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34797-D090-4A0D-B056-1B3F33564038}"/>
              </a:ext>
            </a:extLst>
          </p:cNvPr>
          <p:cNvSpPr/>
          <p:nvPr/>
        </p:nvSpPr>
        <p:spPr>
          <a:xfrm>
            <a:off x="4130031" y="5874266"/>
            <a:ext cx="4363115" cy="557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2EC80F-3972-4B15-8E8C-67547D31CC91}"/>
              </a:ext>
            </a:extLst>
          </p:cNvPr>
          <p:cNvSpPr txBox="1">
            <a:spLocks/>
          </p:cNvSpPr>
          <p:nvPr/>
        </p:nvSpPr>
        <p:spPr>
          <a:xfrm>
            <a:off x="186582" y="1511234"/>
            <a:ext cx="8770835" cy="850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lang="en-US" sz="22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8" y="426174"/>
            <a:ext cx="8770835" cy="850536"/>
          </a:xfrm>
        </p:spPr>
        <p:txBody>
          <a:bodyPr>
            <a:noAutofit/>
          </a:bodyPr>
          <a:lstStyle/>
          <a:p>
            <a:pPr algn="l"/>
            <a:r>
              <a:rPr lang="en-US" sz="2400" spc="-1" dirty="0">
                <a:solidFill>
                  <a:srgbClr val="000000"/>
                </a:solidFill>
              </a:rPr>
              <a:t>REST API: </a:t>
            </a:r>
            <a:r>
              <a:rPr lang="en-US" sz="2200" spc="-1" dirty="0">
                <a:solidFill>
                  <a:srgbClr val="000000"/>
                </a:solidFill>
              </a:rPr>
              <a:t>employs a request/response model where a client sends a request to a web service and the service responds back synchronously.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34797-D090-4A0D-B056-1B3F33564038}"/>
              </a:ext>
            </a:extLst>
          </p:cNvPr>
          <p:cNvSpPr/>
          <p:nvPr/>
        </p:nvSpPr>
        <p:spPr>
          <a:xfrm>
            <a:off x="4130031" y="5874266"/>
            <a:ext cx="4363115" cy="557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2EC80F-3972-4B15-8E8C-67547D31CC91}"/>
              </a:ext>
            </a:extLst>
          </p:cNvPr>
          <p:cNvSpPr txBox="1">
            <a:spLocks/>
          </p:cNvSpPr>
          <p:nvPr/>
        </p:nvSpPr>
        <p:spPr>
          <a:xfrm>
            <a:off x="186582" y="1511234"/>
            <a:ext cx="8770835" cy="850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b="1" spc="-1" dirty="0">
                <a:solidFill>
                  <a:srgbClr val="000000"/>
                </a:solidFill>
              </a:rPr>
              <a:t>WebSocket API: </a:t>
            </a:r>
            <a:r>
              <a:rPr lang="en-US" sz="2200" spc="-1" dirty="0">
                <a:solidFill>
                  <a:srgbClr val="000000"/>
                </a:solidFill>
              </a:rPr>
              <a:t>employs a bidirectional model: clients can send messages to a web service, and the service can also independently send messages to clients.</a:t>
            </a:r>
          </a:p>
        </p:txBody>
      </p:sp>
    </p:spTree>
    <p:extLst>
      <p:ext uri="{BB962C8B-B14F-4D97-AF65-F5344CB8AC3E}">
        <p14:creationId xmlns:p14="http://schemas.microsoft.com/office/powerpoint/2010/main" val="420355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13" y="2766943"/>
            <a:ext cx="4363115" cy="532030"/>
          </a:xfrm>
        </p:spPr>
        <p:txBody>
          <a:bodyPr>
            <a:normAutofit/>
          </a:bodyPr>
          <a:lstStyle/>
          <a:p>
            <a:r>
              <a:rPr lang="en-AU" sz="3200" b="1" dirty="0"/>
              <a:t>What</a:t>
            </a:r>
            <a:r>
              <a:rPr lang="zh-CN" altLang="en-US" sz="3200" b="1" dirty="0"/>
              <a:t> </a:t>
            </a:r>
            <a:r>
              <a:rPr lang="en-AU" altLang="zh-CN" sz="3200" b="1" dirty="0"/>
              <a:t>is</a:t>
            </a:r>
            <a:r>
              <a:rPr lang="zh-CN" altLang="en-US" sz="3200" b="1" dirty="0"/>
              <a:t> </a:t>
            </a:r>
            <a:r>
              <a:rPr lang="en-US" sz="3200" b="1" dirty="0"/>
              <a:t>WebSocket</a:t>
            </a:r>
            <a:r>
              <a:rPr lang="en-AU" sz="3200" b="1" dirty="0"/>
              <a:t>?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8" y="426174"/>
            <a:ext cx="8770835" cy="850536"/>
          </a:xfrm>
        </p:spPr>
        <p:txBody>
          <a:bodyPr>
            <a:noAutofit/>
          </a:bodyPr>
          <a:lstStyle/>
          <a:p>
            <a:pPr algn="l"/>
            <a:r>
              <a:rPr lang="en-US" sz="2400" spc="-1" dirty="0">
                <a:solidFill>
                  <a:srgbClr val="000000"/>
                </a:solidFill>
              </a:rPr>
              <a:t>REST API: </a:t>
            </a:r>
            <a:r>
              <a:rPr lang="en-US" sz="2200" spc="-1" dirty="0">
                <a:solidFill>
                  <a:srgbClr val="000000"/>
                </a:solidFill>
              </a:rPr>
              <a:t>employs a request/response model where a client sends a request to a web service and the service responds back synchronously.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34797-D090-4A0D-B056-1B3F33564038}"/>
              </a:ext>
            </a:extLst>
          </p:cNvPr>
          <p:cNvSpPr/>
          <p:nvPr/>
        </p:nvSpPr>
        <p:spPr>
          <a:xfrm>
            <a:off x="4130031" y="5874266"/>
            <a:ext cx="4363115" cy="557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2EC80F-3972-4B15-8E8C-67547D31CC91}"/>
              </a:ext>
            </a:extLst>
          </p:cNvPr>
          <p:cNvSpPr txBox="1">
            <a:spLocks/>
          </p:cNvSpPr>
          <p:nvPr/>
        </p:nvSpPr>
        <p:spPr>
          <a:xfrm>
            <a:off x="186582" y="1511234"/>
            <a:ext cx="8770835" cy="850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spc="-1" dirty="0">
                <a:solidFill>
                  <a:srgbClr val="000000"/>
                </a:solidFill>
              </a:rPr>
              <a:t>WebSocket API: </a:t>
            </a:r>
            <a:r>
              <a:rPr lang="en-US" sz="2200" spc="-1" dirty="0">
                <a:solidFill>
                  <a:srgbClr val="000000"/>
                </a:solidFill>
              </a:rPr>
              <a:t>employs a bidirectional model: clients can send messages to a web service, and the service can also independently send messages to clients.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6BE0D9-AB0C-489E-839E-FE83729D0671}"/>
              </a:ext>
            </a:extLst>
          </p:cNvPr>
          <p:cNvSpPr txBox="1">
            <a:spLocks/>
          </p:cNvSpPr>
          <p:nvPr/>
        </p:nvSpPr>
        <p:spPr>
          <a:xfrm>
            <a:off x="280634" y="3482828"/>
            <a:ext cx="8553703" cy="850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spc="-1" dirty="0">
                <a:solidFill>
                  <a:srgbClr val="000000"/>
                </a:solidFill>
              </a:rPr>
              <a:t>WebSocket: </a:t>
            </a:r>
            <a:r>
              <a:rPr lang="en-US" sz="2200" spc="-1" dirty="0">
                <a:solidFill>
                  <a:srgbClr val="000000"/>
                </a:solidFill>
              </a:rPr>
              <a:t>a bidirectional, full-duplex protocol that is also used in the web scenarios.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spc="-1" dirty="0">
                <a:solidFill>
                  <a:srgbClr val="000000"/>
                </a:solidFill>
              </a:rPr>
              <a:t>The differences between HTTP(S) and WebSocket?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sz="2200" spc="-1" dirty="0">
                <a:solidFill>
                  <a:srgbClr val="000000"/>
                </a:solidFill>
              </a:rPr>
              <a:t>Minor: HTTP(S) request starts with http(s)://, WebSocket request starts with </a:t>
            </a:r>
            <a:r>
              <a:rPr lang="en-US" sz="2200" spc="-1" dirty="0" err="1">
                <a:solidFill>
                  <a:srgbClr val="000000"/>
                </a:solidFill>
              </a:rPr>
              <a:t>ws</a:t>
            </a:r>
            <a:r>
              <a:rPr lang="en-US" sz="2200" spc="-1" dirty="0">
                <a:solidFill>
                  <a:srgbClr val="000000"/>
                </a:solidFill>
              </a:rPr>
              <a:t>(s)://</a:t>
            </a:r>
          </a:p>
          <a:p>
            <a:pPr marL="342900" lvl="1" indent="0" fontAlgn="auto">
              <a:spcAft>
                <a:spcPts val="0"/>
              </a:spcAft>
              <a:buClrTx/>
              <a:buSzTx/>
              <a:buNone/>
            </a:pPr>
            <a:endParaRPr lang="en-US" sz="2200" spc="-1" dirty="0">
              <a:solidFill>
                <a:srgbClr val="000000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sz="2200" spc="-1" dirty="0">
                <a:solidFill>
                  <a:srgbClr val="000000"/>
                </a:solidFill>
              </a:rPr>
              <a:t>Major: While HTTP(S) is a stateless protocol, WebSocket is stateful.</a:t>
            </a:r>
          </a:p>
        </p:txBody>
      </p:sp>
    </p:spTree>
    <p:extLst>
      <p:ext uri="{BB962C8B-B14F-4D97-AF65-F5344CB8AC3E}">
        <p14:creationId xmlns:p14="http://schemas.microsoft.com/office/powerpoint/2010/main" val="125001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4CEC2BB-C984-4C00-BDDC-AB908F0B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48640"/>
            <a:ext cx="8483600" cy="5090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69F22D-C236-4005-B2A5-1FADD6CE2340}"/>
              </a:ext>
            </a:extLst>
          </p:cNvPr>
          <p:cNvSpPr txBox="1"/>
          <p:nvPr/>
        </p:nvSpPr>
        <p:spPr>
          <a:xfrm>
            <a:off x="2933700" y="6550223"/>
            <a:ext cx="6210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https://www.wallarm.com/what/a-simple-explanation-of-what-a-websocket-is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6598B-394E-457D-A6EA-61A5820408AE}"/>
              </a:ext>
            </a:extLst>
          </p:cNvPr>
          <p:cNvSpPr/>
          <p:nvPr/>
        </p:nvSpPr>
        <p:spPr>
          <a:xfrm>
            <a:off x="0" y="381000"/>
            <a:ext cx="266700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81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15" y="230283"/>
            <a:ext cx="5652079" cy="532030"/>
          </a:xfrm>
        </p:spPr>
        <p:txBody>
          <a:bodyPr>
            <a:normAutofit/>
          </a:bodyPr>
          <a:lstStyle/>
          <a:p>
            <a:r>
              <a:rPr lang="en-AU" sz="3200" b="1" dirty="0"/>
              <a:t>How AWS API Gateway works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B6FCE-6028-4B7B-8586-FFD6A242F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2" y="1155940"/>
            <a:ext cx="8057072" cy="45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82" y="414391"/>
            <a:ext cx="8770835" cy="672537"/>
          </a:xfrm>
        </p:spPr>
        <p:txBody>
          <a:bodyPr>
            <a:noAutofit/>
          </a:bodyPr>
          <a:lstStyle/>
          <a:p>
            <a:r>
              <a:rPr lang="en-AU" sz="2400" spc="-1" dirty="0">
                <a:solidFill>
                  <a:srgbClr val="000000"/>
                </a:solidFill>
              </a:rPr>
              <a:t>API Gateway supports </a:t>
            </a:r>
            <a:r>
              <a:rPr lang="en-US" sz="2400" spc="-1" dirty="0">
                <a:solidFill>
                  <a:srgbClr val="000000"/>
                </a:solidFill>
              </a:rPr>
              <a:t>REST APIs, </a:t>
            </a:r>
            <a:r>
              <a:rPr lang="en-US" sz="2400" b="1" spc="-1" dirty="0">
                <a:solidFill>
                  <a:srgbClr val="000000"/>
                </a:solidFill>
              </a:rPr>
              <a:t>HTTP APIs, WebSocket APIs.</a:t>
            </a:r>
          </a:p>
          <a:p>
            <a:pPr lvl="1"/>
            <a:endParaRPr lang="en-US" sz="2100" b="1" spc="-1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82" y="1086928"/>
            <a:ext cx="3902339" cy="866654"/>
          </a:xfrm>
        </p:spPr>
        <p:txBody>
          <a:bodyPr>
            <a:noAutofit/>
          </a:bodyPr>
          <a:lstStyle/>
          <a:p>
            <a:r>
              <a:rPr lang="en-AU" sz="2400" dirty="0"/>
              <a:t>An example: </a:t>
            </a:r>
            <a:r>
              <a:rPr lang="en-AU" sz="2400" b="1" dirty="0"/>
              <a:t>HTTP API</a:t>
            </a:r>
            <a:br>
              <a:rPr lang="en-AU" sz="2400" b="1" dirty="0"/>
            </a:br>
            <a:r>
              <a:rPr lang="en-AU" sz="2400" dirty="0"/>
              <a:t>An example: </a:t>
            </a:r>
            <a:r>
              <a:rPr lang="en-US" sz="2400" spc="-1" dirty="0">
                <a:solidFill>
                  <a:srgbClr val="000000"/>
                </a:solidFill>
              </a:rPr>
              <a:t>WebSocket</a:t>
            </a:r>
            <a:r>
              <a:rPr lang="en-AU" sz="2400" dirty="0"/>
              <a:t> 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671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78" y="220273"/>
            <a:ext cx="5652079" cy="532030"/>
          </a:xfrm>
        </p:spPr>
        <p:txBody>
          <a:bodyPr>
            <a:normAutofit/>
          </a:bodyPr>
          <a:lstStyle/>
          <a:p>
            <a:r>
              <a:rPr lang="en-AU" sz="3200" b="1" dirty="0"/>
              <a:t>An example: HTTP API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2B10D-D3D9-4E16-8BA7-558BF0A97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5" y="1426535"/>
            <a:ext cx="7328709" cy="18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6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1"/>
            <a:ext cx="5691301" cy="619028"/>
          </a:xfrm>
        </p:spPr>
        <p:txBody>
          <a:bodyPr>
            <a:normAutofit/>
          </a:bodyPr>
          <a:lstStyle/>
          <a:p>
            <a:r>
              <a:rPr lang="en-AU" sz="3200" b="1" dirty="0"/>
              <a:t>Step1: </a:t>
            </a:r>
            <a:r>
              <a:rPr lang="en-US" sz="3200" b="1" dirty="0"/>
              <a:t>create a Lambda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45ED2-067F-4FB7-B9FE-6805D622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988696"/>
            <a:ext cx="4808818" cy="53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1"/>
            <a:ext cx="5691301" cy="619028"/>
          </a:xfrm>
        </p:spPr>
        <p:txBody>
          <a:bodyPr>
            <a:normAutofit/>
          </a:bodyPr>
          <a:lstStyle/>
          <a:p>
            <a:r>
              <a:rPr lang="en-AU" sz="3200" b="1" dirty="0"/>
              <a:t>Step1: </a:t>
            </a:r>
            <a:r>
              <a:rPr lang="en-US" sz="3200" b="1" dirty="0"/>
              <a:t>create a Lambda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D5C6A2-C32D-4445-9C2B-1F9C20F8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31" y="1249140"/>
            <a:ext cx="7564937" cy="33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61" y="1172613"/>
            <a:ext cx="7112989" cy="1894437"/>
          </a:xfrm>
        </p:spPr>
        <p:txBody>
          <a:bodyPr>
            <a:normAutofit/>
          </a:bodyPr>
          <a:lstStyle/>
          <a:p>
            <a:pPr indent="-171180"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API Gateway</a:t>
            </a:r>
          </a:p>
          <a:p>
            <a:pPr indent="-171180"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Final Exam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761" y="284025"/>
            <a:ext cx="2443795" cy="5726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b="1" dirty="0"/>
              <a:t>Overview</a:t>
            </a:r>
            <a:endParaRPr sz="2100" b="1" dirty="0"/>
          </a:p>
        </p:txBody>
      </p:sp>
    </p:spTree>
    <p:extLst>
      <p:ext uri="{BB962C8B-B14F-4D97-AF65-F5344CB8AC3E}">
        <p14:creationId xmlns:p14="http://schemas.microsoft.com/office/powerpoint/2010/main" val="230914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1"/>
            <a:ext cx="5691301" cy="619028"/>
          </a:xfrm>
        </p:spPr>
        <p:txBody>
          <a:bodyPr>
            <a:normAutofit/>
          </a:bodyPr>
          <a:lstStyle/>
          <a:p>
            <a:r>
              <a:rPr lang="en-AU" sz="3200" b="1" dirty="0"/>
              <a:t>Step1: </a:t>
            </a:r>
            <a:r>
              <a:rPr lang="en-US" sz="3200" b="1" dirty="0"/>
              <a:t>create a Lambda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48D39C-476A-40E6-A713-7D72FFF4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65" y="4875622"/>
            <a:ext cx="8186635" cy="940978"/>
          </a:xfrm>
        </p:spPr>
        <p:txBody>
          <a:bodyPr>
            <a:noAutofit/>
          </a:bodyPr>
          <a:lstStyle/>
          <a:p>
            <a:r>
              <a:rPr lang="en-AU" sz="2400" spc="-1" dirty="0">
                <a:solidFill>
                  <a:srgbClr val="000000"/>
                </a:solidFill>
              </a:rPr>
              <a:t>When the handler lambda function is invoked, it returns </a:t>
            </a:r>
            <a:r>
              <a:rPr lang="en-US" sz="2400" spc="-1" dirty="0">
                <a:solidFill>
                  <a:srgbClr val="000000"/>
                </a:solidFill>
              </a:rPr>
              <a:t>a status code of 200 and a JSON message of Hello from Lambda.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2E399-E014-4D68-8B9A-36839D6F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5" y="1041400"/>
            <a:ext cx="7577035" cy="33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1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0"/>
            <a:ext cx="6599203" cy="784299"/>
          </a:xfrm>
        </p:spPr>
        <p:txBody>
          <a:bodyPr>
            <a:normAutofit/>
          </a:bodyPr>
          <a:lstStyle/>
          <a:p>
            <a:r>
              <a:rPr lang="en-AU" sz="3200" b="1" dirty="0"/>
              <a:t>Step2: create an HTTP API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7B4EB-11A5-4ED3-B676-4AFC1214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" y="1255299"/>
            <a:ext cx="8174003" cy="328060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F893BBF-45AE-4293-960A-14E7B2C94B92}"/>
              </a:ext>
            </a:extLst>
          </p:cNvPr>
          <p:cNvSpPr/>
          <p:nvPr/>
        </p:nvSpPr>
        <p:spPr>
          <a:xfrm>
            <a:off x="7340600" y="3683000"/>
            <a:ext cx="1117600" cy="1168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53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0"/>
            <a:ext cx="7379912" cy="885900"/>
          </a:xfrm>
        </p:spPr>
        <p:txBody>
          <a:bodyPr>
            <a:normAutofit/>
          </a:bodyPr>
          <a:lstStyle/>
          <a:p>
            <a:r>
              <a:rPr lang="en-AU" sz="3200" b="1" dirty="0"/>
              <a:t>Step2.1: create and configure integrations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11D2C-565B-455D-94CD-22E6C870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" y="1341410"/>
            <a:ext cx="7379912" cy="41751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332A701-5DF6-494E-8C82-226D2F89F1AD}"/>
              </a:ext>
            </a:extLst>
          </p:cNvPr>
          <p:cNvSpPr/>
          <p:nvPr/>
        </p:nvSpPr>
        <p:spPr>
          <a:xfrm>
            <a:off x="182597" y="4495801"/>
            <a:ext cx="2128803" cy="13001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255B5E-322A-4367-87FD-2301EB5CC0D1}"/>
              </a:ext>
            </a:extLst>
          </p:cNvPr>
          <p:cNvCxnSpPr/>
          <p:nvPr/>
        </p:nvCxnSpPr>
        <p:spPr>
          <a:xfrm>
            <a:off x="284197" y="2587925"/>
            <a:ext cx="708276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862544-1B13-44BD-BD6B-817AA07655D8}"/>
              </a:ext>
            </a:extLst>
          </p:cNvPr>
          <p:cNvCxnSpPr>
            <a:cxnSpLocks/>
          </p:cNvCxnSpPr>
          <p:nvPr/>
        </p:nvCxnSpPr>
        <p:spPr>
          <a:xfrm>
            <a:off x="284197" y="2878348"/>
            <a:ext cx="202720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3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0"/>
            <a:ext cx="7379912" cy="885900"/>
          </a:xfrm>
        </p:spPr>
        <p:txBody>
          <a:bodyPr>
            <a:normAutofit/>
          </a:bodyPr>
          <a:lstStyle/>
          <a:p>
            <a:r>
              <a:rPr lang="en-AU" sz="3200" b="1" dirty="0"/>
              <a:t>Step2.1: create and configure integrations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238DD-EA78-4BCF-8F0B-98B80D61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" y="1270000"/>
            <a:ext cx="767772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0"/>
            <a:ext cx="7379912" cy="885900"/>
          </a:xfrm>
        </p:spPr>
        <p:txBody>
          <a:bodyPr>
            <a:normAutofit/>
          </a:bodyPr>
          <a:lstStyle/>
          <a:p>
            <a:r>
              <a:rPr lang="en-AU" sz="3200" b="1" dirty="0"/>
              <a:t>Step2.2: specify the API name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F5CFC-C847-4C96-8696-99D84141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" y="1387197"/>
            <a:ext cx="7906875" cy="244820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CA3006A-B470-4874-9E54-CA3A33ED2000}"/>
              </a:ext>
            </a:extLst>
          </p:cNvPr>
          <p:cNvSpPr/>
          <p:nvPr/>
        </p:nvSpPr>
        <p:spPr>
          <a:xfrm>
            <a:off x="6860834" y="3143250"/>
            <a:ext cx="1416050" cy="8048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43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0"/>
            <a:ext cx="7379912" cy="885900"/>
          </a:xfrm>
        </p:spPr>
        <p:txBody>
          <a:bodyPr>
            <a:normAutofit/>
          </a:bodyPr>
          <a:lstStyle/>
          <a:p>
            <a:r>
              <a:rPr lang="en-AU" sz="3200" b="1" dirty="0"/>
              <a:t>Step2.3: create routes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63995-8477-4C9B-B302-14776531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6" y="1041400"/>
            <a:ext cx="7379911" cy="402833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902499-1C9E-44F8-BC16-3F626F703C43}"/>
              </a:ext>
            </a:extLst>
          </p:cNvPr>
          <p:cNvCxnSpPr/>
          <p:nvPr/>
        </p:nvCxnSpPr>
        <p:spPr>
          <a:xfrm>
            <a:off x="685800" y="1409700"/>
            <a:ext cx="62293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714586-DE3C-4CAF-916E-9238A58CBB8A}"/>
              </a:ext>
            </a:extLst>
          </p:cNvPr>
          <p:cNvCxnSpPr/>
          <p:nvPr/>
        </p:nvCxnSpPr>
        <p:spPr>
          <a:xfrm>
            <a:off x="685800" y="1714500"/>
            <a:ext cx="62293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38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0"/>
            <a:ext cx="7379912" cy="657300"/>
          </a:xfrm>
        </p:spPr>
        <p:txBody>
          <a:bodyPr>
            <a:normAutofit/>
          </a:bodyPr>
          <a:lstStyle/>
          <a:p>
            <a:r>
              <a:rPr lang="en-AU" sz="3200" b="1" dirty="0"/>
              <a:t>Step3: test the HTTP API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28D61-F23A-4FA8-8D6B-27BB7733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" y="1016000"/>
            <a:ext cx="7767603" cy="287651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8FC3A8-712F-4DFE-97EE-D517D4EB4D91}"/>
              </a:ext>
            </a:extLst>
          </p:cNvPr>
          <p:cNvSpPr/>
          <p:nvPr/>
        </p:nvSpPr>
        <p:spPr>
          <a:xfrm>
            <a:off x="1600200" y="2241519"/>
            <a:ext cx="2844800" cy="180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8E767C-7268-45A0-80CA-46088E07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97" y="4329460"/>
            <a:ext cx="8402603" cy="1156940"/>
          </a:xfrm>
        </p:spPr>
        <p:txBody>
          <a:bodyPr>
            <a:noAutofit/>
          </a:bodyPr>
          <a:lstStyle/>
          <a:p>
            <a:r>
              <a:rPr lang="en-AU" sz="2400" i="0" dirty="0">
                <a:solidFill>
                  <a:srgbClr val="16191F"/>
                </a:solidFill>
                <a:effectLst/>
              </a:rPr>
              <a:t>Full URL:</a:t>
            </a:r>
          </a:p>
          <a:p>
            <a:pPr marL="342900" lvl="1" indent="0">
              <a:buNone/>
            </a:pPr>
            <a:r>
              <a:rPr lang="en-AU" sz="2200" b="0" i="0" u="none" strike="noStrike" dirty="0">
                <a:effectLst/>
              </a:rPr>
              <a:t>https://7j8542940g.execute-api.ap-northeast-1.amazonaws.com/lambda_httpAPI</a:t>
            </a:r>
            <a:endParaRPr lang="en-US" sz="2200" i="0" spc="-1" dirty="0">
              <a:solidFill>
                <a:srgbClr val="000000"/>
              </a:solidFill>
              <a:effectLst/>
            </a:endParaRPr>
          </a:p>
          <a:p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3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0"/>
            <a:ext cx="7379912" cy="657300"/>
          </a:xfrm>
        </p:spPr>
        <p:txBody>
          <a:bodyPr>
            <a:normAutofit/>
          </a:bodyPr>
          <a:lstStyle/>
          <a:p>
            <a:r>
              <a:rPr lang="en-AU" sz="3200" b="1" dirty="0"/>
              <a:t>Step3: test the HTTP API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28D61-F23A-4FA8-8D6B-27BB7733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" y="1016001"/>
            <a:ext cx="7767603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6BDBF-D582-4575-B6ED-14A44A3C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51" y="4572001"/>
            <a:ext cx="7031003" cy="14558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E7242B8-3451-4FF0-BF6A-F4031805B835}"/>
              </a:ext>
            </a:extLst>
          </p:cNvPr>
          <p:cNvSpPr/>
          <p:nvPr/>
        </p:nvSpPr>
        <p:spPr>
          <a:xfrm>
            <a:off x="1498599" y="4210050"/>
            <a:ext cx="6165509" cy="10200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42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" y="155500"/>
            <a:ext cx="7379912" cy="657300"/>
          </a:xfrm>
        </p:spPr>
        <p:txBody>
          <a:bodyPr>
            <a:normAutofit/>
          </a:bodyPr>
          <a:lstStyle/>
          <a:p>
            <a:r>
              <a:rPr lang="en-AU" sz="3200" b="1" dirty="0"/>
              <a:t>Step4: clean up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363003-D9DD-40B9-954F-5D4CFA04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97" y="1116422"/>
            <a:ext cx="8186635" cy="940978"/>
          </a:xfrm>
        </p:spPr>
        <p:txBody>
          <a:bodyPr>
            <a:noAutofit/>
          </a:bodyPr>
          <a:lstStyle/>
          <a:p>
            <a:r>
              <a:rPr lang="en-AU" sz="2400" i="0" dirty="0">
                <a:solidFill>
                  <a:srgbClr val="16191F"/>
                </a:solidFill>
                <a:effectLst/>
              </a:rPr>
              <a:t>delete </a:t>
            </a:r>
            <a:r>
              <a:rPr lang="en-AU" sz="2400" dirty="0">
                <a:solidFill>
                  <a:srgbClr val="16191F"/>
                </a:solidFill>
              </a:rPr>
              <a:t>the</a:t>
            </a:r>
            <a:r>
              <a:rPr lang="en-AU" sz="2400" i="0" dirty="0">
                <a:solidFill>
                  <a:srgbClr val="16191F"/>
                </a:solidFill>
                <a:effectLst/>
              </a:rPr>
              <a:t> HTTP API</a:t>
            </a:r>
            <a:r>
              <a:rPr lang="en-US" sz="2400" spc="-1" dirty="0">
                <a:solidFill>
                  <a:srgbClr val="000000"/>
                </a:solidFill>
              </a:rPr>
              <a:t>.</a:t>
            </a:r>
          </a:p>
          <a:p>
            <a:r>
              <a:rPr lang="en-AU" sz="2400" i="0" dirty="0">
                <a:solidFill>
                  <a:srgbClr val="16191F"/>
                </a:solidFill>
                <a:effectLst/>
              </a:rPr>
              <a:t>delete </a:t>
            </a:r>
            <a:r>
              <a:rPr lang="en-AU" sz="2400" dirty="0">
                <a:solidFill>
                  <a:srgbClr val="16191F"/>
                </a:solidFill>
              </a:rPr>
              <a:t>the </a:t>
            </a:r>
            <a:r>
              <a:rPr lang="en-AU" sz="2400" i="0" dirty="0">
                <a:solidFill>
                  <a:srgbClr val="16191F"/>
                </a:solidFill>
                <a:effectLst/>
              </a:rPr>
              <a:t>Lambda function, its log group, and execution role. </a:t>
            </a:r>
            <a:endParaRPr lang="en-US" sz="2400" i="0" spc="-1" dirty="0">
              <a:solidFill>
                <a:srgbClr val="000000"/>
              </a:solidFill>
              <a:effectLst/>
            </a:endParaRPr>
          </a:p>
          <a:p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15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82" y="414391"/>
            <a:ext cx="8770835" cy="672537"/>
          </a:xfrm>
        </p:spPr>
        <p:txBody>
          <a:bodyPr>
            <a:noAutofit/>
          </a:bodyPr>
          <a:lstStyle/>
          <a:p>
            <a:r>
              <a:rPr lang="en-AU" sz="2400" spc="-1" dirty="0">
                <a:solidFill>
                  <a:srgbClr val="000000"/>
                </a:solidFill>
              </a:rPr>
              <a:t>API Gateway supports </a:t>
            </a:r>
            <a:r>
              <a:rPr lang="en-US" sz="2400" spc="-1" dirty="0">
                <a:solidFill>
                  <a:srgbClr val="000000"/>
                </a:solidFill>
              </a:rPr>
              <a:t>REST APIs, </a:t>
            </a:r>
            <a:r>
              <a:rPr lang="en-US" sz="2400" b="1" spc="-1" dirty="0">
                <a:solidFill>
                  <a:srgbClr val="000000"/>
                </a:solidFill>
              </a:rPr>
              <a:t>HTTP APIs, WebSocket API.</a:t>
            </a:r>
          </a:p>
          <a:p>
            <a:pPr lvl="1"/>
            <a:endParaRPr lang="en-US" sz="2100" b="1" spc="-1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82" y="1086928"/>
            <a:ext cx="3902339" cy="866654"/>
          </a:xfrm>
        </p:spPr>
        <p:txBody>
          <a:bodyPr>
            <a:noAutofit/>
          </a:bodyPr>
          <a:lstStyle/>
          <a:p>
            <a:r>
              <a:rPr lang="en-AU" sz="2400" dirty="0"/>
              <a:t>An example: HTTP API</a:t>
            </a:r>
            <a:br>
              <a:rPr lang="en-AU" sz="2400" b="1" dirty="0"/>
            </a:br>
            <a:r>
              <a:rPr lang="en-AU" sz="2400" dirty="0"/>
              <a:t>An example: </a:t>
            </a:r>
            <a:r>
              <a:rPr lang="en-US" sz="2400" b="1" spc="-1" dirty="0">
                <a:solidFill>
                  <a:srgbClr val="000000"/>
                </a:solidFill>
              </a:rPr>
              <a:t>WebSocket</a:t>
            </a:r>
            <a:r>
              <a:rPr lang="en-AU" sz="2400" b="1" dirty="0"/>
              <a:t> API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72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65" y="401733"/>
            <a:ext cx="5652079" cy="532030"/>
          </a:xfrm>
        </p:spPr>
        <p:txBody>
          <a:bodyPr>
            <a:normAutofit/>
          </a:bodyPr>
          <a:lstStyle/>
          <a:p>
            <a:r>
              <a:rPr lang="en-AU" sz="3200" b="1" dirty="0"/>
              <a:t>What</a:t>
            </a:r>
            <a:r>
              <a:rPr lang="zh-CN" altLang="en-US" sz="3200" b="1" dirty="0"/>
              <a:t> </a:t>
            </a:r>
            <a:r>
              <a:rPr lang="en-AU" altLang="zh-CN" sz="3200" b="1" dirty="0"/>
              <a:t>is</a:t>
            </a:r>
            <a:r>
              <a:rPr lang="zh-CN" altLang="en-US" sz="3200" b="1" dirty="0"/>
              <a:t> </a:t>
            </a:r>
            <a:r>
              <a:rPr lang="en-AU" sz="3200" b="1" dirty="0"/>
              <a:t>API Gateway?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65" y="1206759"/>
            <a:ext cx="8148266" cy="2562353"/>
          </a:xfrm>
        </p:spPr>
        <p:txBody>
          <a:bodyPr>
            <a:noAutofit/>
          </a:bodyPr>
          <a:lstStyle/>
          <a:p>
            <a:pPr algn="l"/>
            <a:r>
              <a:rPr lang="en-AU" sz="2400" spc="-1" dirty="0">
                <a:solidFill>
                  <a:srgbClr val="000000"/>
                </a:solidFill>
              </a:rPr>
              <a:t>It </a:t>
            </a:r>
            <a:r>
              <a:rPr lang="en-US" sz="2400" spc="-1" dirty="0">
                <a:solidFill>
                  <a:srgbClr val="000000"/>
                </a:solidFill>
              </a:rPr>
              <a:t>is an AWS service for creating, publishing, maintaining web APIs at any scale.</a:t>
            </a:r>
          </a:p>
          <a:p>
            <a:pPr algn="l"/>
            <a:endParaRPr lang="en-US" sz="2400" spc="-1" dirty="0">
              <a:solidFill>
                <a:srgbClr val="000000"/>
              </a:solidFill>
            </a:endParaRPr>
          </a:p>
          <a:p>
            <a:pPr algn="l"/>
            <a:r>
              <a:rPr lang="en-US" sz="2400" spc="-1" dirty="0">
                <a:solidFill>
                  <a:srgbClr val="FF0000"/>
                </a:solidFill>
              </a:rPr>
              <a:t>What is API? </a:t>
            </a:r>
          </a:p>
        </p:txBody>
      </p:sp>
    </p:spTree>
    <p:extLst>
      <p:ext uri="{BB962C8B-B14F-4D97-AF65-F5344CB8AC3E}">
        <p14:creationId xmlns:p14="http://schemas.microsoft.com/office/powerpoint/2010/main" val="2647247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2" y="267778"/>
            <a:ext cx="6538068" cy="866654"/>
          </a:xfrm>
        </p:spPr>
        <p:txBody>
          <a:bodyPr>
            <a:noAutofit/>
          </a:bodyPr>
          <a:lstStyle/>
          <a:p>
            <a:r>
              <a:rPr lang="en-AU" sz="3200" b="1" dirty="0"/>
              <a:t>An example: </a:t>
            </a:r>
            <a:r>
              <a:rPr lang="en-US" sz="3200" b="1" spc="-1" dirty="0">
                <a:solidFill>
                  <a:srgbClr val="000000"/>
                </a:solidFill>
              </a:rPr>
              <a:t>WebSocket</a:t>
            </a:r>
            <a:r>
              <a:rPr lang="en-AU" sz="3200" b="1" dirty="0"/>
              <a:t> API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7071B-269B-4051-A561-52288EF01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01227"/>
            <a:ext cx="8029043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99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248728"/>
            <a:ext cx="6461868" cy="951422"/>
          </a:xfrm>
        </p:spPr>
        <p:txBody>
          <a:bodyPr>
            <a:noAutofit/>
          </a:bodyPr>
          <a:lstStyle/>
          <a:p>
            <a:r>
              <a:rPr lang="en-AU" sz="3200" b="1" dirty="0"/>
              <a:t>Step1: </a:t>
            </a:r>
            <a:r>
              <a:rPr lang="en-US" sz="3200" b="1" dirty="0"/>
              <a:t>create Lambda functions and a DynamoDB table via CloudFormation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EAB7AF-5CF6-43D5-8458-E2F0C859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3" y="1567210"/>
            <a:ext cx="7776318" cy="115694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16191F"/>
                </a:solidFill>
              </a:rPr>
              <a:t>CloudFormation: </a:t>
            </a:r>
            <a:r>
              <a:rPr lang="en-US" sz="2400" b="0" i="0" dirty="0">
                <a:solidFill>
                  <a:srgbClr val="16191F"/>
                </a:solidFill>
                <a:effectLst/>
                <a:latin typeface="Amazon Ember"/>
              </a:rPr>
              <a:t>a service that helps us model and set up the AWS resources we need.</a:t>
            </a:r>
          </a:p>
          <a:p>
            <a:pPr lvl="1"/>
            <a:r>
              <a:rPr lang="en-US" sz="2400" dirty="0">
                <a:solidFill>
                  <a:srgbClr val="16191F"/>
                </a:solidFill>
                <a:latin typeface="Amazon Ember"/>
              </a:rPr>
              <a:t>A template is used to describe all the AWS resources that are needed.</a:t>
            </a:r>
          </a:p>
        </p:txBody>
      </p:sp>
    </p:spTree>
    <p:extLst>
      <p:ext uri="{BB962C8B-B14F-4D97-AF65-F5344CB8AC3E}">
        <p14:creationId xmlns:p14="http://schemas.microsoft.com/office/powerpoint/2010/main" val="923918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248728"/>
            <a:ext cx="6461868" cy="951422"/>
          </a:xfrm>
        </p:spPr>
        <p:txBody>
          <a:bodyPr>
            <a:noAutofit/>
          </a:bodyPr>
          <a:lstStyle/>
          <a:p>
            <a:r>
              <a:rPr lang="en-AU" sz="3200" b="1" dirty="0"/>
              <a:t>Step1.1: </a:t>
            </a:r>
            <a:r>
              <a:rPr lang="en-US" sz="3200" b="1" dirty="0"/>
              <a:t>create Lambda functions and a DynamoDB table via CloudFormation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EAB7AF-5CF6-43D5-8458-E2F0C859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3" y="1567210"/>
            <a:ext cx="7776318" cy="115694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16191F"/>
                </a:solidFill>
              </a:rPr>
              <a:t>CloudFormation: </a:t>
            </a:r>
            <a:r>
              <a:rPr lang="en-US" sz="2400" b="0" i="0" dirty="0">
                <a:solidFill>
                  <a:srgbClr val="16191F"/>
                </a:solidFill>
                <a:effectLst/>
                <a:latin typeface="Amazon Ember"/>
              </a:rPr>
              <a:t>a service that helps us model and set up the AWS resources we need.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13E32-C2DA-429A-A9DA-1E1F0E91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2" y="3195734"/>
            <a:ext cx="7357218" cy="115694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D2EED3-3EC3-488D-912F-BEEAA4258B51}"/>
              </a:ext>
            </a:extLst>
          </p:cNvPr>
          <p:cNvSpPr/>
          <p:nvPr/>
        </p:nvSpPr>
        <p:spPr>
          <a:xfrm>
            <a:off x="4705350" y="3195734"/>
            <a:ext cx="3086100" cy="14334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369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93" y="164024"/>
            <a:ext cx="6461868" cy="589472"/>
          </a:xfrm>
        </p:spPr>
        <p:txBody>
          <a:bodyPr>
            <a:noAutofit/>
          </a:bodyPr>
          <a:lstStyle/>
          <a:p>
            <a:r>
              <a:rPr lang="en-AU" sz="3200" b="1" dirty="0"/>
              <a:t>Step1.2: </a:t>
            </a:r>
            <a:r>
              <a:rPr lang="en-US" sz="3200" b="1" dirty="0"/>
              <a:t>prepare template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10C6FE-844E-4DA9-A326-A798D0C8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16" y="1855534"/>
            <a:ext cx="8100384" cy="43590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B25294-57A9-4A79-8805-73A741F4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16" y="1007565"/>
            <a:ext cx="7776318" cy="847969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16191F"/>
                </a:solidFill>
              </a:rPr>
              <a:t>template: </a:t>
            </a:r>
            <a:r>
              <a:rPr lang="en-US" sz="2400" dirty="0">
                <a:solidFill>
                  <a:srgbClr val="16191F"/>
                </a:solidFill>
              </a:rPr>
              <a:t>a JSON or YAML file that contains configuration information about the AWS resources we need.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653ACB-2149-44EE-8812-08E216EA6D90}"/>
              </a:ext>
            </a:extLst>
          </p:cNvPr>
          <p:cNvSpPr/>
          <p:nvPr/>
        </p:nvSpPr>
        <p:spPr>
          <a:xfrm>
            <a:off x="0" y="2601652"/>
            <a:ext cx="3105150" cy="10368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FF2DF2-617F-4172-B132-7DE647A4F504}"/>
              </a:ext>
            </a:extLst>
          </p:cNvPr>
          <p:cNvSpPr/>
          <p:nvPr/>
        </p:nvSpPr>
        <p:spPr>
          <a:xfrm>
            <a:off x="4293708" y="4640002"/>
            <a:ext cx="3105150" cy="10368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147BC-1F50-4964-81A6-7E7C2F02EBAE}"/>
              </a:ext>
            </a:extLst>
          </p:cNvPr>
          <p:cNvSpPr txBox="1"/>
          <p:nvPr/>
        </p:nvSpPr>
        <p:spPr>
          <a:xfrm>
            <a:off x="2960208" y="5891436"/>
            <a:ext cx="5772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+mn-lt"/>
              </a:rPr>
              <a:t>https://docs.aws.amazon.com/apigateway/latest/developerguide/samples/ws-chat-app-starter.zip</a:t>
            </a:r>
          </a:p>
        </p:txBody>
      </p:sp>
    </p:spTree>
    <p:extLst>
      <p:ext uri="{BB962C8B-B14F-4D97-AF65-F5344CB8AC3E}">
        <p14:creationId xmlns:p14="http://schemas.microsoft.com/office/powerpoint/2010/main" val="2742204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93" y="164024"/>
            <a:ext cx="6461868" cy="589472"/>
          </a:xfrm>
        </p:spPr>
        <p:txBody>
          <a:bodyPr>
            <a:noAutofit/>
          </a:bodyPr>
          <a:lstStyle/>
          <a:p>
            <a:r>
              <a:rPr lang="en-AU" sz="3200" b="1" dirty="0"/>
              <a:t>Step1.2: </a:t>
            </a:r>
            <a:r>
              <a:rPr lang="en-US" sz="3200" b="1" dirty="0"/>
              <a:t>prepare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D5C63-1836-4AB5-BB45-5194377F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84" y="1817434"/>
            <a:ext cx="4134066" cy="35343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B25294-57A9-4A79-8805-73A741F4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16" y="1007565"/>
            <a:ext cx="7776318" cy="8479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An example template that creates a DynamoDB table and Lambda functions.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8E30CB-CB1E-413D-837A-7CA1AC291321}"/>
              </a:ext>
            </a:extLst>
          </p:cNvPr>
          <p:cNvSpPr/>
          <p:nvPr/>
        </p:nvSpPr>
        <p:spPr>
          <a:xfrm>
            <a:off x="2533650" y="2932155"/>
            <a:ext cx="3505200" cy="6463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775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92" y="164024"/>
            <a:ext cx="7768257" cy="589472"/>
          </a:xfrm>
        </p:spPr>
        <p:txBody>
          <a:bodyPr>
            <a:noAutofit/>
          </a:bodyPr>
          <a:lstStyle/>
          <a:p>
            <a:r>
              <a:rPr lang="en-AU" sz="3200" b="1" dirty="0"/>
              <a:t>Step1.3: </a:t>
            </a:r>
            <a:r>
              <a:rPr lang="en-US" sz="3200" b="1" dirty="0"/>
              <a:t>specify stack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ED8E06-1491-464C-AE31-2112CBDF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00" y="1104900"/>
            <a:ext cx="7234597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AB831-870D-4B8A-920A-40848BB7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02" y="3429000"/>
            <a:ext cx="7234598" cy="27821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DC7B63D-FD71-4A1A-B5C1-FAE31FFD59DD}"/>
              </a:ext>
            </a:extLst>
          </p:cNvPr>
          <p:cNvSpPr/>
          <p:nvPr/>
        </p:nvSpPr>
        <p:spPr>
          <a:xfrm>
            <a:off x="6616700" y="5367903"/>
            <a:ext cx="1117600" cy="1168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38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248728"/>
            <a:ext cx="6461868" cy="532322"/>
          </a:xfrm>
        </p:spPr>
        <p:txBody>
          <a:bodyPr>
            <a:noAutofit/>
          </a:bodyPr>
          <a:lstStyle/>
          <a:p>
            <a:r>
              <a:rPr lang="en-AU" sz="3200" b="1" dirty="0"/>
              <a:t>Step2: create a WebSocket API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E6A35-5CE8-499F-BB66-3166FD77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2" y="1002707"/>
            <a:ext cx="7928718" cy="325238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7F139A1-CA8E-409D-9B6B-E6047E7B4215}"/>
              </a:ext>
            </a:extLst>
          </p:cNvPr>
          <p:cNvSpPr/>
          <p:nvPr/>
        </p:nvSpPr>
        <p:spPr>
          <a:xfrm>
            <a:off x="7169150" y="3308348"/>
            <a:ext cx="1117600" cy="1168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287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248728"/>
            <a:ext cx="6461868" cy="532322"/>
          </a:xfrm>
        </p:spPr>
        <p:txBody>
          <a:bodyPr>
            <a:noAutofit/>
          </a:bodyPr>
          <a:lstStyle/>
          <a:p>
            <a:r>
              <a:rPr lang="en-AU" sz="3200" b="1" dirty="0"/>
              <a:t>Step2.1: specify API details</a:t>
            </a:r>
            <a:endParaRPr lang="en-US" sz="3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0C5435-0334-4D0E-B0F6-E71A85E8F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2" y="1085674"/>
            <a:ext cx="704948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36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248728"/>
            <a:ext cx="6461868" cy="532322"/>
          </a:xfrm>
        </p:spPr>
        <p:txBody>
          <a:bodyPr>
            <a:noAutofit/>
          </a:bodyPr>
          <a:lstStyle/>
          <a:p>
            <a:r>
              <a:rPr lang="en-AU" sz="3200" b="1" dirty="0"/>
              <a:t>Step2.2: add predefined routes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DF152-5FFD-42DC-97DF-F4FF6D8C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82" y="1004549"/>
            <a:ext cx="7087589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248728"/>
            <a:ext cx="6461868" cy="532322"/>
          </a:xfrm>
        </p:spPr>
        <p:txBody>
          <a:bodyPr>
            <a:noAutofit/>
          </a:bodyPr>
          <a:lstStyle/>
          <a:p>
            <a:r>
              <a:rPr lang="en-AU" sz="3200" b="1" dirty="0"/>
              <a:t>Step2.3: add custom routes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09AC4-FD0A-41D6-873E-656D1213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2" y="1280927"/>
            <a:ext cx="699232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82" y="334825"/>
            <a:ext cx="5652079" cy="532030"/>
          </a:xfrm>
        </p:spPr>
        <p:txBody>
          <a:bodyPr>
            <a:normAutofit/>
          </a:bodyPr>
          <a:lstStyle/>
          <a:p>
            <a:r>
              <a:rPr lang="en-AU" sz="3200" b="1" dirty="0"/>
              <a:t>What</a:t>
            </a:r>
            <a:r>
              <a:rPr lang="zh-CN" altLang="en-US" sz="3200" b="1" dirty="0"/>
              <a:t> </a:t>
            </a:r>
            <a:r>
              <a:rPr lang="en-AU" altLang="zh-CN" sz="3200" b="1" dirty="0"/>
              <a:t>is</a:t>
            </a:r>
            <a:r>
              <a:rPr lang="zh-CN" altLang="en-US" sz="3200" b="1" dirty="0"/>
              <a:t> </a:t>
            </a:r>
            <a:r>
              <a:rPr lang="en-AU" sz="3200" b="1" dirty="0"/>
              <a:t>API Gateway?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82" y="1139852"/>
            <a:ext cx="8770835" cy="3588265"/>
          </a:xfrm>
        </p:spPr>
        <p:txBody>
          <a:bodyPr>
            <a:noAutofit/>
          </a:bodyPr>
          <a:lstStyle/>
          <a:p>
            <a:pPr algn="l"/>
            <a:r>
              <a:rPr lang="en-AU" sz="2400" spc="-1" dirty="0">
                <a:solidFill>
                  <a:srgbClr val="000000"/>
                </a:solidFill>
              </a:rPr>
              <a:t>It </a:t>
            </a:r>
            <a:r>
              <a:rPr lang="en-US" sz="2400" spc="-1" dirty="0">
                <a:solidFill>
                  <a:srgbClr val="000000"/>
                </a:solidFill>
              </a:rPr>
              <a:t>is a service for creating, publishing, maintaining, monitoring, and securing web APIs at any scale.</a:t>
            </a:r>
          </a:p>
          <a:p>
            <a:pPr algn="l"/>
            <a:endParaRPr lang="en-US" sz="2400" spc="-1" dirty="0">
              <a:solidFill>
                <a:srgbClr val="000000"/>
              </a:solidFill>
            </a:endParaRPr>
          </a:p>
          <a:p>
            <a:pPr algn="l"/>
            <a:r>
              <a:rPr lang="en-US" sz="2400" spc="-1" dirty="0">
                <a:solidFill>
                  <a:srgbClr val="FF0000"/>
                </a:solidFill>
              </a:rPr>
              <a:t>What is API? </a:t>
            </a:r>
          </a:p>
          <a:p>
            <a:pPr lvl="1"/>
            <a:r>
              <a:rPr lang="en-US" sz="2400" spc="-1" dirty="0">
                <a:solidFill>
                  <a:srgbClr val="000000"/>
                </a:solidFill>
              </a:rPr>
              <a:t>An application programming interface defines the rules for a client or an application to communicate with a target application.</a:t>
            </a:r>
          </a:p>
          <a:p>
            <a:pPr lvl="2"/>
            <a:r>
              <a:rPr lang="en-US" sz="2400" spc="-1" dirty="0">
                <a:solidFill>
                  <a:srgbClr val="000000"/>
                </a:solidFill>
              </a:rPr>
              <a:t>e.g., a timesheet application exposes an API that requests for a student’s ID and a range of UWA semesters as inputs. </a:t>
            </a:r>
          </a:p>
        </p:txBody>
      </p:sp>
    </p:spTree>
    <p:extLst>
      <p:ext uri="{BB962C8B-B14F-4D97-AF65-F5344CB8AC3E}">
        <p14:creationId xmlns:p14="http://schemas.microsoft.com/office/powerpoint/2010/main" val="2641699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210417"/>
            <a:ext cx="6461868" cy="532322"/>
          </a:xfrm>
        </p:spPr>
        <p:txBody>
          <a:bodyPr>
            <a:noAutofit/>
          </a:bodyPr>
          <a:lstStyle/>
          <a:p>
            <a:r>
              <a:rPr lang="en-AU" sz="3200" b="1" dirty="0"/>
              <a:t>Step2.4: attach integrations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22DAD-ED05-4BA9-B579-A7897B86E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2" y="952289"/>
            <a:ext cx="694469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1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58017"/>
            <a:ext cx="6461868" cy="532322"/>
          </a:xfrm>
        </p:spPr>
        <p:txBody>
          <a:bodyPr>
            <a:noAutofit/>
          </a:bodyPr>
          <a:lstStyle/>
          <a:p>
            <a:r>
              <a:rPr lang="en-AU" sz="3200" b="1" dirty="0"/>
              <a:t>Step2.4: attach integrations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3F0EC-A600-4BD5-A368-5E638335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2" y="590339"/>
            <a:ext cx="5689087" cy="3645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FCABDC-FD67-45D5-BAD8-353DE00AD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32" y="4235397"/>
            <a:ext cx="5689087" cy="23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3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58017"/>
            <a:ext cx="6461868" cy="532322"/>
          </a:xfrm>
        </p:spPr>
        <p:txBody>
          <a:bodyPr>
            <a:noAutofit/>
          </a:bodyPr>
          <a:lstStyle/>
          <a:p>
            <a:r>
              <a:rPr lang="en-AU" sz="3200" b="1" dirty="0"/>
              <a:t>Step3: test the WebSocket API 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C6EBA-38D1-48EB-ACE2-80050052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2" y="723839"/>
            <a:ext cx="8097380" cy="8764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10DC75-46BA-4155-BCAF-754B9B71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2" y="1960065"/>
            <a:ext cx="7776318" cy="847969"/>
          </a:xfrm>
        </p:spPr>
        <p:txBody>
          <a:bodyPr>
            <a:noAutofit/>
          </a:bodyPr>
          <a:lstStyle/>
          <a:p>
            <a:r>
              <a:rPr lang="en-AU" sz="2400" dirty="0" err="1">
                <a:solidFill>
                  <a:srgbClr val="16191F"/>
                </a:solidFill>
              </a:rPr>
              <a:t>wscat</a:t>
            </a:r>
            <a:endParaRPr lang="en-US" sz="2400" dirty="0">
              <a:solidFill>
                <a:srgbClr val="16191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2E82A-DD4F-4649-BFC1-30DE8309C64B}"/>
              </a:ext>
            </a:extLst>
          </p:cNvPr>
          <p:cNvSpPr txBox="1"/>
          <p:nvPr/>
        </p:nvSpPr>
        <p:spPr>
          <a:xfrm>
            <a:off x="281833" y="2701906"/>
            <a:ext cx="8097379" cy="124341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2200" dirty="0" err="1">
                <a:latin typeface="Courier" pitchFamily="2" charset="0"/>
              </a:rPr>
              <a:t>sudo</a:t>
            </a:r>
            <a:r>
              <a:rPr lang="en-AU" sz="2200" dirty="0">
                <a:latin typeface="Courier" pitchFamily="2" charset="0"/>
              </a:rPr>
              <a:t> apt install </a:t>
            </a:r>
            <a:r>
              <a:rPr lang="en-AU" sz="2200" dirty="0" err="1">
                <a:latin typeface="Courier" pitchFamily="2" charset="0"/>
              </a:rPr>
              <a:t>nodejs</a:t>
            </a:r>
            <a:r>
              <a:rPr lang="en-AU" sz="2200" dirty="0">
                <a:latin typeface="Courier" pitchFamily="2" charset="0"/>
              </a:rPr>
              <a:t>  </a:t>
            </a:r>
          </a:p>
          <a:p>
            <a:pPr marL="49213" lvl="2" algn="l"/>
            <a:r>
              <a:rPr lang="en-AU" sz="2200" dirty="0" err="1">
                <a:latin typeface="Courier" pitchFamily="2" charset="0"/>
              </a:rPr>
              <a:t>sudo</a:t>
            </a:r>
            <a:r>
              <a:rPr lang="en-AU" sz="2200" dirty="0">
                <a:latin typeface="Courier" pitchFamily="2" charset="0"/>
              </a:rPr>
              <a:t> apt install </a:t>
            </a:r>
            <a:r>
              <a:rPr lang="en-AU" sz="2200" dirty="0" err="1">
                <a:latin typeface="Courier" pitchFamily="2" charset="0"/>
              </a:rPr>
              <a:t>npm</a:t>
            </a:r>
            <a:endParaRPr lang="en-AU" sz="2200" dirty="0">
              <a:latin typeface="Courier" pitchFamily="2" charset="0"/>
            </a:endParaRPr>
          </a:p>
          <a:p>
            <a:pPr marL="49213" lvl="2" algn="l"/>
            <a:r>
              <a:rPr lang="en-AU" sz="2200" dirty="0" err="1">
                <a:latin typeface="Courier" pitchFamily="2" charset="0"/>
              </a:rPr>
              <a:t>sudo</a:t>
            </a:r>
            <a:r>
              <a:rPr lang="en-AU" sz="2200" dirty="0">
                <a:latin typeface="Courier" pitchFamily="2" charset="0"/>
              </a:rPr>
              <a:t> </a:t>
            </a:r>
            <a:r>
              <a:rPr lang="en-AU" sz="2200" dirty="0" err="1">
                <a:latin typeface="Courier" pitchFamily="2" charset="0"/>
              </a:rPr>
              <a:t>npm</a:t>
            </a:r>
            <a:r>
              <a:rPr lang="en-AU" sz="2200" dirty="0">
                <a:latin typeface="Courier" pitchFamily="2" charset="0"/>
              </a:rPr>
              <a:t> install -g </a:t>
            </a:r>
            <a:r>
              <a:rPr lang="en-AU" sz="2200" dirty="0" err="1">
                <a:latin typeface="Courier" pitchFamily="2" charset="0"/>
              </a:rPr>
              <a:t>wscat</a:t>
            </a:r>
            <a:endParaRPr lang="en-AU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84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4278CB-9283-4D63-97AA-BA2D630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2" y="58017"/>
            <a:ext cx="6461868" cy="532322"/>
          </a:xfrm>
        </p:spPr>
        <p:txBody>
          <a:bodyPr>
            <a:noAutofit/>
          </a:bodyPr>
          <a:lstStyle/>
          <a:p>
            <a:r>
              <a:rPr lang="en-AU" sz="3200" b="1" dirty="0"/>
              <a:t>Step3.1: demo</a:t>
            </a:r>
            <a:endParaRPr lang="en-US" sz="32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00D5A7-C824-475A-B175-224E5DF3CA6C}"/>
              </a:ext>
            </a:extLst>
          </p:cNvPr>
          <p:cNvSpPr txBox="1">
            <a:spLocks/>
          </p:cNvSpPr>
          <p:nvPr/>
        </p:nvSpPr>
        <p:spPr>
          <a:xfrm>
            <a:off x="281832" y="835712"/>
            <a:ext cx="7776318" cy="423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>
                <a:solidFill>
                  <a:srgbClr val="16191F"/>
                </a:solidFill>
              </a:rPr>
              <a:t>Demo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sz="2400" i="0" dirty="0">
                <a:solidFill>
                  <a:srgbClr val="16191F"/>
                </a:solidFill>
                <a:effectLst/>
                <a:latin typeface="Amazon Ember"/>
              </a:rPr>
              <a:t>connect to the API</a:t>
            </a:r>
          </a:p>
          <a:p>
            <a:pPr lvl="2" fontAlgn="auto">
              <a:spcAft>
                <a:spcPts val="0"/>
              </a:spcAft>
              <a:buClrTx/>
              <a:buSzTx/>
            </a:pPr>
            <a:endParaRPr lang="en-AU" sz="2100" i="0" dirty="0">
              <a:solidFill>
                <a:srgbClr val="16191F"/>
              </a:solidFill>
              <a:effectLst/>
              <a:latin typeface="Amazon Ember"/>
            </a:endParaRPr>
          </a:p>
          <a:p>
            <a:pPr lvl="1" fontAlgn="auto">
              <a:spcAft>
                <a:spcPts val="0"/>
              </a:spcAft>
              <a:buClrTx/>
              <a:buSzTx/>
            </a:pPr>
            <a:endParaRPr lang="en-AU" sz="2400" i="0" dirty="0">
              <a:solidFill>
                <a:srgbClr val="16191F"/>
              </a:solidFill>
              <a:effectLst/>
              <a:latin typeface="Amazon Ember"/>
            </a:endParaRPr>
          </a:p>
          <a:p>
            <a:pPr lvl="1" fontAlgn="auto">
              <a:spcAft>
                <a:spcPts val="0"/>
              </a:spcAft>
              <a:buClrTx/>
              <a:buSzTx/>
            </a:pP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AU" sz="2400" i="0" dirty="0">
                <a:solidFill>
                  <a:srgbClr val="16191F"/>
                </a:solidFill>
                <a:effectLst/>
                <a:latin typeface="Amazon Ember"/>
              </a:rPr>
              <a:t>send a message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 fontAlgn="auto">
              <a:spcAft>
                <a:spcPts val="0"/>
              </a:spcAft>
              <a:buClrTx/>
              <a:buSzTx/>
            </a:pP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 fontAlgn="auto">
              <a:spcAft>
                <a:spcPts val="0"/>
              </a:spcAft>
              <a:buClrTx/>
              <a:buSzTx/>
            </a:pP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sz="2400" i="0" dirty="0">
                <a:solidFill>
                  <a:srgbClr val="16191F"/>
                </a:solidFill>
                <a:effectLst/>
                <a:latin typeface="Amazon Ember"/>
              </a:rPr>
              <a:t>disconnect from the API</a:t>
            </a:r>
            <a:endParaRPr lang="en-US" sz="2100" dirty="0">
              <a:solidFill>
                <a:srgbClr val="1619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1E8A8-E4EE-4853-9A32-A0786A87B680}"/>
              </a:ext>
            </a:extLst>
          </p:cNvPr>
          <p:cNvSpPr txBox="1"/>
          <p:nvPr/>
        </p:nvSpPr>
        <p:spPr>
          <a:xfrm>
            <a:off x="703721" y="1673206"/>
            <a:ext cx="8097379" cy="76944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2200" dirty="0" err="1">
                <a:latin typeface="Courier" pitchFamily="2" charset="0"/>
              </a:rPr>
              <a:t>wscat</a:t>
            </a:r>
            <a:r>
              <a:rPr lang="en-US" sz="2200" dirty="0">
                <a:latin typeface="Courier" pitchFamily="2" charset="0"/>
              </a:rPr>
              <a:t> -c </a:t>
            </a:r>
            <a:r>
              <a:rPr lang="en-US" sz="2200" b="0" i="0" dirty="0">
                <a:solidFill>
                  <a:srgbClr val="31708F"/>
                </a:solidFill>
                <a:effectLst/>
                <a:latin typeface="Helvetica Neue"/>
              </a:rPr>
              <a:t> </a:t>
            </a:r>
            <a:r>
              <a:rPr lang="en-US" sz="2200" dirty="0">
                <a:latin typeface="Courier" pitchFamily="2" charset="0"/>
              </a:rPr>
              <a:t>wss://wcdyw35fn2.execute-api.ap-southeast-2.amazonaws.com/production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13F32-46B9-4714-A552-8BADA43BBBDB}"/>
              </a:ext>
            </a:extLst>
          </p:cNvPr>
          <p:cNvSpPr txBox="1"/>
          <p:nvPr/>
        </p:nvSpPr>
        <p:spPr>
          <a:xfrm>
            <a:off x="703720" y="3214399"/>
            <a:ext cx="8097379" cy="76944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2200" b="0" i="0" dirty="0">
                <a:solidFill>
                  <a:srgbClr val="16191F"/>
                </a:solidFill>
                <a:effectLst/>
                <a:latin typeface="Courier"/>
              </a:rPr>
              <a:t>{"action": "</a:t>
            </a:r>
            <a:r>
              <a:rPr lang="en-US" sz="2200" b="0" i="0" dirty="0" err="1">
                <a:solidFill>
                  <a:srgbClr val="16191F"/>
                </a:solidFill>
                <a:effectLst/>
                <a:latin typeface="Courier"/>
              </a:rPr>
              <a:t>sendmessage</a:t>
            </a:r>
            <a:r>
              <a:rPr lang="en-US" sz="2200" b="0" i="0" dirty="0">
                <a:solidFill>
                  <a:srgbClr val="16191F"/>
                </a:solidFill>
                <a:effectLst/>
                <a:latin typeface="Courier"/>
              </a:rPr>
              <a:t>", "message": "hello</a:t>
            </a:r>
            <a:r>
              <a:rPr lang="en-US" sz="2200" b="0" i="0">
                <a:solidFill>
                  <a:srgbClr val="16191F"/>
                </a:solidFill>
                <a:effectLst/>
                <a:latin typeface="Courier"/>
              </a:rPr>
              <a:t>, CITS5503!"}</a:t>
            </a:r>
            <a:endParaRPr lang="en-US" sz="2200" dirty="0">
              <a:latin typeface="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5C9D6-A3D2-45AB-8479-DFE6A910F188}"/>
              </a:ext>
            </a:extLst>
          </p:cNvPr>
          <p:cNvSpPr txBox="1"/>
          <p:nvPr/>
        </p:nvSpPr>
        <p:spPr>
          <a:xfrm>
            <a:off x="703720" y="4800073"/>
            <a:ext cx="8097379" cy="43088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2200" dirty="0">
                <a:latin typeface="Courier"/>
              </a:rPr>
              <a:t>CTRL+C</a:t>
            </a:r>
            <a:endParaRPr lang="en-US" sz="22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58542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8" y="199969"/>
            <a:ext cx="3443742" cy="544383"/>
          </a:xfrm>
        </p:spPr>
        <p:txBody>
          <a:bodyPr>
            <a:normAutofit/>
          </a:bodyPr>
          <a:lstStyle/>
          <a:p>
            <a:r>
              <a:rPr lang="en-AU" sz="3200" b="1" dirty="0"/>
              <a:t>Exam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8" y="967068"/>
            <a:ext cx="8172905" cy="2743200"/>
          </a:xfrm>
        </p:spPr>
        <p:txBody>
          <a:bodyPr>
            <a:normAutofit/>
          </a:bodyPr>
          <a:lstStyle/>
          <a:p>
            <a:r>
              <a:rPr lang="en-AU" sz="2400" dirty="0"/>
              <a:t>The exam is F2F and has a time limit of 2 hours</a:t>
            </a:r>
          </a:p>
          <a:p>
            <a:r>
              <a:rPr lang="en-AU" sz="2400" dirty="0"/>
              <a:t>The exam is marked out of 100 points and is worth 50% of the overall unit mark.</a:t>
            </a:r>
          </a:p>
          <a:p>
            <a:r>
              <a:rPr lang="en-AU" sz="2400" dirty="0"/>
              <a:t>The exam is open book: any printed or written materials are allowed (no page limit). </a:t>
            </a:r>
          </a:p>
          <a:p>
            <a:r>
              <a:rPr lang="en-AU" sz="2400" dirty="0"/>
              <a:t>UWA approved calculators with stickers are needed.</a:t>
            </a:r>
          </a:p>
          <a:p>
            <a:pPr marL="27675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541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4" y="240987"/>
            <a:ext cx="7765322" cy="544383"/>
          </a:xfrm>
        </p:spPr>
        <p:txBody>
          <a:bodyPr>
            <a:normAutofit/>
          </a:bodyPr>
          <a:lstStyle/>
          <a:p>
            <a:r>
              <a:rPr lang="en-AU" sz="3200" b="1" dirty="0"/>
              <a:t>Exam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24" y="1191353"/>
            <a:ext cx="7765322" cy="4170494"/>
          </a:xfrm>
        </p:spPr>
        <p:txBody>
          <a:bodyPr>
            <a:normAutofit/>
          </a:bodyPr>
          <a:lstStyle/>
          <a:p>
            <a:pPr lvl="1"/>
            <a:r>
              <a:rPr lang="en-AU" sz="2400" dirty="0"/>
              <a:t>You will be provided with an answer booklet</a:t>
            </a:r>
          </a:p>
          <a:p>
            <a:pPr lvl="1"/>
            <a:r>
              <a:rPr lang="en-AU" sz="2400" dirty="0"/>
              <a:t>You should clearly state which questions of the final exam you are answering.</a:t>
            </a:r>
          </a:p>
          <a:p>
            <a:pPr lvl="1"/>
            <a:r>
              <a:rPr lang="en-AU" sz="2400" dirty="0"/>
              <a:t>Please do NOT use a pencil or a red pen.</a:t>
            </a:r>
          </a:p>
          <a:p>
            <a:pPr lvl="1"/>
            <a:r>
              <a:rPr lang="en-AU" sz="2400" dirty="0"/>
              <a:t>Please use readable handwriting. What cannot be read cannot be marked.</a:t>
            </a:r>
          </a:p>
          <a:p>
            <a:endParaRPr lang="en-AU" dirty="0"/>
          </a:p>
          <a:p>
            <a:pPr marL="27675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6094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5" y="43717"/>
            <a:ext cx="3261148" cy="632547"/>
          </a:xfrm>
        </p:spPr>
        <p:txBody>
          <a:bodyPr>
            <a:normAutofit/>
          </a:bodyPr>
          <a:lstStyle/>
          <a:p>
            <a:r>
              <a:rPr lang="en-AU" sz="3200" b="1" dirty="0"/>
              <a:t>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5" y="676264"/>
            <a:ext cx="8945829" cy="4031166"/>
          </a:xfrm>
        </p:spPr>
        <p:txBody>
          <a:bodyPr>
            <a:noAutofit/>
          </a:bodyPr>
          <a:lstStyle/>
          <a:p>
            <a:r>
              <a:rPr lang="en-AU" sz="2200" dirty="0"/>
              <a:t>7 topics within lectures and labs (excluding optional steps)</a:t>
            </a:r>
          </a:p>
          <a:p>
            <a:pPr lvl="1"/>
            <a:r>
              <a:rPr lang="en-AU" sz="2200" dirty="0"/>
              <a:t>Networking  </a:t>
            </a:r>
          </a:p>
          <a:p>
            <a:pPr lvl="1"/>
            <a:r>
              <a:rPr lang="en-AU" sz="2200" dirty="0"/>
              <a:t>IAM  </a:t>
            </a:r>
          </a:p>
          <a:p>
            <a:pPr lvl="1"/>
            <a:r>
              <a:rPr lang="en-AU" sz="2200" dirty="0"/>
              <a:t>AI </a:t>
            </a:r>
          </a:p>
          <a:p>
            <a:pPr lvl="1"/>
            <a:r>
              <a:rPr lang="en-AU" sz="2200" dirty="0"/>
              <a:t>DevOps </a:t>
            </a:r>
          </a:p>
          <a:p>
            <a:pPr lvl="1"/>
            <a:r>
              <a:rPr lang="en-US" sz="2200" dirty="0"/>
              <a:t>Web Application Architecture and Design</a:t>
            </a:r>
            <a:r>
              <a:rPr lang="en-AU" sz="2200" dirty="0"/>
              <a:t> </a:t>
            </a:r>
          </a:p>
          <a:p>
            <a:pPr lvl="1"/>
            <a:r>
              <a:rPr lang="en-AU" sz="2200" dirty="0"/>
              <a:t>Storage</a:t>
            </a:r>
          </a:p>
          <a:p>
            <a:pPr lvl="1"/>
            <a:r>
              <a:rPr lang="en-AU" sz="2200" dirty="0"/>
              <a:t>C</a:t>
            </a:r>
            <a:r>
              <a:rPr lang="en-US" altLang="zh-CN" sz="2200" dirty="0"/>
              <a:t>loud computing introduction</a:t>
            </a:r>
            <a:endParaRPr lang="en-AU" sz="2200" dirty="0"/>
          </a:p>
          <a:p>
            <a:r>
              <a:rPr lang="en-AU" sz="2200" dirty="0"/>
              <a:t>More than 90% of the questions are from the first 5 topics.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CED74-0010-4D18-B980-399E7E0C9C95}"/>
              </a:ext>
            </a:extLst>
          </p:cNvPr>
          <p:cNvSpPr/>
          <p:nvPr/>
        </p:nvSpPr>
        <p:spPr>
          <a:xfrm>
            <a:off x="285750" y="1034497"/>
            <a:ext cx="5257800" cy="1790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072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5" y="146957"/>
            <a:ext cx="3261148" cy="632547"/>
          </a:xfrm>
        </p:spPr>
        <p:txBody>
          <a:bodyPr>
            <a:normAutofit/>
          </a:bodyPr>
          <a:lstStyle/>
          <a:p>
            <a:r>
              <a:rPr lang="en-AU" sz="3200" b="1" dirty="0"/>
              <a:t>Question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3" y="779504"/>
            <a:ext cx="8721065" cy="2422071"/>
          </a:xfrm>
        </p:spPr>
        <p:txBody>
          <a:bodyPr>
            <a:noAutofit/>
          </a:bodyPr>
          <a:lstStyle/>
          <a:p>
            <a:r>
              <a:rPr lang="en-AU" sz="2200" dirty="0"/>
              <a:t>7 themed questions in total and each themed question describes a scenario, based on which, some sub-questions are asked. </a:t>
            </a:r>
          </a:p>
          <a:p>
            <a:r>
              <a:rPr lang="en-AU" sz="2200" dirty="0"/>
              <a:t>The format the sub-question is the same as that of part C in the mid-</a:t>
            </a:r>
            <a:r>
              <a:rPr lang="en-AU" sz="2200" dirty="0" err="1"/>
              <a:t>sem</a:t>
            </a:r>
            <a:r>
              <a:rPr lang="en-AU" sz="2200" dirty="0"/>
              <a:t> test, i.e., short answer questions. </a:t>
            </a:r>
          </a:p>
          <a:p>
            <a:r>
              <a:rPr lang="en-AU" sz="2200" dirty="0"/>
              <a:t>A few sub-questions were picked from the assignments.md of relevant topics, excluding [13][14] in Week 5, [17] in Week 8, [18] in Week 9, [20], [21] in Week 10 and [22] in Week 11. </a:t>
            </a:r>
          </a:p>
          <a:p>
            <a:endParaRPr lang="en-AU" sz="2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4D2F35-C098-4538-B402-6D7BB4777C95}"/>
              </a:ext>
            </a:extLst>
          </p:cNvPr>
          <p:cNvSpPr txBox="1">
            <a:spLocks/>
          </p:cNvSpPr>
          <p:nvPr/>
        </p:nvSpPr>
        <p:spPr>
          <a:xfrm>
            <a:off x="99083" y="3387067"/>
            <a:ext cx="4206215" cy="63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dirty="0"/>
              <a:t>To prepare for the exam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846B40-ACEA-4508-B266-0BCE7844BA45}"/>
              </a:ext>
            </a:extLst>
          </p:cNvPr>
          <p:cNvSpPr txBox="1">
            <a:spLocks/>
          </p:cNvSpPr>
          <p:nvPr/>
        </p:nvSpPr>
        <p:spPr>
          <a:xfrm>
            <a:off x="99083" y="4019614"/>
            <a:ext cx="8721065" cy="460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Carefully review relevant slides (recordings), labs (excluding optional steps), and assignments.md. 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88001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F79D-16DD-4439-8342-17CBBB22D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1274762"/>
            <a:ext cx="7486650" cy="2916237"/>
          </a:xfrm>
        </p:spPr>
        <p:txBody>
          <a:bodyPr>
            <a:normAutofit/>
          </a:bodyPr>
          <a:lstStyle/>
          <a:p>
            <a:r>
              <a:rPr lang="en-AU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"/>
              </a:rPr>
              <a:t>Good Luck </a:t>
            </a:r>
            <a:br>
              <a:rPr lang="en-AU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"/>
              </a:rPr>
            </a:br>
            <a:r>
              <a:rPr lang="en-AU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"/>
              </a:rPr>
              <a:t>in all your</a:t>
            </a:r>
            <a:br>
              <a:rPr lang="en-AU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"/>
              </a:rPr>
            </a:br>
            <a:r>
              <a:rPr lang="en-AU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"/>
              </a:rPr>
              <a:t>final exams!!!</a:t>
            </a:r>
          </a:p>
        </p:txBody>
      </p:sp>
    </p:spTree>
    <p:extLst>
      <p:ext uri="{BB962C8B-B14F-4D97-AF65-F5344CB8AC3E}">
        <p14:creationId xmlns:p14="http://schemas.microsoft.com/office/powerpoint/2010/main" val="289169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78" y="178709"/>
            <a:ext cx="5652079" cy="532030"/>
          </a:xfrm>
        </p:spPr>
        <p:txBody>
          <a:bodyPr>
            <a:normAutofit/>
          </a:bodyPr>
          <a:lstStyle/>
          <a:p>
            <a:r>
              <a:rPr lang="en-AU" sz="3200" b="1" dirty="0"/>
              <a:t>What</a:t>
            </a:r>
            <a:r>
              <a:rPr lang="zh-CN" altLang="en-US" sz="3200" b="1" dirty="0"/>
              <a:t> </a:t>
            </a:r>
            <a:r>
              <a:rPr lang="en-AU" altLang="zh-CN" sz="3200" b="1" dirty="0"/>
              <a:t>is</a:t>
            </a:r>
            <a:r>
              <a:rPr lang="zh-CN" altLang="en-US" sz="3200" b="1" dirty="0"/>
              <a:t> </a:t>
            </a:r>
            <a:r>
              <a:rPr lang="en-AU" sz="3200" b="1" dirty="0"/>
              <a:t>API Gateway?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8" y="983734"/>
            <a:ext cx="8770835" cy="4257339"/>
          </a:xfrm>
        </p:spPr>
        <p:txBody>
          <a:bodyPr>
            <a:noAutofit/>
          </a:bodyPr>
          <a:lstStyle/>
          <a:p>
            <a:pPr algn="l"/>
            <a:r>
              <a:rPr lang="en-AU" sz="2400" spc="-1" dirty="0">
                <a:solidFill>
                  <a:srgbClr val="000000"/>
                </a:solidFill>
              </a:rPr>
              <a:t>It </a:t>
            </a:r>
            <a:r>
              <a:rPr lang="en-US" sz="2400" spc="-1" dirty="0">
                <a:solidFill>
                  <a:srgbClr val="000000"/>
                </a:solidFill>
              </a:rPr>
              <a:t>is a service for creating, publishing, maintaining, monitoring, and securing web APIs at any scale.</a:t>
            </a:r>
          </a:p>
          <a:p>
            <a:pPr algn="l"/>
            <a:endParaRPr lang="en-US" sz="2400" spc="-1" dirty="0">
              <a:solidFill>
                <a:srgbClr val="000000"/>
              </a:solidFill>
            </a:endParaRPr>
          </a:p>
          <a:p>
            <a:pPr algn="l"/>
            <a:r>
              <a:rPr lang="en-US" sz="2400" spc="-1" dirty="0"/>
              <a:t>What is API? </a:t>
            </a:r>
          </a:p>
          <a:p>
            <a:pPr lvl="1"/>
            <a:r>
              <a:rPr lang="en-US" sz="2400" spc="-1" dirty="0">
                <a:solidFill>
                  <a:srgbClr val="000000"/>
                </a:solidFill>
              </a:rPr>
              <a:t>An application programming interface defines the rules for a client or an application to communicate with a target application.</a:t>
            </a:r>
          </a:p>
          <a:p>
            <a:pPr lvl="1"/>
            <a:r>
              <a:rPr lang="en-US" sz="2400" b="1" spc="-1" dirty="0">
                <a:solidFill>
                  <a:srgbClr val="000000"/>
                </a:solidFill>
              </a:rPr>
              <a:t>Web API: </a:t>
            </a:r>
            <a:r>
              <a:rPr lang="en-US" sz="2400" spc="-1" dirty="0">
                <a:solidFill>
                  <a:srgbClr val="000000"/>
                </a:solidFill>
              </a:rPr>
              <a:t>API used for communication on the web</a:t>
            </a:r>
          </a:p>
          <a:p>
            <a:pPr lvl="2"/>
            <a:r>
              <a:rPr lang="en-US" sz="2400" spc="-1" dirty="0">
                <a:solidFill>
                  <a:srgbClr val="FF0000"/>
                </a:solidFill>
              </a:rPr>
              <a:t>Any example?</a:t>
            </a:r>
          </a:p>
          <a:p>
            <a:pPr lvl="1"/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4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78" y="178709"/>
            <a:ext cx="5652079" cy="532030"/>
          </a:xfrm>
        </p:spPr>
        <p:txBody>
          <a:bodyPr>
            <a:normAutofit/>
          </a:bodyPr>
          <a:lstStyle/>
          <a:p>
            <a:r>
              <a:rPr lang="en-AU" sz="3200" b="1" dirty="0"/>
              <a:t>What</a:t>
            </a:r>
            <a:r>
              <a:rPr lang="zh-CN" altLang="en-US" sz="3200" b="1" dirty="0"/>
              <a:t> </a:t>
            </a:r>
            <a:r>
              <a:rPr lang="en-AU" altLang="zh-CN" sz="3200" b="1" dirty="0"/>
              <a:t>is</a:t>
            </a:r>
            <a:r>
              <a:rPr lang="zh-CN" altLang="en-US" sz="3200" b="1" dirty="0"/>
              <a:t> </a:t>
            </a:r>
            <a:r>
              <a:rPr lang="en-AU" sz="3200" b="1" dirty="0"/>
              <a:t>API Gateway?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8" y="983734"/>
            <a:ext cx="8770835" cy="4257339"/>
          </a:xfrm>
        </p:spPr>
        <p:txBody>
          <a:bodyPr>
            <a:noAutofit/>
          </a:bodyPr>
          <a:lstStyle/>
          <a:p>
            <a:pPr algn="l"/>
            <a:r>
              <a:rPr lang="en-AU" sz="2400" spc="-1" dirty="0">
                <a:solidFill>
                  <a:srgbClr val="000000"/>
                </a:solidFill>
              </a:rPr>
              <a:t>It </a:t>
            </a:r>
            <a:r>
              <a:rPr lang="en-US" sz="2400" spc="-1" dirty="0">
                <a:solidFill>
                  <a:srgbClr val="000000"/>
                </a:solidFill>
              </a:rPr>
              <a:t>is a service for creating, publishing, maintaining, monitoring, and securing web APIs at any scale.</a:t>
            </a:r>
          </a:p>
          <a:p>
            <a:pPr algn="l"/>
            <a:endParaRPr lang="en-US" sz="2400" spc="-1" dirty="0">
              <a:solidFill>
                <a:srgbClr val="000000"/>
              </a:solidFill>
            </a:endParaRPr>
          </a:p>
          <a:p>
            <a:pPr algn="l"/>
            <a:r>
              <a:rPr lang="en-US" sz="2400" spc="-1" dirty="0"/>
              <a:t>What is API? </a:t>
            </a:r>
          </a:p>
          <a:p>
            <a:pPr lvl="1"/>
            <a:r>
              <a:rPr lang="en-US" sz="2400" spc="-1" dirty="0">
                <a:solidFill>
                  <a:srgbClr val="000000"/>
                </a:solidFill>
              </a:rPr>
              <a:t>An application programming interface defines the rules for a client or an application to communicate with a target application.</a:t>
            </a:r>
          </a:p>
          <a:p>
            <a:pPr lvl="1"/>
            <a:r>
              <a:rPr lang="en-US" sz="2400" b="1" spc="-1" dirty="0">
                <a:solidFill>
                  <a:srgbClr val="000000"/>
                </a:solidFill>
              </a:rPr>
              <a:t>Web API: </a:t>
            </a:r>
            <a:r>
              <a:rPr lang="en-US" sz="2400" spc="-1" dirty="0">
                <a:solidFill>
                  <a:srgbClr val="000000"/>
                </a:solidFill>
              </a:rPr>
              <a:t>API used for communication on the web</a:t>
            </a:r>
          </a:p>
          <a:p>
            <a:pPr lvl="2"/>
            <a:r>
              <a:rPr lang="en-US" sz="2400" spc="-1" dirty="0">
                <a:solidFill>
                  <a:srgbClr val="FF0000"/>
                </a:solidFill>
              </a:rPr>
              <a:t>Examples:</a:t>
            </a:r>
            <a:r>
              <a:rPr lang="en-US" sz="2400" spc="-1" dirty="0">
                <a:solidFill>
                  <a:srgbClr val="000000"/>
                </a:solidFill>
              </a:rPr>
              <a:t> REST/RESTful API, WebSocket API</a:t>
            </a:r>
          </a:p>
          <a:p>
            <a:pPr lvl="1"/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8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78" y="178709"/>
            <a:ext cx="5652079" cy="532030"/>
          </a:xfrm>
        </p:spPr>
        <p:txBody>
          <a:bodyPr>
            <a:normAutofit/>
          </a:bodyPr>
          <a:lstStyle/>
          <a:p>
            <a:r>
              <a:rPr lang="en-AU" sz="3200" b="1" dirty="0"/>
              <a:t>What</a:t>
            </a:r>
            <a:r>
              <a:rPr lang="zh-CN" altLang="en-US" sz="3200" b="1" dirty="0"/>
              <a:t> </a:t>
            </a:r>
            <a:r>
              <a:rPr lang="en-AU" altLang="zh-CN" sz="3200" b="1" dirty="0"/>
              <a:t>is</a:t>
            </a:r>
            <a:r>
              <a:rPr lang="zh-CN" altLang="en-US" sz="3200" b="1" dirty="0"/>
              <a:t> </a:t>
            </a:r>
            <a:r>
              <a:rPr lang="en-US" sz="3200" b="1" dirty="0"/>
              <a:t>REST/RESTful API</a:t>
            </a:r>
            <a:r>
              <a:rPr lang="en-AU" sz="3200" b="1" dirty="0"/>
              <a:t>?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8" y="803296"/>
            <a:ext cx="8770835" cy="978881"/>
          </a:xfrm>
        </p:spPr>
        <p:txBody>
          <a:bodyPr>
            <a:noAutofit/>
          </a:bodyPr>
          <a:lstStyle/>
          <a:p>
            <a:pPr algn="l"/>
            <a:r>
              <a:rPr lang="en-US" sz="2400" spc="-1" dirty="0">
                <a:solidFill>
                  <a:srgbClr val="000000"/>
                </a:solidFill>
              </a:rPr>
              <a:t>Representational State Transfer (REST) API is a software architecture that manages http(s)-based communications over the web.</a:t>
            </a:r>
          </a:p>
          <a:p>
            <a:pPr algn="l"/>
            <a:endParaRPr lang="en-US" sz="2400" spc="-1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1A838-7C9A-4174-8DD2-AE47245C2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9" y="1627158"/>
            <a:ext cx="7208822" cy="5052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FC1D70-2A8B-4E14-A3D9-3725CECE8250}"/>
              </a:ext>
            </a:extLst>
          </p:cNvPr>
          <p:cNvSpPr/>
          <p:nvPr/>
        </p:nvSpPr>
        <p:spPr>
          <a:xfrm>
            <a:off x="1948473" y="1923376"/>
            <a:ext cx="4363115" cy="557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34797-D090-4A0D-B056-1B3F33564038}"/>
              </a:ext>
            </a:extLst>
          </p:cNvPr>
          <p:cNvSpPr/>
          <p:nvPr/>
        </p:nvSpPr>
        <p:spPr>
          <a:xfrm>
            <a:off x="4130031" y="5874266"/>
            <a:ext cx="4363115" cy="557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00006-A44E-4BE5-84AB-69A8FFF7D0A4}"/>
              </a:ext>
            </a:extLst>
          </p:cNvPr>
          <p:cNvSpPr txBox="1"/>
          <p:nvPr/>
        </p:nvSpPr>
        <p:spPr>
          <a:xfrm>
            <a:off x="5823946" y="6519446"/>
            <a:ext cx="3320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https://mannhowie.com/rest-api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23CF62-03A0-49CB-8637-77900B14B8A5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261655" y="2463522"/>
            <a:ext cx="306298" cy="5499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2379B5-908C-406F-A005-9B05B032C41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979142" y="2469859"/>
            <a:ext cx="426795" cy="48109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B3A07C-4ED2-41E8-8C6B-408AD7FA8347}"/>
              </a:ext>
            </a:extLst>
          </p:cNvPr>
          <p:cNvCxnSpPr>
            <a:cxnSpLocks/>
          </p:cNvCxnSpPr>
          <p:nvPr/>
        </p:nvCxnSpPr>
        <p:spPr>
          <a:xfrm flipH="1">
            <a:off x="2968016" y="5396850"/>
            <a:ext cx="564081" cy="19712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284E8-4F84-466B-8B62-3A0924289B1F}"/>
              </a:ext>
            </a:extLst>
          </p:cNvPr>
          <p:cNvSpPr/>
          <p:nvPr/>
        </p:nvSpPr>
        <p:spPr>
          <a:xfrm>
            <a:off x="2581835" y="1886752"/>
            <a:ext cx="1359639" cy="57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HTTP verb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1DFEE5-D745-44E2-B23C-75B6EB97E546}"/>
              </a:ext>
            </a:extLst>
          </p:cNvPr>
          <p:cNvSpPr/>
          <p:nvPr/>
        </p:nvSpPr>
        <p:spPr>
          <a:xfrm>
            <a:off x="4541974" y="1893089"/>
            <a:ext cx="1727926" cy="57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URL endpoint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F0D0F-E0D2-4528-94FF-E8A4853B5018}"/>
              </a:ext>
            </a:extLst>
          </p:cNvPr>
          <p:cNvSpPr/>
          <p:nvPr/>
        </p:nvSpPr>
        <p:spPr>
          <a:xfrm>
            <a:off x="1667435" y="5347991"/>
            <a:ext cx="1300581" cy="57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message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48" y="456782"/>
            <a:ext cx="3910681" cy="532030"/>
          </a:xfrm>
        </p:spPr>
        <p:txBody>
          <a:bodyPr>
            <a:normAutofit/>
          </a:bodyPr>
          <a:lstStyle/>
          <a:p>
            <a:r>
              <a:rPr lang="en-US" sz="3200" b="1" dirty="0"/>
              <a:t>HTTP verbs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83934-3D14-4682-93C3-6C840AFE9428}"/>
              </a:ext>
            </a:extLst>
          </p:cNvPr>
          <p:cNvSpPr txBox="1"/>
          <p:nvPr/>
        </p:nvSpPr>
        <p:spPr>
          <a:xfrm>
            <a:off x="374448" y="1242356"/>
            <a:ext cx="7693175" cy="239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spc="-1" dirty="0">
                <a:solidFill>
                  <a:srgbClr val="000000"/>
                </a:solidFill>
                <a:latin typeface="+mn-lt"/>
              </a:rPr>
              <a:t>GET:</a:t>
            </a:r>
            <a:r>
              <a:rPr lang="en-US" sz="2200" spc="-1" dirty="0">
                <a:solidFill>
                  <a:srgbClr val="000000"/>
                </a:solidFill>
                <a:latin typeface="+mn-lt"/>
              </a:rPr>
              <a:t> make a read only request to view a resource from the server</a:t>
            </a:r>
          </a:p>
          <a:p>
            <a:pPr algn="l"/>
            <a:r>
              <a:rPr lang="en-US" sz="2200" b="1" spc="-1" dirty="0">
                <a:solidFill>
                  <a:srgbClr val="000000"/>
                </a:solidFill>
                <a:latin typeface="+mn-lt"/>
              </a:rPr>
              <a:t>POST: </a:t>
            </a:r>
            <a:r>
              <a:rPr lang="en-US" sz="2200" spc="-1" dirty="0">
                <a:solidFill>
                  <a:srgbClr val="000000"/>
                </a:solidFill>
                <a:latin typeface="+mn-lt"/>
              </a:rPr>
              <a:t>create a new resource specified in the request</a:t>
            </a:r>
          </a:p>
          <a:p>
            <a:pPr algn="l"/>
            <a:r>
              <a:rPr lang="en-US" sz="2200" b="1" spc="-1" dirty="0">
                <a:solidFill>
                  <a:srgbClr val="000000"/>
                </a:solidFill>
                <a:latin typeface="+mn-lt"/>
              </a:rPr>
              <a:t>DELETE: </a:t>
            </a:r>
            <a:r>
              <a:rPr lang="en-US" sz="2200" spc="-1" dirty="0">
                <a:solidFill>
                  <a:srgbClr val="000000"/>
                </a:solidFill>
                <a:latin typeface="+mn-lt"/>
              </a:rPr>
              <a:t>destroy a specified resource on the server</a:t>
            </a:r>
          </a:p>
          <a:p>
            <a:pPr algn="l"/>
            <a:r>
              <a:rPr lang="en-US" sz="2200" b="1" spc="-1" dirty="0">
                <a:solidFill>
                  <a:srgbClr val="000000"/>
                </a:solidFill>
                <a:latin typeface="+mn-lt"/>
              </a:rPr>
              <a:t>PUT:</a:t>
            </a:r>
            <a:r>
              <a:rPr lang="en-US" sz="2200" spc="-1" dirty="0">
                <a:solidFill>
                  <a:srgbClr val="000000"/>
                </a:solidFill>
                <a:latin typeface="+mn-lt"/>
              </a:rPr>
              <a:t> update the resource based on the request or create a new one if not exist</a:t>
            </a:r>
          </a:p>
          <a:p>
            <a:pPr algn="l"/>
            <a:r>
              <a:rPr lang="en-US" sz="2200" b="1" spc="-1" dirty="0">
                <a:solidFill>
                  <a:srgbClr val="000000"/>
                </a:solidFill>
                <a:latin typeface="+mn-lt"/>
              </a:rPr>
              <a:t>PATCH:</a:t>
            </a:r>
            <a:r>
              <a:rPr lang="en-US" sz="2200" spc="-1" dirty="0">
                <a:solidFill>
                  <a:srgbClr val="000000"/>
                </a:solidFill>
                <a:latin typeface="+mn-lt"/>
              </a:rPr>
              <a:t> update the resource if it exists</a:t>
            </a:r>
          </a:p>
        </p:txBody>
      </p:sp>
    </p:spTree>
    <p:extLst>
      <p:ext uri="{BB962C8B-B14F-4D97-AF65-F5344CB8AC3E}">
        <p14:creationId xmlns:p14="http://schemas.microsoft.com/office/powerpoint/2010/main" val="35867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78" y="163690"/>
            <a:ext cx="5652079" cy="532030"/>
          </a:xfrm>
        </p:spPr>
        <p:txBody>
          <a:bodyPr>
            <a:normAutofit/>
          </a:bodyPr>
          <a:lstStyle/>
          <a:p>
            <a:pPr algn="l"/>
            <a:r>
              <a:rPr lang="en-AU" sz="3200" b="1" dirty="0"/>
              <a:t>URL endpoints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9B1FCC-4604-41F8-85A9-13D9D85C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8" y="803296"/>
            <a:ext cx="8770835" cy="978881"/>
          </a:xfrm>
        </p:spPr>
        <p:txBody>
          <a:bodyPr>
            <a:noAutofit/>
          </a:bodyPr>
          <a:lstStyle/>
          <a:p>
            <a:pPr algn="l"/>
            <a:r>
              <a:rPr lang="en-US" sz="2200" spc="-1" dirty="0">
                <a:solidFill>
                  <a:srgbClr val="000000"/>
                </a:solidFill>
              </a:rPr>
              <a:t>A URL endpoint represents any given resource one HTTP verb can access</a:t>
            </a:r>
          </a:p>
          <a:p>
            <a:pPr lvl="1"/>
            <a:r>
              <a:rPr lang="en-US" sz="2200" spc="-1" dirty="0">
                <a:solidFill>
                  <a:srgbClr val="000000"/>
                </a:solidFill>
              </a:rPr>
              <a:t>e.g., example.com/surveys, example.com/surveys/123/responses </a:t>
            </a:r>
          </a:p>
          <a:p>
            <a:pPr marL="342900" lvl="1" indent="0">
              <a:buNone/>
            </a:pPr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7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38158</TotalTime>
  <Words>1406</Words>
  <Application>Microsoft Office PowerPoint</Application>
  <PresentationFormat>On-screen Show (4:3)</PresentationFormat>
  <Paragraphs>205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Amazon Ember</vt:lpstr>
      <vt:lpstr>Courier</vt:lpstr>
      <vt:lpstr>Helvetica Neue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Overview</vt:lpstr>
      <vt:lpstr>What is API Gateway?</vt:lpstr>
      <vt:lpstr>What is API Gateway?</vt:lpstr>
      <vt:lpstr>What is API Gateway?</vt:lpstr>
      <vt:lpstr>What is API Gateway?</vt:lpstr>
      <vt:lpstr>What is REST/RESTful API?</vt:lpstr>
      <vt:lpstr>HTTP verbs</vt:lpstr>
      <vt:lpstr>URL endpoints</vt:lpstr>
      <vt:lpstr>Common HTTP status codes</vt:lpstr>
      <vt:lpstr>PowerPoint Presentation</vt:lpstr>
      <vt:lpstr>PowerPoint Presentation</vt:lpstr>
      <vt:lpstr>What is WebSocket?</vt:lpstr>
      <vt:lpstr>PowerPoint Presentation</vt:lpstr>
      <vt:lpstr>How AWS API Gateway works</vt:lpstr>
      <vt:lpstr>An example: HTTP API An example: WebSocket API</vt:lpstr>
      <vt:lpstr>An example: HTTP API</vt:lpstr>
      <vt:lpstr>Step1: create a Lambda function</vt:lpstr>
      <vt:lpstr>Step1: create a Lambda function</vt:lpstr>
      <vt:lpstr>Step1: create a Lambda function</vt:lpstr>
      <vt:lpstr>Step2: create an HTTP API</vt:lpstr>
      <vt:lpstr>Step2.1: create and configure integrations</vt:lpstr>
      <vt:lpstr>Step2.1: create and configure integrations</vt:lpstr>
      <vt:lpstr>Step2.2: specify the API name</vt:lpstr>
      <vt:lpstr>Step2.3: create routes</vt:lpstr>
      <vt:lpstr>Step3: test the HTTP API</vt:lpstr>
      <vt:lpstr>Step3: test the HTTP API</vt:lpstr>
      <vt:lpstr>Step4: clean up</vt:lpstr>
      <vt:lpstr>An example: HTTP API An example: WebSocket API</vt:lpstr>
      <vt:lpstr>An example: WebSocket API</vt:lpstr>
      <vt:lpstr>Step1: create Lambda functions and a DynamoDB table via CloudFormation</vt:lpstr>
      <vt:lpstr>Step1.1: create Lambda functions and a DynamoDB table via CloudFormation</vt:lpstr>
      <vt:lpstr>Step1.2: prepare template</vt:lpstr>
      <vt:lpstr>Step1.2: prepare template</vt:lpstr>
      <vt:lpstr>Step1.3: specify stack details</vt:lpstr>
      <vt:lpstr>Step2: create a WebSocket API</vt:lpstr>
      <vt:lpstr>Step2.1: specify API details</vt:lpstr>
      <vt:lpstr>Step2.2: add predefined routes</vt:lpstr>
      <vt:lpstr>Step2.3: add custom routes</vt:lpstr>
      <vt:lpstr>Step2.4: attach integrations</vt:lpstr>
      <vt:lpstr>Step2.4: attach integrations</vt:lpstr>
      <vt:lpstr>Step3: test the WebSocket API </vt:lpstr>
      <vt:lpstr>Step3.1: demo</vt:lpstr>
      <vt:lpstr>Exam Format</vt:lpstr>
      <vt:lpstr>Exam Instructions</vt:lpstr>
      <vt:lpstr>Exam Topics</vt:lpstr>
      <vt:lpstr>Question Format</vt:lpstr>
      <vt:lpstr>Good Luck  in all your final exams!!!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Scalable and Cloud Computing</dc:subject>
  <dc:creator>Andreas Haeberlen</dc:creator>
  <cp:keywords>NETS 212</cp:keywords>
  <dc:description>http://www.cis.upenn.edu/~nets212/</dc:description>
  <cp:lastModifiedBy>张 智</cp:lastModifiedBy>
  <cp:revision>4299</cp:revision>
  <cp:lastPrinted>2014-08-27T18:50:12Z</cp:lastPrinted>
  <dcterms:created xsi:type="dcterms:W3CDTF">1999-05-23T11:18:07Z</dcterms:created>
  <dcterms:modified xsi:type="dcterms:W3CDTF">2023-10-17T06:33:32Z</dcterms:modified>
  <cp:category>Lecture</cp:category>
</cp:coreProperties>
</file>