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0"/>
  </p:notesMasterIdLst>
  <p:handoutMasterIdLst>
    <p:handoutMasterId r:id="rId71"/>
  </p:handoutMasterIdLst>
  <p:sldIdLst>
    <p:sldId id="1357" r:id="rId2"/>
    <p:sldId id="1450" r:id="rId3"/>
    <p:sldId id="1495" r:id="rId4"/>
    <p:sldId id="1496" r:id="rId5"/>
    <p:sldId id="1494" r:id="rId6"/>
    <p:sldId id="1498" r:id="rId7"/>
    <p:sldId id="1499" r:id="rId8"/>
    <p:sldId id="1501" r:id="rId9"/>
    <p:sldId id="1502" r:id="rId10"/>
    <p:sldId id="1523" r:id="rId11"/>
    <p:sldId id="1524" r:id="rId12"/>
    <p:sldId id="1503" r:id="rId13"/>
    <p:sldId id="1457" r:id="rId14"/>
    <p:sldId id="1453" r:id="rId15"/>
    <p:sldId id="1458" r:id="rId16"/>
    <p:sldId id="1461" r:id="rId17"/>
    <p:sldId id="1460" r:id="rId18"/>
    <p:sldId id="1459" r:id="rId19"/>
    <p:sldId id="1522" r:id="rId20"/>
    <p:sldId id="1462" r:id="rId21"/>
    <p:sldId id="1463" r:id="rId22"/>
    <p:sldId id="1464" r:id="rId23"/>
    <p:sldId id="1465" r:id="rId24"/>
    <p:sldId id="1466" r:id="rId25"/>
    <p:sldId id="1467" r:id="rId26"/>
    <p:sldId id="1469" r:id="rId27"/>
    <p:sldId id="1470" r:id="rId28"/>
    <p:sldId id="1468" r:id="rId29"/>
    <p:sldId id="1384" r:id="rId30"/>
    <p:sldId id="1478" r:id="rId31"/>
    <p:sldId id="1471" r:id="rId32"/>
    <p:sldId id="1472" r:id="rId33"/>
    <p:sldId id="1473" r:id="rId34"/>
    <p:sldId id="1474" r:id="rId35"/>
    <p:sldId id="1476" r:id="rId36"/>
    <p:sldId id="1491" r:id="rId37"/>
    <p:sldId id="1475" r:id="rId38"/>
    <p:sldId id="1482" r:id="rId39"/>
    <p:sldId id="1483" r:id="rId40"/>
    <p:sldId id="1484" r:id="rId41"/>
    <p:sldId id="1485" r:id="rId42"/>
    <p:sldId id="1492" r:id="rId43"/>
    <p:sldId id="1486" r:id="rId44"/>
    <p:sldId id="1525" r:id="rId45"/>
    <p:sldId id="1487" r:id="rId46"/>
    <p:sldId id="1477" r:id="rId47"/>
    <p:sldId id="1488" r:id="rId48"/>
    <p:sldId id="1489" r:id="rId49"/>
    <p:sldId id="1490" r:id="rId50"/>
    <p:sldId id="1504" r:id="rId51"/>
    <p:sldId id="1506" r:id="rId52"/>
    <p:sldId id="1507" r:id="rId53"/>
    <p:sldId id="1508" r:id="rId54"/>
    <p:sldId id="1514" r:id="rId55"/>
    <p:sldId id="1513" r:id="rId56"/>
    <p:sldId id="1530" r:id="rId57"/>
    <p:sldId id="1509" r:id="rId58"/>
    <p:sldId id="1512" r:id="rId59"/>
    <p:sldId id="1526" r:id="rId60"/>
    <p:sldId id="1529" r:id="rId61"/>
    <p:sldId id="1511" r:id="rId62"/>
    <p:sldId id="1516" r:id="rId63"/>
    <p:sldId id="1515" r:id="rId64"/>
    <p:sldId id="1517" r:id="rId65"/>
    <p:sldId id="1519" r:id="rId66"/>
    <p:sldId id="1520" r:id="rId67"/>
    <p:sldId id="1527" r:id="rId68"/>
    <p:sldId id="1528" r:id="rId69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63" autoAdjust="0"/>
    <p:restoredTop sz="80038" autoAdjust="0"/>
  </p:normalViewPr>
  <p:slideViewPr>
    <p:cSldViewPr snapToGrid="0">
      <p:cViewPr varScale="1">
        <p:scale>
          <a:sx n="57" d="100"/>
          <a:sy n="57" d="100"/>
        </p:scale>
        <p:origin x="702" y="6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E923C635-965A-4699-BF85-9FE7A538C1DC}"/>
    <pc:docChg chg="custSel modSld">
      <pc:chgData name="Anwarul Patwary" userId="e9f82bcb-ad83-4f66-80e6-a524eca623fa" providerId="ADAL" clId="{E923C635-965A-4699-BF85-9FE7A538C1DC}" dt="2022-08-20T15:54:53.060" v="37" actId="403"/>
      <pc:docMkLst>
        <pc:docMk/>
      </pc:docMkLst>
      <pc:sldChg chg="modSp mod">
        <pc:chgData name="Anwarul Patwary" userId="e9f82bcb-ad83-4f66-80e6-a524eca623fa" providerId="ADAL" clId="{E923C635-965A-4699-BF85-9FE7A538C1DC}" dt="2022-08-20T15:54:53.060" v="37" actId="403"/>
        <pc:sldMkLst>
          <pc:docMk/>
          <pc:sldMk cId="201535397" sldId="1357"/>
        </pc:sldMkLst>
        <pc:spChg chg="mod">
          <ac:chgData name="Anwarul Patwary" userId="e9f82bcb-ad83-4f66-80e6-a524eca623fa" providerId="ADAL" clId="{E923C635-965A-4699-BF85-9FE7A538C1DC}" dt="2022-08-20T15:54:53.060" v="37" actId="403"/>
          <ac:spMkLst>
            <pc:docMk/>
            <pc:sldMk cId="201535397" sldId="1357"/>
            <ac:spMk id="3" creationId="{0948071F-5629-E546-A495-2CF02BCF2F6C}"/>
          </ac:spMkLst>
        </pc:spChg>
      </pc:sldChg>
    </pc:docChg>
  </pc:docChgLst>
  <pc:docChgLst>
    <pc:chgData name="张 智" userId="36bdf691fd3510be" providerId="LiveId" clId="{938609BB-EA08-469A-8756-DB1390A1A5B3}"/>
    <pc:docChg chg="undo redo custSel addSld delSld modSld sldOrd">
      <pc:chgData name="张 智" userId="36bdf691fd3510be" providerId="LiveId" clId="{938609BB-EA08-469A-8756-DB1390A1A5B3}" dt="2023-09-26T06:09:08.145" v="29956" actId="20577"/>
      <pc:docMkLst>
        <pc:docMk/>
      </pc:docMkLst>
      <pc:sldChg chg="del">
        <pc:chgData name="张 智" userId="36bdf691fd3510be" providerId="LiveId" clId="{938609BB-EA08-469A-8756-DB1390A1A5B3}" dt="2023-09-07T08:26:08.765" v="783" actId="47"/>
        <pc:sldMkLst>
          <pc:docMk/>
          <pc:sldMk cId="2850690858" sldId="258"/>
        </pc:sldMkLst>
      </pc:sldChg>
      <pc:sldChg chg="del">
        <pc:chgData name="张 智" userId="36bdf691fd3510be" providerId="LiveId" clId="{938609BB-EA08-469A-8756-DB1390A1A5B3}" dt="2023-09-07T05:41:31.482" v="686" actId="47"/>
        <pc:sldMkLst>
          <pc:docMk/>
          <pc:sldMk cId="3039451630" sldId="343"/>
        </pc:sldMkLst>
      </pc:sldChg>
      <pc:sldChg chg="del">
        <pc:chgData name="张 智" userId="36bdf691fd3510be" providerId="LiveId" clId="{938609BB-EA08-469A-8756-DB1390A1A5B3}" dt="2023-09-07T08:26:14.076" v="793" actId="47"/>
        <pc:sldMkLst>
          <pc:docMk/>
          <pc:sldMk cId="2941864185" sldId="557"/>
        </pc:sldMkLst>
      </pc:sldChg>
      <pc:sldChg chg="del">
        <pc:chgData name="张 智" userId="36bdf691fd3510be" providerId="LiveId" clId="{938609BB-EA08-469A-8756-DB1390A1A5B3}" dt="2023-09-07T14:54:07.413" v="3719" actId="47"/>
        <pc:sldMkLst>
          <pc:docMk/>
          <pc:sldMk cId="590366965" sldId="1326"/>
        </pc:sldMkLst>
      </pc:sldChg>
      <pc:sldChg chg="del">
        <pc:chgData name="张 智" userId="36bdf691fd3510be" providerId="LiveId" clId="{938609BB-EA08-469A-8756-DB1390A1A5B3}" dt="2023-09-07T08:26:09.801" v="785" actId="47"/>
        <pc:sldMkLst>
          <pc:docMk/>
          <pc:sldMk cId="1252328963" sldId="1334"/>
        </pc:sldMkLst>
      </pc:sldChg>
      <pc:sldChg chg="del">
        <pc:chgData name="张 智" userId="36bdf691fd3510be" providerId="LiveId" clId="{938609BB-EA08-469A-8756-DB1390A1A5B3}" dt="2023-09-07T08:26:16.589" v="799" actId="47"/>
        <pc:sldMkLst>
          <pc:docMk/>
          <pc:sldMk cId="3215069773" sldId="1350"/>
        </pc:sldMkLst>
      </pc:sldChg>
      <pc:sldChg chg="modSp mod ord">
        <pc:chgData name="张 智" userId="36bdf691fd3510be" providerId="LiveId" clId="{938609BB-EA08-469A-8756-DB1390A1A5B3}" dt="2023-09-25T03:07:32.897" v="15165" actId="20577"/>
        <pc:sldMkLst>
          <pc:docMk/>
          <pc:sldMk cId="201535397" sldId="1357"/>
        </pc:sldMkLst>
        <pc:spChg chg="mod">
          <ac:chgData name="张 智" userId="36bdf691fd3510be" providerId="LiveId" clId="{938609BB-EA08-469A-8756-DB1390A1A5B3}" dt="2023-09-25T03:07:32.897" v="15165" actId="20577"/>
          <ac:spMkLst>
            <pc:docMk/>
            <pc:sldMk cId="201535397" sldId="1357"/>
            <ac:spMk id="2" creationId="{4D81C55C-64EF-5A4C-AA55-00ED127F3859}"/>
          </ac:spMkLst>
        </pc:spChg>
      </pc:sldChg>
      <pc:sldChg chg="del">
        <pc:chgData name="张 智" userId="36bdf691fd3510be" providerId="LiveId" clId="{938609BB-EA08-469A-8756-DB1390A1A5B3}" dt="2023-09-07T14:54:08.219" v="3720" actId="47"/>
        <pc:sldMkLst>
          <pc:docMk/>
          <pc:sldMk cId="1144395491" sldId="1358"/>
        </pc:sldMkLst>
      </pc:sldChg>
      <pc:sldChg chg="del">
        <pc:chgData name="张 智" userId="36bdf691fd3510be" providerId="LiveId" clId="{938609BB-EA08-469A-8756-DB1390A1A5B3}" dt="2023-09-07T14:54:10.244" v="3724" actId="47"/>
        <pc:sldMkLst>
          <pc:docMk/>
          <pc:sldMk cId="3401202499" sldId="1360"/>
        </pc:sldMkLst>
      </pc:sldChg>
      <pc:sldChg chg="del">
        <pc:chgData name="张 智" userId="36bdf691fd3510be" providerId="LiveId" clId="{938609BB-EA08-469A-8756-DB1390A1A5B3}" dt="2023-09-21T07:59:33.266" v="8482" actId="47"/>
        <pc:sldMkLst>
          <pc:docMk/>
          <pc:sldMk cId="3832666790" sldId="1369"/>
        </pc:sldMkLst>
      </pc:sldChg>
      <pc:sldChg chg="del">
        <pc:chgData name="张 智" userId="36bdf691fd3510be" providerId="LiveId" clId="{938609BB-EA08-469A-8756-DB1390A1A5B3}" dt="2023-09-07T14:54:09.929" v="3723" actId="47"/>
        <pc:sldMkLst>
          <pc:docMk/>
          <pc:sldMk cId="1855926147" sldId="1372"/>
        </pc:sldMkLst>
      </pc:sldChg>
      <pc:sldChg chg="del">
        <pc:chgData name="张 智" userId="36bdf691fd3510be" providerId="LiveId" clId="{938609BB-EA08-469A-8756-DB1390A1A5B3}" dt="2023-09-07T14:54:09.365" v="3722" actId="47"/>
        <pc:sldMkLst>
          <pc:docMk/>
          <pc:sldMk cId="369015162" sldId="1373"/>
        </pc:sldMkLst>
      </pc:sldChg>
      <pc:sldChg chg="del">
        <pc:chgData name="张 智" userId="36bdf691fd3510be" providerId="LiveId" clId="{938609BB-EA08-469A-8756-DB1390A1A5B3}" dt="2023-09-07T14:54:08.718" v="3721" actId="47"/>
        <pc:sldMkLst>
          <pc:docMk/>
          <pc:sldMk cId="1049597773" sldId="1374"/>
        </pc:sldMkLst>
      </pc:sldChg>
      <pc:sldChg chg="delSp modSp add mod modNotesTx">
        <pc:chgData name="张 智" userId="36bdf691fd3510be" providerId="LiveId" clId="{938609BB-EA08-469A-8756-DB1390A1A5B3}" dt="2023-09-25T13:27:58.218" v="20966" actId="20577"/>
        <pc:sldMkLst>
          <pc:docMk/>
          <pc:sldMk cId="1091708390" sldId="1384"/>
        </pc:sldMkLst>
        <pc:spChg chg="del mod">
          <ac:chgData name="张 智" userId="36bdf691fd3510be" providerId="LiveId" clId="{938609BB-EA08-469A-8756-DB1390A1A5B3}" dt="2023-09-21T08:21:28.731" v="9358" actId="478"/>
          <ac:spMkLst>
            <pc:docMk/>
            <pc:sldMk cId="1091708390" sldId="1384"/>
            <ac:spMk id="4" creationId="{6F84A5C5-D00A-460B-9927-0A5A435023E1}"/>
          </ac:spMkLst>
        </pc:spChg>
        <pc:spChg chg="del mod">
          <ac:chgData name="张 智" userId="36bdf691fd3510be" providerId="LiveId" clId="{938609BB-EA08-469A-8756-DB1390A1A5B3}" dt="2023-09-21T08:21:31.415" v="9359" actId="478"/>
          <ac:spMkLst>
            <pc:docMk/>
            <pc:sldMk cId="1091708390" sldId="1384"/>
            <ac:spMk id="6" creationId="{DF7F3A4A-972E-42E7-BF2C-F92AC2B3FE3B}"/>
          </ac:spMkLst>
        </pc:spChg>
        <pc:spChg chg="del">
          <ac:chgData name="张 智" userId="36bdf691fd3510be" providerId="LiveId" clId="{938609BB-EA08-469A-8756-DB1390A1A5B3}" dt="2023-09-21T07:47:47.135" v="8172" actId="21"/>
          <ac:spMkLst>
            <pc:docMk/>
            <pc:sldMk cId="1091708390" sldId="1384"/>
            <ac:spMk id="8" creationId="{B3523E52-6684-4A9B-87DC-E580A5E0EB29}"/>
          </ac:spMkLst>
        </pc:spChg>
        <pc:spChg chg="mod">
          <ac:chgData name="张 智" userId="36bdf691fd3510be" providerId="LiveId" clId="{938609BB-EA08-469A-8756-DB1390A1A5B3}" dt="2023-09-25T13:26:36.523" v="20756" actId="14100"/>
          <ac:spMkLst>
            <pc:docMk/>
            <pc:sldMk cId="1091708390" sldId="1384"/>
            <ac:spMk id="9" creationId="{A117331E-C865-4E37-86D3-683EEB7F2695}"/>
          </ac:spMkLst>
        </pc:spChg>
      </pc:sldChg>
      <pc:sldChg chg="addSp delSp modSp add del mod ord modNotesTx">
        <pc:chgData name="张 智" userId="36bdf691fd3510be" providerId="LiveId" clId="{938609BB-EA08-469A-8756-DB1390A1A5B3}" dt="2023-09-21T07:47:39.112" v="8170" actId="2696"/>
        <pc:sldMkLst>
          <pc:docMk/>
          <pc:sldMk cId="1101994472" sldId="1384"/>
        </pc:sldMkLst>
        <pc:spChg chg="add del">
          <ac:chgData name="张 智" userId="36bdf691fd3510be" providerId="LiveId" clId="{938609BB-EA08-469A-8756-DB1390A1A5B3}" dt="2023-09-21T06:50:49.360" v="8019"/>
          <ac:spMkLst>
            <pc:docMk/>
            <pc:sldMk cId="1101994472" sldId="1384"/>
            <ac:spMk id="3" creationId="{6FDF885E-E53C-4423-9299-2D704C79D854}"/>
          </ac:spMkLst>
        </pc:spChg>
        <pc:spChg chg="add mod">
          <ac:chgData name="张 智" userId="36bdf691fd3510be" providerId="LiveId" clId="{938609BB-EA08-469A-8756-DB1390A1A5B3}" dt="2023-09-21T06:55:34.749" v="8159" actId="403"/>
          <ac:spMkLst>
            <pc:docMk/>
            <pc:sldMk cId="1101994472" sldId="1384"/>
            <ac:spMk id="4" creationId="{6F84A5C5-D00A-460B-9927-0A5A435023E1}"/>
          </ac:spMkLst>
        </pc:spChg>
        <pc:spChg chg="del mod">
          <ac:chgData name="张 智" userId="36bdf691fd3510be" providerId="LiveId" clId="{938609BB-EA08-469A-8756-DB1390A1A5B3}" dt="2023-09-21T06:43:36.657" v="7746" actId="478"/>
          <ac:spMkLst>
            <pc:docMk/>
            <pc:sldMk cId="1101994472" sldId="1384"/>
            <ac:spMk id="5" creationId="{6C50C713-58CE-4493-8000-AFD5133B2E11}"/>
          </ac:spMkLst>
        </pc:spChg>
        <pc:spChg chg="add mod">
          <ac:chgData name="张 智" userId="36bdf691fd3510be" providerId="LiveId" clId="{938609BB-EA08-469A-8756-DB1390A1A5B3}" dt="2023-09-21T06:50:08.922" v="8016" actId="1076"/>
          <ac:spMkLst>
            <pc:docMk/>
            <pc:sldMk cId="1101994472" sldId="1384"/>
            <ac:spMk id="6" creationId="{DF7F3A4A-972E-42E7-BF2C-F92AC2B3FE3B}"/>
          </ac:spMkLst>
        </pc:spChg>
        <pc:spChg chg="add del mod">
          <ac:chgData name="张 智" userId="36bdf691fd3510be" providerId="LiveId" clId="{938609BB-EA08-469A-8756-DB1390A1A5B3}" dt="2023-09-21T06:51:02.990" v="8025" actId="478"/>
          <ac:spMkLst>
            <pc:docMk/>
            <pc:sldMk cId="1101994472" sldId="1384"/>
            <ac:spMk id="7" creationId="{90F2121D-F6EF-46FF-B670-31139636A6B5}"/>
          </ac:spMkLst>
        </pc:spChg>
        <pc:spChg chg="add mod">
          <ac:chgData name="张 智" userId="36bdf691fd3510be" providerId="LiveId" clId="{938609BB-EA08-469A-8756-DB1390A1A5B3}" dt="2023-09-21T07:47:25.327" v="8169" actId="1076"/>
          <ac:spMkLst>
            <pc:docMk/>
            <pc:sldMk cId="1101994472" sldId="1384"/>
            <ac:spMk id="8" creationId="{B3523E52-6684-4A9B-87DC-E580A5E0EB29}"/>
          </ac:spMkLst>
        </pc:spChg>
        <pc:spChg chg="mod">
          <ac:chgData name="张 智" userId="36bdf691fd3510be" providerId="LiveId" clId="{938609BB-EA08-469A-8756-DB1390A1A5B3}" dt="2023-09-21T06:44:16.667" v="7759" actId="27636"/>
          <ac:spMkLst>
            <pc:docMk/>
            <pc:sldMk cId="1101994472" sldId="1384"/>
            <ac:spMk id="9" creationId="{A117331E-C865-4E37-86D3-683EEB7F2695}"/>
          </ac:spMkLst>
        </pc:spChg>
      </pc:sldChg>
      <pc:sldChg chg="delSp modSp del mod modNotesTx">
        <pc:chgData name="张 智" userId="36bdf691fd3510be" providerId="LiveId" clId="{938609BB-EA08-469A-8756-DB1390A1A5B3}" dt="2023-09-23T15:47:43.669" v="12910" actId="2696"/>
        <pc:sldMkLst>
          <pc:docMk/>
          <pc:sldMk cId="2828958405" sldId="1412"/>
        </pc:sldMkLst>
        <pc:spChg chg="mod">
          <ac:chgData name="张 智" userId="36bdf691fd3510be" providerId="LiveId" clId="{938609BB-EA08-469A-8756-DB1390A1A5B3}" dt="2023-09-06T08:57:05.070" v="668" actId="1076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938609BB-EA08-469A-8756-DB1390A1A5B3}" dt="2023-09-06T08:58:09.984" v="679" actId="113"/>
          <ac:spMkLst>
            <pc:docMk/>
            <pc:sldMk cId="2828958405" sldId="1412"/>
            <ac:spMk id="8" creationId="{42F06DDE-EED3-4EA8-BF84-1D3C35DFAAB9}"/>
          </ac:spMkLst>
        </pc:spChg>
        <pc:spChg chg="del">
          <ac:chgData name="张 智" userId="36bdf691fd3510be" providerId="LiveId" clId="{938609BB-EA08-469A-8756-DB1390A1A5B3}" dt="2023-09-06T08:34:40.165" v="148" actId="478"/>
          <ac:spMkLst>
            <pc:docMk/>
            <pc:sldMk cId="2828958405" sldId="1412"/>
            <ac:spMk id="9" creationId="{AB3F15C1-7B25-4B3A-840C-E5023FCEFF7A}"/>
          </ac:spMkLst>
        </pc:spChg>
      </pc:sldChg>
      <pc:sldChg chg="del">
        <pc:chgData name="张 智" userId="36bdf691fd3510be" providerId="LiveId" clId="{938609BB-EA08-469A-8756-DB1390A1A5B3}" dt="2023-09-07T08:26:09.106" v="784" actId="47"/>
        <pc:sldMkLst>
          <pc:docMk/>
          <pc:sldMk cId="2000226379" sldId="1413"/>
        </pc:sldMkLst>
      </pc:sldChg>
      <pc:sldChg chg="del">
        <pc:chgData name="张 智" userId="36bdf691fd3510be" providerId="LiveId" clId="{938609BB-EA08-469A-8756-DB1390A1A5B3}" dt="2023-09-07T08:26:10.992" v="787" actId="47"/>
        <pc:sldMkLst>
          <pc:docMk/>
          <pc:sldMk cId="2892280736" sldId="1414"/>
        </pc:sldMkLst>
      </pc:sldChg>
      <pc:sldChg chg="del">
        <pc:chgData name="张 智" userId="36bdf691fd3510be" providerId="LiveId" clId="{938609BB-EA08-469A-8756-DB1390A1A5B3}" dt="2023-09-07T08:26:10.544" v="786" actId="47"/>
        <pc:sldMkLst>
          <pc:docMk/>
          <pc:sldMk cId="558857407" sldId="1416"/>
        </pc:sldMkLst>
      </pc:sldChg>
      <pc:sldChg chg="del">
        <pc:chgData name="张 智" userId="36bdf691fd3510be" providerId="LiveId" clId="{938609BB-EA08-469A-8756-DB1390A1A5B3}" dt="2023-09-07T08:26:12.637" v="791" actId="47"/>
        <pc:sldMkLst>
          <pc:docMk/>
          <pc:sldMk cId="1969054386" sldId="1417"/>
        </pc:sldMkLst>
      </pc:sldChg>
      <pc:sldChg chg="del">
        <pc:chgData name="张 智" userId="36bdf691fd3510be" providerId="LiveId" clId="{938609BB-EA08-469A-8756-DB1390A1A5B3}" dt="2023-09-07T08:26:14.921" v="795" actId="47"/>
        <pc:sldMkLst>
          <pc:docMk/>
          <pc:sldMk cId="3597202691" sldId="1418"/>
        </pc:sldMkLst>
      </pc:sldChg>
      <pc:sldChg chg="del">
        <pc:chgData name="张 智" userId="36bdf691fd3510be" providerId="LiveId" clId="{938609BB-EA08-469A-8756-DB1390A1A5B3}" dt="2023-09-07T08:26:11.300" v="788" actId="47"/>
        <pc:sldMkLst>
          <pc:docMk/>
          <pc:sldMk cId="2713040449" sldId="1420"/>
        </pc:sldMkLst>
      </pc:sldChg>
      <pc:sldChg chg="del">
        <pc:chgData name="张 智" userId="36bdf691fd3510be" providerId="LiveId" clId="{938609BB-EA08-469A-8756-DB1390A1A5B3}" dt="2023-09-07T08:26:13.480" v="792" actId="47"/>
        <pc:sldMkLst>
          <pc:docMk/>
          <pc:sldMk cId="3048608888" sldId="1421"/>
        </pc:sldMkLst>
      </pc:sldChg>
      <pc:sldChg chg="del">
        <pc:chgData name="张 智" userId="36bdf691fd3510be" providerId="LiveId" clId="{938609BB-EA08-469A-8756-DB1390A1A5B3}" dt="2023-09-07T14:54:10.549" v="3725" actId="47"/>
        <pc:sldMkLst>
          <pc:docMk/>
          <pc:sldMk cId="3827594684" sldId="1424"/>
        </pc:sldMkLst>
      </pc:sldChg>
      <pc:sldChg chg="del">
        <pc:chgData name="张 智" userId="36bdf691fd3510be" providerId="LiveId" clId="{938609BB-EA08-469A-8756-DB1390A1A5B3}" dt="2023-09-07T14:54:11.362" v="3726" actId="47"/>
        <pc:sldMkLst>
          <pc:docMk/>
          <pc:sldMk cId="3157606205" sldId="1425"/>
        </pc:sldMkLst>
      </pc:sldChg>
      <pc:sldChg chg="del">
        <pc:chgData name="张 智" userId="36bdf691fd3510be" providerId="LiveId" clId="{938609BB-EA08-469A-8756-DB1390A1A5B3}" dt="2023-09-07T14:54:12.086" v="3727" actId="47"/>
        <pc:sldMkLst>
          <pc:docMk/>
          <pc:sldMk cId="2189245151" sldId="1426"/>
        </pc:sldMkLst>
      </pc:sldChg>
      <pc:sldChg chg="del">
        <pc:chgData name="张 智" userId="36bdf691fd3510be" providerId="LiveId" clId="{938609BB-EA08-469A-8756-DB1390A1A5B3}" dt="2023-09-07T14:54:12.547" v="3728" actId="47"/>
        <pc:sldMkLst>
          <pc:docMk/>
          <pc:sldMk cId="1362306075" sldId="1427"/>
        </pc:sldMkLst>
      </pc:sldChg>
      <pc:sldChg chg="del">
        <pc:chgData name="张 智" userId="36bdf691fd3510be" providerId="LiveId" clId="{938609BB-EA08-469A-8756-DB1390A1A5B3}" dt="2023-09-07T14:54:13.939" v="3729" actId="47"/>
        <pc:sldMkLst>
          <pc:docMk/>
          <pc:sldMk cId="972710811" sldId="1428"/>
        </pc:sldMkLst>
      </pc:sldChg>
      <pc:sldChg chg="del">
        <pc:chgData name="张 智" userId="36bdf691fd3510be" providerId="LiveId" clId="{938609BB-EA08-469A-8756-DB1390A1A5B3}" dt="2023-09-07T14:54:14.643" v="3730" actId="47"/>
        <pc:sldMkLst>
          <pc:docMk/>
          <pc:sldMk cId="4271675142" sldId="1430"/>
        </pc:sldMkLst>
      </pc:sldChg>
      <pc:sldChg chg="del">
        <pc:chgData name="张 智" userId="36bdf691fd3510be" providerId="LiveId" clId="{938609BB-EA08-469A-8756-DB1390A1A5B3}" dt="2023-09-07T15:29:34.066" v="4335" actId="47"/>
        <pc:sldMkLst>
          <pc:docMk/>
          <pc:sldMk cId="489735103" sldId="1431"/>
        </pc:sldMkLst>
      </pc:sldChg>
      <pc:sldChg chg="del">
        <pc:chgData name="张 智" userId="36bdf691fd3510be" providerId="LiveId" clId="{938609BB-EA08-469A-8756-DB1390A1A5B3}" dt="2023-09-10T15:00:05.186" v="5714" actId="47"/>
        <pc:sldMkLst>
          <pc:docMk/>
          <pc:sldMk cId="899998789" sldId="1432"/>
        </pc:sldMkLst>
      </pc:sldChg>
      <pc:sldChg chg="del">
        <pc:chgData name="张 智" userId="36bdf691fd3510be" providerId="LiveId" clId="{938609BB-EA08-469A-8756-DB1390A1A5B3}" dt="2023-09-10T15:00:07.746" v="5715" actId="47"/>
        <pc:sldMkLst>
          <pc:docMk/>
          <pc:sldMk cId="3707740235" sldId="1433"/>
        </pc:sldMkLst>
      </pc:sldChg>
      <pc:sldChg chg="del">
        <pc:chgData name="张 智" userId="36bdf691fd3510be" providerId="LiveId" clId="{938609BB-EA08-469A-8756-DB1390A1A5B3}" dt="2023-09-10T15:00:08.633" v="5716" actId="47"/>
        <pc:sldMkLst>
          <pc:docMk/>
          <pc:sldMk cId="2696519365" sldId="1434"/>
        </pc:sldMkLst>
      </pc:sldChg>
      <pc:sldChg chg="del">
        <pc:chgData name="张 智" userId="36bdf691fd3510be" providerId="LiveId" clId="{938609BB-EA08-469A-8756-DB1390A1A5B3}" dt="2023-09-10T15:00:10.231" v="5718" actId="47"/>
        <pc:sldMkLst>
          <pc:docMk/>
          <pc:sldMk cId="3391783939" sldId="1436"/>
        </pc:sldMkLst>
      </pc:sldChg>
      <pc:sldChg chg="del">
        <pc:chgData name="张 智" userId="36bdf691fd3510be" providerId="LiveId" clId="{938609BB-EA08-469A-8756-DB1390A1A5B3}" dt="2023-09-10T15:00:09.440" v="5717" actId="47"/>
        <pc:sldMkLst>
          <pc:docMk/>
          <pc:sldMk cId="3692066391" sldId="1437"/>
        </pc:sldMkLst>
      </pc:sldChg>
      <pc:sldChg chg="del">
        <pc:chgData name="张 智" userId="36bdf691fd3510be" providerId="LiveId" clId="{938609BB-EA08-469A-8756-DB1390A1A5B3}" dt="2023-09-07T05:41:30.289" v="685" actId="47"/>
        <pc:sldMkLst>
          <pc:docMk/>
          <pc:sldMk cId="3987427386" sldId="1438"/>
        </pc:sldMkLst>
      </pc:sldChg>
      <pc:sldChg chg="del">
        <pc:chgData name="张 智" userId="36bdf691fd3510be" providerId="LiveId" clId="{938609BB-EA08-469A-8756-DB1390A1A5B3}" dt="2023-09-07T08:26:11.764" v="789" actId="47"/>
        <pc:sldMkLst>
          <pc:docMk/>
          <pc:sldMk cId="1261749786" sldId="1439"/>
        </pc:sldMkLst>
      </pc:sldChg>
      <pc:sldChg chg="del">
        <pc:chgData name="张 智" userId="36bdf691fd3510be" providerId="LiveId" clId="{938609BB-EA08-469A-8756-DB1390A1A5B3}" dt="2023-09-07T08:26:12.175" v="790" actId="47"/>
        <pc:sldMkLst>
          <pc:docMk/>
          <pc:sldMk cId="293075615" sldId="1440"/>
        </pc:sldMkLst>
      </pc:sldChg>
      <pc:sldChg chg="del">
        <pc:chgData name="张 智" userId="36bdf691fd3510be" providerId="LiveId" clId="{938609BB-EA08-469A-8756-DB1390A1A5B3}" dt="2023-09-07T08:26:14.580" v="794" actId="47"/>
        <pc:sldMkLst>
          <pc:docMk/>
          <pc:sldMk cId="2718276791" sldId="1442"/>
        </pc:sldMkLst>
      </pc:sldChg>
      <pc:sldChg chg="del">
        <pc:chgData name="张 智" userId="36bdf691fd3510be" providerId="LiveId" clId="{938609BB-EA08-469A-8756-DB1390A1A5B3}" dt="2023-09-10T15:00:11.452" v="5720" actId="47"/>
        <pc:sldMkLst>
          <pc:docMk/>
          <pc:sldMk cId="2198507562" sldId="1443"/>
        </pc:sldMkLst>
      </pc:sldChg>
      <pc:sldChg chg="del">
        <pc:chgData name="张 智" userId="36bdf691fd3510be" providerId="LiveId" clId="{938609BB-EA08-469A-8756-DB1390A1A5B3}" dt="2023-09-10T15:00:12.286" v="5721" actId="47"/>
        <pc:sldMkLst>
          <pc:docMk/>
          <pc:sldMk cId="297088618" sldId="1444"/>
        </pc:sldMkLst>
      </pc:sldChg>
      <pc:sldChg chg="del">
        <pc:chgData name="张 智" userId="36bdf691fd3510be" providerId="LiveId" clId="{938609BB-EA08-469A-8756-DB1390A1A5B3}" dt="2023-09-10T15:00:10.831" v="5719" actId="47"/>
        <pc:sldMkLst>
          <pc:docMk/>
          <pc:sldMk cId="3269036335" sldId="1445"/>
        </pc:sldMkLst>
      </pc:sldChg>
      <pc:sldChg chg="del">
        <pc:chgData name="张 智" userId="36bdf691fd3510be" providerId="LiveId" clId="{938609BB-EA08-469A-8756-DB1390A1A5B3}" dt="2023-09-07T08:26:15.653" v="797" actId="47"/>
        <pc:sldMkLst>
          <pc:docMk/>
          <pc:sldMk cId="3356614843" sldId="1446"/>
        </pc:sldMkLst>
      </pc:sldChg>
      <pc:sldChg chg="del">
        <pc:chgData name="张 智" userId="36bdf691fd3510be" providerId="LiveId" clId="{938609BB-EA08-469A-8756-DB1390A1A5B3}" dt="2023-09-07T08:26:15.338" v="796" actId="47"/>
        <pc:sldMkLst>
          <pc:docMk/>
          <pc:sldMk cId="1408745163" sldId="1447"/>
        </pc:sldMkLst>
      </pc:sldChg>
      <pc:sldChg chg="del">
        <pc:chgData name="张 智" userId="36bdf691fd3510be" providerId="LiveId" clId="{938609BB-EA08-469A-8756-DB1390A1A5B3}" dt="2023-09-07T08:26:16.198" v="798" actId="47"/>
        <pc:sldMkLst>
          <pc:docMk/>
          <pc:sldMk cId="3251129288" sldId="1448"/>
        </pc:sldMkLst>
      </pc:sldChg>
      <pc:sldChg chg="addSp delSp modSp del mod modNotesTx">
        <pc:chgData name="张 智" userId="36bdf691fd3510be" providerId="LiveId" clId="{938609BB-EA08-469A-8756-DB1390A1A5B3}" dt="2023-09-07T15:25:44.389" v="4233" actId="2696"/>
        <pc:sldMkLst>
          <pc:docMk/>
          <pc:sldMk cId="3005941055" sldId="1449"/>
        </pc:sldMkLst>
        <pc:spChg chg="mod">
          <ac:chgData name="张 智" userId="36bdf691fd3510be" providerId="LiveId" clId="{938609BB-EA08-469A-8756-DB1390A1A5B3}" dt="2023-09-07T13:59:32.783" v="2729" actId="14100"/>
          <ac:spMkLst>
            <pc:docMk/>
            <pc:sldMk cId="3005941055" sldId="1449"/>
            <ac:spMk id="2" creationId="{00000000-0000-0000-0000-000000000000}"/>
          </ac:spMkLst>
        </pc:spChg>
        <pc:spChg chg="del mod">
          <ac:chgData name="张 智" userId="36bdf691fd3510be" providerId="LiveId" clId="{938609BB-EA08-469A-8756-DB1390A1A5B3}" dt="2023-09-07T13:59:38.791" v="2730" actId="478"/>
          <ac:spMkLst>
            <pc:docMk/>
            <pc:sldMk cId="3005941055" sldId="1449"/>
            <ac:spMk id="3" creationId="{00000000-0000-0000-0000-000000000000}"/>
          </ac:spMkLst>
        </pc:spChg>
        <pc:spChg chg="mod">
          <ac:chgData name="张 智" userId="36bdf691fd3510be" providerId="LiveId" clId="{938609BB-EA08-469A-8756-DB1390A1A5B3}" dt="2023-09-07T09:12:13.672" v="1931" actId="14100"/>
          <ac:spMkLst>
            <pc:docMk/>
            <pc:sldMk cId="3005941055" sldId="1449"/>
            <ac:spMk id="8" creationId="{B610BE51-FBEF-46AF-972F-A49ABB74EEFB}"/>
          </ac:spMkLst>
        </pc:spChg>
        <pc:spChg chg="add del mod">
          <ac:chgData name="张 智" userId="36bdf691fd3510be" providerId="LiveId" clId="{938609BB-EA08-469A-8756-DB1390A1A5B3}" dt="2023-09-07T13:59:41.692" v="2731" actId="478"/>
          <ac:spMkLst>
            <pc:docMk/>
            <pc:sldMk cId="3005941055" sldId="1449"/>
            <ac:spMk id="9" creationId="{455695F6-2E6A-4A76-90B8-3AB51B96ED74}"/>
          </ac:spMkLst>
        </pc:spChg>
        <pc:spChg chg="add del mod">
          <ac:chgData name="张 智" userId="36bdf691fd3510be" providerId="LiveId" clId="{938609BB-EA08-469A-8756-DB1390A1A5B3}" dt="2023-09-07T15:13:08.010" v="3757" actId="21"/>
          <ac:spMkLst>
            <pc:docMk/>
            <pc:sldMk cId="3005941055" sldId="1449"/>
            <ac:spMk id="13" creationId="{3CAEA7BF-E50D-489C-A82F-381981BE72EC}"/>
          </ac:spMkLst>
        </pc:spChg>
        <pc:picChg chg="add del mod">
          <ac:chgData name="张 智" userId="36bdf691fd3510be" providerId="LiveId" clId="{938609BB-EA08-469A-8756-DB1390A1A5B3}" dt="2023-09-07T14:55:07.700" v="3731" actId="478"/>
          <ac:picMkLst>
            <pc:docMk/>
            <pc:sldMk cId="3005941055" sldId="1449"/>
            <ac:picMk id="5" creationId="{0B4D94E7-EEF6-4483-B1CC-59852BA52425}"/>
          </ac:picMkLst>
        </pc:picChg>
        <pc:picChg chg="del">
          <ac:chgData name="张 智" userId="36bdf691fd3510be" providerId="LiveId" clId="{938609BB-EA08-469A-8756-DB1390A1A5B3}" dt="2023-09-07T09:11:55.271" v="1926" actId="478"/>
          <ac:picMkLst>
            <pc:docMk/>
            <pc:sldMk cId="3005941055" sldId="1449"/>
            <ac:picMk id="6" creationId="{1354FDE5-625D-4B36-903D-BB7BA361306C}"/>
          </ac:picMkLst>
        </pc:picChg>
        <pc:picChg chg="add del mod">
          <ac:chgData name="张 智" userId="36bdf691fd3510be" providerId="LiveId" clId="{938609BB-EA08-469A-8756-DB1390A1A5B3}" dt="2023-09-07T14:55:39.285" v="3733" actId="478"/>
          <ac:picMkLst>
            <pc:docMk/>
            <pc:sldMk cId="3005941055" sldId="1449"/>
            <ac:picMk id="11" creationId="{5FC7F7A3-E7C9-461B-BA99-BB26BAE32214}"/>
          </ac:picMkLst>
        </pc:picChg>
      </pc:sldChg>
      <pc:sldChg chg="modSp add mod">
        <pc:chgData name="张 智" userId="36bdf691fd3510be" providerId="LiveId" clId="{938609BB-EA08-469A-8756-DB1390A1A5B3}" dt="2023-09-25T03:03:39.295" v="15087" actId="20577"/>
        <pc:sldMkLst>
          <pc:docMk/>
          <pc:sldMk cId="2309147342" sldId="1450"/>
        </pc:sldMkLst>
        <pc:spChg chg="mod">
          <ac:chgData name="张 智" userId="36bdf691fd3510be" providerId="LiveId" clId="{938609BB-EA08-469A-8756-DB1390A1A5B3}" dt="2023-09-25T03:03:39.295" v="15087" actId="20577"/>
          <ac:spMkLst>
            <pc:docMk/>
            <pc:sldMk cId="2309147342" sldId="1450"/>
            <ac:spMk id="3" creationId="{E9712784-199A-4366-8059-4B353600DEA1}"/>
          </ac:spMkLst>
        </pc:spChg>
      </pc:sldChg>
      <pc:sldChg chg="addSp modSp add del mod modNotesTx">
        <pc:chgData name="张 智" userId="36bdf691fd3510be" providerId="LiveId" clId="{938609BB-EA08-469A-8756-DB1390A1A5B3}" dt="2023-09-07T08:26:04.938" v="781" actId="47"/>
        <pc:sldMkLst>
          <pc:docMk/>
          <pc:sldMk cId="1201540133" sldId="1451"/>
        </pc:sldMkLst>
        <pc:spChg chg="mod">
          <ac:chgData name="张 智" userId="36bdf691fd3510be" providerId="LiveId" clId="{938609BB-EA08-469A-8756-DB1390A1A5B3}" dt="2023-09-07T05:42:16.443" v="696" actId="20577"/>
          <ac:spMkLst>
            <pc:docMk/>
            <pc:sldMk cId="1201540133" sldId="1451"/>
            <ac:spMk id="2" creationId="{00000000-0000-0000-0000-000000000000}"/>
          </ac:spMkLst>
        </pc:spChg>
        <pc:spChg chg="mod">
          <ac:chgData name="张 智" userId="36bdf691fd3510be" providerId="LiveId" clId="{938609BB-EA08-469A-8756-DB1390A1A5B3}" dt="2023-09-07T05:45:55.003" v="733" actId="113"/>
          <ac:spMkLst>
            <pc:docMk/>
            <pc:sldMk cId="1201540133" sldId="1451"/>
            <ac:spMk id="8" creationId="{42F06DDE-EED3-4EA8-BF84-1D3C35DFAAB9}"/>
          </ac:spMkLst>
        </pc:spChg>
        <pc:picChg chg="add mod">
          <ac:chgData name="张 智" userId="36bdf691fd3510be" providerId="LiveId" clId="{938609BB-EA08-469A-8756-DB1390A1A5B3}" dt="2023-09-07T06:05:18.814" v="749" actId="1076"/>
          <ac:picMkLst>
            <pc:docMk/>
            <pc:sldMk cId="1201540133" sldId="1451"/>
            <ac:picMk id="4" creationId="{8293A138-A0FA-449F-B6D2-E386A0900E23}"/>
          </ac:picMkLst>
        </pc:picChg>
      </pc:sldChg>
      <pc:sldChg chg="addSp delSp modSp add del mod">
        <pc:chgData name="张 智" userId="36bdf691fd3510be" providerId="LiveId" clId="{938609BB-EA08-469A-8756-DB1390A1A5B3}" dt="2023-09-07T08:26:05.631" v="782" actId="47"/>
        <pc:sldMkLst>
          <pc:docMk/>
          <pc:sldMk cId="1609155577" sldId="1452"/>
        </pc:sldMkLst>
        <pc:picChg chg="del">
          <ac:chgData name="张 智" userId="36bdf691fd3510be" providerId="LiveId" clId="{938609BB-EA08-469A-8756-DB1390A1A5B3}" dt="2023-09-07T06:03:11.804" v="740" actId="478"/>
          <ac:picMkLst>
            <pc:docMk/>
            <pc:sldMk cId="1609155577" sldId="1452"/>
            <ac:picMk id="4" creationId="{8293A138-A0FA-449F-B6D2-E386A0900E23}"/>
          </ac:picMkLst>
        </pc:picChg>
        <pc:picChg chg="add mod">
          <ac:chgData name="张 智" userId="36bdf691fd3510be" providerId="LiveId" clId="{938609BB-EA08-469A-8756-DB1390A1A5B3}" dt="2023-09-07T06:05:21.759" v="751" actId="1076"/>
          <ac:picMkLst>
            <pc:docMk/>
            <pc:sldMk cId="1609155577" sldId="1452"/>
            <ac:picMk id="5" creationId="{EFD637C2-625C-4670-9657-974A2802C64C}"/>
          </ac:picMkLst>
        </pc:picChg>
      </pc:sldChg>
      <pc:sldChg chg="addSp delSp modSp add mod modNotesTx">
        <pc:chgData name="张 智" userId="36bdf691fd3510be" providerId="LiveId" clId="{938609BB-EA08-469A-8756-DB1390A1A5B3}" dt="2023-09-25T04:25:11.558" v="17456" actId="20577"/>
        <pc:sldMkLst>
          <pc:docMk/>
          <pc:sldMk cId="488779823" sldId="1453"/>
        </pc:sldMkLst>
        <pc:spChg chg="mod">
          <ac:chgData name="张 智" userId="36bdf691fd3510be" providerId="LiveId" clId="{938609BB-EA08-469A-8756-DB1390A1A5B3}" dt="2023-09-07T12:23:01.522" v="2188" actId="1076"/>
          <ac:spMkLst>
            <pc:docMk/>
            <pc:sldMk cId="488779823" sldId="1453"/>
            <ac:spMk id="2" creationId="{00000000-0000-0000-0000-000000000000}"/>
          </ac:spMkLst>
        </pc:spChg>
        <pc:spChg chg="add del mod">
          <ac:chgData name="张 智" userId="36bdf691fd3510be" providerId="LiveId" clId="{938609BB-EA08-469A-8756-DB1390A1A5B3}" dt="2023-09-07T13:53:17.195" v="2428" actId="478"/>
          <ac:spMkLst>
            <pc:docMk/>
            <pc:sldMk cId="488779823" sldId="1453"/>
            <ac:spMk id="7" creationId="{46E6EAC3-0857-4822-9AC9-489078B55277}"/>
          </ac:spMkLst>
        </pc:spChg>
        <pc:spChg chg="mod">
          <ac:chgData name="张 智" userId="36bdf691fd3510be" providerId="LiveId" clId="{938609BB-EA08-469A-8756-DB1390A1A5B3}" dt="2023-09-07T12:23:05.362" v="2189" actId="14100"/>
          <ac:spMkLst>
            <pc:docMk/>
            <pc:sldMk cId="488779823" sldId="1453"/>
            <ac:spMk id="8" creationId="{42F06DDE-EED3-4EA8-BF84-1D3C35DFAAB9}"/>
          </ac:spMkLst>
        </pc:spChg>
        <pc:spChg chg="add mod">
          <ac:chgData name="张 智" userId="36bdf691fd3510be" providerId="LiveId" clId="{938609BB-EA08-469A-8756-DB1390A1A5B3}" dt="2023-09-07T09:16:51.095" v="1953" actId="1076"/>
          <ac:spMkLst>
            <pc:docMk/>
            <pc:sldMk cId="488779823" sldId="1453"/>
            <ac:spMk id="9" creationId="{3FCFCF58-6A9C-45C2-AA04-8EB1859A844A}"/>
          </ac:spMkLst>
        </pc:spChg>
        <pc:spChg chg="add mod">
          <ac:chgData name="张 智" userId="36bdf691fd3510be" providerId="LiveId" clId="{938609BB-EA08-469A-8756-DB1390A1A5B3}" dt="2023-09-07T13:53:33.552" v="2438" actId="1036"/>
          <ac:spMkLst>
            <pc:docMk/>
            <pc:sldMk cId="488779823" sldId="1453"/>
            <ac:spMk id="10" creationId="{1085BA37-1183-432F-A298-78CFA8B80D4E}"/>
          </ac:spMkLst>
        </pc:spChg>
        <pc:spChg chg="add mod">
          <ac:chgData name="张 智" userId="36bdf691fd3510be" providerId="LiveId" clId="{938609BB-EA08-469A-8756-DB1390A1A5B3}" dt="2023-09-07T13:53:45.016" v="2446" actId="1037"/>
          <ac:spMkLst>
            <pc:docMk/>
            <pc:sldMk cId="488779823" sldId="1453"/>
            <ac:spMk id="11" creationId="{501C5765-B391-4F64-906E-7CE596F1B528}"/>
          </ac:spMkLst>
        </pc:spChg>
        <pc:spChg chg="add mod ord">
          <ac:chgData name="张 智" userId="36bdf691fd3510be" providerId="LiveId" clId="{938609BB-EA08-469A-8756-DB1390A1A5B3}" dt="2023-09-07T13:53:15.671" v="2427" actId="167"/>
          <ac:spMkLst>
            <pc:docMk/>
            <pc:sldMk cId="488779823" sldId="1453"/>
            <ac:spMk id="13" creationId="{729AE3A4-E3A9-4076-A7C3-C07EE4D6299E}"/>
          </ac:spMkLst>
        </pc:spChg>
        <pc:picChg chg="del">
          <ac:chgData name="张 智" userId="36bdf691fd3510be" providerId="LiveId" clId="{938609BB-EA08-469A-8756-DB1390A1A5B3}" dt="2023-09-07T08:26:01.995" v="780" actId="478"/>
          <ac:picMkLst>
            <pc:docMk/>
            <pc:sldMk cId="488779823" sldId="1453"/>
            <ac:picMk id="4" creationId="{4E6B4EA4-E52C-4B22-8F95-9FF7B2895FCA}"/>
          </ac:picMkLst>
        </pc:picChg>
        <pc:picChg chg="add del mod">
          <ac:chgData name="张 智" userId="36bdf691fd3510be" providerId="LiveId" clId="{938609BB-EA08-469A-8756-DB1390A1A5B3}" dt="2023-09-07T13:50:30.681" v="2348" actId="478"/>
          <ac:picMkLst>
            <pc:docMk/>
            <pc:sldMk cId="488779823" sldId="1453"/>
            <ac:picMk id="5" creationId="{BCF53871-386B-45A1-9751-45DB7EB3784D}"/>
          </ac:picMkLst>
        </pc:picChg>
        <pc:picChg chg="add mod ord">
          <ac:chgData name="张 智" userId="36bdf691fd3510be" providerId="LiveId" clId="{938609BB-EA08-469A-8756-DB1390A1A5B3}" dt="2023-09-07T13:53:15.671" v="2427" actId="167"/>
          <ac:picMkLst>
            <pc:docMk/>
            <pc:sldMk cId="488779823" sldId="1453"/>
            <ac:picMk id="12" creationId="{875E6178-15AD-4DBB-A830-F1CDECDF784A}"/>
          </ac:picMkLst>
        </pc:picChg>
      </pc:sldChg>
      <pc:sldChg chg="addSp delSp modSp add del mod">
        <pc:chgData name="张 智" userId="36bdf691fd3510be" providerId="LiveId" clId="{938609BB-EA08-469A-8756-DB1390A1A5B3}" dt="2023-09-07T08:25:29.473" v="768" actId="2696"/>
        <pc:sldMkLst>
          <pc:docMk/>
          <pc:sldMk cId="2028070550" sldId="1453"/>
        </pc:sldMkLst>
        <pc:spChg chg="mod">
          <ac:chgData name="张 智" userId="36bdf691fd3510be" providerId="LiveId" clId="{938609BB-EA08-469A-8756-DB1390A1A5B3}" dt="2023-09-07T08:25:21.269" v="767" actId="20577"/>
          <ac:spMkLst>
            <pc:docMk/>
            <pc:sldMk cId="2028070550" sldId="1453"/>
            <ac:spMk id="2" creationId="{00000000-0000-0000-0000-000000000000}"/>
          </ac:spMkLst>
        </pc:spChg>
        <pc:picChg chg="add mod">
          <ac:chgData name="张 智" userId="36bdf691fd3510be" providerId="LiveId" clId="{938609BB-EA08-469A-8756-DB1390A1A5B3}" dt="2023-09-07T06:03:42.695" v="748" actId="1076"/>
          <ac:picMkLst>
            <pc:docMk/>
            <pc:sldMk cId="2028070550" sldId="1453"/>
            <ac:picMk id="4" creationId="{4E6B4EA4-E52C-4B22-8F95-9FF7B2895FCA}"/>
          </ac:picMkLst>
        </pc:picChg>
        <pc:picChg chg="del">
          <ac:chgData name="张 智" userId="36bdf691fd3510be" providerId="LiveId" clId="{938609BB-EA08-469A-8756-DB1390A1A5B3}" dt="2023-09-07T06:03:25.532" v="745" actId="478"/>
          <ac:picMkLst>
            <pc:docMk/>
            <pc:sldMk cId="2028070550" sldId="1453"/>
            <ac:picMk id="5" creationId="{EFD637C2-625C-4670-9657-974A2802C64C}"/>
          </ac:picMkLst>
        </pc:picChg>
      </pc:sldChg>
      <pc:sldChg chg="modSp add del mod modNotesTx">
        <pc:chgData name="张 智" userId="36bdf691fd3510be" providerId="LiveId" clId="{938609BB-EA08-469A-8756-DB1390A1A5B3}" dt="2023-09-07T14:02:18.959" v="2766" actId="2696"/>
        <pc:sldMkLst>
          <pc:docMk/>
          <pc:sldMk cId="2923304846" sldId="1454"/>
        </pc:sldMkLst>
        <pc:spChg chg="mod">
          <ac:chgData name="张 智" userId="36bdf691fd3510be" providerId="LiveId" clId="{938609BB-EA08-469A-8756-DB1390A1A5B3}" dt="2023-09-07T12:17:23.950" v="2050" actId="21"/>
          <ac:spMkLst>
            <pc:docMk/>
            <pc:sldMk cId="2923304846" sldId="1454"/>
            <ac:spMk id="8" creationId="{42F06DDE-EED3-4EA8-BF84-1D3C35DFAAB9}"/>
          </ac:spMkLst>
        </pc:spChg>
      </pc:sldChg>
      <pc:sldChg chg="modSp add del mod modNotesTx">
        <pc:chgData name="张 智" userId="36bdf691fd3510be" providerId="LiveId" clId="{938609BB-EA08-469A-8756-DB1390A1A5B3}" dt="2023-09-07T14:53:59.806" v="3718" actId="47"/>
        <pc:sldMkLst>
          <pc:docMk/>
          <pc:sldMk cId="21442799" sldId="1455"/>
        </pc:sldMkLst>
        <pc:spChg chg="mod">
          <ac:chgData name="张 智" userId="36bdf691fd3510be" providerId="LiveId" clId="{938609BB-EA08-469A-8756-DB1390A1A5B3}" dt="2023-09-07T09:08:35.386" v="1925" actId="20577"/>
          <ac:spMkLst>
            <pc:docMk/>
            <pc:sldMk cId="21442799" sldId="1455"/>
            <ac:spMk id="8" creationId="{42F06DDE-EED3-4EA8-BF84-1D3C35DFAAB9}"/>
          </ac:spMkLst>
        </pc:spChg>
      </pc:sldChg>
      <pc:sldChg chg="addSp delSp modSp add del mod">
        <pc:chgData name="张 智" userId="36bdf691fd3510be" providerId="LiveId" clId="{938609BB-EA08-469A-8756-DB1390A1A5B3}" dt="2023-09-07T14:01:26.240" v="2735" actId="47"/>
        <pc:sldMkLst>
          <pc:docMk/>
          <pc:sldMk cId="2160890632" sldId="1456"/>
        </pc:sldMkLst>
        <pc:picChg chg="add del mod">
          <ac:chgData name="张 智" userId="36bdf691fd3510be" providerId="LiveId" clId="{938609BB-EA08-469A-8756-DB1390A1A5B3}" dt="2023-09-07T13:57:52.399" v="2722" actId="478"/>
          <ac:picMkLst>
            <pc:docMk/>
            <pc:sldMk cId="2160890632" sldId="1456"/>
            <ac:picMk id="4" creationId="{1270A6C6-40DE-4AD2-ADBA-3CC5AA15B606}"/>
          </ac:picMkLst>
        </pc:picChg>
      </pc:sldChg>
      <pc:sldChg chg="delSp modSp add mod ord modNotesTx">
        <pc:chgData name="张 智" userId="36bdf691fd3510be" providerId="LiveId" clId="{938609BB-EA08-469A-8756-DB1390A1A5B3}" dt="2023-09-26T03:18:29.551" v="27240" actId="20577"/>
        <pc:sldMkLst>
          <pc:docMk/>
          <pc:sldMk cId="3643989506" sldId="1457"/>
        </pc:sldMkLst>
        <pc:spChg chg="mod">
          <ac:chgData name="张 智" userId="36bdf691fd3510be" providerId="LiveId" clId="{938609BB-EA08-469A-8756-DB1390A1A5B3}" dt="2023-09-26T03:17:45.363" v="27111" actId="1076"/>
          <ac:spMkLst>
            <pc:docMk/>
            <pc:sldMk cId="3643989506" sldId="1457"/>
            <ac:spMk id="2" creationId="{00000000-0000-0000-0000-000000000000}"/>
          </ac:spMkLst>
        </pc:spChg>
        <pc:spChg chg="del">
          <ac:chgData name="张 智" userId="36bdf691fd3510be" providerId="LiveId" clId="{938609BB-EA08-469A-8756-DB1390A1A5B3}" dt="2023-09-07T12:16:59.074" v="2047" actId="478"/>
          <ac:spMkLst>
            <pc:docMk/>
            <pc:sldMk cId="3643989506" sldId="1457"/>
            <ac:spMk id="7" creationId="{46E6EAC3-0857-4822-9AC9-489078B55277}"/>
          </ac:spMkLst>
        </pc:spChg>
        <pc:spChg chg="mod">
          <ac:chgData name="张 智" userId="36bdf691fd3510be" providerId="LiveId" clId="{938609BB-EA08-469A-8756-DB1390A1A5B3}" dt="2023-09-26T03:17:51.460" v="27113" actId="14100"/>
          <ac:spMkLst>
            <pc:docMk/>
            <pc:sldMk cId="3643989506" sldId="1457"/>
            <ac:spMk id="8" creationId="{42F06DDE-EED3-4EA8-BF84-1D3C35DFAAB9}"/>
          </ac:spMkLst>
        </pc:spChg>
        <pc:spChg chg="del">
          <ac:chgData name="张 智" userId="36bdf691fd3510be" providerId="LiveId" clId="{938609BB-EA08-469A-8756-DB1390A1A5B3}" dt="2023-09-07T12:17:00.908" v="2048" actId="478"/>
          <ac:spMkLst>
            <pc:docMk/>
            <pc:sldMk cId="3643989506" sldId="1457"/>
            <ac:spMk id="9" creationId="{3FCFCF58-6A9C-45C2-AA04-8EB1859A844A}"/>
          </ac:spMkLst>
        </pc:spChg>
        <pc:picChg chg="del">
          <ac:chgData name="张 智" userId="36bdf691fd3510be" providerId="LiveId" clId="{938609BB-EA08-469A-8756-DB1390A1A5B3}" dt="2023-09-07T12:16:58.371" v="2046" actId="478"/>
          <ac:picMkLst>
            <pc:docMk/>
            <pc:sldMk cId="3643989506" sldId="1457"/>
            <ac:picMk id="5" creationId="{BCF53871-386B-45A1-9751-45DB7EB3784D}"/>
          </ac:picMkLst>
        </pc:picChg>
      </pc:sldChg>
      <pc:sldChg chg="addSp delSp modSp add mod modNotesTx">
        <pc:chgData name="张 智" userId="36bdf691fd3510be" providerId="LiveId" clId="{938609BB-EA08-469A-8756-DB1390A1A5B3}" dt="2023-09-25T04:26:45.355" v="17469" actId="20577"/>
        <pc:sldMkLst>
          <pc:docMk/>
          <pc:sldMk cId="2069411388" sldId="1458"/>
        </pc:sldMkLst>
        <pc:spChg chg="mod">
          <ac:chgData name="张 智" userId="36bdf691fd3510be" providerId="LiveId" clId="{938609BB-EA08-469A-8756-DB1390A1A5B3}" dt="2023-09-07T13:52:14.766" v="2384" actId="207"/>
          <ac:spMkLst>
            <pc:docMk/>
            <pc:sldMk cId="2069411388" sldId="1458"/>
            <ac:spMk id="7" creationId="{46E6EAC3-0857-4822-9AC9-489078B55277}"/>
          </ac:spMkLst>
        </pc:spChg>
        <pc:spChg chg="mod">
          <ac:chgData name="张 智" userId="36bdf691fd3510be" providerId="LiveId" clId="{938609BB-EA08-469A-8756-DB1390A1A5B3}" dt="2023-09-07T13:52:49.591" v="2425" actId="1036"/>
          <ac:spMkLst>
            <pc:docMk/>
            <pc:sldMk cId="2069411388" sldId="1458"/>
            <ac:spMk id="10" creationId="{1085BA37-1183-432F-A298-78CFA8B80D4E}"/>
          </ac:spMkLst>
        </pc:spChg>
        <pc:spChg chg="mod">
          <ac:chgData name="张 智" userId="36bdf691fd3510be" providerId="LiveId" clId="{938609BB-EA08-469A-8756-DB1390A1A5B3}" dt="2023-09-07T13:52:42.910" v="2407" actId="1037"/>
          <ac:spMkLst>
            <pc:docMk/>
            <pc:sldMk cId="2069411388" sldId="1458"/>
            <ac:spMk id="11" creationId="{501C5765-B391-4F64-906E-7CE596F1B528}"/>
          </ac:spMkLst>
        </pc:spChg>
        <pc:spChg chg="add mod">
          <ac:chgData name="张 智" userId="36bdf691fd3510be" providerId="LiveId" clId="{938609BB-EA08-469A-8756-DB1390A1A5B3}" dt="2023-09-07T13:52:34.461" v="2394" actId="1035"/>
          <ac:spMkLst>
            <pc:docMk/>
            <pc:sldMk cId="2069411388" sldId="1458"/>
            <ac:spMk id="12" creationId="{06A6B03C-CDEF-4E51-9F90-4C71B4282E40}"/>
          </ac:spMkLst>
        </pc:spChg>
        <pc:spChg chg="add mod">
          <ac:chgData name="张 智" userId="36bdf691fd3510be" providerId="LiveId" clId="{938609BB-EA08-469A-8756-DB1390A1A5B3}" dt="2023-09-07T13:56:15.559" v="2632" actId="1076"/>
          <ac:spMkLst>
            <pc:docMk/>
            <pc:sldMk cId="2069411388" sldId="1458"/>
            <ac:spMk id="13" creationId="{3A4B41AB-26FD-4ED6-8890-7159C362F7B3}"/>
          </ac:spMkLst>
        </pc:spChg>
        <pc:spChg chg="add del mod">
          <ac:chgData name="张 智" userId="36bdf691fd3510be" providerId="LiveId" clId="{938609BB-EA08-469A-8756-DB1390A1A5B3}" dt="2023-09-07T14:07:44.542" v="2967" actId="478"/>
          <ac:spMkLst>
            <pc:docMk/>
            <pc:sldMk cId="2069411388" sldId="1458"/>
            <ac:spMk id="15" creationId="{8F4C2E65-1CE0-46C1-AEF5-56ECE22B0A85}"/>
          </ac:spMkLst>
        </pc:spChg>
        <pc:spChg chg="add del mod">
          <ac:chgData name="张 智" userId="36bdf691fd3510be" providerId="LiveId" clId="{938609BB-EA08-469A-8756-DB1390A1A5B3}" dt="2023-09-07T14:07:53.183" v="2971" actId="478"/>
          <ac:spMkLst>
            <pc:docMk/>
            <pc:sldMk cId="2069411388" sldId="1458"/>
            <ac:spMk id="16" creationId="{D313E85C-8FE1-4080-AD9F-80067DBE2A51}"/>
          </ac:spMkLst>
        </pc:spChg>
        <pc:picChg chg="del">
          <ac:chgData name="张 智" userId="36bdf691fd3510be" providerId="LiveId" clId="{938609BB-EA08-469A-8756-DB1390A1A5B3}" dt="2023-09-07T13:50:24.560" v="2347" actId="478"/>
          <ac:picMkLst>
            <pc:docMk/>
            <pc:sldMk cId="2069411388" sldId="1458"/>
            <ac:picMk id="5" creationId="{BCF53871-386B-45A1-9751-45DB7EB3784D}"/>
          </ac:picMkLst>
        </pc:picChg>
        <pc:picChg chg="add del mod ord">
          <ac:chgData name="张 智" userId="36bdf691fd3510be" providerId="LiveId" clId="{938609BB-EA08-469A-8756-DB1390A1A5B3}" dt="2023-09-07T14:07:50.114" v="2970" actId="478"/>
          <ac:picMkLst>
            <pc:docMk/>
            <pc:sldMk cId="2069411388" sldId="1458"/>
            <ac:picMk id="14" creationId="{1B13EE18-8A7A-4ADA-88E2-07A8E830D3D5}"/>
          </ac:picMkLst>
        </pc:picChg>
      </pc:sldChg>
      <pc:sldChg chg="addSp delSp modSp add mod modNotesTx">
        <pc:chgData name="张 智" userId="36bdf691fd3510be" providerId="LiveId" clId="{938609BB-EA08-469A-8756-DB1390A1A5B3}" dt="2023-09-25T04:42:36.564" v="17907" actId="20577"/>
        <pc:sldMkLst>
          <pc:docMk/>
          <pc:sldMk cId="3566038183" sldId="1459"/>
        </pc:sldMkLst>
        <pc:spChg chg="del mod">
          <ac:chgData name="张 智" userId="36bdf691fd3510be" providerId="LiveId" clId="{938609BB-EA08-469A-8756-DB1390A1A5B3}" dt="2023-09-07T14:37:54.490" v="3434" actId="478"/>
          <ac:spMkLst>
            <pc:docMk/>
            <pc:sldMk cId="3566038183" sldId="1459"/>
            <ac:spMk id="2" creationId="{00000000-0000-0000-0000-000000000000}"/>
          </ac:spMkLst>
        </pc:spChg>
        <pc:spChg chg="add del mod">
          <ac:chgData name="张 智" userId="36bdf691fd3510be" providerId="LiveId" clId="{938609BB-EA08-469A-8756-DB1390A1A5B3}" dt="2023-09-07T14:41:42.046" v="3595" actId="478"/>
          <ac:spMkLst>
            <pc:docMk/>
            <pc:sldMk cId="3566038183" sldId="1459"/>
            <ac:spMk id="7" creationId="{59FC2EC5-4FB7-4858-AEF7-50D449E70063}"/>
          </ac:spMkLst>
        </pc:spChg>
        <pc:spChg chg="mod">
          <ac:chgData name="张 智" userId="36bdf691fd3510be" providerId="LiveId" clId="{938609BB-EA08-469A-8756-DB1390A1A5B3}" dt="2023-09-25T04:40:37.855" v="17678" actId="1076"/>
          <ac:spMkLst>
            <pc:docMk/>
            <pc:sldMk cId="3566038183" sldId="1459"/>
            <ac:spMk id="8" creationId="{42F06DDE-EED3-4EA8-BF84-1D3C35DFAAB9}"/>
          </ac:spMkLst>
        </pc:spChg>
        <pc:spChg chg="add del mod">
          <ac:chgData name="张 智" userId="36bdf691fd3510be" providerId="LiveId" clId="{938609BB-EA08-469A-8756-DB1390A1A5B3}" dt="2023-09-07T14:48:04.489" v="3611" actId="478"/>
          <ac:spMkLst>
            <pc:docMk/>
            <pc:sldMk cId="3566038183" sldId="1459"/>
            <ac:spMk id="9" creationId="{1A92D1B8-C48E-496E-95FC-5310B2CC1958}"/>
          </ac:spMkLst>
        </pc:spChg>
        <pc:picChg chg="add del mod ord">
          <ac:chgData name="张 智" userId="36bdf691fd3510be" providerId="LiveId" clId="{938609BB-EA08-469A-8756-DB1390A1A5B3}" dt="2023-09-07T14:46:43.050" v="3603" actId="478"/>
          <ac:picMkLst>
            <pc:docMk/>
            <pc:sldMk cId="3566038183" sldId="1459"/>
            <ac:picMk id="4" creationId="{F0384C25-82BD-4C3C-9098-F39988BC1299}"/>
          </ac:picMkLst>
        </pc:picChg>
        <pc:picChg chg="add del mod">
          <ac:chgData name="张 智" userId="36bdf691fd3510be" providerId="LiveId" clId="{938609BB-EA08-469A-8756-DB1390A1A5B3}" dt="2023-09-07T15:12:41.094" v="3748" actId="478"/>
          <ac:picMkLst>
            <pc:docMk/>
            <pc:sldMk cId="3566038183" sldId="1459"/>
            <ac:picMk id="1026" creationId="{919AA4EA-1E49-4BA4-9CE2-6F2D7C21111C}"/>
          </ac:picMkLst>
        </pc:picChg>
      </pc:sldChg>
      <pc:sldChg chg="addSp modSp add mod">
        <pc:chgData name="张 智" userId="36bdf691fd3510be" providerId="LiveId" clId="{938609BB-EA08-469A-8756-DB1390A1A5B3}" dt="2023-09-25T04:36:53.537" v="17650" actId="20577"/>
        <pc:sldMkLst>
          <pc:docMk/>
          <pc:sldMk cId="3973952771" sldId="1460"/>
        </pc:sldMkLst>
        <pc:spChg chg="mod">
          <ac:chgData name="张 智" userId="36bdf691fd3510be" providerId="LiveId" clId="{938609BB-EA08-469A-8756-DB1390A1A5B3}" dt="2023-09-07T14:04:27.847" v="2784" actId="20577"/>
          <ac:spMkLst>
            <pc:docMk/>
            <pc:sldMk cId="3973952771" sldId="1460"/>
            <ac:spMk id="2" creationId="{00000000-0000-0000-0000-000000000000}"/>
          </ac:spMkLst>
        </pc:spChg>
        <pc:spChg chg="add mod">
          <ac:chgData name="张 智" userId="36bdf691fd3510be" providerId="LiveId" clId="{938609BB-EA08-469A-8756-DB1390A1A5B3}" dt="2023-09-25T04:36:53.537" v="17650" actId="20577"/>
          <ac:spMkLst>
            <pc:docMk/>
            <pc:sldMk cId="3973952771" sldId="1460"/>
            <ac:spMk id="4" creationId="{CF95044B-AB2B-4670-B36B-175202EB8BA3}"/>
          </ac:spMkLst>
        </pc:spChg>
        <pc:spChg chg="add mod">
          <ac:chgData name="张 智" userId="36bdf691fd3510be" providerId="LiveId" clId="{938609BB-EA08-469A-8756-DB1390A1A5B3}" dt="2023-09-25T04:34:55.240" v="17556" actId="20577"/>
          <ac:spMkLst>
            <pc:docMk/>
            <pc:sldMk cId="3973952771" sldId="1460"/>
            <ac:spMk id="5" creationId="{A39C6FAE-B96F-4E37-9504-90BE46553028}"/>
          </ac:spMkLst>
        </pc:spChg>
        <pc:spChg chg="mod">
          <ac:chgData name="张 智" userId="36bdf691fd3510be" providerId="LiveId" clId="{938609BB-EA08-469A-8756-DB1390A1A5B3}" dt="2023-09-25T04:32:05.348" v="17545" actId="20577"/>
          <ac:spMkLst>
            <pc:docMk/>
            <pc:sldMk cId="3973952771" sldId="1460"/>
            <ac:spMk id="8" creationId="{42F06DDE-EED3-4EA8-BF84-1D3C35DFAAB9}"/>
          </ac:spMkLst>
        </pc:spChg>
      </pc:sldChg>
      <pc:sldChg chg="addSp modSp add mod modNotesTx">
        <pc:chgData name="张 智" userId="36bdf691fd3510be" providerId="LiveId" clId="{938609BB-EA08-469A-8756-DB1390A1A5B3}" dt="2023-09-25T04:33:07.545" v="17546" actId="20577"/>
        <pc:sldMkLst>
          <pc:docMk/>
          <pc:sldMk cId="1400846388" sldId="1461"/>
        </pc:sldMkLst>
        <pc:spChg chg="add mod">
          <ac:chgData name="张 智" userId="36bdf691fd3510be" providerId="LiveId" clId="{938609BB-EA08-469A-8756-DB1390A1A5B3}" dt="2023-09-25T04:28:25.645" v="17495" actId="1037"/>
          <ac:spMkLst>
            <pc:docMk/>
            <pc:sldMk cId="1400846388" sldId="1461"/>
            <ac:spMk id="17" creationId="{20CA6967-92D3-4702-99B5-6CFD3D32D03A}"/>
          </ac:spMkLst>
        </pc:spChg>
      </pc:sldChg>
      <pc:sldChg chg="addSp delSp modSp add mod modNotesTx">
        <pc:chgData name="张 智" userId="36bdf691fd3510be" providerId="LiveId" clId="{938609BB-EA08-469A-8756-DB1390A1A5B3}" dt="2023-09-26T03:27:03.771" v="27259" actId="20577"/>
        <pc:sldMkLst>
          <pc:docMk/>
          <pc:sldMk cId="2710046189" sldId="1462"/>
        </pc:sldMkLst>
        <pc:spChg chg="add del mod">
          <ac:chgData name="张 智" userId="36bdf691fd3510be" providerId="LiveId" clId="{938609BB-EA08-469A-8756-DB1390A1A5B3}" dt="2023-09-07T15:13:25.135" v="3759"/>
          <ac:spMkLst>
            <pc:docMk/>
            <pc:sldMk cId="2710046189" sldId="1462"/>
            <ac:spMk id="4" creationId="{D866D006-1F6F-4243-B3A5-EAB29D9FCE0F}"/>
          </ac:spMkLst>
        </pc:spChg>
        <pc:spChg chg="add mod">
          <ac:chgData name="张 智" userId="36bdf691fd3510be" providerId="LiveId" clId="{938609BB-EA08-469A-8756-DB1390A1A5B3}" dt="2023-09-26T03:27:03.771" v="27259" actId="20577"/>
          <ac:spMkLst>
            <pc:docMk/>
            <pc:sldMk cId="2710046189" sldId="1462"/>
            <ac:spMk id="5" creationId="{8D87BF51-11E8-4488-8196-FDD76027E03B}"/>
          </ac:spMkLst>
        </pc:spChg>
        <pc:spChg chg="add del">
          <ac:chgData name="张 智" userId="36bdf691fd3510be" providerId="LiveId" clId="{938609BB-EA08-469A-8756-DB1390A1A5B3}" dt="2023-09-25T05:19:03.741" v="18239" actId="478"/>
          <ac:spMkLst>
            <pc:docMk/>
            <pc:sldMk cId="2710046189" sldId="1462"/>
            <ac:spMk id="6" creationId="{91310097-D2D1-42D5-A8C8-15B481982891}"/>
          </ac:spMkLst>
        </pc:spChg>
        <pc:spChg chg="mod">
          <ac:chgData name="张 智" userId="36bdf691fd3510be" providerId="LiveId" clId="{938609BB-EA08-469A-8756-DB1390A1A5B3}" dt="2023-09-25T04:44:05.361" v="17911" actId="20577"/>
          <ac:spMkLst>
            <pc:docMk/>
            <pc:sldMk cId="2710046189" sldId="1462"/>
            <ac:spMk id="8" creationId="{42F06DDE-EED3-4EA8-BF84-1D3C35DFAAB9}"/>
          </ac:spMkLst>
        </pc:spChg>
        <pc:picChg chg="mod">
          <ac:chgData name="张 智" userId="36bdf691fd3510be" providerId="LiveId" clId="{938609BB-EA08-469A-8756-DB1390A1A5B3}" dt="2023-09-07T15:20:06.473" v="3882" actId="14100"/>
          <ac:picMkLst>
            <pc:docMk/>
            <pc:sldMk cId="2710046189" sldId="1462"/>
            <ac:picMk id="1026" creationId="{919AA4EA-1E49-4BA4-9CE2-6F2D7C21111C}"/>
          </ac:picMkLst>
        </pc:picChg>
      </pc:sldChg>
      <pc:sldChg chg="modSp add mod modNotesTx">
        <pc:chgData name="张 智" userId="36bdf691fd3510be" providerId="LiveId" clId="{938609BB-EA08-469A-8756-DB1390A1A5B3}" dt="2023-09-25T05:26:54.634" v="18915" actId="20577"/>
        <pc:sldMkLst>
          <pc:docMk/>
          <pc:sldMk cId="3613749168" sldId="1463"/>
        </pc:sldMkLst>
        <pc:spChg chg="mod">
          <ac:chgData name="张 智" userId="36bdf691fd3510be" providerId="LiveId" clId="{938609BB-EA08-469A-8756-DB1390A1A5B3}" dt="2023-09-07T15:34:15.412" v="4535" actId="20577"/>
          <ac:spMkLst>
            <pc:docMk/>
            <pc:sldMk cId="3613749168" sldId="1463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25T04:44:11.132" v="17913" actId="20577"/>
          <ac:spMkLst>
            <pc:docMk/>
            <pc:sldMk cId="3613749168" sldId="1463"/>
            <ac:spMk id="8" creationId="{42F06DDE-EED3-4EA8-BF84-1D3C35DFAAB9}"/>
          </ac:spMkLst>
        </pc:spChg>
      </pc:sldChg>
      <pc:sldChg chg="modSp add mod modNotesTx">
        <pc:chgData name="张 智" userId="36bdf691fd3510be" providerId="LiveId" clId="{938609BB-EA08-469A-8756-DB1390A1A5B3}" dt="2023-09-25T05:32:08.291" v="18949"/>
        <pc:sldMkLst>
          <pc:docMk/>
          <pc:sldMk cId="3623171788" sldId="1464"/>
        </pc:sldMkLst>
        <pc:spChg chg="mod">
          <ac:chgData name="张 智" userId="36bdf691fd3510be" providerId="LiveId" clId="{938609BB-EA08-469A-8756-DB1390A1A5B3}" dt="2023-09-25T05:30:41.282" v="18947" actId="14100"/>
          <ac:spMkLst>
            <pc:docMk/>
            <pc:sldMk cId="3623171788" sldId="1464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25T04:44:15.632" v="17915" actId="20577"/>
          <ac:spMkLst>
            <pc:docMk/>
            <pc:sldMk cId="3623171788" sldId="1464"/>
            <ac:spMk id="8" creationId="{42F06DDE-EED3-4EA8-BF84-1D3C35DFAAB9}"/>
          </ac:spMkLst>
        </pc:spChg>
        <pc:picChg chg="mod">
          <ac:chgData name="张 智" userId="36bdf691fd3510be" providerId="LiveId" clId="{938609BB-EA08-469A-8756-DB1390A1A5B3}" dt="2023-09-07T15:33:14.489" v="4488" actId="14100"/>
          <ac:picMkLst>
            <pc:docMk/>
            <pc:sldMk cId="3623171788" sldId="1464"/>
            <ac:picMk id="1026" creationId="{919AA4EA-1E49-4BA4-9CE2-6F2D7C21111C}"/>
          </ac:picMkLst>
        </pc:picChg>
      </pc:sldChg>
      <pc:sldChg chg="modSp add mod modNotesTx">
        <pc:chgData name="张 智" userId="36bdf691fd3510be" providerId="LiveId" clId="{938609BB-EA08-469A-8756-DB1390A1A5B3}" dt="2023-09-26T03:32:01.332" v="27411" actId="20577"/>
        <pc:sldMkLst>
          <pc:docMk/>
          <pc:sldMk cId="3321208665" sldId="1465"/>
        </pc:sldMkLst>
        <pc:spChg chg="mod">
          <ac:chgData name="张 智" userId="36bdf691fd3510be" providerId="LiveId" clId="{938609BB-EA08-469A-8756-DB1390A1A5B3}" dt="2023-09-07T15:39:31.688" v="4632" actId="14100"/>
          <ac:spMkLst>
            <pc:docMk/>
            <pc:sldMk cId="3321208665" sldId="1465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25T04:44:22.021" v="17919" actId="20577"/>
          <ac:spMkLst>
            <pc:docMk/>
            <pc:sldMk cId="3321208665" sldId="1465"/>
            <ac:spMk id="8" creationId="{42F06DDE-EED3-4EA8-BF84-1D3C35DFAAB9}"/>
          </ac:spMkLst>
        </pc:spChg>
      </pc:sldChg>
      <pc:sldChg chg="addSp delSp modSp add del mod setBg modNotes modNotesTx">
        <pc:chgData name="张 智" userId="36bdf691fd3510be" providerId="LiveId" clId="{938609BB-EA08-469A-8756-DB1390A1A5B3}" dt="2023-09-26T03:37:28.392" v="27559" actId="20577"/>
        <pc:sldMkLst>
          <pc:docMk/>
          <pc:sldMk cId="3266059179" sldId="1466"/>
        </pc:sldMkLst>
        <pc:spChg chg="add del">
          <ac:chgData name="张 智" userId="36bdf691fd3510be" providerId="LiveId" clId="{938609BB-EA08-469A-8756-DB1390A1A5B3}" dt="2023-09-07T15:43:10.266" v="4810"/>
          <ac:spMkLst>
            <pc:docMk/>
            <pc:sldMk cId="3266059179" sldId="1466"/>
            <ac:spMk id="2" creationId="{9EB03734-4722-4189-B92E-B67229AC5CAE}"/>
          </ac:spMkLst>
        </pc:spChg>
        <pc:spChg chg="add del">
          <ac:chgData name="张 智" userId="36bdf691fd3510be" providerId="LiveId" clId="{938609BB-EA08-469A-8756-DB1390A1A5B3}" dt="2023-09-10T14:17:51.714" v="5024"/>
          <ac:spMkLst>
            <pc:docMk/>
            <pc:sldMk cId="3266059179" sldId="1466"/>
            <ac:spMk id="2" creationId="{A9F0F968-6CAE-438C-8B3F-4AC71AB2C632}"/>
          </ac:spMkLst>
        </pc:spChg>
        <pc:spChg chg="add del">
          <ac:chgData name="张 智" userId="36bdf691fd3510be" providerId="LiveId" clId="{938609BB-EA08-469A-8756-DB1390A1A5B3}" dt="2023-09-07T15:43:19.974" v="4814"/>
          <ac:spMkLst>
            <pc:docMk/>
            <pc:sldMk cId="3266059179" sldId="1466"/>
            <ac:spMk id="3" creationId="{8182E589-092D-4193-8E60-4E4BB8A26D95}"/>
          </ac:spMkLst>
        </pc:spChg>
        <pc:spChg chg="add del">
          <ac:chgData name="张 智" userId="36bdf691fd3510be" providerId="LiveId" clId="{938609BB-EA08-469A-8756-DB1390A1A5B3}" dt="2023-09-10T14:17:54.505" v="5026"/>
          <ac:spMkLst>
            <pc:docMk/>
            <pc:sldMk cId="3266059179" sldId="1466"/>
            <ac:spMk id="3" creationId="{8904E72E-5619-47E0-A711-C6AF81D079A9}"/>
          </ac:spMkLst>
        </pc:spChg>
        <pc:spChg chg="mod">
          <ac:chgData name="张 智" userId="36bdf691fd3510be" providerId="LiveId" clId="{938609BB-EA08-469A-8756-DB1390A1A5B3}" dt="2023-09-07T15:42:19.656" v="4776" actId="14100"/>
          <ac:spMkLst>
            <pc:docMk/>
            <pc:sldMk cId="3266059179" sldId="1466"/>
            <ac:spMk id="5" creationId="{8D87BF51-11E8-4488-8196-FDD76027E03B}"/>
          </ac:spMkLst>
        </pc:spChg>
        <pc:spChg chg="add mod">
          <ac:chgData name="张 智" userId="36bdf691fd3510be" providerId="LiveId" clId="{938609BB-EA08-469A-8756-DB1390A1A5B3}" dt="2023-09-26T02:42:08.637" v="26875"/>
          <ac:spMkLst>
            <pc:docMk/>
            <pc:sldMk cId="3266059179" sldId="1466"/>
            <ac:spMk id="6" creationId="{B2FFB231-BD71-49E7-8FDE-300DD980193A}"/>
          </ac:spMkLst>
        </pc:spChg>
        <pc:spChg chg="add mod">
          <ac:chgData name="张 智" userId="36bdf691fd3510be" providerId="LiveId" clId="{938609BB-EA08-469A-8756-DB1390A1A5B3}" dt="2023-09-10T14:28:23.107" v="5166" actId="20577"/>
          <ac:spMkLst>
            <pc:docMk/>
            <pc:sldMk cId="3266059179" sldId="1466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07T15:41:00.564" v="4723" actId="20577"/>
          <ac:spMkLst>
            <pc:docMk/>
            <pc:sldMk cId="3266059179" sldId="1466"/>
            <ac:spMk id="8" creationId="{42F06DDE-EED3-4EA8-BF84-1D3C35DFAAB9}"/>
          </ac:spMkLst>
        </pc:spChg>
        <pc:picChg chg="del">
          <ac:chgData name="张 智" userId="36bdf691fd3510be" providerId="LiveId" clId="{938609BB-EA08-469A-8756-DB1390A1A5B3}" dt="2023-09-07T15:41:04.952" v="4724" actId="478"/>
          <ac:picMkLst>
            <pc:docMk/>
            <pc:sldMk cId="3266059179" sldId="1466"/>
            <ac:picMk id="1026" creationId="{919AA4EA-1E49-4BA4-9CE2-6F2D7C21111C}"/>
          </ac:picMkLst>
        </pc:picChg>
      </pc:sldChg>
      <pc:sldChg chg="addSp delSp modSp add mod setBg modNotes modNotesTx">
        <pc:chgData name="张 智" userId="36bdf691fd3510be" providerId="LiveId" clId="{938609BB-EA08-469A-8756-DB1390A1A5B3}" dt="2023-09-26T03:40:18.753" v="27641" actId="20577"/>
        <pc:sldMkLst>
          <pc:docMk/>
          <pc:sldMk cId="3617092208" sldId="1467"/>
        </pc:sldMkLst>
        <pc:spChg chg="add del">
          <ac:chgData name="张 智" userId="36bdf691fd3510be" providerId="LiveId" clId="{938609BB-EA08-469A-8756-DB1390A1A5B3}" dt="2023-09-10T15:01:25.578" v="5753"/>
          <ac:spMkLst>
            <pc:docMk/>
            <pc:sldMk cId="3617092208" sldId="1467"/>
            <ac:spMk id="2" creationId="{B93E5E2F-72CB-45B3-9521-31A59F096632}"/>
          </ac:spMkLst>
        </pc:spChg>
        <pc:spChg chg="mod">
          <ac:chgData name="张 智" userId="36bdf691fd3510be" providerId="LiveId" clId="{938609BB-EA08-469A-8756-DB1390A1A5B3}" dt="2023-09-10T15:04:27.063" v="5840" actId="20577"/>
          <ac:spMkLst>
            <pc:docMk/>
            <pc:sldMk cId="3617092208" sldId="1467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21T05:46:36.898" v="7597" actId="108"/>
          <ac:spMkLst>
            <pc:docMk/>
            <pc:sldMk cId="3617092208" sldId="1467"/>
            <ac:spMk id="6" creationId="{B2FFB231-BD71-49E7-8FDE-300DD980193A}"/>
          </ac:spMkLst>
        </pc:spChg>
        <pc:spChg chg="mod">
          <ac:chgData name="张 智" userId="36bdf691fd3510be" providerId="LiveId" clId="{938609BB-EA08-469A-8756-DB1390A1A5B3}" dt="2023-09-10T15:04:02.538" v="5826" actId="20577"/>
          <ac:spMkLst>
            <pc:docMk/>
            <pc:sldMk cId="3617092208" sldId="1467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10T15:01:02.676" v="5740" actId="20577"/>
          <ac:spMkLst>
            <pc:docMk/>
            <pc:sldMk cId="3617092208" sldId="1467"/>
            <ac:spMk id="8" creationId="{42F06DDE-EED3-4EA8-BF84-1D3C35DFAAB9}"/>
          </ac:spMkLst>
        </pc:spChg>
      </pc:sldChg>
      <pc:sldChg chg="addSp delSp modSp add mod setBg modNotes modNotesTx">
        <pc:chgData name="张 智" userId="36bdf691fd3510be" providerId="LiveId" clId="{938609BB-EA08-469A-8756-DB1390A1A5B3}" dt="2023-09-26T03:52:00.263" v="27821" actId="20577"/>
        <pc:sldMkLst>
          <pc:docMk/>
          <pc:sldMk cId="4229854022" sldId="1468"/>
        </pc:sldMkLst>
        <pc:spChg chg="add del">
          <ac:chgData name="张 智" userId="36bdf691fd3510be" providerId="LiveId" clId="{938609BB-EA08-469A-8756-DB1390A1A5B3}" dt="2023-09-10T15:16:24.302" v="6301"/>
          <ac:spMkLst>
            <pc:docMk/>
            <pc:sldMk cId="4229854022" sldId="1468"/>
            <ac:spMk id="2" creationId="{2BA18CBC-5FFD-486D-A23D-80AB966E749C}"/>
          </ac:spMkLst>
        </pc:spChg>
        <pc:spChg chg="mod">
          <ac:chgData name="张 智" userId="36bdf691fd3510be" providerId="LiveId" clId="{938609BB-EA08-469A-8756-DB1390A1A5B3}" dt="2023-09-10T15:15:13.341" v="6264" actId="20577"/>
          <ac:spMkLst>
            <pc:docMk/>
            <pc:sldMk cId="4229854022" sldId="1468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26T03:48:05.586" v="27681" actId="1076"/>
          <ac:spMkLst>
            <pc:docMk/>
            <pc:sldMk cId="4229854022" sldId="1468"/>
            <ac:spMk id="6" creationId="{B2FFB231-BD71-49E7-8FDE-300DD980193A}"/>
          </ac:spMkLst>
        </pc:spChg>
        <pc:spChg chg="mod">
          <ac:chgData name="张 智" userId="36bdf691fd3510be" providerId="LiveId" clId="{938609BB-EA08-469A-8756-DB1390A1A5B3}" dt="2023-09-24T14:10:35.748" v="14258" actId="20577"/>
          <ac:spMkLst>
            <pc:docMk/>
            <pc:sldMk cId="4229854022" sldId="1468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10T15:15:35.474" v="6299" actId="20577"/>
          <ac:spMkLst>
            <pc:docMk/>
            <pc:sldMk cId="4229854022" sldId="1468"/>
            <ac:spMk id="8" creationId="{42F06DDE-EED3-4EA8-BF84-1D3C35DFAAB9}"/>
          </ac:spMkLst>
        </pc:spChg>
      </pc:sldChg>
      <pc:sldChg chg="addSp delSp modSp add mod modNotes modNotesTx">
        <pc:chgData name="张 智" userId="36bdf691fd3510be" providerId="LiveId" clId="{938609BB-EA08-469A-8756-DB1390A1A5B3}" dt="2023-09-26T03:47:27.310" v="27677" actId="20577"/>
        <pc:sldMkLst>
          <pc:docMk/>
          <pc:sldMk cId="227279578" sldId="1469"/>
        </pc:sldMkLst>
        <pc:spChg chg="del">
          <ac:chgData name="张 智" userId="36bdf691fd3510be" providerId="LiveId" clId="{938609BB-EA08-469A-8756-DB1390A1A5B3}" dt="2023-09-11T05:25:14.656" v="6619" actId="478"/>
          <ac:spMkLst>
            <pc:docMk/>
            <pc:sldMk cId="227279578" sldId="1469"/>
            <ac:spMk id="5" creationId="{8D87BF51-11E8-4488-8196-FDD76027E03B}"/>
          </ac:spMkLst>
        </pc:spChg>
        <pc:spChg chg="mod">
          <ac:chgData name="张 智" userId="36bdf691fd3510be" providerId="LiveId" clId="{938609BB-EA08-469A-8756-DB1390A1A5B3}" dt="2023-09-21T05:49:47.462" v="7652" actId="20577"/>
          <ac:spMkLst>
            <pc:docMk/>
            <pc:sldMk cId="227279578" sldId="1469"/>
            <ac:spMk id="6" creationId="{B2FFB231-BD71-49E7-8FDE-300DD980193A}"/>
          </ac:spMkLst>
        </pc:spChg>
        <pc:spChg chg="mod">
          <ac:chgData name="张 智" userId="36bdf691fd3510be" providerId="LiveId" clId="{938609BB-EA08-469A-8756-DB1390A1A5B3}" dt="2023-09-21T05:48:10.768" v="7619" actId="20577"/>
          <ac:spMkLst>
            <pc:docMk/>
            <pc:sldMk cId="227279578" sldId="1469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26T03:47:27.310" v="27677" actId="20577"/>
          <ac:spMkLst>
            <pc:docMk/>
            <pc:sldMk cId="227279578" sldId="1469"/>
            <ac:spMk id="8" creationId="{42F06DDE-EED3-4EA8-BF84-1D3C35DFAAB9}"/>
          </ac:spMkLst>
        </pc:spChg>
        <pc:picChg chg="add del">
          <ac:chgData name="张 智" userId="36bdf691fd3510be" providerId="LiveId" clId="{938609BB-EA08-469A-8756-DB1390A1A5B3}" dt="2023-09-11T05:45:17.762" v="6887" actId="478"/>
          <ac:picMkLst>
            <pc:docMk/>
            <pc:sldMk cId="227279578" sldId="1469"/>
            <ac:picMk id="3" creationId="{61AF13E4-B93B-44A5-8246-3F6C664F3A36}"/>
          </ac:picMkLst>
        </pc:picChg>
      </pc:sldChg>
      <pc:sldChg chg="addSp delSp modSp add mod modNotesTx">
        <pc:chgData name="张 智" userId="36bdf691fd3510be" providerId="LiveId" clId="{938609BB-EA08-469A-8756-DB1390A1A5B3}" dt="2023-09-26T03:47:37.541" v="27679" actId="20577"/>
        <pc:sldMkLst>
          <pc:docMk/>
          <pc:sldMk cId="3808283433" sldId="1470"/>
        </pc:sldMkLst>
        <pc:spChg chg="del">
          <ac:chgData name="张 智" userId="36bdf691fd3510be" providerId="LiveId" clId="{938609BB-EA08-469A-8756-DB1390A1A5B3}" dt="2023-09-11T05:45:20.974" v="6888" actId="478"/>
          <ac:spMkLst>
            <pc:docMk/>
            <pc:sldMk cId="3808283433" sldId="1470"/>
            <ac:spMk id="6" creationId="{B2FFB231-BD71-49E7-8FDE-300DD980193A}"/>
          </ac:spMkLst>
        </pc:spChg>
        <pc:spChg chg="del">
          <ac:chgData name="张 智" userId="36bdf691fd3510be" providerId="LiveId" clId="{938609BB-EA08-469A-8756-DB1390A1A5B3}" dt="2023-09-11T05:45:23.365" v="6889" actId="478"/>
          <ac:spMkLst>
            <pc:docMk/>
            <pc:sldMk cId="3808283433" sldId="1470"/>
            <ac:spMk id="7" creationId="{F50ADC2D-D61B-43FC-8924-7E4600DCDB96}"/>
          </ac:spMkLst>
        </pc:spChg>
        <pc:spChg chg="mod">
          <ac:chgData name="张 智" userId="36bdf691fd3510be" providerId="LiveId" clId="{938609BB-EA08-469A-8756-DB1390A1A5B3}" dt="2023-09-26T03:47:37.541" v="27679" actId="20577"/>
          <ac:spMkLst>
            <pc:docMk/>
            <pc:sldMk cId="3808283433" sldId="1470"/>
            <ac:spMk id="8" creationId="{42F06DDE-EED3-4EA8-BF84-1D3C35DFAAB9}"/>
          </ac:spMkLst>
        </pc:spChg>
        <pc:picChg chg="del mod">
          <ac:chgData name="张 智" userId="36bdf691fd3510be" providerId="LiveId" clId="{938609BB-EA08-469A-8756-DB1390A1A5B3}" dt="2023-09-21T05:50:11.196" v="7653" actId="478"/>
          <ac:picMkLst>
            <pc:docMk/>
            <pc:sldMk cId="3808283433" sldId="1470"/>
            <ac:picMk id="3" creationId="{61AF13E4-B93B-44A5-8246-3F6C664F3A36}"/>
          </ac:picMkLst>
        </pc:picChg>
        <pc:picChg chg="add mod">
          <ac:chgData name="张 智" userId="36bdf691fd3510be" providerId="LiveId" clId="{938609BB-EA08-469A-8756-DB1390A1A5B3}" dt="2023-09-21T05:50:14.981" v="7656" actId="14100"/>
          <ac:picMkLst>
            <pc:docMk/>
            <pc:sldMk cId="3808283433" sldId="1470"/>
            <ac:picMk id="4" creationId="{8B73179B-319F-44BE-93F6-A260E1408117}"/>
          </ac:picMkLst>
        </pc:picChg>
      </pc:sldChg>
      <pc:sldChg chg="addSp delSp modSp add mod modNotesTx">
        <pc:chgData name="张 智" userId="36bdf691fd3510be" providerId="LiveId" clId="{938609BB-EA08-469A-8756-DB1390A1A5B3}" dt="2023-09-25T13:35:58.955" v="21751"/>
        <pc:sldMkLst>
          <pc:docMk/>
          <pc:sldMk cId="1519501089" sldId="1471"/>
        </pc:sldMkLst>
        <pc:spChg chg="del mod">
          <ac:chgData name="张 智" userId="36bdf691fd3510be" providerId="LiveId" clId="{938609BB-EA08-469A-8756-DB1390A1A5B3}" dt="2023-09-21T07:48:52.485" v="8179" actId="478"/>
          <ac:spMkLst>
            <pc:docMk/>
            <pc:sldMk cId="1519501089" sldId="1471"/>
            <ac:spMk id="4" creationId="{6F84A5C5-D00A-460B-9927-0A5A435023E1}"/>
          </ac:spMkLst>
        </pc:spChg>
        <pc:spChg chg="add del mod">
          <ac:chgData name="张 智" userId="36bdf691fd3510be" providerId="LiveId" clId="{938609BB-EA08-469A-8756-DB1390A1A5B3}" dt="2023-09-25T13:35:58.571" v="21750" actId="478"/>
          <ac:spMkLst>
            <pc:docMk/>
            <pc:sldMk cId="1519501089" sldId="1471"/>
            <ac:spMk id="5" creationId="{48532059-8A3C-41C8-9A51-AB179AE68DDD}"/>
          </ac:spMkLst>
        </pc:spChg>
        <pc:spChg chg="mod">
          <ac:chgData name="张 智" userId="36bdf691fd3510be" providerId="LiveId" clId="{938609BB-EA08-469A-8756-DB1390A1A5B3}" dt="2023-09-25T13:33:26.952" v="21567" actId="20577"/>
          <ac:spMkLst>
            <pc:docMk/>
            <pc:sldMk cId="1519501089" sldId="1471"/>
            <ac:spMk id="6" creationId="{DF7F3A4A-972E-42E7-BF2C-F92AC2B3FE3B}"/>
          </ac:spMkLst>
        </pc:spChg>
        <pc:spChg chg="add mod">
          <ac:chgData name="张 智" userId="36bdf691fd3510be" providerId="LiveId" clId="{938609BB-EA08-469A-8756-DB1390A1A5B3}" dt="2023-09-25T13:35:25.293" v="21741" actId="20577"/>
          <ac:spMkLst>
            <pc:docMk/>
            <pc:sldMk cId="1519501089" sldId="1471"/>
            <ac:spMk id="7" creationId="{52DD571E-52CA-42CC-8002-BBECAF2DA4C7}"/>
          </ac:spMkLst>
        </pc:spChg>
        <pc:spChg chg="add mod">
          <ac:chgData name="张 智" userId="36bdf691fd3510be" providerId="LiveId" clId="{938609BB-EA08-469A-8756-DB1390A1A5B3}" dt="2023-09-25T13:35:58.955" v="21751"/>
          <ac:spMkLst>
            <pc:docMk/>
            <pc:sldMk cId="1519501089" sldId="1471"/>
            <ac:spMk id="8" creationId="{EE444109-64D0-4792-B5E1-56766CBAB928}"/>
          </ac:spMkLst>
        </pc:spChg>
        <pc:spChg chg="del mod">
          <ac:chgData name="张 智" userId="36bdf691fd3510be" providerId="LiveId" clId="{938609BB-EA08-469A-8756-DB1390A1A5B3}" dt="2023-09-21T08:22:54.140" v="9437" actId="478"/>
          <ac:spMkLst>
            <pc:docMk/>
            <pc:sldMk cId="1519501089" sldId="1471"/>
            <ac:spMk id="9" creationId="{A117331E-C865-4E37-86D3-683EEB7F2695}"/>
          </ac:spMkLst>
        </pc:spChg>
      </pc:sldChg>
      <pc:sldChg chg="modSp add del mod">
        <pc:chgData name="张 智" userId="36bdf691fd3510be" providerId="LiveId" clId="{938609BB-EA08-469A-8756-DB1390A1A5B3}" dt="2023-09-21T07:47:39.112" v="8170" actId="2696"/>
        <pc:sldMkLst>
          <pc:docMk/>
          <pc:sldMk cId="3169479309" sldId="1471"/>
        </pc:sldMkLst>
        <pc:spChg chg="mod">
          <ac:chgData name="张 智" userId="36bdf691fd3510be" providerId="LiveId" clId="{938609BB-EA08-469A-8756-DB1390A1A5B3}" dt="2023-09-21T06:49:54.467" v="8013" actId="207"/>
          <ac:spMkLst>
            <pc:docMk/>
            <pc:sldMk cId="3169479309" sldId="1471"/>
            <ac:spMk id="6" creationId="{DF7F3A4A-972E-42E7-BF2C-F92AC2B3FE3B}"/>
          </ac:spMkLst>
        </pc:spChg>
      </pc:sldChg>
      <pc:sldChg chg="addSp delSp modSp add mod modNotesTx">
        <pc:chgData name="张 智" userId="36bdf691fd3510be" providerId="LiveId" clId="{938609BB-EA08-469A-8756-DB1390A1A5B3}" dt="2023-09-25T13:36:30.748" v="21769" actId="20577"/>
        <pc:sldMkLst>
          <pc:docMk/>
          <pc:sldMk cId="2750876800" sldId="1472"/>
        </pc:sldMkLst>
        <pc:spChg chg="del mod">
          <ac:chgData name="张 智" userId="36bdf691fd3510be" providerId="LiveId" clId="{938609BB-EA08-469A-8756-DB1390A1A5B3}" dt="2023-09-25T13:36:04.635" v="21753" actId="478"/>
          <ac:spMkLst>
            <pc:docMk/>
            <pc:sldMk cId="2750876800" sldId="1472"/>
            <ac:spMk id="4" creationId="{6F84A5C5-D00A-460B-9927-0A5A435023E1}"/>
          </ac:spMkLst>
        </pc:spChg>
        <pc:spChg chg="add del mod">
          <ac:chgData name="张 智" userId="36bdf691fd3510be" providerId="LiveId" clId="{938609BB-EA08-469A-8756-DB1390A1A5B3}" dt="2023-09-21T07:50:16.609" v="8204" actId="478"/>
          <ac:spMkLst>
            <pc:docMk/>
            <pc:sldMk cId="2750876800" sldId="1472"/>
            <ac:spMk id="5" creationId="{15B76DD6-0759-4CDC-9E5C-38C6701D5895}"/>
          </ac:spMkLst>
        </pc:spChg>
        <pc:spChg chg="add mod">
          <ac:chgData name="张 智" userId="36bdf691fd3510be" providerId="LiveId" clId="{938609BB-EA08-469A-8756-DB1390A1A5B3}" dt="2023-09-25T13:36:04.905" v="21754"/>
          <ac:spMkLst>
            <pc:docMk/>
            <pc:sldMk cId="2750876800" sldId="1472"/>
            <ac:spMk id="5" creationId="{5FE1B329-EFE1-477B-AADB-EF5003DF1455}"/>
          </ac:spMkLst>
        </pc:spChg>
        <pc:spChg chg="mod">
          <ac:chgData name="张 智" userId="36bdf691fd3510be" providerId="LiveId" clId="{938609BB-EA08-469A-8756-DB1390A1A5B3}" dt="2023-09-21T06:55:21.738" v="8156" actId="207"/>
          <ac:spMkLst>
            <pc:docMk/>
            <pc:sldMk cId="2750876800" sldId="1472"/>
            <ac:spMk id="6" creationId="{DF7F3A4A-972E-42E7-BF2C-F92AC2B3FE3B}"/>
          </ac:spMkLst>
        </pc:spChg>
        <pc:spChg chg="add mod">
          <ac:chgData name="张 智" userId="36bdf691fd3510be" providerId="LiveId" clId="{938609BB-EA08-469A-8756-DB1390A1A5B3}" dt="2023-09-25T13:35:42.023" v="21748" actId="20577"/>
          <ac:spMkLst>
            <pc:docMk/>
            <pc:sldMk cId="2750876800" sldId="1472"/>
            <ac:spMk id="7" creationId="{0B66FC84-AF3B-40AC-A3A9-93A34AA7830A}"/>
          </ac:spMkLst>
        </pc:spChg>
        <pc:spChg chg="del">
          <ac:chgData name="张 智" userId="36bdf691fd3510be" providerId="LiveId" clId="{938609BB-EA08-469A-8756-DB1390A1A5B3}" dt="2023-09-21T08:22:57.915" v="9439" actId="478"/>
          <ac:spMkLst>
            <pc:docMk/>
            <pc:sldMk cId="2750876800" sldId="1472"/>
            <ac:spMk id="9" creationId="{A117331E-C865-4E37-86D3-683EEB7F2695}"/>
          </ac:spMkLst>
        </pc:spChg>
        <pc:picChg chg="add del">
          <ac:chgData name="张 智" userId="36bdf691fd3510be" providerId="LiveId" clId="{938609BB-EA08-469A-8756-DB1390A1A5B3}" dt="2023-09-21T15:14:29.743" v="11335" actId="21"/>
          <ac:picMkLst>
            <pc:docMk/>
            <pc:sldMk cId="2750876800" sldId="1472"/>
            <ac:picMk id="3" creationId="{63DFD26D-19D7-4EA0-9CF7-FAC941A3205E}"/>
          </ac:picMkLst>
        </pc:picChg>
      </pc:sldChg>
      <pc:sldChg chg="addSp delSp modSp add mod modNotesTx">
        <pc:chgData name="张 智" userId="36bdf691fd3510be" providerId="LiveId" clId="{938609BB-EA08-469A-8756-DB1390A1A5B3}" dt="2023-09-26T03:58:45.603" v="27842" actId="20577"/>
        <pc:sldMkLst>
          <pc:docMk/>
          <pc:sldMk cId="1614850176" sldId="1473"/>
        </pc:sldMkLst>
        <pc:spChg chg="mod">
          <ac:chgData name="张 智" userId="36bdf691fd3510be" providerId="LiveId" clId="{938609BB-EA08-469A-8756-DB1390A1A5B3}" dt="2023-09-21T14:27:51.012" v="10630" actId="20577"/>
          <ac:spMkLst>
            <pc:docMk/>
            <pc:sldMk cId="1614850176" sldId="1473"/>
            <ac:spMk id="4" creationId="{6F84A5C5-D00A-460B-9927-0A5A435023E1}"/>
          </ac:spMkLst>
        </pc:spChg>
        <pc:spChg chg="add del mod">
          <ac:chgData name="张 智" userId="36bdf691fd3510be" providerId="LiveId" clId="{938609BB-EA08-469A-8756-DB1390A1A5B3}" dt="2023-09-21T07:50:10.798" v="8202"/>
          <ac:spMkLst>
            <pc:docMk/>
            <pc:sldMk cId="1614850176" sldId="1473"/>
            <ac:spMk id="5" creationId="{094E2C06-898B-4B3A-9171-C75E915A2E70}"/>
          </ac:spMkLst>
        </pc:spChg>
        <pc:spChg chg="mod">
          <ac:chgData name="张 智" userId="36bdf691fd3510be" providerId="LiveId" clId="{938609BB-EA08-469A-8756-DB1390A1A5B3}" dt="2023-09-26T03:55:58.451" v="27822" actId="403"/>
          <ac:spMkLst>
            <pc:docMk/>
            <pc:sldMk cId="1614850176" sldId="1473"/>
            <ac:spMk id="6" creationId="{DF7F3A4A-972E-42E7-BF2C-F92AC2B3FE3B}"/>
          </ac:spMkLst>
        </pc:spChg>
        <pc:spChg chg="add mod">
          <ac:chgData name="张 智" userId="36bdf691fd3510be" providerId="LiveId" clId="{938609BB-EA08-469A-8756-DB1390A1A5B3}" dt="2023-09-21T08:23:02.572" v="9442"/>
          <ac:spMkLst>
            <pc:docMk/>
            <pc:sldMk cId="1614850176" sldId="1473"/>
            <ac:spMk id="7" creationId="{6601A4C7-BA68-48AE-B501-18916123ED40}"/>
          </ac:spMkLst>
        </pc:spChg>
        <pc:spChg chg="del">
          <ac:chgData name="张 智" userId="36bdf691fd3510be" providerId="LiveId" clId="{938609BB-EA08-469A-8756-DB1390A1A5B3}" dt="2023-09-21T08:23:02.248" v="9441" actId="478"/>
          <ac:spMkLst>
            <pc:docMk/>
            <pc:sldMk cId="1614850176" sldId="1473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938609BB-EA08-469A-8756-DB1390A1A5B3}" dt="2023-09-25T13:57:10.722" v="23093" actId="20577"/>
        <pc:sldMkLst>
          <pc:docMk/>
          <pc:sldMk cId="2625966548" sldId="1474"/>
        </pc:sldMkLst>
        <pc:spChg chg="mod">
          <ac:chgData name="张 智" userId="36bdf691fd3510be" providerId="LiveId" clId="{938609BB-EA08-469A-8756-DB1390A1A5B3}" dt="2023-09-25T13:49:11.901" v="22421" actId="20577"/>
          <ac:spMkLst>
            <pc:docMk/>
            <pc:sldMk cId="2625966548" sldId="1474"/>
            <ac:spMk id="4" creationId="{6F84A5C5-D00A-460B-9927-0A5A435023E1}"/>
          </ac:spMkLst>
        </pc:spChg>
        <pc:spChg chg="del mod">
          <ac:chgData name="张 智" userId="36bdf691fd3510be" providerId="LiveId" clId="{938609BB-EA08-469A-8756-DB1390A1A5B3}" dt="2023-09-21T07:56:53.239" v="8395" actId="478"/>
          <ac:spMkLst>
            <pc:docMk/>
            <pc:sldMk cId="2625966548" sldId="1474"/>
            <ac:spMk id="5" creationId="{15B76DD6-0759-4CDC-9E5C-38C6701D5895}"/>
          </ac:spMkLst>
        </pc:spChg>
        <pc:spChg chg="del mod">
          <ac:chgData name="张 智" userId="36bdf691fd3510be" providerId="LiveId" clId="{938609BB-EA08-469A-8756-DB1390A1A5B3}" dt="2023-09-21T08:16:00.354" v="9164" actId="478"/>
          <ac:spMkLst>
            <pc:docMk/>
            <pc:sldMk cId="2625966548" sldId="1474"/>
            <ac:spMk id="6" creationId="{DF7F3A4A-972E-42E7-BF2C-F92AC2B3FE3B}"/>
          </ac:spMkLst>
        </pc:spChg>
        <pc:spChg chg="add del mod">
          <ac:chgData name="张 智" userId="36bdf691fd3510be" providerId="LiveId" clId="{938609BB-EA08-469A-8756-DB1390A1A5B3}" dt="2023-09-21T14:33:37.256" v="10635" actId="478"/>
          <ac:spMkLst>
            <pc:docMk/>
            <pc:sldMk cId="2625966548" sldId="1474"/>
            <ac:spMk id="7" creationId="{3976A608-AE28-4639-A39A-35ACDC5A27A9}"/>
          </ac:spMkLst>
        </pc:spChg>
        <pc:spChg chg="add mod">
          <ac:chgData name="张 智" userId="36bdf691fd3510be" providerId="LiveId" clId="{938609BB-EA08-469A-8756-DB1390A1A5B3}" dt="2023-09-25T13:49:34.851" v="22427" actId="1076"/>
          <ac:spMkLst>
            <pc:docMk/>
            <pc:sldMk cId="2625966548" sldId="1474"/>
            <ac:spMk id="7" creationId="{6990C4B2-F0DD-4EF2-9E50-79391FFFDA6A}"/>
          </ac:spMkLst>
        </pc:spChg>
        <pc:spChg chg="add mod">
          <ac:chgData name="张 智" userId="36bdf691fd3510be" providerId="LiveId" clId="{938609BB-EA08-469A-8756-DB1390A1A5B3}" dt="2023-09-25T13:46:07.489" v="22418" actId="20577"/>
          <ac:spMkLst>
            <pc:docMk/>
            <pc:sldMk cId="2625966548" sldId="1474"/>
            <ac:spMk id="8" creationId="{1E342988-775A-4A9A-AD19-F3D2B74E5386}"/>
          </ac:spMkLst>
        </pc:spChg>
        <pc:spChg chg="del">
          <ac:chgData name="张 智" userId="36bdf691fd3510be" providerId="LiveId" clId="{938609BB-EA08-469A-8756-DB1390A1A5B3}" dt="2023-09-21T08:23:06.072" v="9443" actId="478"/>
          <ac:spMkLst>
            <pc:docMk/>
            <pc:sldMk cId="2625966548" sldId="1474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5T13:49:24.395" v="22425" actId="1076"/>
          <ac:picMkLst>
            <pc:docMk/>
            <pc:sldMk cId="2625966548" sldId="1474"/>
            <ac:picMk id="3" creationId="{17F57637-775E-4E21-AD76-9AAABBC59D94}"/>
          </ac:picMkLst>
        </pc:picChg>
        <pc:picChg chg="add mod">
          <ac:chgData name="张 智" userId="36bdf691fd3510be" providerId="LiveId" clId="{938609BB-EA08-469A-8756-DB1390A1A5B3}" dt="2023-09-25T13:49:29.491" v="22426" actId="1076"/>
          <ac:picMkLst>
            <pc:docMk/>
            <pc:sldMk cId="2625966548" sldId="1474"/>
            <ac:picMk id="6" creationId="{2A48ABE7-E181-48EB-A8E4-8B5423CF0A98}"/>
          </ac:picMkLst>
        </pc:picChg>
      </pc:sldChg>
      <pc:sldChg chg="addSp delSp modSp add mod ord modNotesTx">
        <pc:chgData name="张 智" userId="36bdf691fd3510be" providerId="LiveId" clId="{938609BB-EA08-469A-8756-DB1390A1A5B3}" dt="2023-09-25T14:05:23.981" v="23404"/>
        <pc:sldMkLst>
          <pc:docMk/>
          <pc:sldMk cId="266882799" sldId="1475"/>
        </pc:sldMkLst>
        <pc:spChg chg="add del">
          <ac:chgData name="张 智" userId="36bdf691fd3510be" providerId="LiveId" clId="{938609BB-EA08-469A-8756-DB1390A1A5B3}" dt="2023-09-21T08:00:47.083" v="8486"/>
          <ac:spMkLst>
            <pc:docMk/>
            <pc:sldMk cId="266882799" sldId="1475"/>
            <ac:spMk id="2" creationId="{B8DFEB94-827B-40AB-B12A-D710B0197E36}"/>
          </ac:spMkLst>
        </pc:spChg>
        <pc:spChg chg="mod">
          <ac:chgData name="张 智" userId="36bdf691fd3510be" providerId="LiveId" clId="{938609BB-EA08-469A-8756-DB1390A1A5B3}" dt="2023-09-25T14:01:51.285" v="23281" actId="20577"/>
          <ac:spMkLst>
            <pc:docMk/>
            <pc:sldMk cId="266882799" sldId="1475"/>
            <ac:spMk id="6" creationId="{DF7F3A4A-972E-42E7-BF2C-F92AC2B3FE3B}"/>
          </ac:spMkLst>
        </pc:spChg>
        <pc:spChg chg="add mod">
          <ac:chgData name="张 智" userId="36bdf691fd3510be" providerId="LiveId" clId="{938609BB-EA08-469A-8756-DB1390A1A5B3}" dt="2023-09-25T14:05:23.981" v="23404"/>
          <ac:spMkLst>
            <pc:docMk/>
            <pc:sldMk cId="266882799" sldId="1475"/>
            <ac:spMk id="7" creationId="{C76F44AE-7962-4FC0-AF4F-0982B2FBCFC7}"/>
          </ac:spMkLst>
        </pc:spChg>
        <pc:spChg chg="del">
          <ac:chgData name="张 智" userId="36bdf691fd3510be" providerId="LiveId" clId="{938609BB-EA08-469A-8756-DB1390A1A5B3}" dt="2023-09-21T08:23:13.363" v="9447" actId="478"/>
          <ac:spMkLst>
            <pc:docMk/>
            <pc:sldMk cId="266882799" sldId="1475"/>
            <ac:spMk id="9" creationId="{A117331E-C865-4E37-86D3-683EEB7F2695}"/>
          </ac:spMkLst>
        </pc:spChg>
        <pc:picChg chg="add del">
          <ac:chgData name="张 智" userId="36bdf691fd3510be" providerId="LiveId" clId="{938609BB-EA08-469A-8756-DB1390A1A5B3}" dt="2023-09-21T14:41:44.650" v="10667" actId="478"/>
          <ac:picMkLst>
            <pc:docMk/>
            <pc:sldMk cId="266882799" sldId="1475"/>
            <ac:picMk id="3" creationId="{3B120D9E-904D-4895-A048-1ADFBBFD548D}"/>
          </ac:picMkLst>
        </pc:picChg>
      </pc:sldChg>
      <pc:sldChg chg="addSp delSp modSp add mod modNotesTx">
        <pc:chgData name="张 智" userId="36bdf691fd3510be" providerId="LiveId" clId="{938609BB-EA08-469A-8756-DB1390A1A5B3}" dt="2023-09-25T14:05:12.226" v="23403" actId="20577"/>
        <pc:sldMkLst>
          <pc:docMk/>
          <pc:sldMk cId="103950802" sldId="1476"/>
        </pc:sldMkLst>
        <pc:spChg chg="add mod">
          <ac:chgData name="张 智" userId="36bdf691fd3510be" providerId="LiveId" clId="{938609BB-EA08-469A-8756-DB1390A1A5B3}" dt="2023-09-25T14:05:12.226" v="23403" actId="20577"/>
          <ac:spMkLst>
            <pc:docMk/>
            <pc:sldMk cId="103950802" sldId="1476"/>
            <ac:spMk id="5" creationId="{5D73F1E6-C591-42D1-A1BA-CEB13343FD0C}"/>
          </ac:spMkLst>
        </pc:spChg>
        <pc:spChg chg="mod">
          <ac:chgData name="张 智" userId="36bdf691fd3510be" providerId="LiveId" clId="{938609BB-EA08-469A-8756-DB1390A1A5B3}" dt="2023-09-25T13:58:11.198" v="23110" actId="20577"/>
          <ac:spMkLst>
            <pc:docMk/>
            <pc:sldMk cId="103950802" sldId="1476"/>
            <ac:spMk id="6" creationId="{DF7F3A4A-972E-42E7-BF2C-F92AC2B3FE3B}"/>
          </ac:spMkLst>
        </pc:spChg>
        <pc:spChg chg="del">
          <ac:chgData name="张 智" userId="36bdf691fd3510be" providerId="LiveId" clId="{938609BB-EA08-469A-8756-DB1390A1A5B3}" dt="2023-09-21T08:23:09.637" v="9445" actId="478"/>
          <ac:spMkLst>
            <pc:docMk/>
            <pc:sldMk cId="103950802" sldId="1476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938609BB-EA08-469A-8756-DB1390A1A5B3}" dt="2023-09-25T14:36:12.563" v="24493" actId="20578"/>
        <pc:sldMkLst>
          <pc:docMk/>
          <pc:sldMk cId="429096646" sldId="1477"/>
        </pc:sldMkLst>
        <pc:spChg chg="add del">
          <ac:chgData name="张 智" userId="36bdf691fd3510be" providerId="LiveId" clId="{938609BB-EA08-469A-8756-DB1390A1A5B3}" dt="2023-09-21T08:19:03.867" v="9282"/>
          <ac:spMkLst>
            <pc:docMk/>
            <pc:sldMk cId="429096646" sldId="1477"/>
            <ac:spMk id="2" creationId="{90475FD5-F78E-4F5F-BFDA-01417EB6CB00}"/>
          </ac:spMkLst>
        </pc:spChg>
        <pc:spChg chg="mod">
          <ac:chgData name="张 智" userId="36bdf691fd3510be" providerId="LiveId" clId="{938609BB-EA08-469A-8756-DB1390A1A5B3}" dt="2023-09-23T15:49:32.849" v="12911" actId="207"/>
          <ac:spMkLst>
            <pc:docMk/>
            <pc:sldMk cId="429096646" sldId="1477"/>
            <ac:spMk id="4" creationId="{6F84A5C5-D00A-460B-9927-0A5A435023E1}"/>
          </ac:spMkLst>
        </pc:spChg>
        <pc:spChg chg="del">
          <ac:chgData name="张 智" userId="36bdf691fd3510be" providerId="LiveId" clId="{938609BB-EA08-469A-8756-DB1390A1A5B3}" dt="2023-09-21T08:19:20.728" v="9286" actId="478"/>
          <ac:spMkLst>
            <pc:docMk/>
            <pc:sldMk cId="429096646" sldId="1477"/>
            <ac:spMk id="6" creationId="{DF7F3A4A-972E-42E7-BF2C-F92AC2B3FE3B}"/>
          </ac:spMkLst>
        </pc:spChg>
        <pc:spChg chg="mod">
          <ac:chgData name="张 智" userId="36bdf691fd3510be" providerId="LiveId" clId="{938609BB-EA08-469A-8756-DB1390A1A5B3}" dt="2023-09-25T14:36:12.563" v="24493" actId="20578"/>
          <ac:spMkLst>
            <pc:docMk/>
            <pc:sldMk cId="429096646" sldId="1477"/>
            <ac:spMk id="9" creationId="{A117331E-C865-4E37-86D3-683EEB7F2695}"/>
          </ac:spMkLst>
        </pc:spChg>
        <pc:picChg chg="add del">
          <ac:chgData name="张 智" userId="36bdf691fd3510be" providerId="LiveId" clId="{938609BB-EA08-469A-8756-DB1390A1A5B3}" dt="2023-09-25T14:31:56.233" v="24192" actId="21"/>
          <ac:picMkLst>
            <pc:docMk/>
            <pc:sldMk cId="429096646" sldId="1477"/>
            <ac:picMk id="3" creationId="{8F23A5B6-4AC7-4E1F-A35D-F18375A07A9C}"/>
          </ac:picMkLst>
        </pc:picChg>
        <pc:picChg chg="add del mod">
          <ac:chgData name="张 智" userId="36bdf691fd3510be" providerId="LiveId" clId="{938609BB-EA08-469A-8756-DB1390A1A5B3}" dt="2023-09-25T14:31:56.233" v="24192" actId="21"/>
          <ac:picMkLst>
            <pc:docMk/>
            <pc:sldMk cId="429096646" sldId="1477"/>
            <ac:picMk id="6" creationId="{B95F59FD-E505-43E0-B392-912100D5EB07}"/>
          </ac:picMkLst>
        </pc:picChg>
      </pc:sldChg>
      <pc:sldChg chg="addSp modSp add mod modNotesTx">
        <pc:chgData name="张 智" userId="36bdf691fd3510be" providerId="LiveId" clId="{938609BB-EA08-469A-8756-DB1390A1A5B3}" dt="2023-09-25T13:34:33.664" v="21617" actId="20577"/>
        <pc:sldMkLst>
          <pc:docMk/>
          <pc:sldMk cId="1227242155" sldId="1478"/>
        </pc:sldMkLst>
        <pc:spChg chg="mod">
          <ac:chgData name="张 智" userId="36bdf691fd3510be" providerId="LiveId" clId="{938609BB-EA08-469A-8756-DB1390A1A5B3}" dt="2023-09-25T13:24:18.872" v="20536" actId="20577"/>
          <ac:spMkLst>
            <pc:docMk/>
            <pc:sldMk cId="1227242155" sldId="1478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13:24:01.569" v="20535" actId="20577"/>
          <ac:spMkLst>
            <pc:docMk/>
            <pc:sldMk cId="1227242155" sldId="1478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1T15:14:49.716" v="11342" actId="14100"/>
          <ac:picMkLst>
            <pc:docMk/>
            <pc:sldMk cId="1227242155" sldId="1478"/>
            <ac:picMk id="5" creationId="{D441E40B-68FD-4239-AF8F-16A4A57BE553}"/>
          </ac:picMkLst>
        </pc:picChg>
      </pc:sldChg>
      <pc:sldChg chg="addSp delSp modSp add del mod modNotesTx">
        <pc:chgData name="张 智" userId="36bdf691fd3510be" providerId="LiveId" clId="{938609BB-EA08-469A-8756-DB1390A1A5B3}" dt="2023-09-24T14:53:57.238" v="14393" actId="2696"/>
        <pc:sldMkLst>
          <pc:docMk/>
          <pc:sldMk cId="686232542" sldId="1479"/>
        </pc:sldMkLst>
        <pc:spChg chg="add del">
          <ac:chgData name="张 智" userId="36bdf691fd3510be" providerId="LiveId" clId="{938609BB-EA08-469A-8756-DB1390A1A5B3}" dt="2023-09-21T08:25:00.890" v="9518"/>
          <ac:spMkLst>
            <pc:docMk/>
            <pc:sldMk cId="686232542" sldId="1479"/>
            <ac:spMk id="2" creationId="{C9179B9C-CE84-4C31-8227-2A5A0D663EE4}"/>
          </ac:spMkLst>
        </pc:spChg>
        <pc:spChg chg="mod">
          <ac:chgData name="张 智" userId="36bdf691fd3510be" providerId="LiveId" clId="{938609BB-EA08-469A-8756-DB1390A1A5B3}" dt="2023-09-21T15:12:17.144" v="11333" actId="1076"/>
          <ac:spMkLst>
            <pc:docMk/>
            <pc:sldMk cId="686232542" sldId="1479"/>
            <ac:spMk id="4" creationId="{6F84A5C5-D00A-460B-9927-0A5A435023E1}"/>
          </ac:spMkLst>
        </pc:spChg>
      </pc:sldChg>
      <pc:sldChg chg="add del">
        <pc:chgData name="张 智" userId="36bdf691fd3510be" providerId="LiveId" clId="{938609BB-EA08-469A-8756-DB1390A1A5B3}" dt="2023-09-22T01:29:21.220" v="11343" actId="2696"/>
        <pc:sldMkLst>
          <pc:docMk/>
          <pc:sldMk cId="3995064806" sldId="1480"/>
        </pc:sldMkLst>
      </pc:sldChg>
      <pc:sldChg chg="modSp add del mod modNotesTx">
        <pc:chgData name="张 智" userId="36bdf691fd3510be" providerId="LiveId" clId="{938609BB-EA08-469A-8756-DB1390A1A5B3}" dt="2023-09-21T08:51:28.194" v="10458" actId="47"/>
        <pc:sldMkLst>
          <pc:docMk/>
          <pc:sldMk cId="842319322" sldId="1481"/>
        </pc:sldMkLst>
        <pc:spChg chg="mod">
          <ac:chgData name="张 智" userId="36bdf691fd3510be" providerId="LiveId" clId="{938609BB-EA08-469A-8756-DB1390A1A5B3}" dt="2023-09-21T08:28:28.043" v="9596" actId="21"/>
          <ac:spMkLst>
            <pc:docMk/>
            <pc:sldMk cId="842319322" sldId="1481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1T08:26:26.286" v="9568" actId="20577"/>
          <ac:spMkLst>
            <pc:docMk/>
            <pc:sldMk cId="842319322" sldId="1481"/>
            <ac:spMk id="9" creationId="{A117331E-C865-4E37-86D3-683EEB7F2695}"/>
          </ac:spMkLst>
        </pc:spChg>
      </pc:sldChg>
      <pc:sldChg chg="modSp add mod modNotesTx">
        <pc:chgData name="张 智" userId="36bdf691fd3510be" providerId="LiveId" clId="{938609BB-EA08-469A-8756-DB1390A1A5B3}" dt="2023-09-25T14:07:02.411" v="23429" actId="20577"/>
        <pc:sldMkLst>
          <pc:docMk/>
          <pc:sldMk cId="1847700947" sldId="1482"/>
        </pc:sldMkLst>
        <pc:spChg chg="mod">
          <ac:chgData name="张 智" userId="36bdf691fd3510be" providerId="LiveId" clId="{938609BB-EA08-469A-8756-DB1390A1A5B3}" dt="2023-09-21T08:28:58.505" v="9602" actId="108"/>
          <ac:spMkLst>
            <pc:docMk/>
            <pc:sldMk cId="1847700947" sldId="1482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14:07:02.411" v="23429" actId="20577"/>
          <ac:spMkLst>
            <pc:docMk/>
            <pc:sldMk cId="1847700947" sldId="1482"/>
            <ac:spMk id="6" creationId="{DF7F3A4A-972E-42E7-BF2C-F92AC2B3FE3B}"/>
          </ac:spMkLst>
        </pc:spChg>
        <pc:spChg chg="mod">
          <ac:chgData name="张 智" userId="36bdf691fd3510be" providerId="LiveId" clId="{938609BB-EA08-469A-8756-DB1390A1A5B3}" dt="2023-09-25T14:05:29.158" v="23405" actId="20577"/>
          <ac:spMkLst>
            <pc:docMk/>
            <pc:sldMk cId="1847700947" sldId="1482"/>
            <ac:spMk id="7" creationId="{C76F44AE-7962-4FC0-AF4F-0982B2FBCFC7}"/>
          </ac:spMkLst>
        </pc:spChg>
      </pc:sldChg>
      <pc:sldChg chg="addSp delSp modSp add mod modNotesTx">
        <pc:chgData name="张 智" userId="36bdf691fd3510be" providerId="LiveId" clId="{938609BB-EA08-469A-8756-DB1390A1A5B3}" dt="2023-09-25T14:07:27.628" v="23434" actId="20577"/>
        <pc:sldMkLst>
          <pc:docMk/>
          <pc:sldMk cId="2178897907" sldId="1483"/>
        </pc:sldMkLst>
        <pc:spChg chg="mod">
          <ac:chgData name="张 智" userId="36bdf691fd3510be" providerId="LiveId" clId="{938609BB-EA08-469A-8756-DB1390A1A5B3}" dt="2023-09-25T14:07:06.279" v="23432" actId="20577"/>
          <ac:spMkLst>
            <pc:docMk/>
            <pc:sldMk cId="2178897907" sldId="1483"/>
            <ac:spMk id="6" creationId="{DF7F3A4A-972E-42E7-BF2C-F92AC2B3FE3B}"/>
          </ac:spMkLst>
        </pc:spChg>
        <pc:spChg chg="mod">
          <ac:chgData name="张 智" userId="36bdf691fd3510be" providerId="LiveId" clId="{938609BB-EA08-469A-8756-DB1390A1A5B3}" dt="2023-09-25T14:07:17.661" v="23433"/>
          <ac:spMkLst>
            <pc:docMk/>
            <pc:sldMk cId="2178897907" sldId="1483"/>
            <ac:spMk id="7" creationId="{C76F44AE-7962-4FC0-AF4F-0982B2FBCFC7}"/>
          </ac:spMkLst>
        </pc:spChg>
        <pc:picChg chg="add del">
          <ac:chgData name="张 智" userId="36bdf691fd3510be" providerId="LiveId" clId="{938609BB-EA08-469A-8756-DB1390A1A5B3}" dt="2023-09-21T08:33:40.718" v="10064" actId="478"/>
          <ac:picMkLst>
            <pc:docMk/>
            <pc:sldMk cId="2178897907" sldId="1483"/>
            <ac:picMk id="3" creationId="{2CC4B23B-0E0C-47A0-B81B-6FCEC73B5EA4}"/>
          </ac:picMkLst>
        </pc:picChg>
      </pc:sldChg>
      <pc:sldChg chg="addSp delSp modSp add mod modNotesTx">
        <pc:chgData name="张 智" userId="36bdf691fd3510be" providerId="LiveId" clId="{938609BB-EA08-469A-8756-DB1390A1A5B3}" dt="2023-09-26T04:17:02.919" v="27982" actId="20577"/>
        <pc:sldMkLst>
          <pc:docMk/>
          <pc:sldMk cId="3590271262" sldId="1484"/>
        </pc:sldMkLst>
        <pc:spChg chg="add del mod">
          <ac:chgData name="张 智" userId="36bdf691fd3510be" providerId="LiveId" clId="{938609BB-EA08-469A-8756-DB1390A1A5B3}" dt="2023-09-21T08:38:06.009" v="10115" actId="478"/>
          <ac:spMkLst>
            <pc:docMk/>
            <pc:sldMk cId="3590271262" sldId="1484"/>
            <ac:spMk id="2" creationId="{64A22A85-F380-41D9-9391-E8BD63A8B98A}"/>
          </ac:spMkLst>
        </pc:spChg>
        <pc:spChg chg="del">
          <ac:chgData name="张 智" userId="36bdf691fd3510be" providerId="LiveId" clId="{938609BB-EA08-469A-8756-DB1390A1A5B3}" dt="2023-09-21T08:33:46.039" v="10065" actId="478"/>
          <ac:spMkLst>
            <pc:docMk/>
            <pc:sldMk cId="3590271262" sldId="1484"/>
            <ac:spMk id="4" creationId="{6F84A5C5-D00A-460B-9927-0A5A435023E1}"/>
          </ac:spMkLst>
        </pc:spChg>
        <pc:spChg chg="add del">
          <ac:chgData name="张 智" userId="36bdf691fd3510be" providerId="LiveId" clId="{938609BB-EA08-469A-8756-DB1390A1A5B3}" dt="2023-09-21T08:38:30.893" v="10128"/>
          <ac:spMkLst>
            <pc:docMk/>
            <pc:sldMk cId="3590271262" sldId="1484"/>
            <ac:spMk id="5" creationId="{C3FEAFA1-450C-4F7C-9265-46A7C07FE16B}"/>
          </ac:spMkLst>
        </pc:spChg>
        <pc:spChg chg="mod">
          <ac:chgData name="张 智" userId="36bdf691fd3510be" providerId="LiveId" clId="{938609BB-EA08-469A-8756-DB1390A1A5B3}" dt="2023-09-21T08:34:21.551" v="10089" actId="1076"/>
          <ac:spMkLst>
            <pc:docMk/>
            <pc:sldMk cId="3590271262" sldId="1484"/>
            <ac:spMk id="6" creationId="{DF7F3A4A-972E-42E7-BF2C-F92AC2B3FE3B}"/>
          </ac:spMkLst>
        </pc:spChg>
        <pc:spChg chg="mod">
          <ac:chgData name="张 智" userId="36bdf691fd3510be" providerId="LiveId" clId="{938609BB-EA08-469A-8756-DB1390A1A5B3}" dt="2023-09-25T14:07:40.942" v="23435"/>
          <ac:spMkLst>
            <pc:docMk/>
            <pc:sldMk cId="3590271262" sldId="1484"/>
            <ac:spMk id="7" creationId="{C76F44AE-7962-4FC0-AF4F-0982B2FBCFC7}"/>
          </ac:spMkLst>
        </pc:spChg>
        <pc:spChg chg="add mod">
          <ac:chgData name="张 智" userId="36bdf691fd3510be" providerId="LiveId" clId="{938609BB-EA08-469A-8756-DB1390A1A5B3}" dt="2023-09-21T08:34:37.575" v="10096" actId="20577"/>
          <ac:spMkLst>
            <pc:docMk/>
            <pc:sldMk cId="3590271262" sldId="1484"/>
            <ac:spMk id="8" creationId="{967B291A-0340-452B-B646-A4DE59D0335A}"/>
          </ac:spMkLst>
        </pc:spChg>
        <pc:spChg chg="add mod">
          <ac:chgData name="张 智" userId="36bdf691fd3510be" providerId="LiveId" clId="{938609BB-EA08-469A-8756-DB1390A1A5B3}" dt="2023-09-21T08:45:58.231" v="10181" actId="20577"/>
          <ac:spMkLst>
            <pc:docMk/>
            <pc:sldMk cId="3590271262" sldId="1484"/>
            <ac:spMk id="9" creationId="{E60BA6DD-251F-4037-8C49-EAFAA360F7EE}"/>
          </ac:spMkLst>
        </pc:spChg>
        <pc:picChg chg="del mod">
          <ac:chgData name="张 智" userId="36bdf691fd3510be" providerId="LiveId" clId="{938609BB-EA08-469A-8756-DB1390A1A5B3}" dt="2023-09-21T08:38:03.726" v="10114" actId="478"/>
          <ac:picMkLst>
            <pc:docMk/>
            <pc:sldMk cId="3590271262" sldId="1484"/>
            <ac:picMk id="3" creationId="{2CC4B23B-0E0C-47A0-B81B-6FCEC73B5EA4}"/>
          </ac:picMkLst>
        </pc:picChg>
      </pc:sldChg>
      <pc:sldChg chg="addSp delSp modSp add mod modNotesTx">
        <pc:chgData name="张 智" userId="36bdf691fd3510be" providerId="LiveId" clId="{938609BB-EA08-469A-8756-DB1390A1A5B3}" dt="2023-09-25T14:13:14.446" v="23809" actId="20577"/>
        <pc:sldMkLst>
          <pc:docMk/>
          <pc:sldMk cId="3422733608" sldId="1485"/>
        </pc:sldMkLst>
        <pc:spChg chg="add del mod">
          <ac:chgData name="张 智" userId="36bdf691fd3510be" providerId="LiveId" clId="{938609BB-EA08-469A-8756-DB1390A1A5B3}" dt="2023-09-25T14:10:46.342" v="23666" actId="1076"/>
          <ac:spMkLst>
            <pc:docMk/>
            <pc:sldMk cId="3422733608" sldId="1485"/>
            <ac:spMk id="6" creationId="{DF7F3A4A-972E-42E7-BF2C-F92AC2B3FE3B}"/>
          </ac:spMkLst>
        </pc:spChg>
        <pc:spChg chg="del mod">
          <ac:chgData name="张 智" userId="36bdf691fd3510be" providerId="LiveId" clId="{938609BB-EA08-469A-8756-DB1390A1A5B3}" dt="2023-09-25T14:10:43.750" v="23665" actId="478"/>
          <ac:spMkLst>
            <pc:docMk/>
            <pc:sldMk cId="3422733608" sldId="1485"/>
            <ac:spMk id="7" creationId="{C76F44AE-7962-4FC0-AF4F-0982B2FBCFC7}"/>
          </ac:spMkLst>
        </pc:spChg>
        <pc:spChg chg="del">
          <ac:chgData name="张 智" userId="36bdf691fd3510be" providerId="LiveId" clId="{938609BB-EA08-469A-8756-DB1390A1A5B3}" dt="2023-09-21T08:39:46.370" v="10147" actId="478"/>
          <ac:spMkLst>
            <pc:docMk/>
            <pc:sldMk cId="3422733608" sldId="1485"/>
            <ac:spMk id="8" creationId="{967B291A-0340-452B-B646-A4DE59D0335A}"/>
          </ac:spMkLst>
        </pc:spChg>
        <pc:spChg chg="del">
          <ac:chgData name="张 智" userId="36bdf691fd3510be" providerId="LiveId" clId="{938609BB-EA08-469A-8756-DB1390A1A5B3}" dt="2023-09-21T08:39:47.630" v="10148" actId="478"/>
          <ac:spMkLst>
            <pc:docMk/>
            <pc:sldMk cId="3422733608" sldId="1485"/>
            <ac:spMk id="9" creationId="{E60BA6DD-251F-4037-8C49-EAFAA360F7EE}"/>
          </ac:spMkLst>
        </pc:spChg>
        <pc:spChg chg="add del mod">
          <ac:chgData name="张 智" userId="36bdf691fd3510be" providerId="LiveId" clId="{938609BB-EA08-469A-8756-DB1390A1A5B3}" dt="2023-09-21T08:46:33.239" v="10183" actId="478"/>
          <ac:spMkLst>
            <pc:docMk/>
            <pc:sldMk cId="3422733608" sldId="1485"/>
            <ac:spMk id="10" creationId="{7BE4F0D7-F10B-4302-AA32-2F87D0A63E72}"/>
          </ac:spMkLst>
        </pc:spChg>
        <pc:picChg chg="add mod">
          <ac:chgData name="张 智" userId="36bdf691fd3510be" providerId="LiveId" clId="{938609BB-EA08-469A-8756-DB1390A1A5B3}" dt="2023-09-25T14:10:47.838" v="23667" actId="1076"/>
          <ac:picMkLst>
            <pc:docMk/>
            <pc:sldMk cId="3422733608" sldId="1485"/>
            <ac:picMk id="3" creationId="{76CA4B02-6342-4D76-B76A-78A0F5C45566}"/>
          </ac:picMkLst>
        </pc:picChg>
      </pc:sldChg>
      <pc:sldChg chg="addSp delSp modSp add mod modNotesTx">
        <pc:chgData name="张 智" userId="36bdf691fd3510be" providerId="LiveId" clId="{938609BB-EA08-469A-8756-DB1390A1A5B3}" dt="2023-09-25T14:33:29.271" v="24222" actId="20577"/>
        <pc:sldMkLst>
          <pc:docMk/>
          <pc:sldMk cId="3776436487" sldId="1486"/>
        </pc:sldMkLst>
        <pc:spChg chg="add mod">
          <ac:chgData name="张 智" userId="36bdf691fd3510be" providerId="LiveId" clId="{938609BB-EA08-469A-8756-DB1390A1A5B3}" dt="2023-09-21T14:57:02.632" v="11193" actId="1076"/>
          <ac:spMkLst>
            <pc:docMk/>
            <pc:sldMk cId="3776436487" sldId="1486"/>
            <ac:spMk id="5" creationId="{17389AC6-DECD-4AE6-AB5A-ECB4B0C2CC06}"/>
          </ac:spMkLst>
        </pc:spChg>
        <pc:spChg chg="del">
          <ac:chgData name="张 智" userId="36bdf691fd3510be" providerId="LiveId" clId="{938609BB-EA08-469A-8756-DB1390A1A5B3}" dt="2023-09-21T08:46:36.583" v="10184" actId="478"/>
          <ac:spMkLst>
            <pc:docMk/>
            <pc:sldMk cId="3776436487" sldId="1486"/>
            <ac:spMk id="6" creationId="{DF7F3A4A-972E-42E7-BF2C-F92AC2B3FE3B}"/>
          </ac:spMkLst>
        </pc:spChg>
        <pc:spChg chg="mod">
          <ac:chgData name="张 智" userId="36bdf691fd3510be" providerId="LiveId" clId="{938609BB-EA08-469A-8756-DB1390A1A5B3}" dt="2023-09-25T14:15:36.981" v="24000" actId="20577"/>
          <ac:spMkLst>
            <pc:docMk/>
            <pc:sldMk cId="3776436487" sldId="1486"/>
            <ac:spMk id="7" creationId="{C76F44AE-7962-4FC0-AF4F-0982B2FBCFC7}"/>
          </ac:spMkLst>
        </pc:spChg>
        <pc:spChg chg="del mod">
          <ac:chgData name="张 智" userId="36bdf691fd3510be" providerId="LiveId" clId="{938609BB-EA08-469A-8756-DB1390A1A5B3}" dt="2023-09-21T14:55:21.966" v="11177" actId="21"/>
          <ac:spMkLst>
            <pc:docMk/>
            <pc:sldMk cId="3776436487" sldId="1486"/>
            <ac:spMk id="10" creationId="{7BE4F0D7-F10B-4302-AA32-2F87D0A63E72}"/>
          </ac:spMkLst>
        </pc:spChg>
        <pc:picChg chg="add del mod">
          <ac:chgData name="张 智" userId="36bdf691fd3510be" providerId="LiveId" clId="{938609BB-EA08-469A-8756-DB1390A1A5B3}" dt="2023-09-21T14:59:24.487" v="11198" actId="21"/>
          <ac:picMkLst>
            <pc:docMk/>
            <pc:sldMk cId="3776436487" sldId="1486"/>
            <ac:picMk id="3" creationId="{3C2FDDB9-BAB1-4A0E-BCB0-D3D8FD776911}"/>
          </ac:picMkLst>
        </pc:picChg>
        <pc:picChg chg="add mod">
          <ac:chgData name="张 智" userId="36bdf691fd3510be" providerId="LiveId" clId="{938609BB-EA08-469A-8756-DB1390A1A5B3}" dt="2023-09-21T14:59:30.879" v="11201" actId="14100"/>
          <ac:picMkLst>
            <pc:docMk/>
            <pc:sldMk cId="3776436487" sldId="1486"/>
            <ac:picMk id="6" creationId="{A0173A95-1C73-41CC-BF5F-DCAC5360AC11}"/>
          </ac:picMkLst>
        </pc:picChg>
      </pc:sldChg>
      <pc:sldChg chg="addSp delSp modSp add mod modNotesTx">
        <pc:chgData name="张 智" userId="36bdf691fd3510be" providerId="LiveId" clId="{938609BB-EA08-469A-8756-DB1390A1A5B3}" dt="2023-09-26T04:19:56.072" v="28073" actId="20577"/>
        <pc:sldMkLst>
          <pc:docMk/>
          <pc:sldMk cId="1502315289" sldId="1487"/>
        </pc:sldMkLst>
        <pc:spChg chg="mod">
          <ac:chgData name="张 智" userId="36bdf691fd3510be" providerId="LiveId" clId="{938609BB-EA08-469A-8756-DB1390A1A5B3}" dt="2023-09-21T14:59:36.056" v="11202" actId="1076"/>
          <ac:spMkLst>
            <pc:docMk/>
            <pc:sldMk cId="1502315289" sldId="1487"/>
            <ac:spMk id="5" creationId="{17389AC6-DECD-4AE6-AB5A-ECB4B0C2CC06}"/>
          </ac:spMkLst>
        </pc:spChg>
        <pc:spChg chg="mod">
          <ac:chgData name="张 智" userId="36bdf691fd3510be" providerId="LiveId" clId="{938609BB-EA08-469A-8756-DB1390A1A5B3}" dt="2023-09-25T14:19:01.250" v="24056"/>
          <ac:spMkLst>
            <pc:docMk/>
            <pc:sldMk cId="1502315289" sldId="1487"/>
            <ac:spMk id="7" creationId="{C76F44AE-7962-4FC0-AF4F-0982B2FBCFC7}"/>
          </ac:spMkLst>
        </pc:spChg>
        <pc:spChg chg="del">
          <ac:chgData name="张 智" userId="36bdf691fd3510be" providerId="LiveId" clId="{938609BB-EA08-469A-8756-DB1390A1A5B3}" dt="2023-09-21T08:50:14.714" v="10388" actId="478"/>
          <ac:spMkLst>
            <pc:docMk/>
            <pc:sldMk cId="1502315289" sldId="1487"/>
            <ac:spMk id="10" creationId="{7BE4F0D7-F10B-4302-AA32-2F87D0A63E72}"/>
          </ac:spMkLst>
        </pc:spChg>
        <pc:picChg chg="add mod">
          <ac:chgData name="张 智" userId="36bdf691fd3510be" providerId="LiveId" clId="{938609BB-EA08-469A-8756-DB1390A1A5B3}" dt="2023-09-21T15:00:51.816" v="11213" actId="14100"/>
          <ac:picMkLst>
            <pc:docMk/>
            <pc:sldMk cId="1502315289" sldId="1487"/>
            <ac:picMk id="3" creationId="{5362CC7F-D95B-4AB0-9D33-80CD1E924394}"/>
          </ac:picMkLst>
        </pc:picChg>
        <pc:picChg chg="add mod">
          <ac:chgData name="张 智" userId="36bdf691fd3510be" providerId="LiveId" clId="{938609BB-EA08-469A-8756-DB1390A1A5B3}" dt="2023-09-21T15:00:39.392" v="11209" actId="1076"/>
          <ac:picMkLst>
            <pc:docMk/>
            <pc:sldMk cId="1502315289" sldId="1487"/>
            <ac:picMk id="4" creationId="{A90D6C5E-B0AA-4DC2-953D-BBEAF50E3FC0}"/>
          </ac:picMkLst>
        </pc:picChg>
      </pc:sldChg>
      <pc:sldChg chg="addSp delSp modSp add mod modNotesTx">
        <pc:chgData name="张 智" userId="36bdf691fd3510be" providerId="LiveId" clId="{938609BB-EA08-469A-8756-DB1390A1A5B3}" dt="2023-09-26T05:02:25.216" v="28150" actId="20577"/>
        <pc:sldMkLst>
          <pc:docMk/>
          <pc:sldMk cId="4227328549" sldId="1488"/>
        </pc:sldMkLst>
        <pc:spChg chg="add del">
          <ac:chgData name="张 智" userId="36bdf691fd3510be" providerId="LiveId" clId="{938609BB-EA08-469A-8756-DB1390A1A5B3}" dt="2023-09-21T08:51:36.995" v="10460"/>
          <ac:spMkLst>
            <pc:docMk/>
            <pc:sldMk cId="4227328549" sldId="1488"/>
            <ac:spMk id="2" creationId="{068FC1DE-98E3-4C08-B7E5-3BCFB3EA4EB3}"/>
          </ac:spMkLst>
        </pc:spChg>
        <pc:spChg chg="mod">
          <ac:chgData name="张 智" userId="36bdf691fd3510be" providerId="LiveId" clId="{938609BB-EA08-469A-8756-DB1390A1A5B3}" dt="2023-09-22T01:31:56.097" v="11345" actId="207"/>
          <ac:spMkLst>
            <pc:docMk/>
            <pc:sldMk cId="4227328549" sldId="1488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14:42:30.682" v="24744" actId="20577"/>
          <ac:spMkLst>
            <pc:docMk/>
            <pc:sldMk cId="4227328549" sldId="1488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938609BB-EA08-469A-8756-DB1390A1A5B3}" dt="2023-09-26T05:03:55.316" v="28155" actId="20577"/>
        <pc:sldMkLst>
          <pc:docMk/>
          <pc:sldMk cId="2062082807" sldId="1489"/>
        </pc:sldMkLst>
        <pc:spChg chg="add del">
          <ac:chgData name="张 智" userId="36bdf691fd3510be" providerId="LiveId" clId="{938609BB-EA08-469A-8756-DB1390A1A5B3}" dt="2023-09-21T08:53:22.404" v="10499"/>
          <ac:spMkLst>
            <pc:docMk/>
            <pc:sldMk cId="2062082807" sldId="1489"/>
            <ac:spMk id="2" creationId="{55E8A734-BF8B-45EF-BE98-948065C87F21}"/>
          </ac:spMkLst>
        </pc:spChg>
        <pc:spChg chg="mod">
          <ac:chgData name="张 智" userId="36bdf691fd3510be" providerId="LiveId" clId="{938609BB-EA08-469A-8756-DB1390A1A5B3}" dt="2023-09-26T02:39:06.980" v="26839" actId="20577"/>
          <ac:spMkLst>
            <pc:docMk/>
            <pc:sldMk cId="2062082807" sldId="1489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14:42:22.918" v="24725" actId="20577"/>
          <ac:spMkLst>
            <pc:docMk/>
            <pc:sldMk cId="2062082807" sldId="1489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938609BB-EA08-469A-8756-DB1390A1A5B3}" dt="2023-09-26T05:17:23.801" v="28695" actId="20577"/>
        <pc:sldMkLst>
          <pc:docMk/>
          <pc:sldMk cId="119372234" sldId="1490"/>
        </pc:sldMkLst>
        <pc:spChg chg="del">
          <ac:chgData name="张 智" userId="36bdf691fd3510be" providerId="LiveId" clId="{938609BB-EA08-469A-8756-DB1390A1A5B3}" dt="2023-09-21T14:22:38.724" v="10596" actId="478"/>
          <ac:spMkLst>
            <pc:docMk/>
            <pc:sldMk cId="119372234" sldId="1490"/>
            <ac:spMk id="4" creationId="{6F84A5C5-D00A-460B-9927-0A5A435023E1}"/>
          </ac:spMkLst>
        </pc:spChg>
        <pc:spChg chg="add del mod">
          <ac:chgData name="张 智" userId="36bdf691fd3510be" providerId="LiveId" clId="{938609BB-EA08-469A-8756-DB1390A1A5B3}" dt="2023-09-21T14:23:19.866" v="10599" actId="478"/>
          <ac:spMkLst>
            <pc:docMk/>
            <pc:sldMk cId="119372234" sldId="1490"/>
            <ac:spMk id="5" creationId="{6960035A-094B-4D45-A45F-A35D35805CD2}"/>
          </ac:spMkLst>
        </pc:spChg>
        <pc:spChg chg="add del mod">
          <ac:chgData name="张 智" userId="36bdf691fd3510be" providerId="LiveId" clId="{938609BB-EA08-469A-8756-DB1390A1A5B3}" dt="2023-09-24T14:58:16.640" v="14397" actId="478"/>
          <ac:spMkLst>
            <pc:docMk/>
            <pc:sldMk cId="119372234" sldId="1490"/>
            <ac:spMk id="6" creationId="{4CAC34D1-B18E-4DAF-A5E2-B5D547E61DEE}"/>
          </ac:spMkLst>
        </pc:spChg>
        <pc:spChg chg="add mod">
          <ac:chgData name="张 智" userId="36bdf691fd3510be" providerId="LiveId" clId="{938609BB-EA08-469A-8756-DB1390A1A5B3}" dt="2023-09-25T14:42:40.932" v="24746" actId="1076"/>
          <ac:spMkLst>
            <pc:docMk/>
            <pc:sldMk cId="119372234" sldId="1490"/>
            <ac:spMk id="7" creationId="{8055DB96-ED0E-443F-9094-35FA6F7D7639}"/>
          </ac:spMkLst>
        </pc:spChg>
        <pc:spChg chg="del">
          <ac:chgData name="张 智" userId="36bdf691fd3510be" providerId="LiveId" clId="{938609BB-EA08-469A-8756-DB1390A1A5B3}" dt="2023-09-25T14:42:37.974" v="24745" actId="478"/>
          <ac:spMkLst>
            <pc:docMk/>
            <pc:sldMk cId="119372234" sldId="1490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5T14:42:42.454" v="24747" actId="1076"/>
          <ac:picMkLst>
            <pc:docMk/>
            <pc:sldMk cId="119372234" sldId="1490"/>
            <ac:picMk id="3" creationId="{42C74602-FE3A-42B2-B711-FA864254BA08}"/>
          </ac:picMkLst>
        </pc:picChg>
      </pc:sldChg>
      <pc:sldChg chg="addSp delSp modSp add mod modNotesTx">
        <pc:chgData name="张 智" userId="36bdf691fd3510be" providerId="LiveId" clId="{938609BB-EA08-469A-8756-DB1390A1A5B3}" dt="2023-09-26T04:11:15.648" v="27861" actId="20577"/>
        <pc:sldMkLst>
          <pc:docMk/>
          <pc:sldMk cId="2238472858" sldId="1491"/>
        </pc:sldMkLst>
        <pc:spChg chg="del">
          <ac:chgData name="张 智" userId="36bdf691fd3510be" providerId="LiveId" clId="{938609BB-EA08-469A-8756-DB1390A1A5B3}" dt="2023-09-21T14:45:02.736" v="10723" actId="478"/>
          <ac:spMkLst>
            <pc:docMk/>
            <pc:sldMk cId="2238472858" sldId="1491"/>
            <ac:spMk id="4" creationId="{6F84A5C5-D00A-460B-9927-0A5A435023E1}"/>
          </ac:spMkLst>
        </pc:spChg>
        <pc:spChg chg="del">
          <ac:chgData name="张 智" userId="36bdf691fd3510be" providerId="LiveId" clId="{938609BB-EA08-469A-8756-DB1390A1A5B3}" dt="2023-09-21T14:44:58.923" v="10720" actId="478"/>
          <ac:spMkLst>
            <pc:docMk/>
            <pc:sldMk cId="2238472858" sldId="1491"/>
            <ac:spMk id="6" creationId="{DF7F3A4A-972E-42E7-BF2C-F92AC2B3FE3B}"/>
          </ac:spMkLst>
        </pc:spChg>
        <pc:spChg chg="del">
          <ac:chgData name="张 智" userId="36bdf691fd3510be" providerId="LiveId" clId="{938609BB-EA08-469A-8756-DB1390A1A5B3}" dt="2023-09-21T14:46:06.567" v="10744" actId="478"/>
          <ac:spMkLst>
            <pc:docMk/>
            <pc:sldMk cId="2238472858" sldId="1491"/>
            <ac:spMk id="7" creationId="{C76F44AE-7962-4FC0-AF4F-0982B2FBCFC7}"/>
          </ac:spMkLst>
        </pc:spChg>
        <pc:spChg chg="add mod">
          <ac:chgData name="张 智" userId="36bdf691fd3510be" providerId="LiveId" clId="{938609BB-EA08-469A-8756-DB1390A1A5B3}" dt="2023-09-21T14:46:53.222" v="10760" actId="14100"/>
          <ac:spMkLst>
            <pc:docMk/>
            <pc:sldMk cId="2238472858" sldId="1491"/>
            <ac:spMk id="9" creationId="{3E0D121A-56FD-4497-B848-453D921D2C9F}"/>
          </ac:spMkLst>
        </pc:spChg>
        <pc:spChg chg="add mod">
          <ac:chgData name="张 智" userId="36bdf691fd3510be" providerId="LiveId" clId="{938609BB-EA08-469A-8756-DB1390A1A5B3}" dt="2023-09-21T14:46:47.465" v="10759" actId="20577"/>
          <ac:spMkLst>
            <pc:docMk/>
            <pc:sldMk cId="2238472858" sldId="1491"/>
            <ac:spMk id="10" creationId="{3DB07339-7BE5-4399-A2E6-680C82EE900E}"/>
          </ac:spMkLst>
        </pc:spChg>
        <pc:picChg chg="mod">
          <ac:chgData name="张 智" userId="36bdf691fd3510be" providerId="LiveId" clId="{938609BB-EA08-469A-8756-DB1390A1A5B3}" dt="2023-09-21T14:45:16.971" v="10731" actId="14100"/>
          <ac:picMkLst>
            <pc:docMk/>
            <pc:sldMk cId="2238472858" sldId="1491"/>
            <ac:picMk id="3" creationId="{3B120D9E-904D-4895-A048-1ADFBBFD548D}"/>
          </ac:picMkLst>
        </pc:picChg>
        <pc:picChg chg="add mod">
          <ac:chgData name="张 智" userId="36bdf691fd3510be" providerId="LiveId" clId="{938609BB-EA08-469A-8756-DB1390A1A5B3}" dt="2023-09-21T14:46:26.851" v="10751" actId="1076"/>
          <ac:picMkLst>
            <pc:docMk/>
            <pc:sldMk cId="2238472858" sldId="1491"/>
            <ac:picMk id="8" creationId="{D4439644-B712-4C3E-9A5F-F8D7D8AF164D}"/>
          </ac:picMkLst>
        </pc:picChg>
      </pc:sldChg>
      <pc:sldChg chg="addSp delSp modSp add mod modNotesTx">
        <pc:chgData name="张 智" userId="36bdf691fd3510be" providerId="LiveId" clId="{938609BB-EA08-469A-8756-DB1390A1A5B3}" dt="2023-09-25T14:15:06.558" v="23978" actId="20577"/>
        <pc:sldMkLst>
          <pc:docMk/>
          <pc:sldMk cId="4122722955" sldId="1492"/>
        </pc:sldMkLst>
        <pc:spChg chg="add mod">
          <ac:chgData name="张 智" userId="36bdf691fd3510be" providerId="LiveId" clId="{938609BB-EA08-469A-8756-DB1390A1A5B3}" dt="2023-09-25T14:14:00.774" v="23822" actId="20577"/>
          <ac:spMkLst>
            <pc:docMk/>
            <pc:sldMk cId="4122722955" sldId="1492"/>
            <ac:spMk id="5" creationId="{D8CE65A8-6AE8-4DF5-B42B-2A079071A58D}"/>
          </ac:spMkLst>
        </pc:spChg>
        <pc:spChg chg="del">
          <ac:chgData name="张 智" userId="36bdf691fd3510be" providerId="LiveId" clId="{938609BB-EA08-469A-8756-DB1390A1A5B3}" dt="2023-09-25T14:13:41.392" v="23811" actId="478"/>
          <ac:spMkLst>
            <pc:docMk/>
            <pc:sldMk cId="4122722955" sldId="1492"/>
            <ac:spMk id="6" creationId="{DF7F3A4A-972E-42E7-BF2C-F92AC2B3FE3B}"/>
          </ac:spMkLst>
        </pc:spChg>
        <pc:spChg chg="del">
          <ac:chgData name="张 智" userId="36bdf691fd3510be" providerId="LiveId" clId="{938609BB-EA08-469A-8756-DB1390A1A5B3}" dt="2023-09-25T14:13:36.712" v="23810" actId="478"/>
          <ac:spMkLst>
            <pc:docMk/>
            <pc:sldMk cId="4122722955" sldId="1492"/>
            <ac:spMk id="7" creationId="{C76F44AE-7962-4FC0-AF4F-0982B2FBCFC7}"/>
          </ac:spMkLst>
        </pc:spChg>
        <pc:picChg chg="del mod">
          <ac:chgData name="张 智" userId="36bdf691fd3510be" providerId="LiveId" clId="{938609BB-EA08-469A-8756-DB1390A1A5B3}" dt="2023-09-21T14:56:43.776" v="11185" actId="478"/>
          <ac:picMkLst>
            <pc:docMk/>
            <pc:sldMk cId="4122722955" sldId="1492"/>
            <ac:picMk id="3" creationId="{76CA4B02-6342-4D76-B76A-78A0F5C45566}"/>
          </ac:picMkLst>
        </pc:picChg>
        <pc:picChg chg="add mod">
          <ac:chgData name="张 智" userId="36bdf691fd3510be" providerId="LiveId" clId="{938609BB-EA08-469A-8756-DB1390A1A5B3}" dt="2023-09-25T14:13:47.685" v="23813" actId="1076"/>
          <ac:picMkLst>
            <pc:docMk/>
            <pc:sldMk cId="4122722955" sldId="1492"/>
            <ac:picMk id="4" creationId="{FA56332E-D3A4-45FF-9529-BB1739A27D54}"/>
          </ac:picMkLst>
        </pc:picChg>
      </pc:sldChg>
      <pc:sldChg chg="modSp add del mod">
        <pc:chgData name="张 智" userId="36bdf691fd3510be" providerId="LiveId" clId="{938609BB-EA08-469A-8756-DB1390A1A5B3}" dt="2023-09-25T04:40:01.345" v="17677" actId="2696"/>
        <pc:sldMkLst>
          <pc:docMk/>
          <pc:sldMk cId="2663848973" sldId="1493"/>
        </pc:sldMkLst>
        <pc:spChg chg="mod">
          <ac:chgData name="张 智" userId="36bdf691fd3510be" providerId="LiveId" clId="{938609BB-EA08-469A-8756-DB1390A1A5B3}" dt="2023-09-25T04:39:50.045" v="17672" actId="21"/>
          <ac:spMkLst>
            <pc:docMk/>
            <pc:sldMk cId="2663848973" sldId="1493"/>
            <ac:spMk id="8" creationId="{42F06DDE-EED3-4EA8-BF84-1D3C35DFAAB9}"/>
          </ac:spMkLst>
        </pc:spChg>
      </pc:sldChg>
      <pc:sldChg chg="addSp delSp modSp add mod modNotesTx">
        <pc:chgData name="张 智" userId="36bdf691fd3510be" providerId="LiveId" clId="{938609BB-EA08-469A-8756-DB1390A1A5B3}" dt="2023-09-26T06:07:48.893" v="29936" actId="1076"/>
        <pc:sldMkLst>
          <pc:docMk/>
          <pc:sldMk cId="927204106" sldId="1494"/>
        </pc:sldMkLst>
        <pc:spChg chg="del">
          <ac:chgData name="张 智" userId="36bdf691fd3510be" providerId="LiveId" clId="{938609BB-EA08-469A-8756-DB1390A1A5B3}" dt="2023-09-22T02:44:15.393" v="11445" actId="478"/>
          <ac:spMkLst>
            <pc:docMk/>
            <pc:sldMk cId="927204106" sldId="1494"/>
            <ac:spMk id="3" creationId="{E9712784-199A-4366-8059-4B353600DEA1}"/>
          </ac:spMkLst>
        </pc:spChg>
        <pc:spChg chg="del mod">
          <ac:chgData name="张 智" userId="36bdf691fd3510be" providerId="LiveId" clId="{938609BB-EA08-469A-8756-DB1390A1A5B3}" dt="2023-09-23T00:17:21.056" v="12175" actId="478"/>
          <ac:spMkLst>
            <pc:docMk/>
            <pc:sldMk cId="927204106" sldId="1494"/>
            <ac:spMk id="4" creationId="{320ABAFD-759F-44AD-9737-4DC91D283DCB}"/>
          </ac:spMkLst>
        </pc:spChg>
        <pc:spChg chg="add del mod">
          <ac:chgData name="张 智" userId="36bdf691fd3510be" providerId="LiveId" clId="{938609BB-EA08-469A-8756-DB1390A1A5B3}" dt="2023-09-22T02:44:17.879" v="11446" actId="478"/>
          <ac:spMkLst>
            <pc:docMk/>
            <pc:sldMk cId="927204106" sldId="1494"/>
            <ac:spMk id="5" creationId="{2C3D14B7-3DAA-4750-973B-7FAFC0B47793}"/>
          </ac:spMkLst>
        </pc:spChg>
        <pc:spChg chg="add mod">
          <ac:chgData name="张 智" userId="36bdf691fd3510be" providerId="LiveId" clId="{938609BB-EA08-469A-8756-DB1390A1A5B3}" dt="2023-09-25T03:30:08.355" v="16093" actId="14100"/>
          <ac:spMkLst>
            <pc:docMk/>
            <pc:sldMk cId="927204106" sldId="1494"/>
            <ac:spMk id="8" creationId="{104590D4-9933-4682-9A20-183698165B27}"/>
          </ac:spMkLst>
        </pc:spChg>
        <pc:spChg chg="add del mod">
          <ac:chgData name="张 智" userId="36bdf691fd3510be" providerId="LiveId" clId="{938609BB-EA08-469A-8756-DB1390A1A5B3}" dt="2023-09-23T00:11:42.931" v="12048" actId="478"/>
          <ac:spMkLst>
            <pc:docMk/>
            <pc:sldMk cId="927204106" sldId="1494"/>
            <ac:spMk id="9" creationId="{52715838-19DC-4CC2-A2AF-A63EDB7025E8}"/>
          </ac:spMkLst>
        </pc:spChg>
        <pc:spChg chg="add mod">
          <ac:chgData name="张 智" userId="36bdf691fd3510be" providerId="LiveId" clId="{938609BB-EA08-469A-8756-DB1390A1A5B3}" dt="2023-09-26T06:07:48.893" v="29936" actId="1076"/>
          <ac:spMkLst>
            <pc:docMk/>
            <pc:sldMk cId="927204106" sldId="1494"/>
            <ac:spMk id="10" creationId="{8EF4B8DA-6C27-40B4-954E-AF1ED236586E}"/>
          </ac:spMkLst>
        </pc:spChg>
        <pc:spChg chg="add del mod">
          <ac:chgData name="张 智" userId="36bdf691fd3510be" providerId="LiveId" clId="{938609BB-EA08-469A-8756-DB1390A1A5B3}" dt="2023-09-23T00:17:23.059" v="12176" actId="478"/>
          <ac:spMkLst>
            <pc:docMk/>
            <pc:sldMk cId="927204106" sldId="1494"/>
            <ac:spMk id="12" creationId="{F0AACAE5-C02E-4718-ADD1-0B5ECF3DF67A}"/>
          </ac:spMkLst>
        </pc:spChg>
        <pc:spChg chg="add mod">
          <ac:chgData name="张 智" userId="36bdf691fd3510be" providerId="LiveId" clId="{938609BB-EA08-469A-8756-DB1390A1A5B3}" dt="2023-09-23T15:35:22.812" v="12490"/>
          <ac:spMkLst>
            <pc:docMk/>
            <pc:sldMk cId="927204106" sldId="1494"/>
            <ac:spMk id="13" creationId="{DDDEFC81-45E3-4041-A79A-BE3F9FC227DF}"/>
          </ac:spMkLst>
        </pc:spChg>
        <pc:picChg chg="add mod">
          <ac:chgData name="张 智" userId="36bdf691fd3510be" providerId="LiveId" clId="{938609BB-EA08-469A-8756-DB1390A1A5B3}" dt="2023-09-23T00:06:20.565" v="12016" actId="14100"/>
          <ac:picMkLst>
            <pc:docMk/>
            <pc:sldMk cId="927204106" sldId="1494"/>
            <ac:picMk id="3" creationId="{A69F1C8D-157F-4A5F-8B7A-2D47E5164FB9}"/>
          </ac:picMkLst>
        </pc:picChg>
        <pc:picChg chg="add del mod">
          <ac:chgData name="张 智" userId="36bdf691fd3510be" providerId="LiveId" clId="{938609BB-EA08-469A-8756-DB1390A1A5B3}" dt="2023-09-23T00:05:47.392" v="11984" actId="478"/>
          <ac:picMkLst>
            <pc:docMk/>
            <pc:sldMk cId="927204106" sldId="1494"/>
            <ac:picMk id="7" creationId="{B86C2941-61FB-4FBD-91B7-145B134B1CC8}"/>
          </ac:picMkLst>
        </pc:picChg>
      </pc:sldChg>
      <pc:sldChg chg="modSp add mod modNotesTx">
        <pc:chgData name="张 智" userId="36bdf691fd3510be" providerId="LiveId" clId="{938609BB-EA08-469A-8756-DB1390A1A5B3}" dt="2023-09-26T06:07:25.554" v="29933" actId="20577"/>
        <pc:sldMkLst>
          <pc:docMk/>
          <pc:sldMk cId="1517953333" sldId="1495"/>
        </pc:sldMkLst>
        <pc:spChg chg="mod">
          <ac:chgData name="张 智" userId="36bdf691fd3510be" providerId="LiveId" clId="{938609BB-EA08-469A-8756-DB1390A1A5B3}" dt="2023-09-22T03:56:23.693" v="11507" actId="20577"/>
          <ac:spMkLst>
            <pc:docMk/>
            <pc:sldMk cId="1517953333" sldId="1495"/>
            <ac:spMk id="2" creationId="{00000000-0000-0000-0000-000000000000}"/>
          </ac:spMkLst>
        </pc:spChg>
        <pc:spChg chg="mod">
          <ac:chgData name="张 智" userId="36bdf691fd3510be" providerId="LiveId" clId="{938609BB-EA08-469A-8756-DB1390A1A5B3}" dt="2023-09-26T06:07:25.554" v="29933" actId="20577"/>
          <ac:spMkLst>
            <pc:docMk/>
            <pc:sldMk cId="1517953333" sldId="1495"/>
            <ac:spMk id="8" creationId="{42F06DDE-EED3-4EA8-BF84-1D3C35DFAAB9}"/>
          </ac:spMkLst>
        </pc:spChg>
      </pc:sldChg>
      <pc:sldChg chg="addSp modSp add mod modNotesTx">
        <pc:chgData name="张 智" userId="36bdf691fd3510be" providerId="LiveId" clId="{938609BB-EA08-469A-8756-DB1390A1A5B3}" dt="2023-09-26T06:07:21.313" v="29931" actId="20577"/>
        <pc:sldMkLst>
          <pc:docMk/>
          <pc:sldMk cId="2470940641" sldId="1496"/>
        </pc:sldMkLst>
        <pc:spChg chg="add mod">
          <ac:chgData name="张 智" userId="36bdf691fd3510be" providerId="LiveId" clId="{938609BB-EA08-469A-8756-DB1390A1A5B3}" dt="2023-09-22T04:05:03.378" v="11589" actId="1036"/>
          <ac:spMkLst>
            <pc:docMk/>
            <pc:sldMk cId="2470940641" sldId="1496"/>
            <ac:spMk id="7" creationId="{57055587-7354-406B-8857-A106837EC76B}"/>
          </ac:spMkLst>
        </pc:spChg>
        <pc:spChg chg="mod">
          <ac:chgData name="张 智" userId="36bdf691fd3510be" providerId="LiveId" clId="{938609BB-EA08-469A-8756-DB1390A1A5B3}" dt="2023-09-26T06:07:21.313" v="29931" actId="20577"/>
          <ac:spMkLst>
            <pc:docMk/>
            <pc:sldMk cId="2470940641" sldId="1496"/>
            <ac:spMk id="8" creationId="{42F06DDE-EED3-4EA8-BF84-1D3C35DFAAB9}"/>
          </ac:spMkLst>
        </pc:spChg>
        <pc:picChg chg="add mod">
          <ac:chgData name="张 智" userId="36bdf691fd3510be" providerId="LiveId" clId="{938609BB-EA08-469A-8756-DB1390A1A5B3}" dt="2023-09-22T04:04:25.468" v="11570" actId="1076"/>
          <ac:picMkLst>
            <pc:docMk/>
            <pc:sldMk cId="2470940641" sldId="1496"/>
            <ac:picMk id="4" creationId="{15858BA1-DCBA-41AB-9820-BB885922560D}"/>
          </ac:picMkLst>
        </pc:picChg>
      </pc:sldChg>
      <pc:sldChg chg="modSp add del mod modNotesTx">
        <pc:chgData name="张 智" userId="36bdf691fd3510be" providerId="LiveId" clId="{938609BB-EA08-469A-8756-DB1390A1A5B3}" dt="2023-09-26T03:14:26.928" v="27090" actId="2696"/>
        <pc:sldMkLst>
          <pc:docMk/>
          <pc:sldMk cId="3267128001" sldId="1497"/>
        </pc:sldMkLst>
        <pc:spChg chg="mod">
          <ac:chgData name="张 智" userId="36bdf691fd3510be" providerId="LiveId" clId="{938609BB-EA08-469A-8756-DB1390A1A5B3}" dt="2023-09-26T03:09:21.686" v="27069" actId="1076"/>
          <ac:spMkLst>
            <pc:docMk/>
            <pc:sldMk cId="3267128001" sldId="1497"/>
            <ac:spMk id="4" creationId="{320ABAFD-759F-44AD-9737-4DC91D283DCB}"/>
          </ac:spMkLst>
        </pc:spChg>
      </pc:sldChg>
      <pc:sldChg chg="addSp delSp modSp add mod modNotesTx">
        <pc:chgData name="张 智" userId="36bdf691fd3510be" providerId="LiveId" clId="{938609BB-EA08-469A-8756-DB1390A1A5B3}" dt="2023-09-26T06:08:00.749" v="29939" actId="1076"/>
        <pc:sldMkLst>
          <pc:docMk/>
          <pc:sldMk cId="4041780930" sldId="1498"/>
        </pc:sldMkLst>
        <pc:spChg chg="del">
          <ac:chgData name="张 智" userId="36bdf691fd3510be" providerId="LiveId" clId="{938609BB-EA08-469A-8756-DB1390A1A5B3}" dt="2023-09-23T00:17:15.068" v="12172" actId="478"/>
          <ac:spMkLst>
            <pc:docMk/>
            <pc:sldMk cId="4041780930" sldId="1498"/>
            <ac:spMk id="4" creationId="{320ABAFD-759F-44AD-9737-4DC91D283DCB}"/>
          </ac:spMkLst>
        </pc:spChg>
        <pc:spChg chg="add del mod">
          <ac:chgData name="张 智" userId="36bdf691fd3510be" providerId="LiveId" clId="{938609BB-EA08-469A-8756-DB1390A1A5B3}" dt="2023-09-23T00:17:17.425" v="12173" actId="478"/>
          <ac:spMkLst>
            <pc:docMk/>
            <pc:sldMk cId="4041780930" sldId="1498"/>
            <ac:spMk id="7" creationId="{17868B44-21D9-458D-886F-9F8D8978EAB5}"/>
          </ac:spMkLst>
        </pc:spChg>
        <pc:spChg chg="mod">
          <ac:chgData name="张 智" userId="36bdf691fd3510be" providerId="LiveId" clId="{938609BB-EA08-469A-8756-DB1390A1A5B3}" dt="2023-09-25T03:31:24.553" v="16099" actId="20577"/>
          <ac:spMkLst>
            <pc:docMk/>
            <pc:sldMk cId="4041780930" sldId="1498"/>
            <ac:spMk id="8" creationId="{104590D4-9933-4682-9A20-183698165B27}"/>
          </ac:spMkLst>
        </pc:spChg>
        <pc:spChg chg="mod">
          <ac:chgData name="张 智" userId="36bdf691fd3510be" providerId="LiveId" clId="{938609BB-EA08-469A-8756-DB1390A1A5B3}" dt="2023-09-26T06:08:00.749" v="29939" actId="1076"/>
          <ac:spMkLst>
            <pc:docMk/>
            <pc:sldMk cId="4041780930" sldId="1498"/>
            <ac:spMk id="10" creationId="{8EF4B8DA-6C27-40B4-954E-AF1ED236586E}"/>
          </ac:spMkLst>
        </pc:spChg>
        <pc:spChg chg="add mod">
          <ac:chgData name="张 智" userId="36bdf691fd3510be" providerId="LiveId" clId="{938609BB-EA08-469A-8756-DB1390A1A5B3}" dt="2023-09-23T15:35:19.547" v="12489"/>
          <ac:spMkLst>
            <pc:docMk/>
            <pc:sldMk cId="4041780930" sldId="1498"/>
            <ac:spMk id="11" creationId="{DF956D1E-DFD4-4910-BBD7-3A62E771C3D2}"/>
          </ac:spMkLst>
        </pc:spChg>
        <pc:picChg chg="del">
          <ac:chgData name="张 智" userId="36bdf691fd3510be" providerId="LiveId" clId="{938609BB-EA08-469A-8756-DB1390A1A5B3}" dt="2023-09-23T00:12:54.367" v="12074" actId="478"/>
          <ac:picMkLst>
            <pc:docMk/>
            <pc:sldMk cId="4041780930" sldId="1498"/>
            <ac:picMk id="3" creationId="{A69F1C8D-157F-4A5F-8B7A-2D47E5164FB9}"/>
          </ac:picMkLst>
        </pc:picChg>
        <pc:picChg chg="add mod">
          <ac:chgData name="张 智" userId="36bdf691fd3510be" providerId="LiveId" clId="{938609BB-EA08-469A-8756-DB1390A1A5B3}" dt="2023-09-23T00:13:16.019" v="12079" actId="14100"/>
          <ac:picMkLst>
            <pc:docMk/>
            <pc:sldMk cId="4041780930" sldId="1498"/>
            <ac:picMk id="5" creationId="{9B645F0F-F31A-49C8-89E0-A0FBBB6F7BBF}"/>
          </ac:picMkLst>
        </pc:picChg>
      </pc:sldChg>
      <pc:sldChg chg="add del">
        <pc:chgData name="张 智" userId="36bdf691fd3510be" providerId="LiveId" clId="{938609BB-EA08-469A-8756-DB1390A1A5B3}" dt="2023-09-23T00:13:38.905" v="12081"/>
        <pc:sldMkLst>
          <pc:docMk/>
          <pc:sldMk cId="487125772" sldId="1499"/>
        </pc:sldMkLst>
      </pc:sldChg>
      <pc:sldChg chg="add del">
        <pc:chgData name="张 智" userId="36bdf691fd3510be" providerId="LiveId" clId="{938609BB-EA08-469A-8756-DB1390A1A5B3}" dt="2023-09-23T00:13:05.728" v="12076"/>
        <pc:sldMkLst>
          <pc:docMk/>
          <pc:sldMk cId="1141565347" sldId="1499"/>
        </pc:sldMkLst>
      </pc:sldChg>
      <pc:sldChg chg="addSp delSp modSp add mod modNotesTx">
        <pc:chgData name="张 智" userId="36bdf691fd3510be" providerId="LiveId" clId="{938609BB-EA08-469A-8756-DB1390A1A5B3}" dt="2023-09-26T06:08:10.643" v="29942" actId="1076"/>
        <pc:sldMkLst>
          <pc:docMk/>
          <pc:sldMk cId="1299043137" sldId="1499"/>
        </pc:sldMkLst>
        <pc:spChg chg="mod">
          <ac:chgData name="张 智" userId="36bdf691fd3510be" providerId="LiveId" clId="{938609BB-EA08-469A-8756-DB1390A1A5B3}" dt="2023-09-23T15:35:15.899" v="12488"/>
          <ac:spMkLst>
            <pc:docMk/>
            <pc:sldMk cId="1299043137" sldId="1499"/>
            <ac:spMk id="4" creationId="{320ABAFD-759F-44AD-9737-4DC91D283DCB}"/>
          </ac:spMkLst>
        </pc:spChg>
        <pc:spChg chg="mod">
          <ac:chgData name="张 智" userId="36bdf691fd3510be" providerId="LiveId" clId="{938609BB-EA08-469A-8756-DB1390A1A5B3}" dt="2023-09-25T03:30:18.838" v="16095" actId="403"/>
          <ac:spMkLst>
            <pc:docMk/>
            <pc:sldMk cId="1299043137" sldId="1499"/>
            <ac:spMk id="8" creationId="{104590D4-9933-4682-9A20-183698165B27}"/>
          </ac:spMkLst>
        </pc:spChg>
        <pc:spChg chg="mod">
          <ac:chgData name="张 智" userId="36bdf691fd3510be" providerId="LiveId" clId="{938609BB-EA08-469A-8756-DB1390A1A5B3}" dt="2023-09-26T06:08:10.643" v="29942" actId="1076"/>
          <ac:spMkLst>
            <pc:docMk/>
            <pc:sldMk cId="1299043137" sldId="1499"/>
            <ac:spMk id="10" creationId="{8EF4B8DA-6C27-40B4-954E-AF1ED236586E}"/>
          </ac:spMkLst>
        </pc:spChg>
        <pc:picChg chg="add mod">
          <ac:chgData name="张 智" userId="36bdf691fd3510be" providerId="LiveId" clId="{938609BB-EA08-469A-8756-DB1390A1A5B3}" dt="2023-09-23T00:15:49.258" v="12100" actId="14100"/>
          <ac:picMkLst>
            <pc:docMk/>
            <pc:sldMk cId="1299043137" sldId="1499"/>
            <ac:picMk id="3" creationId="{6C49C29A-D24B-4FB6-BCCD-94E31B90D247}"/>
          </ac:picMkLst>
        </pc:picChg>
        <pc:picChg chg="del">
          <ac:chgData name="张 智" userId="36bdf691fd3510be" providerId="LiveId" clId="{938609BB-EA08-469A-8756-DB1390A1A5B3}" dt="2023-09-23T00:15:39.667" v="12097" actId="478"/>
          <ac:picMkLst>
            <pc:docMk/>
            <pc:sldMk cId="1299043137" sldId="1499"/>
            <ac:picMk id="5" creationId="{9B645F0F-F31A-49C8-89E0-A0FBBB6F7BBF}"/>
          </ac:picMkLst>
        </pc:picChg>
      </pc:sldChg>
      <pc:sldChg chg="addSp delSp modSp add del mod">
        <pc:chgData name="张 智" userId="36bdf691fd3510be" providerId="LiveId" clId="{938609BB-EA08-469A-8756-DB1390A1A5B3}" dt="2023-09-23T01:04:26.219" v="12344" actId="2696"/>
        <pc:sldMkLst>
          <pc:docMk/>
          <pc:sldMk cId="811721732" sldId="1500"/>
        </pc:sldMkLst>
        <pc:spChg chg="del">
          <ac:chgData name="张 智" userId="36bdf691fd3510be" providerId="LiveId" clId="{938609BB-EA08-469A-8756-DB1390A1A5B3}" dt="2023-09-23T00:45:35.365" v="12236" actId="478"/>
          <ac:spMkLst>
            <pc:docMk/>
            <pc:sldMk cId="811721732" sldId="1500"/>
            <ac:spMk id="8" creationId="{104590D4-9933-4682-9A20-183698165B27}"/>
          </ac:spMkLst>
        </pc:spChg>
        <pc:spChg chg="add del mod">
          <ac:chgData name="张 智" userId="36bdf691fd3510be" providerId="LiveId" clId="{938609BB-EA08-469A-8756-DB1390A1A5B3}" dt="2023-09-23T00:57:22.153" v="12244" actId="21"/>
          <ac:spMkLst>
            <pc:docMk/>
            <pc:sldMk cId="811721732" sldId="1500"/>
            <ac:spMk id="9" creationId="{D2DBFA18-B38E-4AAD-8435-7616BAD7159A}"/>
          </ac:spMkLst>
        </pc:spChg>
        <pc:picChg chg="del">
          <ac:chgData name="张 智" userId="36bdf691fd3510be" providerId="LiveId" clId="{938609BB-EA08-469A-8756-DB1390A1A5B3}" dt="2023-09-23T00:21:19.418" v="12226" actId="478"/>
          <ac:picMkLst>
            <pc:docMk/>
            <pc:sldMk cId="811721732" sldId="1500"/>
            <ac:picMk id="3" creationId="{6C49C29A-D24B-4FB6-BCCD-94E31B90D247}"/>
          </ac:picMkLst>
        </pc:picChg>
        <pc:picChg chg="add del mod">
          <ac:chgData name="张 智" userId="36bdf691fd3510be" providerId="LiveId" clId="{938609BB-EA08-469A-8756-DB1390A1A5B3}" dt="2023-09-23T00:54:59.694" v="12240" actId="478"/>
          <ac:picMkLst>
            <pc:docMk/>
            <pc:sldMk cId="811721732" sldId="1500"/>
            <ac:picMk id="5" creationId="{B57994BE-2104-4ED7-A661-3C4AECC1B5E8}"/>
          </ac:picMkLst>
        </pc:picChg>
      </pc:sldChg>
      <pc:sldChg chg="addSp delSp modSp add mod modNotesTx">
        <pc:chgData name="张 智" userId="36bdf691fd3510be" providerId="LiveId" clId="{938609BB-EA08-469A-8756-DB1390A1A5B3}" dt="2023-09-26T06:08:21.029" v="29945" actId="1076"/>
        <pc:sldMkLst>
          <pc:docMk/>
          <pc:sldMk cId="1041755705" sldId="1501"/>
        </pc:sldMkLst>
        <pc:spChg chg="mod">
          <ac:chgData name="张 智" userId="36bdf691fd3510be" providerId="LiveId" clId="{938609BB-EA08-469A-8756-DB1390A1A5B3}" dt="2023-09-23T15:35:07.822" v="12487" actId="20577"/>
          <ac:spMkLst>
            <pc:docMk/>
            <pc:sldMk cId="1041755705" sldId="1501"/>
            <ac:spMk id="4" creationId="{320ABAFD-759F-44AD-9737-4DC91D283DCB}"/>
          </ac:spMkLst>
        </pc:spChg>
        <pc:spChg chg="add mod">
          <ac:chgData name="张 智" userId="36bdf691fd3510be" providerId="LiveId" clId="{938609BB-EA08-469A-8756-DB1390A1A5B3}" dt="2023-09-25T03:35:24.917" v="16118" actId="20577"/>
          <ac:spMkLst>
            <pc:docMk/>
            <pc:sldMk cId="1041755705" sldId="1501"/>
            <ac:spMk id="6" creationId="{D9E10AE7-FA29-4F77-8A63-29DD784934C0}"/>
          </ac:spMkLst>
        </pc:spChg>
        <pc:spChg chg="del">
          <ac:chgData name="张 智" userId="36bdf691fd3510be" providerId="LiveId" clId="{938609BB-EA08-469A-8756-DB1390A1A5B3}" dt="2023-09-23T00:57:24.611" v="12245" actId="478"/>
          <ac:spMkLst>
            <pc:docMk/>
            <pc:sldMk cId="1041755705" sldId="1501"/>
            <ac:spMk id="8" creationId="{104590D4-9933-4682-9A20-183698165B27}"/>
          </ac:spMkLst>
        </pc:spChg>
        <pc:spChg chg="mod">
          <ac:chgData name="张 智" userId="36bdf691fd3510be" providerId="LiveId" clId="{938609BB-EA08-469A-8756-DB1390A1A5B3}" dt="2023-09-26T06:08:21.029" v="29945" actId="1076"/>
          <ac:spMkLst>
            <pc:docMk/>
            <pc:sldMk cId="1041755705" sldId="1501"/>
            <ac:spMk id="10" creationId="{8EF4B8DA-6C27-40B4-954E-AF1ED236586E}"/>
          </ac:spMkLst>
        </pc:spChg>
      </pc:sldChg>
      <pc:sldChg chg="add del">
        <pc:chgData name="张 智" userId="36bdf691fd3510be" providerId="LiveId" clId="{938609BB-EA08-469A-8756-DB1390A1A5B3}" dt="2023-09-23T00:55:21.531" v="12242"/>
        <pc:sldMkLst>
          <pc:docMk/>
          <pc:sldMk cId="1799656401" sldId="1501"/>
        </pc:sldMkLst>
      </pc:sldChg>
      <pc:sldChg chg="addSp delSp modSp add mod modNotesTx">
        <pc:chgData name="张 智" userId="36bdf691fd3510be" providerId="LiveId" clId="{938609BB-EA08-469A-8756-DB1390A1A5B3}" dt="2023-09-26T06:08:28.056" v="29946" actId="478"/>
        <pc:sldMkLst>
          <pc:docMk/>
          <pc:sldMk cId="2092847604" sldId="1502"/>
        </pc:sldMkLst>
        <pc:spChg chg="mod">
          <ac:chgData name="张 智" userId="36bdf691fd3510be" providerId="LiveId" clId="{938609BB-EA08-469A-8756-DB1390A1A5B3}" dt="2023-09-23T15:35:01.422" v="12484" actId="20577"/>
          <ac:spMkLst>
            <pc:docMk/>
            <pc:sldMk cId="2092847604" sldId="1502"/>
            <ac:spMk id="4" creationId="{320ABAFD-759F-44AD-9737-4DC91D283DCB}"/>
          </ac:spMkLst>
        </pc:spChg>
        <pc:spChg chg="del mod">
          <ac:chgData name="张 智" userId="36bdf691fd3510be" providerId="LiveId" clId="{938609BB-EA08-469A-8756-DB1390A1A5B3}" dt="2023-09-23T01:02:55.039" v="12297" actId="478"/>
          <ac:spMkLst>
            <pc:docMk/>
            <pc:sldMk cId="2092847604" sldId="1502"/>
            <ac:spMk id="6" creationId="{D9E10AE7-FA29-4F77-8A63-29DD784934C0}"/>
          </ac:spMkLst>
        </pc:spChg>
        <pc:spChg chg="add mod">
          <ac:chgData name="张 智" userId="36bdf691fd3510be" providerId="LiveId" clId="{938609BB-EA08-469A-8756-DB1390A1A5B3}" dt="2023-09-25T03:37:16.321" v="16176" actId="20577"/>
          <ac:spMkLst>
            <pc:docMk/>
            <pc:sldMk cId="2092847604" sldId="1502"/>
            <ac:spMk id="7" creationId="{3C8565FD-42C6-4638-8E73-10B3428167F4}"/>
          </ac:spMkLst>
        </pc:spChg>
        <pc:spChg chg="del">
          <ac:chgData name="张 智" userId="36bdf691fd3510be" providerId="LiveId" clId="{938609BB-EA08-469A-8756-DB1390A1A5B3}" dt="2023-09-26T06:08:28.056" v="29946" actId="478"/>
          <ac:spMkLst>
            <pc:docMk/>
            <pc:sldMk cId="2092847604" sldId="1502"/>
            <ac:spMk id="10" creationId="{8EF4B8DA-6C27-40B4-954E-AF1ED236586E}"/>
          </ac:spMkLst>
        </pc:spChg>
        <pc:picChg chg="del">
          <ac:chgData name="张 智" userId="36bdf691fd3510be" providerId="LiveId" clId="{938609BB-EA08-469A-8756-DB1390A1A5B3}" dt="2023-09-23T00:58:26.924" v="12263" actId="478"/>
          <ac:picMkLst>
            <pc:docMk/>
            <pc:sldMk cId="2092847604" sldId="1502"/>
            <ac:picMk id="3" creationId="{6C49C29A-D24B-4FB6-BCCD-94E31B90D247}"/>
          </ac:picMkLst>
        </pc:picChg>
      </pc:sldChg>
      <pc:sldChg chg="addSp modSp add mod">
        <pc:chgData name="张 智" userId="36bdf691fd3510be" providerId="LiveId" clId="{938609BB-EA08-469A-8756-DB1390A1A5B3}" dt="2023-09-25T04:17:23.124" v="17199" actId="20577"/>
        <pc:sldMkLst>
          <pc:docMk/>
          <pc:sldMk cId="2067913887" sldId="1503"/>
        </pc:sldMkLst>
        <pc:spChg chg="mod">
          <ac:chgData name="张 智" userId="36bdf691fd3510be" providerId="LiveId" clId="{938609BB-EA08-469A-8756-DB1390A1A5B3}" dt="2023-09-23T15:38:12.701" v="12503" actId="14100"/>
          <ac:spMkLst>
            <pc:docMk/>
            <pc:sldMk cId="2067913887" sldId="1503"/>
            <ac:spMk id="2" creationId="{00000000-0000-0000-0000-000000000000}"/>
          </ac:spMkLst>
        </pc:spChg>
        <pc:spChg chg="add mod">
          <ac:chgData name="张 智" userId="36bdf691fd3510be" providerId="LiveId" clId="{938609BB-EA08-469A-8756-DB1390A1A5B3}" dt="2023-09-23T15:34:41.111" v="12480" actId="1076"/>
          <ac:spMkLst>
            <pc:docMk/>
            <pc:sldMk cId="2067913887" sldId="1503"/>
            <ac:spMk id="4" creationId="{27070739-6726-43F8-8EEC-168F955A145B}"/>
          </ac:spMkLst>
        </pc:spChg>
        <pc:spChg chg="add mod">
          <ac:chgData name="张 智" userId="36bdf691fd3510be" providerId="LiveId" clId="{938609BB-EA08-469A-8756-DB1390A1A5B3}" dt="2023-09-23T15:41:59.991" v="12570" actId="20577"/>
          <ac:spMkLst>
            <pc:docMk/>
            <pc:sldMk cId="2067913887" sldId="1503"/>
            <ac:spMk id="5" creationId="{4386DE6B-42DD-4D65-89CF-1FD7147BAC2A}"/>
          </ac:spMkLst>
        </pc:spChg>
        <pc:spChg chg="mod">
          <ac:chgData name="张 智" userId="36bdf691fd3510be" providerId="LiveId" clId="{938609BB-EA08-469A-8756-DB1390A1A5B3}" dt="2023-09-25T04:17:23.124" v="17199" actId="20577"/>
          <ac:spMkLst>
            <pc:docMk/>
            <pc:sldMk cId="2067913887" sldId="1503"/>
            <ac:spMk id="8" creationId="{42F06DDE-EED3-4EA8-BF84-1D3C35DFAAB9}"/>
          </ac:spMkLst>
        </pc:spChg>
      </pc:sldChg>
      <pc:sldChg chg="addSp delSp modSp add mod modNotesTx">
        <pc:chgData name="张 智" userId="36bdf691fd3510be" providerId="LiveId" clId="{938609BB-EA08-469A-8756-DB1390A1A5B3}" dt="2023-09-26T05:17:50.371" v="28773" actId="20577"/>
        <pc:sldMkLst>
          <pc:docMk/>
          <pc:sldMk cId="4053434327" sldId="1504"/>
        </pc:sldMkLst>
        <pc:spChg chg="add mod">
          <ac:chgData name="张 智" userId="36bdf691fd3510be" providerId="LiveId" clId="{938609BB-EA08-469A-8756-DB1390A1A5B3}" dt="2023-09-26T05:06:45.462" v="28216" actId="1076"/>
          <ac:spMkLst>
            <pc:docMk/>
            <pc:sldMk cId="4053434327" sldId="1504"/>
            <ac:spMk id="4" creationId="{D0D9F8DD-A9C0-4261-B814-19B53F0EB4EC}"/>
          </ac:spMkLst>
        </pc:spChg>
        <pc:spChg chg="add mod">
          <ac:chgData name="张 智" userId="36bdf691fd3510be" providerId="LiveId" clId="{938609BB-EA08-469A-8756-DB1390A1A5B3}" dt="2023-09-26T05:06:45.462" v="28216" actId="1076"/>
          <ac:spMkLst>
            <pc:docMk/>
            <pc:sldMk cId="4053434327" sldId="1504"/>
            <ac:spMk id="5" creationId="{71D83106-6EE9-470D-80D8-0478E4107080}"/>
          </ac:spMkLst>
        </pc:spChg>
        <pc:spChg chg="del">
          <ac:chgData name="张 智" userId="36bdf691fd3510be" providerId="LiveId" clId="{938609BB-EA08-469A-8756-DB1390A1A5B3}" dt="2023-09-24T13:52:40.543" v="13845" actId="478"/>
          <ac:spMkLst>
            <pc:docMk/>
            <pc:sldMk cId="4053434327" sldId="1504"/>
            <ac:spMk id="6" creationId="{4CAC34D1-B18E-4DAF-A5E2-B5D547E61DEE}"/>
          </ac:spMkLst>
        </pc:spChg>
        <pc:spChg chg="add mod">
          <ac:chgData name="张 智" userId="36bdf691fd3510be" providerId="LiveId" clId="{938609BB-EA08-469A-8756-DB1390A1A5B3}" dt="2023-09-26T05:06:38.926" v="28215" actId="14100"/>
          <ac:spMkLst>
            <pc:docMk/>
            <pc:sldMk cId="4053434327" sldId="1504"/>
            <ac:spMk id="6" creationId="{AB4DF7F1-85E1-4CFB-A325-5E7DA5CC7407}"/>
          </ac:spMkLst>
        </pc:spChg>
        <pc:spChg chg="mod">
          <ac:chgData name="张 智" userId="36bdf691fd3510be" providerId="LiveId" clId="{938609BB-EA08-469A-8756-DB1390A1A5B3}" dt="2023-09-25T15:06:21.295" v="25039" actId="20577"/>
          <ac:spMkLst>
            <pc:docMk/>
            <pc:sldMk cId="4053434327" sldId="1504"/>
            <ac:spMk id="9" creationId="{A117331E-C865-4E37-86D3-683EEB7F2695}"/>
          </ac:spMkLst>
        </pc:spChg>
      </pc:sldChg>
      <pc:sldChg chg="delSp modSp add del mod">
        <pc:chgData name="张 智" userId="36bdf691fd3510be" providerId="LiveId" clId="{938609BB-EA08-469A-8756-DB1390A1A5B3}" dt="2023-09-25T14:45:00.106" v="24811" actId="2696"/>
        <pc:sldMkLst>
          <pc:docMk/>
          <pc:sldMk cId="3235134736" sldId="1505"/>
        </pc:sldMkLst>
        <pc:spChg chg="del mod">
          <ac:chgData name="张 智" userId="36bdf691fd3510be" providerId="LiveId" clId="{938609BB-EA08-469A-8756-DB1390A1A5B3}" dt="2023-09-25T14:44:53.762" v="24808" actId="21"/>
          <ac:spMkLst>
            <pc:docMk/>
            <pc:sldMk cId="3235134736" sldId="1505"/>
            <ac:spMk id="4" creationId="{D0D9F8DD-A9C0-4261-B814-19B53F0EB4EC}"/>
          </ac:spMkLst>
        </pc:spChg>
      </pc:sldChg>
      <pc:sldChg chg="addSp delSp modSp add mod modNotesTx">
        <pc:chgData name="张 智" userId="36bdf691fd3510be" providerId="LiveId" clId="{938609BB-EA08-469A-8756-DB1390A1A5B3}" dt="2023-09-26T05:11:57.508" v="28380" actId="1036"/>
        <pc:sldMkLst>
          <pc:docMk/>
          <pc:sldMk cId="211311695" sldId="1506"/>
        </pc:sldMkLst>
        <pc:spChg chg="add mod">
          <ac:chgData name="张 智" userId="36bdf691fd3510be" providerId="LiveId" clId="{938609BB-EA08-469A-8756-DB1390A1A5B3}" dt="2023-09-26T05:11:57.508" v="28380" actId="1036"/>
          <ac:spMkLst>
            <pc:docMk/>
            <pc:sldMk cId="211311695" sldId="1506"/>
            <ac:spMk id="2" creationId="{F966E84A-4BFC-4768-9B5D-DA2DEBDB5C73}"/>
          </ac:spMkLst>
        </pc:spChg>
        <pc:spChg chg="del mod">
          <ac:chgData name="张 智" userId="36bdf691fd3510be" providerId="LiveId" clId="{938609BB-EA08-469A-8756-DB1390A1A5B3}" dt="2023-09-24T13:58:04.429" v="13918" actId="478"/>
          <ac:spMkLst>
            <pc:docMk/>
            <pc:sldMk cId="211311695" sldId="1506"/>
            <ac:spMk id="4" creationId="{D0D9F8DD-A9C0-4261-B814-19B53F0EB4EC}"/>
          </ac:spMkLst>
        </pc:spChg>
        <pc:spChg chg="add mod">
          <ac:chgData name="张 智" userId="36bdf691fd3510be" providerId="LiveId" clId="{938609BB-EA08-469A-8756-DB1390A1A5B3}" dt="2023-09-24T14:05:13.002" v="14062" actId="20577"/>
          <ac:spMkLst>
            <pc:docMk/>
            <pc:sldMk cId="211311695" sldId="1506"/>
            <ac:spMk id="5" creationId="{3ECEF34A-1A35-4202-8531-FDC7DB8104D1}"/>
          </ac:spMkLst>
        </pc:spChg>
        <pc:spChg chg="mod">
          <ac:chgData name="张 智" userId="36bdf691fd3510be" providerId="LiveId" clId="{938609BB-EA08-469A-8756-DB1390A1A5B3}" dt="2023-09-24T13:59:46.997" v="13943" actId="1076"/>
          <ac:spMkLst>
            <pc:docMk/>
            <pc:sldMk cId="211311695" sldId="1506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6T05:11:25.149" v="28369" actId="1076"/>
          <ac:picMkLst>
            <pc:docMk/>
            <pc:sldMk cId="211311695" sldId="1506"/>
            <ac:picMk id="4" creationId="{D85D9125-B448-404F-99F9-7A4F8143CEE4}"/>
          </ac:picMkLst>
        </pc:picChg>
      </pc:sldChg>
      <pc:sldChg chg="addSp delSp modSp add mod modNotesTx">
        <pc:chgData name="张 智" userId="36bdf691fd3510be" providerId="LiveId" clId="{938609BB-EA08-469A-8756-DB1390A1A5B3}" dt="2023-09-26T05:12:03.797" v="28383" actId="14100"/>
        <pc:sldMkLst>
          <pc:docMk/>
          <pc:sldMk cId="1145758246" sldId="1507"/>
        </pc:sldMkLst>
        <pc:spChg chg="add del">
          <ac:chgData name="张 智" userId="36bdf691fd3510be" providerId="LiveId" clId="{938609BB-EA08-469A-8756-DB1390A1A5B3}" dt="2023-09-24T13:59:13.685" v="13928"/>
          <ac:spMkLst>
            <pc:docMk/>
            <pc:sldMk cId="1145758246" sldId="1507"/>
            <ac:spMk id="2" creationId="{4D1C18DE-DC2F-4E24-AD1C-6F894265A055}"/>
          </ac:spMkLst>
        </pc:spChg>
        <pc:spChg chg="mod">
          <ac:chgData name="张 智" userId="36bdf691fd3510be" providerId="LiveId" clId="{938609BB-EA08-469A-8756-DB1390A1A5B3}" dt="2023-09-24T14:08:02.054" v="14129" actId="1076"/>
          <ac:spMkLst>
            <pc:docMk/>
            <pc:sldMk cId="1145758246" sldId="1507"/>
            <ac:spMk id="5" creationId="{3ECEF34A-1A35-4202-8531-FDC7DB8104D1}"/>
          </ac:spMkLst>
        </pc:spChg>
        <pc:spChg chg="add mod">
          <ac:chgData name="张 智" userId="36bdf691fd3510be" providerId="LiveId" clId="{938609BB-EA08-469A-8756-DB1390A1A5B3}" dt="2023-09-26T05:12:03.797" v="28383" actId="14100"/>
          <ac:spMkLst>
            <pc:docMk/>
            <pc:sldMk cId="1145758246" sldId="1507"/>
            <ac:spMk id="6" creationId="{DC301FA5-288A-4A79-A04B-3E8A58F78EA1}"/>
          </ac:spMkLst>
        </pc:spChg>
        <pc:spChg chg="mod">
          <ac:chgData name="张 智" userId="36bdf691fd3510be" providerId="LiveId" clId="{938609BB-EA08-469A-8756-DB1390A1A5B3}" dt="2023-09-24T13:59:56.043" v="13949" actId="20577"/>
          <ac:spMkLst>
            <pc:docMk/>
            <pc:sldMk cId="1145758246" sldId="1507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5T15:04:10.928" v="24954" actId="1076"/>
          <ac:picMkLst>
            <pc:docMk/>
            <pc:sldMk cId="1145758246" sldId="1507"/>
            <ac:picMk id="4" creationId="{0124A7FA-8829-47D2-A6AA-4B171E3BDF0C}"/>
          </ac:picMkLst>
        </pc:picChg>
      </pc:sldChg>
      <pc:sldChg chg="addSp delSp modSp add mod modNotesTx">
        <pc:chgData name="张 智" userId="36bdf691fd3510be" providerId="LiveId" clId="{938609BB-EA08-469A-8756-DB1390A1A5B3}" dt="2023-09-26T05:13:42.884" v="28560" actId="20577"/>
        <pc:sldMkLst>
          <pc:docMk/>
          <pc:sldMk cId="867468925" sldId="1508"/>
        </pc:sldMkLst>
        <pc:spChg chg="add del">
          <ac:chgData name="张 智" userId="36bdf691fd3510be" providerId="LiveId" clId="{938609BB-EA08-469A-8756-DB1390A1A5B3}" dt="2023-09-24T14:06:13.443" v="14071"/>
          <ac:spMkLst>
            <pc:docMk/>
            <pc:sldMk cId="867468925" sldId="1508"/>
            <ac:spMk id="2" creationId="{0D0AD353-7D4F-404E-9649-220EBC07523E}"/>
          </ac:spMkLst>
        </pc:spChg>
        <pc:spChg chg="mod">
          <ac:chgData name="张 智" userId="36bdf691fd3510be" providerId="LiveId" clId="{938609BB-EA08-469A-8756-DB1390A1A5B3}" dt="2023-09-24T14:10:22.875" v="14253" actId="20577"/>
          <ac:spMkLst>
            <pc:docMk/>
            <pc:sldMk cId="867468925" sldId="1508"/>
            <ac:spMk id="5" creationId="{3ECEF34A-1A35-4202-8531-FDC7DB8104D1}"/>
          </ac:spMkLst>
        </pc:spChg>
        <pc:spChg chg="add mod">
          <ac:chgData name="张 智" userId="36bdf691fd3510be" providerId="LiveId" clId="{938609BB-EA08-469A-8756-DB1390A1A5B3}" dt="2023-09-26T05:12:15.245" v="28386" actId="14100"/>
          <ac:spMkLst>
            <pc:docMk/>
            <pc:sldMk cId="867468925" sldId="1508"/>
            <ac:spMk id="6" creationId="{B7E8F5D1-CE20-4CFA-9B13-BA7182EEC16F}"/>
          </ac:spMkLst>
        </pc:spChg>
        <pc:spChg chg="mod">
          <ac:chgData name="张 智" userId="36bdf691fd3510be" providerId="LiveId" clId="{938609BB-EA08-469A-8756-DB1390A1A5B3}" dt="2023-09-24T14:06:42.378" v="14100" actId="20577"/>
          <ac:spMkLst>
            <pc:docMk/>
            <pc:sldMk cId="867468925" sldId="1508"/>
            <ac:spMk id="9" creationId="{A117331E-C865-4E37-86D3-683EEB7F2695}"/>
          </ac:spMkLst>
        </pc:spChg>
        <pc:picChg chg="add del">
          <ac:chgData name="张 智" userId="36bdf691fd3510be" providerId="LiveId" clId="{938609BB-EA08-469A-8756-DB1390A1A5B3}" dt="2023-09-25T15:23:51.533" v="25530" actId="478"/>
          <ac:picMkLst>
            <pc:docMk/>
            <pc:sldMk cId="867468925" sldId="1508"/>
            <ac:picMk id="3" creationId="{0E63F7F9-3645-4DEE-BD77-F78483C35F08}"/>
          </ac:picMkLst>
        </pc:picChg>
        <pc:picChg chg="add mod">
          <ac:chgData name="张 智" userId="36bdf691fd3510be" providerId="LiveId" clId="{938609BB-EA08-469A-8756-DB1390A1A5B3}" dt="2023-09-25T15:04:24.350" v="24958" actId="1076"/>
          <ac:picMkLst>
            <pc:docMk/>
            <pc:sldMk cId="867468925" sldId="1508"/>
            <ac:picMk id="4" creationId="{C9B1D397-F1EA-410F-BF48-8F9839E38BBB}"/>
          </ac:picMkLst>
        </pc:picChg>
      </pc:sldChg>
      <pc:sldChg chg="addSp delSp modSp add mod modNotesTx">
        <pc:chgData name="张 智" userId="36bdf691fd3510be" providerId="LiveId" clId="{938609BB-EA08-469A-8756-DB1390A1A5B3}" dt="2023-09-26T05:23:07.563" v="28787" actId="20577"/>
        <pc:sldMkLst>
          <pc:docMk/>
          <pc:sldMk cId="239775672" sldId="1509"/>
        </pc:sldMkLst>
        <pc:spChg chg="add del">
          <ac:chgData name="张 智" userId="36bdf691fd3510be" providerId="LiveId" clId="{938609BB-EA08-469A-8756-DB1390A1A5B3}" dt="2023-09-24T14:11:35.055" v="14267"/>
          <ac:spMkLst>
            <pc:docMk/>
            <pc:sldMk cId="239775672" sldId="1509"/>
            <ac:spMk id="2" creationId="{D7B07DAA-9B9F-401A-A33A-26072B444174}"/>
          </ac:spMkLst>
        </pc:spChg>
        <pc:spChg chg="mod">
          <ac:chgData name="张 智" userId="36bdf691fd3510be" providerId="LiveId" clId="{938609BB-EA08-469A-8756-DB1390A1A5B3}" dt="2023-09-26T02:38:59.107" v="26837" actId="20577"/>
          <ac:spMkLst>
            <pc:docMk/>
            <pc:sldMk cId="239775672" sldId="1509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6T05:23:07.563" v="28787" actId="20577"/>
          <ac:spMkLst>
            <pc:docMk/>
            <pc:sldMk cId="239775672" sldId="1509"/>
            <ac:spMk id="9" creationId="{A117331E-C865-4E37-86D3-683EEB7F2695}"/>
          </ac:spMkLst>
        </pc:spChg>
      </pc:sldChg>
      <pc:sldChg chg="addSp delSp modSp add del mod">
        <pc:chgData name="张 智" userId="36bdf691fd3510be" providerId="LiveId" clId="{938609BB-EA08-469A-8756-DB1390A1A5B3}" dt="2023-09-25T15:04:19.509" v="24956" actId="2696"/>
        <pc:sldMkLst>
          <pc:docMk/>
          <pc:sldMk cId="3326290265" sldId="1510"/>
        </pc:sldMkLst>
        <pc:spChg chg="del">
          <ac:chgData name="张 智" userId="36bdf691fd3510be" providerId="LiveId" clId="{938609BB-EA08-469A-8756-DB1390A1A5B3}" dt="2023-09-24T15:38:21.332" v="14626" actId="478"/>
          <ac:spMkLst>
            <pc:docMk/>
            <pc:sldMk cId="3326290265" sldId="1510"/>
            <ac:spMk id="6" creationId="{4CAC34D1-B18E-4DAF-A5E2-B5D547E61DEE}"/>
          </ac:spMkLst>
        </pc:spChg>
        <pc:spChg chg="mod">
          <ac:chgData name="张 智" userId="36bdf691fd3510be" providerId="LiveId" clId="{938609BB-EA08-469A-8756-DB1390A1A5B3}" dt="2023-09-24T15:39:21.577" v="14642" actId="14100"/>
          <ac:spMkLst>
            <pc:docMk/>
            <pc:sldMk cId="3326290265" sldId="1510"/>
            <ac:spMk id="9" creationId="{A117331E-C865-4E37-86D3-683EEB7F2695}"/>
          </ac:spMkLst>
        </pc:spChg>
        <pc:picChg chg="add del mod">
          <ac:chgData name="张 智" userId="36bdf691fd3510be" providerId="LiveId" clId="{938609BB-EA08-469A-8756-DB1390A1A5B3}" dt="2023-09-25T15:03:47.324" v="24949" actId="21"/>
          <ac:picMkLst>
            <pc:docMk/>
            <pc:sldMk cId="3326290265" sldId="1510"/>
            <ac:picMk id="3" creationId="{06C25D56-D3CD-43D7-BEB0-59DCF0941417}"/>
          </ac:picMkLst>
        </pc:picChg>
        <pc:picChg chg="add del mod">
          <ac:chgData name="张 智" userId="36bdf691fd3510be" providerId="LiveId" clId="{938609BB-EA08-469A-8756-DB1390A1A5B3}" dt="2023-09-25T15:04:04.636" v="24952" actId="21"/>
          <ac:picMkLst>
            <pc:docMk/>
            <pc:sldMk cId="3326290265" sldId="1510"/>
            <ac:picMk id="5" creationId="{4AB9E2EF-EFC5-4120-9D9B-1CC481C36289}"/>
          </ac:picMkLst>
        </pc:picChg>
        <pc:picChg chg="add del mod">
          <ac:chgData name="张 智" userId="36bdf691fd3510be" providerId="LiveId" clId="{938609BB-EA08-469A-8756-DB1390A1A5B3}" dt="2023-09-25T15:04:17.395" v="24955" actId="21"/>
          <ac:picMkLst>
            <pc:docMk/>
            <pc:sldMk cId="3326290265" sldId="1510"/>
            <ac:picMk id="8" creationId="{58D05501-FC92-4523-9774-E0114EAF8BBF}"/>
          </ac:picMkLst>
        </pc:picChg>
      </pc:sldChg>
      <pc:sldChg chg="addSp delSp modSp add mod modNotesTx">
        <pc:chgData name="张 智" userId="36bdf691fd3510be" providerId="LiveId" clId="{938609BB-EA08-469A-8756-DB1390A1A5B3}" dt="2023-09-26T05:31:41.023" v="29254" actId="20577"/>
        <pc:sldMkLst>
          <pc:docMk/>
          <pc:sldMk cId="1599436236" sldId="1511"/>
        </pc:sldMkLst>
        <pc:spChg chg="add del">
          <ac:chgData name="张 智" userId="36bdf691fd3510be" providerId="LiveId" clId="{938609BB-EA08-469A-8756-DB1390A1A5B3}" dt="2023-09-24T14:33:54.720" v="14343"/>
          <ac:spMkLst>
            <pc:docMk/>
            <pc:sldMk cId="1599436236" sldId="1511"/>
            <ac:spMk id="3" creationId="{288089AC-7CBE-49A4-AE11-9A0F74E8193D}"/>
          </ac:spMkLst>
        </pc:spChg>
        <pc:spChg chg="mod">
          <ac:chgData name="张 智" userId="36bdf691fd3510be" providerId="LiveId" clId="{938609BB-EA08-469A-8756-DB1390A1A5B3}" dt="2023-09-26T05:28:44.244" v="29105" actId="20578"/>
          <ac:spMkLst>
            <pc:docMk/>
            <pc:sldMk cId="1599436236" sldId="1511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15:14:23.235" v="25376" actId="20577"/>
          <ac:spMkLst>
            <pc:docMk/>
            <pc:sldMk cId="1599436236" sldId="1511"/>
            <ac:spMk id="9" creationId="{A117331E-C865-4E37-86D3-683EEB7F2695}"/>
          </ac:spMkLst>
        </pc:spChg>
        <pc:graphicFrameChg chg="add del mod">
          <ac:chgData name="张 智" userId="36bdf691fd3510be" providerId="LiveId" clId="{938609BB-EA08-469A-8756-DB1390A1A5B3}" dt="2023-09-24T14:33:50.555" v="14341" actId="478"/>
          <ac:graphicFrameMkLst>
            <pc:docMk/>
            <pc:sldMk cId="1599436236" sldId="1511"/>
            <ac:graphicFrameMk id="2" creationId="{334A8DBC-9994-441A-B3EB-814D3BDC426F}"/>
          </ac:graphicFrameMkLst>
        </pc:graphicFrameChg>
        <pc:picChg chg="add del">
          <ac:chgData name="张 智" userId="36bdf691fd3510be" providerId="LiveId" clId="{938609BB-EA08-469A-8756-DB1390A1A5B3}" dt="2023-09-24T16:22:43.750" v="14658" actId="478"/>
          <ac:picMkLst>
            <pc:docMk/>
            <pc:sldMk cId="1599436236" sldId="1511"/>
            <ac:picMk id="6" creationId="{CCEBC5C0-F7AE-4EF5-B84D-6A20CC68C0D5}"/>
          </ac:picMkLst>
        </pc:picChg>
      </pc:sldChg>
      <pc:sldChg chg="addSp delSp modSp add mod ord modNotesTx">
        <pc:chgData name="张 智" userId="36bdf691fd3510be" providerId="LiveId" clId="{938609BB-EA08-469A-8756-DB1390A1A5B3}" dt="2023-09-26T06:06:48.583" v="29927" actId="20577"/>
        <pc:sldMkLst>
          <pc:docMk/>
          <pc:sldMk cId="3616745701" sldId="1512"/>
        </pc:sldMkLst>
        <pc:spChg chg="add del">
          <ac:chgData name="张 智" userId="36bdf691fd3510be" providerId="LiveId" clId="{938609BB-EA08-469A-8756-DB1390A1A5B3}" dt="2023-09-24T15:31:42.940" v="14439"/>
          <ac:spMkLst>
            <pc:docMk/>
            <pc:sldMk cId="3616745701" sldId="1512"/>
            <ac:spMk id="2" creationId="{8FF49DAE-8321-44B9-9573-926D0D0725AB}"/>
          </ac:spMkLst>
        </pc:spChg>
        <pc:spChg chg="mod">
          <ac:chgData name="张 智" userId="36bdf691fd3510be" providerId="LiveId" clId="{938609BB-EA08-469A-8756-DB1390A1A5B3}" dt="2023-09-26T06:06:35.187" v="29921"/>
          <ac:spMkLst>
            <pc:docMk/>
            <pc:sldMk cId="3616745701" sldId="1512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6T05:25:38.975" v="28837" actId="20577"/>
          <ac:spMkLst>
            <pc:docMk/>
            <pc:sldMk cId="3616745701" sldId="1512"/>
            <ac:spMk id="9" creationId="{A117331E-C865-4E37-86D3-683EEB7F2695}"/>
          </ac:spMkLst>
        </pc:spChg>
      </pc:sldChg>
      <pc:sldChg chg="addSp modSp add mod ord">
        <pc:chgData name="张 智" userId="36bdf691fd3510be" providerId="LiveId" clId="{938609BB-EA08-469A-8756-DB1390A1A5B3}" dt="2023-09-26T05:39:51.135" v="29341" actId="20577"/>
        <pc:sldMkLst>
          <pc:docMk/>
          <pc:sldMk cId="334164873" sldId="1513"/>
        </pc:sldMkLst>
        <pc:spChg chg="add mod">
          <ac:chgData name="张 智" userId="36bdf691fd3510be" providerId="LiveId" clId="{938609BB-EA08-469A-8756-DB1390A1A5B3}" dt="2023-09-26T05:39:51.135" v="29341" actId="20577"/>
          <ac:spMkLst>
            <pc:docMk/>
            <pc:sldMk cId="334164873" sldId="1513"/>
            <ac:spMk id="6" creationId="{21669CBD-0D07-4A8A-822E-B784AF9FB4DF}"/>
          </ac:spMkLst>
        </pc:spChg>
        <pc:spChg chg="mod">
          <ac:chgData name="张 智" userId="36bdf691fd3510be" providerId="LiveId" clId="{938609BB-EA08-469A-8756-DB1390A1A5B3}" dt="2023-09-26T05:23:31.651" v="28794" actId="20577"/>
          <ac:spMkLst>
            <pc:docMk/>
            <pc:sldMk cId="334164873" sldId="1513"/>
            <ac:spMk id="9" creationId="{A117331E-C865-4E37-86D3-683EEB7F2695}"/>
          </ac:spMkLst>
        </pc:spChg>
      </pc:sldChg>
      <pc:sldChg chg="addSp modSp add del mod modNotesTx">
        <pc:chgData name="张 智" userId="36bdf691fd3510be" providerId="LiveId" clId="{938609BB-EA08-469A-8756-DB1390A1A5B3}" dt="2023-09-26T05:22:36.543" v="28774" actId="2696"/>
        <pc:sldMkLst>
          <pc:docMk/>
          <pc:sldMk cId="3859470019" sldId="1513"/>
        </pc:sldMkLst>
        <pc:spChg chg="mod">
          <ac:chgData name="张 智" userId="36bdf691fd3510be" providerId="LiveId" clId="{938609BB-EA08-469A-8756-DB1390A1A5B3}" dt="2023-09-24T15:33:44.190" v="14477" actId="20577"/>
          <ac:spMkLst>
            <pc:docMk/>
            <pc:sldMk cId="3859470019" sldId="1513"/>
            <ac:spMk id="4" creationId="{D0D9F8DD-A9C0-4261-B814-19B53F0EB4EC}"/>
          </ac:spMkLst>
        </pc:spChg>
        <pc:spChg chg="add mod">
          <ac:chgData name="张 智" userId="36bdf691fd3510be" providerId="LiveId" clId="{938609BB-EA08-469A-8756-DB1390A1A5B3}" dt="2023-09-24T15:35:55.645" v="14579"/>
          <ac:spMkLst>
            <pc:docMk/>
            <pc:sldMk cId="3859470019" sldId="1513"/>
            <ac:spMk id="5" creationId="{8BFA3810-277C-4790-87BA-C855B056766F}"/>
          </ac:spMkLst>
        </pc:spChg>
        <pc:spChg chg="mod">
          <ac:chgData name="张 智" userId="36bdf691fd3510be" providerId="LiveId" clId="{938609BB-EA08-469A-8756-DB1390A1A5B3}" dt="2023-09-25T15:12:01.488" v="25292" actId="20577"/>
          <ac:spMkLst>
            <pc:docMk/>
            <pc:sldMk cId="3859470019" sldId="1513"/>
            <ac:spMk id="9" creationId="{A117331E-C865-4E37-86D3-683EEB7F2695}"/>
          </ac:spMkLst>
        </pc:spChg>
      </pc:sldChg>
      <pc:sldChg chg="modSp add mod modNotesTx">
        <pc:chgData name="张 智" userId="36bdf691fd3510be" providerId="LiveId" clId="{938609BB-EA08-469A-8756-DB1390A1A5B3}" dt="2023-09-26T05:23:56.574" v="28801" actId="20577"/>
        <pc:sldMkLst>
          <pc:docMk/>
          <pc:sldMk cId="954298005" sldId="1514"/>
        </pc:sldMkLst>
        <pc:spChg chg="mod">
          <ac:chgData name="张 智" userId="36bdf691fd3510be" providerId="LiveId" clId="{938609BB-EA08-469A-8756-DB1390A1A5B3}" dt="2023-09-26T05:23:36.470" v="28797" actId="20577"/>
          <ac:spMkLst>
            <pc:docMk/>
            <pc:sldMk cId="954298005" sldId="1514"/>
            <ac:spMk id="9" creationId="{A117331E-C865-4E37-86D3-683EEB7F2695}"/>
          </ac:spMkLst>
        </pc:spChg>
      </pc:sldChg>
      <pc:sldChg chg="modSp add del mod modNotesTx">
        <pc:chgData name="张 智" userId="36bdf691fd3510be" providerId="LiveId" clId="{938609BB-EA08-469A-8756-DB1390A1A5B3}" dt="2023-09-26T05:22:36.543" v="28774" actId="2696"/>
        <pc:sldMkLst>
          <pc:docMk/>
          <pc:sldMk cId="993440119" sldId="1514"/>
        </pc:sldMkLst>
        <pc:spChg chg="mod">
          <ac:chgData name="张 智" userId="36bdf691fd3510be" providerId="LiveId" clId="{938609BB-EA08-469A-8756-DB1390A1A5B3}" dt="2023-09-24T15:37:40.794" v="14625" actId="1076"/>
          <ac:spMkLst>
            <pc:docMk/>
            <pc:sldMk cId="993440119" sldId="1514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15:14:19.127" v="25373" actId="20577"/>
          <ac:spMkLst>
            <pc:docMk/>
            <pc:sldMk cId="993440119" sldId="1514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938609BB-EA08-469A-8756-DB1390A1A5B3}" dt="2023-09-26T02:32:57.624" v="26507" actId="14100"/>
        <pc:sldMkLst>
          <pc:docMk/>
          <pc:sldMk cId="400451431" sldId="1515"/>
        </pc:sldMkLst>
        <pc:spChg chg="add del">
          <ac:chgData name="张 智" userId="36bdf691fd3510be" providerId="LiveId" clId="{938609BB-EA08-469A-8756-DB1390A1A5B3}" dt="2023-09-24T16:25:54.760" v="14732"/>
          <ac:spMkLst>
            <pc:docMk/>
            <pc:sldMk cId="400451431" sldId="1515"/>
            <ac:spMk id="2" creationId="{D488BCC7-377F-44CF-BEEF-299660A58482}"/>
          </ac:spMkLst>
        </pc:spChg>
        <pc:spChg chg="add mod">
          <ac:chgData name="张 智" userId="36bdf691fd3510be" providerId="LiveId" clId="{938609BB-EA08-469A-8756-DB1390A1A5B3}" dt="2023-09-26T02:32:57.624" v="26507" actId="14100"/>
          <ac:spMkLst>
            <pc:docMk/>
            <pc:sldMk cId="400451431" sldId="1515"/>
            <ac:spMk id="3" creationId="{268E62FB-4990-43AC-84F6-814B9CD02043}"/>
          </ac:spMkLst>
        </pc:spChg>
        <pc:spChg chg="del mod">
          <ac:chgData name="张 智" userId="36bdf691fd3510be" providerId="LiveId" clId="{938609BB-EA08-469A-8756-DB1390A1A5B3}" dt="2023-09-24T16:33:42.610" v="14787" actId="21"/>
          <ac:spMkLst>
            <pc:docMk/>
            <pc:sldMk cId="400451431" sldId="1515"/>
            <ac:spMk id="4" creationId="{6F84A5C5-D00A-460B-9927-0A5A435023E1}"/>
          </ac:spMkLst>
        </pc:spChg>
        <pc:spChg chg="del mod">
          <ac:chgData name="张 智" userId="36bdf691fd3510be" providerId="LiveId" clId="{938609BB-EA08-469A-8756-DB1390A1A5B3}" dt="2023-09-25T15:15:35.637" v="25380" actId="478"/>
          <ac:spMkLst>
            <pc:docMk/>
            <pc:sldMk cId="400451431" sldId="1515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4T16:34:22.210" v="14797" actId="14100"/>
          <ac:picMkLst>
            <pc:docMk/>
            <pc:sldMk cId="400451431" sldId="1515"/>
            <ac:picMk id="5" creationId="{447595E3-D4CB-40D4-9361-FD1AE0376C2E}"/>
          </ac:picMkLst>
        </pc:picChg>
        <pc:picChg chg="del">
          <ac:chgData name="张 智" userId="36bdf691fd3510be" providerId="LiveId" clId="{938609BB-EA08-469A-8756-DB1390A1A5B3}" dt="2023-09-24T16:23:59.870" v="14697" actId="21"/>
          <ac:picMkLst>
            <pc:docMk/>
            <pc:sldMk cId="400451431" sldId="1515"/>
            <ac:picMk id="6" creationId="{CCEBC5C0-F7AE-4EF5-B84D-6A20CC68C0D5}"/>
          </ac:picMkLst>
        </pc:picChg>
      </pc:sldChg>
      <pc:sldChg chg="addSp delSp modSp add mod modNotesTx">
        <pc:chgData name="张 智" userId="36bdf691fd3510be" providerId="LiveId" clId="{938609BB-EA08-469A-8756-DB1390A1A5B3}" dt="2023-09-26T05:35:00.602" v="29263" actId="20577"/>
        <pc:sldMkLst>
          <pc:docMk/>
          <pc:sldMk cId="3213753453" sldId="1516"/>
        </pc:sldMkLst>
        <pc:spChg chg="mod">
          <ac:chgData name="张 智" userId="36bdf691fd3510be" providerId="LiveId" clId="{938609BB-EA08-469A-8756-DB1390A1A5B3}" dt="2023-09-26T02:25:12.380" v="26343" actId="20577"/>
          <ac:spMkLst>
            <pc:docMk/>
            <pc:sldMk cId="3213753453" sldId="1516"/>
            <ac:spMk id="4" creationId="{6F84A5C5-D00A-460B-9927-0A5A435023E1}"/>
          </ac:spMkLst>
        </pc:spChg>
        <pc:spChg chg="add del mod">
          <ac:chgData name="张 智" userId="36bdf691fd3510be" providerId="LiveId" clId="{938609BB-EA08-469A-8756-DB1390A1A5B3}" dt="2023-09-26T02:24:53.305" v="26339" actId="478"/>
          <ac:spMkLst>
            <pc:docMk/>
            <pc:sldMk cId="3213753453" sldId="1516"/>
            <ac:spMk id="7" creationId="{23808FDF-9C7E-4397-B11D-B05338484930}"/>
          </ac:spMkLst>
        </pc:spChg>
        <pc:spChg chg="add mod">
          <ac:chgData name="张 智" userId="36bdf691fd3510be" providerId="LiveId" clId="{938609BB-EA08-469A-8756-DB1390A1A5B3}" dt="2023-09-26T02:24:55.722" v="26340" actId="1076"/>
          <ac:spMkLst>
            <pc:docMk/>
            <pc:sldMk cId="3213753453" sldId="1516"/>
            <ac:spMk id="8" creationId="{B67771E7-B0A7-4C86-B3A8-AD43AEC406EF}"/>
          </ac:spMkLst>
        </pc:spChg>
        <pc:spChg chg="mod">
          <ac:chgData name="张 智" userId="36bdf691fd3510be" providerId="LiveId" clId="{938609BB-EA08-469A-8756-DB1390A1A5B3}" dt="2023-09-25T15:34:20.512" v="25838" actId="404"/>
          <ac:spMkLst>
            <pc:docMk/>
            <pc:sldMk cId="3213753453" sldId="1516"/>
            <ac:spMk id="9" creationId="{A117331E-C865-4E37-86D3-683EEB7F2695}"/>
          </ac:spMkLst>
        </pc:spChg>
        <pc:picChg chg="add del mod">
          <ac:chgData name="张 智" userId="36bdf691fd3510be" providerId="LiveId" clId="{938609BB-EA08-469A-8756-DB1390A1A5B3}" dt="2023-09-24T16:33:22.717" v="14777" actId="478"/>
          <ac:picMkLst>
            <pc:docMk/>
            <pc:sldMk cId="3213753453" sldId="1516"/>
            <ac:picMk id="3" creationId="{9C3C3B12-8622-420D-BCF9-27E128F28045}"/>
          </ac:picMkLst>
        </pc:picChg>
        <pc:picChg chg="add del mod">
          <ac:chgData name="张 智" userId="36bdf691fd3510be" providerId="LiveId" clId="{938609BB-EA08-469A-8756-DB1390A1A5B3}" dt="2023-09-24T16:33:19.422" v="14776" actId="478"/>
          <ac:picMkLst>
            <pc:docMk/>
            <pc:sldMk cId="3213753453" sldId="1516"/>
            <ac:picMk id="5" creationId="{51A2DE2A-CC3A-4090-9B97-D7D8916401A0}"/>
          </ac:picMkLst>
        </pc:picChg>
      </pc:sldChg>
      <pc:sldChg chg="addSp modSp add mod modNotesTx">
        <pc:chgData name="张 智" userId="36bdf691fd3510be" providerId="LiveId" clId="{938609BB-EA08-469A-8756-DB1390A1A5B3}" dt="2023-09-26T05:46:15.604" v="29653" actId="20577"/>
        <pc:sldMkLst>
          <pc:docMk/>
          <pc:sldMk cId="2591447294" sldId="1517"/>
        </pc:sldMkLst>
        <pc:spChg chg="add mod">
          <ac:chgData name="张 智" userId="36bdf691fd3510be" providerId="LiveId" clId="{938609BB-EA08-469A-8756-DB1390A1A5B3}" dt="2023-09-26T05:43:31.603" v="29380" actId="20577"/>
          <ac:spMkLst>
            <pc:docMk/>
            <pc:sldMk cId="2591447294" sldId="1517"/>
            <ac:spMk id="4" creationId="{C26783A1-979F-460D-B14F-C04F3CFB315B}"/>
          </ac:spMkLst>
        </pc:spChg>
        <pc:spChg chg="mod">
          <ac:chgData name="张 智" userId="36bdf691fd3510be" providerId="LiveId" clId="{938609BB-EA08-469A-8756-DB1390A1A5B3}" dt="2023-09-25T15:35:35.936" v="25961" actId="20577"/>
          <ac:spMkLst>
            <pc:docMk/>
            <pc:sldMk cId="2591447294" sldId="1517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6T05:43:20.489" v="29376" actId="1076"/>
          <ac:picMkLst>
            <pc:docMk/>
            <pc:sldMk cId="2591447294" sldId="1517"/>
            <ac:picMk id="3" creationId="{8F70F5CE-6152-42C1-BB99-BFD5FABFE4BF}"/>
          </ac:picMkLst>
        </pc:picChg>
      </pc:sldChg>
      <pc:sldChg chg="delSp add del mod">
        <pc:chgData name="张 智" userId="36bdf691fd3510be" providerId="LiveId" clId="{938609BB-EA08-469A-8756-DB1390A1A5B3}" dt="2023-09-24T16:47:48.948" v="14809" actId="2696"/>
        <pc:sldMkLst>
          <pc:docMk/>
          <pc:sldMk cId="1228250278" sldId="1518"/>
        </pc:sldMkLst>
        <pc:picChg chg="del">
          <ac:chgData name="张 智" userId="36bdf691fd3510be" providerId="LiveId" clId="{938609BB-EA08-469A-8756-DB1390A1A5B3}" dt="2023-09-24T16:47:07.495" v="14807" actId="478"/>
          <ac:picMkLst>
            <pc:docMk/>
            <pc:sldMk cId="1228250278" sldId="1518"/>
            <ac:picMk id="3" creationId="{8F70F5CE-6152-42C1-BB99-BFD5FABFE4BF}"/>
          </ac:picMkLst>
        </pc:picChg>
      </pc:sldChg>
      <pc:sldChg chg="addSp delSp modSp add mod modNotesTx">
        <pc:chgData name="张 智" userId="36bdf691fd3510be" providerId="LiveId" clId="{938609BB-EA08-469A-8756-DB1390A1A5B3}" dt="2023-09-26T05:51:27.906" v="29771" actId="20577"/>
        <pc:sldMkLst>
          <pc:docMk/>
          <pc:sldMk cId="2366870409" sldId="1519"/>
        </pc:sldMkLst>
        <pc:spChg chg="mod">
          <ac:chgData name="张 智" userId="36bdf691fd3510be" providerId="LiveId" clId="{938609BB-EA08-469A-8756-DB1390A1A5B3}" dt="2023-09-26T01:51:34.634" v="26025" actId="20577"/>
          <ac:spMkLst>
            <pc:docMk/>
            <pc:sldMk cId="2366870409" sldId="1519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15:35:48.868" v="25964" actId="20577"/>
          <ac:spMkLst>
            <pc:docMk/>
            <pc:sldMk cId="2366870409" sldId="1519"/>
            <ac:spMk id="9" creationId="{A117331E-C865-4E37-86D3-683EEB7F2695}"/>
          </ac:spMkLst>
        </pc:spChg>
        <pc:graphicFrameChg chg="add del mod">
          <ac:chgData name="张 智" userId="36bdf691fd3510be" providerId="LiveId" clId="{938609BB-EA08-469A-8756-DB1390A1A5B3}" dt="2023-09-24T16:48:03.772" v="14811"/>
          <ac:graphicFrameMkLst>
            <pc:docMk/>
            <pc:sldMk cId="2366870409" sldId="1519"/>
            <ac:graphicFrameMk id="2" creationId="{F1167234-59AE-463E-B83C-0966855B60F7}"/>
          </ac:graphicFrameMkLst>
        </pc:graphicFrameChg>
      </pc:sldChg>
      <pc:sldChg chg="addSp delSp modSp add mod modNotesTx">
        <pc:chgData name="张 智" userId="36bdf691fd3510be" providerId="LiveId" clId="{938609BB-EA08-469A-8756-DB1390A1A5B3}" dt="2023-09-26T02:05:00.194" v="26178" actId="21"/>
        <pc:sldMkLst>
          <pc:docMk/>
          <pc:sldMk cId="1680901892" sldId="1520"/>
        </pc:sldMkLst>
        <pc:spChg chg="add del">
          <ac:chgData name="张 智" userId="36bdf691fd3510be" providerId="LiveId" clId="{938609BB-EA08-469A-8756-DB1390A1A5B3}" dt="2023-09-24T16:52:27.741" v="14949"/>
          <ac:spMkLst>
            <pc:docMk/>
            <pc:sldMk cId="1680901892" sldId="1520"/>
            <ac:spMk id="2" creationId="{09724D56-1A99-436F-94C7-170615879FC7}"/>
          </ac:spMkLst>
        </pc:spChg>
        <pc:spChg chg="mod">
          <ac:chgData name="张 智" userId="36bdf691fd3510be" providerId="LiveId" clId="{938609BB-EA08-469A-8756-DB1390A1A5B3}" dt="2023-09-26T01:55:45.744" v="26062" actId="20577"/>
          <ac:spMkLst>
            <pc:docMk/>
            <pc:sldMk cId="1680901892" sldId="1520"/>
            <ac:spMk id="4" creationId="{6F84A5C5-D00A-460B-9927-0A5A435023E1}"/>
          </ac:spMkLst>
        </pc:spChg>
        <pc:spChg chg="add mod">
          <ac:chgData name="张 智" userId="36bdf691fd3510be" providerId="LiveId" clId="{938609BB-EA08-469A-8756-DB1390A1A5B3}" dt="2023-09-26T01:41:21.264" v="26013" actId="14100"/>
          <ac:spMkLst>
            <pc:docMk/>
            <pc:sldMk cId="1680901892" sldId="1520"/>
            <ac:spMk id="5" creationId="{8D2AB57C-8040-47DF-A666-6BDB07C3DA96}"/>
          </ac:spMkLst>
        </pc:spChg>
        <pc:spChg chg="del">
          <ac:chgData name="张 智" userId="36bdf691fd3510be" providerId="LiveId" clId="{938609BB-EA08-469A-8756-DB1390A1A5B3}" dt="2023-09-24T16:59:56.157" v="15046" actId="478"/>
          <ac:spMkLst>
            <pc:docMk/>
            <pc:sldMk cId="1680901892" sldId="1520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6T01:54:57.388" v="26028" actId="1076"/>
          <ac:picMkLst>
            <pc:docMk/>
            <pc:sldMk cId="1680901892" sldId="1520"/>
            <ac:picMk id="3" creationId="{A72D4125-38D6-418A-989A-30E4C6732E70}"/>
          </ac:picMkLst>
        </pc:picChg>
        <pc:picChg chg="add del mod">
          <ac:chgData name="张 智" userId="36bdf691fd3510be" providerId="LiveId" clId="{938609BB-EA08-469A-8756-DB1390A1A5B3}" dt="2023-09-26T01:54:53.813" v="26026" actId="478"/>
          <ac:picMkLst>
            <pc:docMk/>
            <pc:sldMk cId="1680901892" sldId="1520"/>
            <ac:picMk id="6" creationId="{A6817211-0F5A-4272-9971-3C3F0A12345D}"/>
          </ac:picMkLst>
        </pc:picChg>
        <pc:picChg chg="add del">
          <ac:chgData name="张 智" userId="36bdf691fd3510be" providerId="LiveId" clId="{938609BB-EA08-469A-8756-DB1390A1A5B3}" dt="2023-09-26T02:05:00.194" v="26178" actId="21"/>
          <ac:picMkLst>
            <pc:docMk/>
            <pc:sldMk cId="1680901892" sldId="1520"/>
            <ac:picMk id="8" creationId="{361E8A1D-5C8A-4A71-B63B-4CF5A9D15E01}"/>
          </ac:picMkLst>
        </pc:picChg>
      </pc:sldChg>
      <pc:sldChg chg="delSp modSp add del mod">
        <pc:chgData name="张 智" userId="36bdf691fd3510be" providerId="LiveId" clId="{938609BB-EA08-469A-8756-DB1390A1A5B3}" dt="2023-09-25T13:16:28.536" v="20256" actId="2696"/>
        <pc:sldMkLst>
          <pc:docMk/>
          <pc:sldMk cId="888101627" sldId="1521"/>
        </pc:sldMkLst>
        <pc:spChg chg="del">
          <ac:chgData name="张 智" userId="36bdf691fd3510be" providerId="LiveId" clId="{938609BB-EA08-469A-8756-DB1390A1A5B3}" dt="2023-09-25T03:05:15.877" v="15089" actId="478"/>
          <ac:spMkLst>
            <pc:docMk/>
            <pc:sldMk cId="888101627" sldId="1521"/>
            <ac:spMk id="4" creationId="{6F84A5C5-D00A-460B-9927-0A5A435023E1}"/>
          </ac:spMkLst>
        </pc:spChg>
        <pc:spChg chg="mod">
          <ac:chgData name="张 智" userId="36bdf691fd3510be" providerId="LiveId" clId="{938609BB-EA08-469A-8756-DB1390A1A5B3}" dt="2023-09-25T03:05:29.753" v="15127" actId="20577"/>
          <ac:spMkLst>
            <pc:docMk/>
            <pc:sldMk cId="888101627" sldId="1521"/>
            <ac:spMk id="5" creationId="{8D2AB57C-8040-47DF-A666-6BDB07C3DA96}"/>
          </ac:spMkLst>
        </pc:spChg>
      </pc:sldChg>
      <pc:sldChg chg="modSp add mod">
        <pc:chgData name="张 智" userId="36bdf691fd3510be" providerId="LiveId" clId="{938609BB-EA08-469A-8756-DB1390A1A5B3}" dt="2023-09-25T04:40:45.895" v="17679" actId="1076"/>
        <pc:sldMkLst>
          <pc:docMk/>
          <pc:sldMk cId="1472436313" sldId="1522"/>
        </pc:sldMkLst>
        <pc:spChg chg="mod">
          <ac:chgData name="张 智" userId="36bdf691fd3510be" providerId="LiveId" clId="{938609BB-EA08-469A-8756-DB1390A1A5B3}" dt="2023-09-25T04:40:45.895" v="17679" actId="1076"/>
          <ac:spMkLst>
            <pc:docMk/>
            <pc:sldMk cId="1472436313" sldId="1522"/>
            <ac:spMk id="8" creationId="{42F06DDE-EED3-4EA8-BF84-1D3C35DFAAB9}"/>
          </ac:spMkLst>
        </pc:spChg>
      </pc:sldChg>
      <pc:sldChg chg="delSp modSp add mod">
        <pc:chgData name="张 智" userId="36bdf691fd3510be" providerId="LiveId" clId="{938609BB-EA08-469A-8756-DB1390A1A5B3}" dt="2023-09-26T06:08:32.374" v="29947" actId="478"/>
        <pc:sldMkLst>
          <pc:docMk/>
          <pc:sldMk cId="258707093" sldId="1523"/>
        </pc:sldMkLst>
        <pc:spChg chg="mod">
          <ac:chgData name="张 智" userId="36bdf691fd3510be" providerId="LiveId" clId="{938609BB-EA08-469A-8756-DB1390A1A5B3}" dt="2023-09-25T05:49:28.431" v="19772" actId="207"/>
          <ac:spMkLst>
            <pc:docMk/>
            <pc:sldMk cId="258707093" sldId="1523"/>
            <ac:spMk id="7" creationId="{3C8565FD-42C6-4638-8E73-10B3428167F4}"/>
          </ac:spMkLst>
        </pc:spChg>
        <pc:spChg chg="del">
          <ac:chgData name="张 智" userId="36bdf691fd3510be" providerId="LiveId" clId="{938609BB-EA08-469A-8756-DB1390A1A5B3}" dt="2023-09-26T06:08:32.374" v="29947" actId="478"/>
          <ac:spMkLst>
            <pc:docMk/>
            <pc:sldMk cId="258707093" sldId="1523"/>
            <ac:spMk id="10" creationId="{8EF4B8DA-6C27-40B4-954E-AF1ED236586E}"/>
          </ac:spMkLst>
        </pc:spChg>
      </pc:sldChg>
      <pc:sldChg chg="delSp modSp add mod modNotesTx">
        <pc:chgData name="张 智" userId="36bdf691fd3510be" providerId="LiveId" clId="{938609BB-EA08-469A-8756-DB1390A1A5B3}" dt="2023-09-26T06:09:08.145" v="29956" actId="20577"/>
        <pc:sldMkLst>
          <pc:docMk/>
          <pc:sldMk cId="3451548291" sldId="1524"/>
        </pc:sldMkLst>
        <pc:spChg chg="mod">
          <ac:chgData name="张 智" userId="36bdf691fd3510be" providerId="LiveId" clId="{938609BB-EA08-469A-8756-DB1390A1A5B3}" dt="2023-09-26T06:08:48.261" v="29950" actId="20577"/>
          <ac:spMkLst>
            <pc:docMk/>
            <pc:sldMk cId="3451548291" sldId="1524"/>
            <ac:spMk id="7" creationId="{3C8565FD-42C6-4638-8E73-10B3428167F4}"/>
          </ac:spMkLst>
        </pc:spChg>
        <pc:spChg chg="del">
          <ac:chgData name="张 智" userId="36bdf691fd3510be" providerId="LiveId" clId="{938609BB-EA08-469A-8756-DB1390A1A5B3}" dt="2023-09-26T06:08:36.838" v="29948" actId="478"/>
          <ac:spMkLst>
            <pc:docMk/>
            <pc:sldMk cId="3451548291" sldId="1524"/>
            <ac:spMk id="10" creationId="{8EF4B8DA-6C27-40B4-954E-AF1ED236586E}"/>
          </ac:spMkLst>
        </pc:spChg>
      </pc:sldChg>
      <pc:sldChg chg="addSp delSp modSp add mod modNotesTx">
        <pc:chgData name="张 智" userId="36bdf691fd3510be" providerId="LiveId" clId="{938609BB-EA08-469A-8756-DB1390A1A5B3}" dt="2023-09-25T14:35:58.058" v="24492" actId="20577"/>
        <pc:sldMkLst>
          <pc:docMk/>
          <pc:sldMk cId="1959142275" sldId="1525"/>
        </pc:sldMkLst>
        <pc:spChg chg="mod">
          <ac:chgData name="张 智" userId="36bdf691fd3510be" providerId="LiveId" clId="{938609BB-EA08-469A-8756-DB1390A1A5B3}" dt="2023-09-25T14:33:53.895" v="24225" actId="14100"/>
          <ac:spMkLst>
            <pc:docMk/>
            <pc:sldMk cId="1959142275" sldId="1525"/>
            <ac:spMk id="5" creationId="{17389AC6-DECD-4AE6-AB5A-ECB4B0C2CC06}"/>
          </ac:spMkLst>
        </pc:spChg>
        <pc:picChg chg="del">
          <ac:chgData name="张 智" userId="36bdf691fd3510be" providerId="LiveId" clId="{938609BB-EA08-469A-8756-DB1390A1A5B3}" dt="2023-09-25T14:31:59.489" v="24193" actId="478"/>
          <ac:picMkLst>
            <pc:docMk/>
            <pc:sldMk cId="1959142275" sldId="1525"/>
            <ac:picMk id="6" creationId="{A0173A95-1C73-41CC-BF5F-DCAC5360AC11}"/>
          </ac:picMkLst>
        </pc:picChg>
        <pc:picChg chg="add mod">
          <ac:chgData name="张 智" userId="36bdf691fd3510be" providerId="LiveId" clId="{938609BB-EA08-469A-8756-DB1390A1A5B3}" dt="2023-09-25T14:33:51.400" v="24223" actId="14100"/>
          <ac:picMkLst>
            <pc:docMk/>
            <pc:sldMk cId="1959142275" sldId="1525"/>
            <ac:picMk id="8" creationId="{EA8015A1-EEAD-415A-A7CB-74536CEF11D0}"/>
          </ac:picMkLst>
        </pc:picChg>
        <pc:picChg chg="add mod">
          <ac:chgData name="张 智" userId="36bdf691fd3510be" providerId="LiveId" clId="{938609BB-EA08-469A-8756-DB1390A1A5B3}" dt="2023-09-25T14:33:57.855" v="24226" actId="14100"/>
          <ac:picMkLst>
            <pc:docMk/>
            <pc:sldMk cId="1959142275" sldId="1525"/>
            <ac:picMk id="9" creationId="{B7F50412-66DD-4385-B47F-F8202176B848}"/>
          </ac:picMkLst>
        </pc:picChg>
      </pc:sldChg>
      <pc:sldChg chg="addSp delSp modSp add del mod">
        <pc:chgData name="张 智" userId="36bdf691fd3510be" providerId="LiveId" clId="{938609BB-EA08-469A-8756-DB1390A1A5B3}" dt="2023-09-26T02:30:57.393" v="26455" actId="2696"/>
        <pc:sldMkLst>
          <pc:docMk/>
          <pc:sldMk cId="948151562" sldId="1526"/>
        </pc:sldMkLst>
        <pc:spChg chg="del">
          <ac:chgData name="张 智" userId="36bdf691fd3510be" providerId="LiveId" clId="{938609BB-EA08-469A-8756-DB1390A1A5B3}" dt="2023-09-25T15:23:39.365" v="25526" actId="478"/>
          <ac:spMkLst>
            <pc:docMk/>
            <pc:sldMk cId="948151562" sldId="1526"/>
            <ac:spMk id="5" creationId="{3ECEF34A-1A35-4202-8531-FDC7DB8104D1}"/>
          </ac:spMkLst>
        </pc:spChg>
        <pc:spChg chg="add mod">
          <ac:chgData name="张 智" userId="36bdf691fd3510be" providerId="LiveId" clId="{938609BB-EA08-469A-8756-DB1390A1A5B3}" dt="2023-09-25T15:25:06.432" v="25599" actId="1076"/>
          <ac:spMkLst>
            <pc:docMk/>
            <pc:sldMk cId="948151562" sldId="1526"/>
            <ac:spMk id="6" creationId="{A72B6BCA-7135-4462-B85D-0610E348E4D0}"/>
          </ac:spMkLst>
        </pc:spChg>
        <pc:spChg chg="del">
          <ac:chgData name="张 智" userId="36bdf691fd3510be" providerId="LiveId" clId="{938609BB-EA08-469A-8756-DB1390A1A5B3}" dt="2023-09-25T15:23:42.493" v="25527" actId="478"/>
          <ac:spMkLst>
            <pc:docMk/>
            <pc:sldMk cId="948151562" sldId="1526"/>
            <ac:spMk id="9" creationId="{A117331E-C865-4E37-86D3-683EEB7F2695}"/>
          </ac:spMkLst>
        </pc:spChg>
        <pc:picChg chg="mod">
          <ac:chgData name="张 智" userId="36bdf691fd3510be" providerId="LiveId" clId="{938609BB-EA08-469A-8756-DB1390A1A5B3}" dt="2023-09-25T15:25:20.353" v="25607" actId="14100"/>
          <ac:picMkLst>
            <pc:docMk/>
            <pc:sldMk cId="948151562" sldId="1526"/>
            <ac:picMk id="3" creationId="{0E63F7F9-3645-4DEE-BD77-F78483C35F08}"/>
          </ac:picMkLst>
        </pc:picChg>
        <pc:picChg chg="del mod">
          <ac:chgData name="张 智" userId="36bdf691fd3510be" providerId="LiveId" clId="{938609BB-EA08-469A-8756-DB1390A1A5B3}" dt="2023-09-25T15:24:23.274" v="25554" actId="478"/>
          <ac:picMkLst>
            <pc:docMk/>
            <pc:sldMk cId="948151562" sldId="1526"/>
            <ac:picMk id="4" creationId="{C9B1D397-F1EA-410F-BF48-8F9839E38BBB}"/>
          </ac:picMkLst>
        </pc:picChg>
        <pc:picChg chg="add mod">
          <ac:chgData name="张 智" userId="36bdf691fd3510be" providerId="LiveId" clId="{938609BB-EA08-469A-8756-DB1390A1A5B3}" dt="2023-09-25T15:25:24.328" v="25610" actId="14100"/>
          <ac:picMkLst>
            <pc:docMk/>
            <pc:sldMk cId="948151562" sldId="1526"/>
            <ac:picMk id="7" creationId="{E51D88A9-B39F-4298-B1AD-0864227EFF95}"/>
          </ac:picMkLst>
        </pc:picChg>
        <pc:cxnChg chg="add mod">
          <ac:chgData name="张 智" userId="36bdf691fd3510be" providerId="LiveId" clId="{938609BB-EA08-469A-8756-DB1390A1A5B3}" dt="2023-09-25T15:25:47.426" v="25622" actId="692"/>
          <ac:cxnSpMkLst>
            <pc:docMk/>
            <pc:sldMk cId="948151562" sldId="1526"/>
            <ac:cxnSpMk id="10" creationId="{52446989-ECE9-4317-878F-DB39C71247E5}"/>
          </ac:cxnSpMkLst>
        </pc:cxnChg>
      </pc:sldChg>
      <pc:sldChg chg="addSp delSp modSp add mod">
        <pc:chgData name="张 智" userId="36bdf691fd3510be" providerId="LiveId" clId="{938609BB-EA08-469A-8756-DB1390A1A5B3}" dt="2023-09-26T02:34:44.577" v="26576" actId="20577"/>
        <pc:sldMkLst>
          <pc:docMk/>
          <pc:sldMk cId="1532071101" sldId="1526"/>
        </pc:sldMkLst>
        <pc:spChg chg="del">
          <ac:chgData name="张 智" userId="36bdf691fd3510be" providerId="LiveId" clId="{938609BB-EA08-469A-8756-DB1390A1A5B3}" dt="2023-09-26T02:33:10.208" v="26508" actId="478"/>
          <ac:spMkLst>
            <pc:docMk/>
            <pc:sldMk cId="1532071101" sldId="1526"/>
            <ac:spMk id="6" creationId="{A72B6BCA-7135-4462-B85D-0610E348E4D0}"/>
          </ac:spMkLst>
        </pc:spChg>
        <pc:spChg chg="add mod">
          <ac:chgData name="张 智" userId="36bdf691fd3510be" providerId="LiveId" clId="{938609BB-EA08-469A-8756-DB1390A1A5B3}" dt="2023-09-26T02:34:42.592" v="26570" actId="1076"/>
          <ac:spMkLst>
            <pc:docMk/>
            <pc:sldMk cId="1532071101" sldId="1526"/>
            <ac:spMk id="8" creationId="{B8913A44-D084-4A04-990B-6184DF2F635F}"/>
          </ac:spMkLst>
        </pc:spChg>
        <pc:spChg chg="add mod">
          <ac:chgData name="张 智" userId="36bdf691fd3510be" providerId="LiveId" clId="{938609BB-EA08-469A-8756-DB1390A1A5B3}" dt="2023-09-26T02:34:34.287" v="26567" actId="20577"/>
          <ac:spMkLst>
            <pc:docMk/>
            <pc:sldMk cId="1532071101" sldId="1526"/>
            <ac:spMk id="13" creationId="{913AC8E0-6F5D-4A3A-AE9E-31444F5795C1}"/>
          </ac:spMkLst>
        </pc:spChg>
        <pc:spChg chg="add mod">
          <ac:chgData name="张 智" userId="36bdf691fd3510be" providerId="LiveId" clId="{938609BB-EA08-469A-8756-DB1390A1A5B3}" dt="2023-09-26T02:34:44.577" v="26576" actId="20577"/>
          <ac:spMkLst>
            <pc:docMk/>
            <pc:sldMk cId="1532071101" sldId="1526"/>
            <ac:spMk id="14" creationId="{54B55625-5BCA-45ED-9C95-DF26D0015410}"/>
          </ac:spMkLst>
        </pc:spChg>
        <pc:picChg chg="del">
          <ac:chgData name="张 智" userId="36bdf691fd3510be" providerId="LiveId" clId="{938609BB-EA08-469A-8756-DB1390A1A5B3}" dt="2023-09-26T02:33:44.338" v="26541" actId="478"/>
          <ac:picMkLst>
            <pc:docMk/>
            <pc:sldMk cId="1532071101" sldId="1526"/>
            <ac:picMk id="3" creationId="{0E63F7F9-3645-4DEE-BD77-F78483C35F08}"/>
          </ac:picMkLst>
        </pc:picChg>
        <pc:picChg chg="del">
          <ac:chgData name="张 智" userId="36bdf691fd3510be" providerId="LiveId" clId="{938609BB-EA08-469A-8756-DB1390A1A5B3}" dt="2023-09-26T02:33:44.338" v="26541" actId="478"/>
          <ac:picMkLst>
            <pc:docMk/>
            <pc:sldMk cId="1532071101" sldId="1526"/>
            <ac:picMk id="7" creationId="{E51D88A9-B39F-4298-B1AD-0864227EFF95}"/>
          </ac:picMkLst>
        </pc:picChg>
        <pc:picChg chg="add mod">
          <ac:chgData name="张 智" userId="36bdf691fd3510be" providerId="LiveId" clId="{938609BB-EA08-469A-8756-DB1390A1A5B3}" dt="2023-09-26T02:34:12.697" v="26547" actId="1076"/>
          <ac:picMkLst>
            <pc:docMk/>
            <pc:sldMk cId="1532071101" sldId="1526"/>
            <ac:picMk id="9" creationId="{39C2629F-0B92-45D9-8D46-B8AD74FE07F5}"/>
          </ac:picMkLst>
        </pc:picChg>
        <pc:picChg chg="add mod">
          <ac:chgData name="张 智" userId="36bdf691fd3510be" providerId="LiveId" clId="{938609BB-EA08-469A-8756-DB1390A1A5B3}" dt="2023-09-26T02:34:18.240" v="26548" actId="1076"/>
          <ac:picMkLst>
            <pc:docMk/>
            <pc:sldMk cId="1532071101" sldId="1526"/>
            <ac:picMk id="11" creationId="{B0A8DE61-4EC9-43EE-943F-CE010435E0E6}"/>
          </ac:picMkLst>
        </pc:picChg>
        <pc:picChg chg="add mod">
          <ac:chgData name="张 智" userId="36bdf691fd3510be" providerId="LiveId" clId="{938609BB-EA08-469A-8756-DB1390A1A5B3}" dt="2023-09-26T02:34:20.192" v="26549" actId="1076"/>
          <ac:picMkLst>
            <pc:docMk/>
            <pc:sldMk cId="1532071101" sldId="1526"/>
            <ac:picMk id="12" creationId="{F14BAA24-D614-40AE-8668-F8D7ADF70385}"/>
          </ac:picMkLst>
        </pc:picChg>
        <pc:cxnChg chg="del">
          <ac:chgData name="张 智" userId="36bdf691fd3510be" providerId="LiveId" clId="{938609BB-EA08-469A-8756-DB1390A1A5B3}" dt="2023-09-26T02:33:44.338" v="26541" actId="478"/>
          <ac:cxnSpMkLst>
            <pc:docMk/>
            <pc:sldMk cId="1532071101" sldId="1526"/>
            <ac:cxnSpMk id="10" creationId="{52446989-ECE9-4317-878F-DB39C71247E5}"/>
          </ac:cxnSpMkLst>
        </pc:cxnChg>
      </pc:sldChg>
      <pc:sldChg chg="addSp modSp add mod">
        <pc:chgData name="张 智" userId="36bdf691fd3510be" providerId="LiveId" clId="{938609BB-EA08-469A-8756-DB1390A1A5B3}" dt="2023-09-26T05:58:16.726" v="29802" actId="20577"/>
        <pc:sldMkLst>
          <pc:docMk/>
          <pc:sldMk cId="2575095261" sldId="1527"/>
        </pc:sldMkLst>
        <pc:spChg chg="mod">
          <ac:chgData name="张 智" userId="36bdf691fd3510be" providerId="LiveId" clId="{938609BB-EA08-469A-8756-DB1390A1A5B3}" dt="2023-09-26T05:58:13.777" v="29801" actId="20577"/>
          <ac:spMkLst>
            <pc:docMk/>
            <pc:sldMk cId="2575095261" sldId="1527"/>
            <ac:spMk id="4" creationId="{6F84A5C5-D00A-460B-9927-0A5A435023E1}"/>
          </ac:spMkLst>
        </pc:spChg>
        <pc:spChg chg="add mod">
          <ac:chgData name="张 智" userId="36bdf691fd3510be" providerId="LiveId" clId="{938609BB-EA08-469A-8756-DB1390A1A5B3}" dt="2023-09-26T05:58:16.726" v="29802" actId="20577"/>
          <ac:spMkLst>
            <pc:docMk/>
            <pc:sldMk cId="2575095261" sldId="1527"/>
            <ac:spMk id="5" creationId="{B2EA79EB-CED3-4B1D-AE98-341D7A8CD1D2}"/>
          </ac:spMkLst>
        </pc:spChg>
        <pc:spChg chg="mod">
          <ac:chgData name="张 智" userId="36bdf691fd3510be" providerId="LiveId" clId="{938609BB-EA08-469A-8756-DB1390A1A5B3}" dt="2023-09-26T02:07:18.468" v="26297" actId="20577"/>
          <ac:spMkLst>
            <pc:docMk/>
            <pc:sldMk cId="2575095261" sldId="1527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938609BB-EA08-469A-8756-DB1390A1A5B3}" dt="2023-09-26T06:00:02.630" v="29910" actId="20577"/>
        <pc:sldMkLst>
          <pc:docMk/>
          <pc:sldMk cId="1858576031" sldId="1528"/>
        </pc:sldMkLst>
        <pc:spChg chg="del">
          <ac:chgData name="张 智" userId="36bdf691fd3510be" providerId="LiveId" clId="{938609BB-EA08-469A-8756-DB1390A1A5B3}" dt="2023-09-26T02:08:29.218" v="26298" actId="478"/>
          <ac:spMkLst>
            <pc:docMk/>
            <pc:sldMk cId="1858576031" sldId="1528"/>
            <ac:spMk id="4" creationId="{6F84A5C5-D00A-460B-9927-0A5A435023E1}"/>
          </ac:spMkLst>
        </pc:spChg>
        <pc:spChg chg="add mod">
          <ac:chgData name="张 智" userId="36bdf691fd3510be" providerId="LiveId" clId="{938609BB-EA08-469A-8756-DB1390A1A5B3}" dt="2023-09-26T02:09:10.440" v="26314" actId="1076"/>
          <ac:spMkLst>
            <pc:docMk/>
            <pc:sldMk cId="1858576031" sldId="1528"/>
            <ac:spMk id="6" creationId="{FDED7860-7B1F-4BBD-B0A1-99BEC1B5BD70}"/>
          </ac:spMkLst>
        </pc:spChg>
        <pc:spChg chg="mod">
          <ac:chgData name="张 智" userId="36bdf691fd3510be" providerId="LiveId" clId="{938609BB-EA08-469A-8756-DB1390A1A5B3}" dt="2023-09-26T02:09:31.082" v="26331" actId="404"/>
          <ac:spMkLst>
            <pc:docMk/>
            <pc:sldMk cId="1858576031" sldId="1528"/>
            <ac:spMk id="9" creationId="{A117331E-C865-4E37-86D3-683EEB7F2695}"/>
          </ac:spMkLst>
        </pc:spChg>
        <pc:picChg chg="add mod">
          <ac:chgData name="张 智" userId="36bdf691fd3510be" providerId="LiveId" clId="{938609BB-EA08-469A-8756-DB1390A1A5B3}" dt="2023-09-26T02:09:27.017" v="26330" actId="1076"/>
          <ac:picMkLst>
            <pc:docMk/>
            <pc:sldMk cId="1858576031" sldId="1528"/>
            <ac:picMk id="5" creationId="{C748C03E-FE09-4AD0-A99F-EFF31B49B1D6}"/>
          </ac:picMkLst>
        </pc:picChg>
      </pc:sldChg>
      <pc:sldChg chg="add modNotesTx">
        <pc:chgData name="张 智" userId="36bdf691fd3510be" providerId="LiveId" clId="{938609BB-EA08-469A-8756-DB1390A1A5B3}" dt="2023-09-26T05:27:33.116" v="29061" actId="20577"/>
        <pc:sldMkLst>
          <pc:docMk/>
          <pc:sldMk cId="3248962296" sldId="1529"/>
        </pc:sldMkLst>
      </pc:sldChg>
      <pc:sldChg chg="add del">
        <pc:chgData name="张 智" userId="36bdf691fd3510be" providerId="LiveId" clId="{938609BB-EA08-469A-8756-DB1390A1A5B3}" dt="2023-09-26T03:35:58.685" v="27508"/>
        <pc:sldMkLst>
          <pc:docMk/>
          <pc:sldMk cId="5082144" sldId="1530"/>
        </pc:sldMkLst>
      </pc:sldChg>
      <pc:sldChg chg="addSp delSp modSp add mod">
        <pc:chgData name="张 智" userId="36bdf691fd3510be" providerId="LiveId" clId="{938609BB-EA08-469A-8756-DB1390A1A5B3}" dt="2023-09-26T05:40:32.688" v="29366" actId="20577"/>
        <pc:sldMkLst>
          <pc:docMk/>
          <pc:sldMk cId="176140651" sldId="1530"/>
        </pc:sldMkLst>
        <pc:spChg chg="add del mod">
          <ac:chgData name="张 智" userId="36bdf691fd3510be" providerId="LiveId" clId="{938609BB-EA08-469A-8756-DB1390A1A5B3}" dt="2023-09-26T05:39:36.915" v="29324" actId="21"/>
          <ac:spMkLst>
            <pc:docMk/>
            <pc:sldMk cId="176140651" sldId="1530"/>
            <ac:spMk id="6" creationId="{0975B723-9F37-44F0-A1D4-1BAED8C29006}"/>
          </ac:spMkLst>
        </pc:spChg>
        <pc:spChg chg="add mod">
          <ac:chgData name="张 智" userId="36bdf691fd3510be" providerId="LiveId" clId="{938609BB-EA08-469A-8756-DB1390A1A5B3}" dt="2023-09-26T05:40:32.688" v="29366" actId="20577"/>
          <ac:spMkLst>
            <pc:docMk/>
            <pc:sldMk cId="176140651" sldId="1530"/>
            <ac:spMk id="7" creationId="{EFD65E97-97D0-4A69-BBC2-6D990E279299}"/>
          </ac:spMkLst>
        </pc:spChg>
      </pc:sldChg>
    </pc:docChg>
  </pc:docChgLst>
  <pc:docChgLst>
    <pc:chgData name="张 智" userId="36bdf691fd3510be" providerId="LiveId" clId="{5402EDA1-D713-4394-87DC-35CDF0141A82}"/>
    <pc:docChg chg="undo redo custSel addSld delSld modSld sldOrd">
      <pc:chgData name="张 智" userId="36bdf691fd3510be" providerId="LiveId" clId="{5402EDA1-D713-4394-87DC-35CDF0141A82}" dt="2023-08-19T14:50:07.128" v="18232" actId="20577"/>
      <pc:docMkLst>
        <pc:docMk/>
      </pc:docMkLst>
      <pc:sldChg chg="addSp delSp modSp add mod modNotesTx">
        <pc:chgData name="张 智" userId="36bdf691fd3510be" providerId="LiveId" clId="{5402EDA1-D713-4394-87DC-35CDF0141A82}" dt="2023-08-16T07:13:31.655" v="5230" actId="20577"/>
        <pc:sldMkLst>
          <pc:docMk/>
          <pc:sldMk cId="2850690858" sldId="258"/>
        </pc:sldMkLst>
        <pc:spChg chg="mod">
          <ac:chgData name="张 智" userId="36bdf691fd3510be" providerId="LiveId" clId="{5402EDA1-D713-4394-87DC-35CDF0141A82}" dt="2023-08-16T07:05:25.175" v="5124" actId="1076"/>
          <ac:spMkLst>
            <pc:docMk/>
            <pc:sldMk cId="2850690858" sldId="258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05:22.829" v="5123" actId="1076"/>
          <ac:spMkLst>
            <pc:docMk/>
            <pc:sldMk cId="2850690858" sldId="258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50.114" v="4579" actId="478"/>
          <ac:spMkLst>
            <pc:docMk/>
            <pc:sldMk cId="2850690858" sldId="258"/>
            <ac:spMk id="4" creationId="{5293465A-4C2A-754E-8F5A-63A08A730A0E}"/>
          </ac:spMkLst>
        </pc:spChg>
        <pc:spChg chg="add mod">
          <ac:chgData name="张 智" userId="36bdf691fd3510be" providerId="LiveId" clId="{5402EDA1-D713-4394-87DC-35CDF0141A82}" dt="2023-08-16T07:06:43.038" v="5181" actId="1076"/>
          <ac:spMkLst>
            <pc:docMk/>
            <pc:sldMk cId="2850690858" sldId="258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07:38.664" v="5187" actId="20577"/>
          <ac:spMkLst>
            <pc:docMk/>
            <pc:sldMk cId="2850690858" sldId="258"/>
            <ac:spMk id="6" creationId="{B519B1AC-AE0F-42B6-B4BA-8AECAB6A10CC}"/>
          </ac:spMkLst>
        </pc:spChg>
      </pc:sldChg>
      <pc:sldChg chg="delSp modSp add del mod">
        <pc:chgData name="张 智" userId="36bdf691fd3510be" providerId="LiveId" clId="{5402EDA1-D713-4394-87DC-35CDF0141A82}" dt="2023-08-16T07:13:24.349" v="5229" actId="2696"/>
        <pc:sldMkLst>
          <pc:docMk/>
          <pc:sldMk cId="1476963364" sldId="269"/>
        </pc:sldMkLst>
        <pc:spChg chg="mod">
          <ac:chgData name="张 智" userId="36bdf691fd3510be" providerId="LiveId" clId="{5402EDA1-D713-4394-87DC-35CDF0141A82}" dt="2023-08-16T06:29:02.472" v="4625" actId="1076"/>
          <ac:spMkLst>
            <pc:docMk/>
            <pc:sldMk cId="1476963364" sldId="269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6:29:10.075" v="4628" actId="20577"/>
          <ac:spMkLst>
            <pc:docMk/>
            <pc:sldMk cId="1476963364" sldId="269"/>
            <ac:spMk id="3" creationId="{F7DD7DCB-C7E2-1B4F-BD83-3B7AF005DD76}"/>
          </ac:spMkLst>
        </pc:spChg>
        <pc:spChg chg="del">
          <ac:chgData name="张 智" userId="36bdf691fd3510be" providerId="LiveId" clId="{5402EDA1-D713-4394-87DC-35CDF0141A82}" dt="2023-08-16T03:17:22.304" v="4562" actId="478"/>
          <ac:spMkLst>
            <pc:docMk/>
            <pc:sldMk cId="1476963364" sldId="269"/>
            <ac:spMk id="4" creationId="{5293465A-4C2A-754E-8F5A-63A08A730A0E}"/>
          </ac:spMkLst>
        </pc:spChg>
      </pc:sldChg>
      <pc:sldChg chg="modSp add del mod">
        <pc:chgData name="张 智" userId="36bdf691fd3510be" providerId="LiveId" clId="{5402EDA1-D713-4394-87DC-35CDF0141A82}" dt="2023-08-16T14:11:10.923" v="7381" actId="2696"/>
        <pc:sldMkLst>
          <pc:docMk/>
          <pc:sldMk cId="463881166" sldId="277"/>
        </pc:sldMkLst>
        <pc:spChg chg="mod">
          <ac:chgData name="张 智" userId="36bdf691fd3510be" providerId="LiveId" clId="{5402EDA1-D713-4394-87DC-35CDF0141A82}" dt="2023-08-16T08:32:48.229" v="6619" actId="27636"/>
          <ac:spMkLst>
            <pc:docMk/>
            <pc:sldMk cId="463881166" sldId="277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1332339358" sldId="277"/>
        </pc:sldMkLst>
        <pc:spChg chg="mod">
          <ac:chgData name="张 智" userId="36bdf691fd3510be" providerId="LiveId" clId="{5402EDA1-D713-4394-87DC-35CDF0141A82}" dt="2023-08-16T03:23:44.311" v="4583" actId="27636"/>
          <ac:spMkLst>
            <pc:docMk/>
            <pc:sldMk cId="1332339358" sldId="277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6:20:03.324" v="4617" actId="2696"/>
        <pc:sldMkLst>
          <pc:docMk/>
          <pc:sldMk cId="2338250154" sldId="278"/>
        </pc:sldMkLst>
      </pc:sldChg>
      <pc:sldChg chg="modSp add del mod">
        <pc:chgData name="张 智" userId="36bdf691fd3510be" providerId="LiveId" clId="{5402EDA1-D713-4394-87DC-35CDF0141A82}" dt="2023-08-16T08:28:29.779" v="6574" actId="2696"/>
        <pc:sldMkLst>
          <pc:docMk/>
          <pc:sldMk cId="3541866018" sldId="278"/>
        </pc:sldMkLst>
        <pc:spChg chg="mod">
          <ac:chgData name="张 智" userId="36bdf691fd3510be" providerId="LiveId" clId="{5402EDA1-D713-4394-87DC-35CDF0141A82}" dt="2023-08-16T07:33:32.028" v="5409" actId="14100"/>
          <ac:spMkLst>
            <pc:docMk/>
            <pc:sldMk cId="3541866018" sldId="278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16:15.857" v="6448" actId="21"/>
          <ac:spMkLst>
            <pc:docMk/>
            <pc:sldMk cId="3541866018" sldId="27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4.910" v="5659" actId="2696"/>
        <pc:sldMkLst>
          <pc:docMk/>
          <pc:sldMk cId="1913900317" sldId="279"/>
        </pc:sldMkLst>
        <pc:spChg chg="mod">
          <ac:chgData name="张 智" userId="36bdf691fd3510be" providerId="LiveId" clId="{5402EDA1-D713-4394-87DC-35CDF0141A82}" dt="2023-08-16T03:23:44.317" v="4584" actId="27636"/>
          <ac:spMkLst>
            <pc:docMk/>
            <pc:sldMk cId="1913900317" sldId="279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7.135" v="5660" actId="2696"/>
        <pc:sldMkLst>
          <pc:docMk/>
          <pc:sldMk cId="295129211" sldId="280"/>
        </pc:sldMkLst>
        <pc:spChg chg="mod">
          <ac:chgData name="张 智" userId="36bdf691fd3510be" providerId="LiveId" clId="{5402EDA1-D713-4394-87DC-35CDF0141A82}" dt="2023-08-16T03:23:44.325" v="4585" actId="27636"/>
          <ac:spMkLst>
            <pc:docMk/>
            <pc:sldMk cId="295129211" sldId="28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7:45:19.478" v="5661" actId="2696"/>
        <pc:sldMkLst>
          <pc:docMk/>
          <pc:sldMk cId="1208137280" sldId="288"/>
        </pc:sldMkLst>
        <pc:spChg chg="mod">
          <ac:chgData name="张 智" userId="36bdf691fd3510be" providerId="LiveId" clId="{5402EDA1-D713-4394-87DC-35CDF0141A82}" dt="2023-08-16T03:23:44.333" v="4586" actId="27636"/>
          <ac:spMkLst>
            <pc:docMk/>
            <pc:sldMk cId="1208137280" sldId="288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6T08:30:02.034" v="6586" actId="2696"/>
        <pc:sldMkLst>
          <pc:docMk/>
          <pc:sldMk cId="2895985241" sldId="289"/>
        </pc:sldMkLst>
        <pc:spChg chg="mod">
          <ac:chgData name="张 智" userId="36bdf691fd3510be" providerId="LiveId" clId="{5402EDA1-D713-4394-87DC-35CDF0141A82}" dt="2023-08-16T03:23:44.338" v="4587" actId="27636"/>
          <ac:spMkLst>
            <pc:docMk/>
            <pc:sldMk cId="2895985241" sldId="289"/>
            <ac:spMk id="3" creationId="{A1777822-F08B-5D4F-9AFF-451D6BF548EF}"/>
          </ac:spMkLst>
        </pc:spChg>
      </pc:sldChg>
      <pc:sldChg chg="add del">
        <pc:chgData name="张 智" userId="36bdf691fd3510be" providerId="LiveId" clId="{5402EDA1-D713-4394-87DC-35CDF0141A82}" dt="2023-08-16T08:30:36.818" v="6589" actId="2696"/>
        <pc:sldMkLst>
          <pc:docMk/>
          <pc:sldMk cId="3360080928" sldId="289"/>
        </pc:sldMkLst>
      </pc:sldChg>
      <pc:sldChg chg="modSp add del mod">
        <pc:chgData name="张 智" userId="36bdf691fd3510be" providerId="LiveId" clId="{5402EDA1-D713-4394-87DC-35CDF0141A82}" dt="2023-08-17T13:42:00.719" v="11932" actId="2696"/>
        <pc:sldMkLst>
          <pc:docMk/>
          <pc:sldMk cId="1539165755" sldId="290"/>
        </pc:sldMkLst>
        <pc:spChg chg="mod">
          <ac:chgData name="张 智" userId="36bdf691fd3510be" providerId="LiveId" clId="{5402EDA1-D713-4394-87DC-35CDF0141A82}" dt="2023-08-16T08:52:25.119" v="6681" actId="1076"/>
          <ac:spMkLst>
            <pc:docMk/>
            <pc:sldMk cId="1539165755" sldId="290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6T08:52:28.619" v="6682" actId="113"/>
          <ac:spMkLst>
            <pc:docMk/>
            <pc:sldMk cId="1539165755" sldId="290"/>
            <ac:spMk id="3" creationId="{A1777822-F08B-5D4F-9AFF-451D6BF548EF}"/>
          </ac:spMkLst>
        </pc:spChg>
      </pc:sldChg>
      <pc:sldChg chg="modSp add del mod">
        <pc:chgData name="张 智" userId="36bdf691fd3510be" providerId="LiveId" clId="{5402EDA1-D713-4394-87DC-35CDF0141A82}" dt="2023-08-17T13:42:20.518" v="11933" actId="2696"/>
        <pc:sldMkLst>
          <pc:docMk/>
          <pc:sldMk cId="3955519557" sldId="294"/>
        </pc:sldMkLst>
        <pc:spChg chg="mod">
          <ac:chgData name="张 智" userId="36bdf691fd3510be" providerId="LiveId" clId="{5402EDA1-D713-4394-87DC-35CDF0141A82}" dt="2023-08-17T13:24:28.604" v="11810" actId="2711"/>
          <ac:spMkLst>
            <pc:docMk/>
            <pc:sldMk cId="3955519557" sldId="294"/>
            <ac:spMk id="2" creationId="{98ACEFEB-3C59-724C-9F6C-6099AD6EB85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" creationId="{A1777822-F08B-5D4F-9AFF-451D6BF548EF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4" creationId="{81F5DDB3-E553-6F4A-A0E2-CD8137ED01CE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2" creationId="{92F1C3B2-AA38-0C42-929E-F1303056F1CA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3" creationId="{E715C108-9055-964A-87F8-232A0228A4E2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4" creationId="{31A7E12A-9634-EF48-8152-4DE542848C41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5" creationId="{D095D2F6-FD59-BB4A-9104-C6F6F95075D4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27" creationId="{846D4264-B07D-5D46-8672-6C915B9AD970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38" creationId="{8E5F64CA-F12B-C048-868C-ABC919A2EB45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4" creationId="{5BF83FA2-305B-E646-90D7-B7A112EDB986}"/>
          </ac:spMkLst>
        </pc:spChg>
        <pc:spChg chg="mod">
          <ac:chgData name="张 智" userId="36bdf691fd3510be" providerId="LiveId" clId="{5402EDA1-D713-4394-87DC-35CDF0141A82}" dt="2023-08-17T13:24:24.746" v="11809" actId="2711"/>
          <ac:spMkLst>
            <pc:docMk/>
            <pc:sldMk cId="3955519557" sldId="294"/>
            <ac:spMk id="55" creationId="{D230F044-3C15-7D43-9212-FF5A623B083E}"/>
          </ac:spMkLst>
        </pc:spChg>
        <pc:grpChg chg="mod">
          <ac:chgData name="张 智" userId="36bdf691fd3510be" providerId="LiveId" clId="{5402EDA1-D713-4394-87DC-35CDF0141A82}" dt="2023-08-16T08:52:57.716" v="6692" actId="1076"/>
          <ac:grpSpMkLst>
            <pc:docMk/>
            <pc:sldMk cId="3955519557" sldId="294"/>
            <ac:grpSpMk id="13" creationId="{007F36C6-652C-3149-9D3B-D8ADD0EF9A0B}"/>
          </ac:grpSpMkLst>
        </pc:grp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7" creationId="{C71251D2-DAF3-DB41-B199-EB6B168D0CFD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9" creationId="{0E983205-672D-F141-8993-7D2135B9379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26" creationId="{50BA4E7C-5142-4E40-A1B5-4D832880D3B1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37" creationId="{8265CF20-F0E5-5C46-B14A-FBB421599778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0" creationId="{17D2E732-4C71-B94C-ABAF-779A021CC7EE}"/>
          </ac:picMkLst>
        </pc:picChg>
        <pc:picChg chg="mod">
          <ac:chgData name="张 智" userId="36bdf691fd3510be" providerId="LiveId" clId="{5402EDA1-D713-4394-87DC-35CDF0141A82}" dt="2023-08-16T08:52:57.716" v="6692" actId="1076"/>
          <ac:picMkLst>
            <pc:docMk/>
            <pc:sldMk cId="3955519557" sldId="294"/>
            <ac:picMk id="47" creationId="{AE00BF7B-300A-054A-B3C6-FB73A50CCD07}"/>
          </ac:picMkLst>
        </pc:pic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5" creationId="{36146CEA-0764-8C4C-B63A-3C9476664A33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6" creationId="{1E2B30CB-FC36-1D4F-AC7F-664FC71392C0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19" creationId="{8DD9EA37-B136-CD42-89D2-7E17C60035A9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28" creationId="{C2786D77-8158-1743-A829-105FD8FD44C1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1" creationId="{DEBEAAD0-A23E-E94C-BA3D-F7847F496AFE}"/>
          </ac:cxnSpMkLst>
        </pc:cxnChg>
        <pc:cxnChg chg="mod">
          <ac:chgData name="张 智" userId="36bdf691fd3510be" providerId="LiveId" clId="{5402EDA1-D713-4394-87DC-35CDF0141A82}" dt="2023-08-17T13:24:24.746" v="11809" actId="2711"/>
          <ac:cxnSpMkLst>
            <pc:docMk/>
            <pc:sldMk cId="3955519557" sldId="294"/>
            <ac:cxnSpMk id="34" creationId="{2ABA6C7E-0428-6346-80CE-52897CA6B912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3" creationId="{1C525F12-3F56-174B-96C1-5F7D6BCFABB0}"/>
          </ac:cxnSpMkLst>
        </pc:cxnChg>
        <pc:cxnChg chg="mod">
          <ac:chgData name="张 智" userId="36bdf691fd3510be" providerId="LiveId" clId="{5402EDA1-D713-4394-87DC-35CDF0141A82}" dt="2023-08-16T08:52:57.716" v="6692" actId="1076"/>
          <ac:cxnSpMkLst>
            <pc:docMk/>
            <pc:sldMk cId="3955519557" sldId="294"/>
            <ac:cxnSpMk id="48" creationId="{6C0997D6-09C3-8F4B-BFB8-5F8D16025A43}"/>
          </ac:cxnSpMkLst>
        </pc:cxnChg>
      </pc:sldChg>
      <pc:sldChg chg="modSp add del mod">
        <pc:chgData name="张 智" userId="36bdf691fd3510be" providerId="LiveId" clId="{5402EDA1-D713-4394-87DC-35CDF0141A82}" dt="2023-08-17T15:24:58.906" v="13791" actId="2696"/>
        <pc:sldMkLst>
          <pc:docMk/>
          <pc:sldMk cId="2129791650" sldId="298"/>
        </pc:sldMkLst>
        <pc:spChg chg="mod">
          <ac:chgData name="张 智" userId="36bdf691fd3510be" providerId="LiveId" clId="{5402EDA1-D713-4394-87DC-35CDF0141A82}" dt="2023-08-16T03:25:14.032" v="4612" actId="20577"/>
          <ac:spMkLst>
            <pc:docMk/>
            <pc:sldMk cId="2129791650" sldId="298"/>
            <ac:spMk id="2" creationId="{98ACEFEB-3C59-724C-9F6C-6099AD6EB856}"/>
          </ac:spMkLst>
        </pc:spChg>
      </pc:sldChg>
      <pc:sldChg chg="modSp add mod modNotesTx">
        <pc:chgData name="张 智" userId="36bdf691fd3510be" providerId="LiveId" clId="{5402EDA1-D713-4394-87DC-35CDF0141A82}" dt="2023-08-16T06:35:24.601" v="4809" actId="20577"/>
        <pc:sldMkLst>
          <pc:docMk/>
          <pc:sldMk cId="3039451630" sldId="343"/>
        </pc:sldMkLst>
        <pc:spChg chg="mod">
          <ac:chgData name="张 智" userId="36bdf691fd3510be" providerId="LiveId" clId="{5402EDA1-D713-4394-87DC-35CDF0141A82}" dt="2023-08-16T03:14:20.816" v="4560" actId="313"/>
          <ac:spMkLst>
            <pc:docMk/>
            <pc:sldMk cId="3039451630" sldId="343"/>
            <ac:spMk id="3" creationId="{E9712784-199A-4366-8059-4B353600DEA1}"/>
          </ac:spMkLst>
        </pc:spChg>
      </pc:sldChg>
      <pc:sldChg chg="modSp add del mod">
        <pc:chgData name="张 智" userId="36bdf691fd3510be" providerId="LiveId" clId="{5402EDA1-D713-4394-87DC-35CDF0141A82}" dt="2023-08-17T14:15:51.168" v="12837" actId="2696"/>
        <pc:sldMkLst>
          <pc:docMk/>
          <pc:sldMk cId="1558777975" sldId="418"/>
        </pc:sldMkLst>
        <pc:spChg chg="mod">
          <ac:chgData name="张 智" userId="36bdf691fd3510be" providerId="LiveId" clId="{5402EDA1-D713-4394-87DC-35CDF0141A82}" dt="2023-08-16T03:22:31.870" v="4581" actId="27636"/>
          <ac:spMkLst>
            <pc:docMk/>
            <pc:sldMk cId="1558777975" sldId="418"/>
            <ac:spMk id="3" creationId="{16E39FD5-37A8-4348-8381-91D726EF0830}"/>
          </ac:spMkLst>
        </pc:spChg>
      </pc:sldChg>
      <pc:sldChg chg="modSp add del mod">
        <pc:chgData name="张 智" userId="36bdf691fd3510be" providerId="LiveId" clId="{5402EDA1-D713-4394-87DC-35CDF0141A82}" dt="2023-08-17T13:31:12.644" v="11879" actId="2696"/>
        <pc:sldMkLst>
          <pc:docMk/>
          <pc:sldMk cId="274185263" sldId="434"/>
        </pc:sldMkLst>
        <pc:spChg chg="mod">
          <ac:chgData name="张 智" userId="36bdf691fd3510be" providerId="LiveId" clId="{5402EDA1-D713-4394-87DC-35CDF0141A82}" dt="2023-08-17T13:30:09.032" v="11874" actId="2711"/>
          <ac:spMkLst>
            <pc:docMk/>
            <pc:sldMk cId="274185263" sldId="434"/>
            <ac:spMk id="5" creationId="{0E613293-05F4-4C25-A705-89AAFB9C7AAD}"/>
          </ac:spMkLst>
        </pc:spChg>
        <pc:spChg chg="mod">
          <ac:chgData name="张 智" userId="36bdf691fd3510be" providerId="LiveId" clId="{5402EDA1-D713-4394-87DC-35CDF0141A82}" dt="2023-08-17T13:29:45.989" v="11871" actId="2711"/>
          <ac:spMkLst>
            <pc:docMk/>
            <pc:sldMk cId="274185263" sldId="434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30:19.598" v="11877" actId="14100"/>
          <ac:spMkLst>
            <pc:docMk/>
            <pc:sldMk cId="274185263" sldId="434"/>
            <ac:spMk id="9" creationId="{853EF04D-4AB1-442A-9119-2911AD52F027}"/>
          </ac:spMkLst>
        </pc:spChg>
      </pc:sldChg>
      <pc:sldChg chg="add del">
        <pc:chgData name="张 智" userId="36bdf691fd3510be" providerId="LiveId" clId="{5402EDA1-D713-4394-87DC-35CDF0141A82}" dt="2023-08-17T13:31:10.584" v="11878" actId="2696"/>
        <pc:sldMkLst>
          <pc:docMk/>
          <pc:sldMk cId="1092262459" sldId="435"/>
        </pc:sldMkLst>
      </pc:sldChg>
      <pc:sldChg chg="addSp delSp modSp add del mod">
        <pc:chgData name="张 智" userId="36bdf691fd3510be" providerId="LiveId" clId="{5402EDA1-D713-4394-87DC-35CDF0141A82}" dt="2023-08-17T14:16:13.481" v="12838" actId="2696"/>
        <pc:sldMkLst>
          <pc:docMk/>
          <pc:sldMk cId="374373565" sldId="557"/>
        </pc:sldMkLst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3:25:42.700" v="11820" actId="2711"/>
          <ac:spMkLst>
            <pc:docMk/>
            <pc:sldMk cId="374373565" sldId="557"/>
            <ac:spMk id="10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7:36.434" v="11851" actId="1035"/>
          <ac:spMkLst>
            <pc:docMk/>
            <pc:sldMk cId="374373565" sldId="557"/>
            <ac:spMk id="23" creationId="{00000000-0000-0000-0000-000000000000}"/>
          </ac:spMkLst>
        </pc:spChg>
        <pc:spChg chg="mod topLvl">
          <ac:chgData name="张 智" userId="36bdf691fd3510be" providerId="LiveId" clId="{5402EDA1-D713-4394-87DC-35CDF0141A82}" dt="2023-08-17T13:28:42.215" v="11868" actId="1076"/>
          <ac:spMkLst>
            <pc:docMk/>
            <pc:sldMk cId="374373565" sldId="557"/>
            <ac:spMk id="30" creationId="{00000000-0000-0000-0000-000000000000}"/>
          </ac:spMkLst>
        </pc:spChg>
        <pc:spChg chg="del mod topLvl">
          <ac:chgData name="张 智" userId="36bdf691fd3510be" providerId="LiveId" clId="{5402EDA1-D713-4394-87DC-35CDF0141A82}" dt="2023-08-17T13:28:36.004" v="11866" actId="478"/>
          <ac:spMkLst>
            <pc:docMk/>
            <pc:sldMk cId="374373565" sldId="557"/>
            <ac:spMk id="33" creationId="{00000000-0000-0000-0000-000000000000}"/>
          </ac:spMkLst>
        </pc:spChg>
        <pc:spChg chg="add mod">
          <ac:chgData name="张 智" userId="36bdf691fd3510be" providerId="LiveId" clId="{5402EDA1-D713-4394-87DC-35CDF0141A82}" dt="2023-08-17T13:28:46.607" v="11869" actId="1076"/>
          <ac:spMkLst>
            <pc:docMk/>
            <pc:sldMk cId="374373565" sldId="557"/>
            <ac:spMk id="38" creationId="{4B5A3BC6-EE94-436E-B016-480B5B36CAA3}"/>
          </ac:spMkLst>
        </pc:spChg>
        <pc:grpChg chg="del mod">
          <ac:chgData name="张 智" userId="36bdf691fd3510be" providerId="LiveId" clId="{5402EDA1-D713-4394-87DC-35CDF0141A82}" dt="2023-08-17T13:27:12.220" v="11840" actId="478"/>
          <ac:grpSpMkLst>
            <pc:docMk/>
            <pc:sldMk cId="374373565" sldId="557"/>
            <ac:grpSpMk id="21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7:44.799" v="11853" actId="478"/>
          <ac:grpSpMkLst>
            <pc:docMk/>
            <pc:sldMk cId="374373565" sldId="557"/>
            <ac:grpSpMk id="28" creationId="{00000000-0000-0000-0000-000000000000}"/>
          </ac:grpSpMkLst>
        </pc:grpChg>
        <pc:grpChg chg="del mod">
          <ac:chgData name="张 智" userId="36bdf691fd3510be" providerId="LiveId" clId="{5402EDA1-D713-4394-87DC-35CDF0141A82}" dt="2023-08-17T13:28:28.956" v="11863" actId="478"/>
          <ac:grpSpMkLst>
            <pc:docMk/>
            <pc:sldMk cId="374373565" sldId="557"/>
            <ac:grpSpMk id="31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3:25:42.700" v="11820" actId="2711"/>
          <ac:grpSpMkLst>
            <pc:docMk/>
            <pc:sldMk cId="37437356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5" creationId="{00000000-0000-0000-0000-000000000000}"/>
          </ac:picMkLst>
        </pc:picChg>
        <pc:picChg chg="del mod topLvl">
          <ac:chgData name="张 智" userId="36bdf691fd3510be" providerId="LiveId" clId="{5402EDA1-D713-4394-87DC-35CDF0141A82}" dt="2023-08-17T13:27:12.220" v="11840" actId="478"/>
          <ac:picMkLst>
            <pc:docMk/>
            <pc:sldMk cId="374373565" sldId="557"/>
            <ac:picMk id="22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7:44.799" v="11853" actId="478"/>
          <ac:picMkLst>
            <pc:docMk/>
            <pc:sldMk cId="374373565" sldId="557"/>
            <ac:picMk id="29" creationId="{00000000-0000-0000-0000-000000000000}"/>
          </ac:picMkLst>
        </pc:picChg>
        <pc:picChg chg="del topLvl">
          <ac:chgData name="张 智" userId="36bdf691fd3510be" providerId="LiveId" clId="{5402EDA1-D713-4394-87DC-35CDF0141A82}" dt="2023-08-17T13:28:28.956" v="11863" actId="478"/>
          <ac:picMkLst>
            <pc:docMk/>
            <pc:sldMk cId="374373565" sldId="557"/>
            <ac:picMk id="32" creationId="{00000000-0000-0000-0000-000000000000}"/>
          </ac:picMkLst>
        </pc:picChg>
        <pc:picChg chg="mod">
          <ac:chgData name="张 智" userId="36bdf691fd3510be" providerId="LiveId" clId="{5402EDA1-D713-4394-87DC-35CDF0141A82}" dt="2023-08-17T13:25:42.700" v="11820" actId="2711"/>
          <ac:picMkLst>
            <pc:docMk/>
            <pc:sldMk cId="37437356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15" creationId="{00000000-0000-0000-0000-000000000000}"/>
          </ac:cxnSpMkLst>
        </pc:cxnChg>
        <pc:cxnChg chg="mod">
          <ac:chgData name="张 智" userId="36bdf691fd3510be" providerId="LiveId" clId="{5402EDA1-D713-4394-87DC-35CDF0141A82}" dt="2023-08-17T13:25:42.700" v="11820" actId="2711"/>
          <ac:cxnSpMkLst>
            <pc:docMk/>
            <pc:sldMk cId="374373565" sldId="557"/>
            <ac:cxnSpMk id="37" creationId="{E80C9EF7-B8A3-4F54-8599-DBEADC746C05}"/>
          </ac:cxnSpMkLst>
        </pc:cxnChg>
      </pc:sldChg>
      <pc:sldChg chg="addSp delSp modSp add mod modNotesTx">
        <pc:chgData name="张 智" userId="36bdf691fd3510be" providerId="LiveId" clId="{5402EDA1-D713-4394-87DC-35CDF0141A82}" dt="2023-08-17T15:36:46.559" v="13923" actId="1076"/>
        <pc:sldMkLst>
          <pc:docMk/>
          <pc:sldMk cId="2941864185" sldId="557"/>
        </pc:sldMkLst>
        <pc:spChg chg="add del mod">
          <ac:chgData name="张 智" userId="36bdf691fd3510be" providerId="LiveId" clId="{5402EDA1-D713-4394-87DC-35CDF0141A82}" dt="2023-08-17T14:47:57.046" v="13102" actId="21"/>
          <ac:spMkLst>
            <pc:docMk/>
            <pc:sldMk cId="2941864185" sldId="557"/>
            <ac:spMk id="2" creationId="{51A816CA-F7D9-4B11-AEA8-C5D3D3A71101}"/>
          </ac:spMkLst>
        </pc:spChg>
        <pc:spChg chg="mod">
          <ac:chgData name="张 智" userId="36bdf691fd3510be" providerId="LiveId" clId="{5402EDA1-D713-4394-87DC-35CDF0141A82}" dt="2023-08-17T15:23:43.520" v="13737" actId="1076"/>
          <ac:spMkLst>
            <pc:docMk/>
            <pc:sldMk cId="2941864185" sldId="557"/>
            <ac:spMk id="4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8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9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17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2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2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15:25:32.612" v="13794" actId="478"/>
          <ac:spMkLst>
            <pc:docMk/>
            <pc:sldMk cId="2941864185" sldId="557"/>
            <ac:spMk id="25" creationId="{0A17ACA4-81BB-4984-B50E-78966272C7EF}"/>
          </ac:spMkLst>
        </pc:spChg>
        <pc:spChg chg="add mod">
          <ac:chgData name="张 智" userId="36bdf691fd3510be" providerId="LiveId" clId="{5402EDA1-D713-4394-87DC-35CDF0141A82}" dt="2023-08-17T15:36:46.559" v="13923" actId="1076"/>
          <ac:spMkLst>
            <pc:docMk/>
            <pc:sldMk cId="2941864185" sldId="557"/>
            <ac:spMk id="28" creationId="{30E878E0-AE00-4237-A93A-AEB8811926F1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0" creationId="{00000000-0000-0000-0000-000000000000}"/>
          </ac:spMkLst>
        </pc:spChg>
        <pc:spChg chg="mod">
          <ac:chgData name="张 智" userId="36bdf691fd3510be" providerId="LiveId" clId="{5402EDA1-D713-4394-87DC-35CDF0141A82}" dt="2023-08-17T15:14:25.924" v="13484" actId="1035"/>
          <ac:spMkLst>
            <pc:docMk/>
            <pc:sldMk cId="2941864185" sldId="557"/>
            <ac:spMk id="38" creationId="{4B5A3BC6-EE94-436E-B016-480B5B36CAA3}"/>
          </ac:spMkLst>
        </pc:s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4" creationId="{00000000-0000-0000-0000-000000000000}"/>
          </ac:grpSpMkLst>
        </pc:grpChg>
        <pc:grpChg chg="mod">
          <ac:chgData name="张 智" userId="36bdf691fd3510be" providerId="LiveId" clId="{5402EDA1-D713-4394-87DC-35CDF0141A82}" dt="2023-08-17T15:14:25.924" v="13484" actId="1035"/>
          <ac:grpSpMkLst>
            <pc:docMk/>
            <pc:sldMk cId="2941864185" sldId="557"/>
            <ac:grpSpMk id="35" creationId="{00000000-0000-0000-0000-000000000000}"/>
          </ac:grpSpMkLst>
        </pc:grp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5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6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27" creationId="{00000000-0000-0000-0000-000000000000}"/>
          </ac:picMkLst>
        </pc:picChg>
        <pc:picChg chg="mod">
          <ac:chgData name="张 智" userId="36bdf691fd3510be" providerId="LiveId" clId="{5402EDA1-D713-4394-87DC-35CDF0141A82}" dt="2023-08-17T15:14:25.924" v="13484" actId="1035"/>
          <ac:picMkLst>
            <pc:docMk/>
            <pc:sldMk cId="2941864185" sldId="557"/>
            <ac:picMk id="36" creationId="{0C630189-11FB-403C-9161-2720FEBF7941}"/>
          </ac:picMkLst>
        </pc:pic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1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2" creationId="{9C9C61C3-145D-443B-B08E-1702E3C9F7EF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3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15" creationId="{00000000-0000-0000-0000-000000000000}"/>
          </ac:cxnSpMkLst>
        </pc:cxnChg>
        <pc:cxnChg chg="mod">
          <ac:chgData name="张 智" userId="36bdf691fd3510be" providerId="LiveId" clId="{5402EDA1-D713-4394-87DC-35CDF0141A82}" dt="2023-08-17T15:14:25.924" v="13484" actId="1035"/>
          <ac:cxnSpMkLst>
            <pc:docMk/>
            <pc:sldMk cId="2941864185" sldId="557"/>
            <ac:cxnSpMk id="37" creationId="{E80C9EF7-B8A3-4F54-8599-DBEADC746C05}"/>
          </ac:cxnSpMkLst>
        </pc:cxnChg>
      </pc:sldChg>
      <pc:sldChg chg="del">
        <pc:chgData name="张 智" userId="36bdf691fd3510be" providerId="LiveId" clId="{5402EDA1-D713-4394-87DC-35CDF0141A82}" dt="2023-08-16T03:25:18.311" v="4613" actId="2696"/>
        <pc:sldMkLst>
          <pc:docMk/>
          <pc:sldMk cId="2485277827" sldId="1292"/>
        </pc:sldMkLst>
      </pc:sldChg>
      <pc:sldChg chg="delSp modSp del mod">
        <pc:chgData name="张 智" userId="36bdf691fd3510be" providerId="LiveId" clId="{5402EDA1-D713-4394-87DC-35CDF0141A82}" dt="2023-08-16T08:54:06.996" v="6693" actId="2696"/>
        <pc:sldMkLst>
          <pc:docMk/>
          <pc:sldMk cId="227866386" sldId="1324"/>
        </pc:sldMkLst>
        <pc:spChg chg="mod">
          <ac:chgData name="张 智" userId="36bdf691fd3510be" providerId="LiveId" clId="{5402EDA1-D713-4394-87DC-35CDF0141A82}" dt="2023-08-16T08:48:50.103" v="6657" actId="1076"/>
          <ac:spMkLst>
            <pc:docMk/>
            <pc:sldMk cId="227866386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49:41.338" v="6666" actId="20577"/>
          <ac:spMkLst>
            <pc:docMk/>
            <pc:sldMk cId="227866386" sldId="132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48:59.811" v="6659" actId="478"/>
          <ac:spMkLst>
            <pc:docMk/>
            <pc:sldMk cId="227866386" sldId="1324"/>
            <ac:spMk id="4" creationId="{00000000-0000-0000-0000-000000000000}"/>
          </ac:spMkLst>
        </pc:spChg>
      </pc:sldChg>
      <pc:sldChg chg="modSp add del mod modAnim">
        <pc:chgData name="张 智" userId="36bdf691fd3510be" providerId="LiveId" clId="{5402EDA1-D713-4394-87DC-35CDF0141A82}" dt="2023-08-17T15:11:42.056" v="13400" actId="2696"/>
        <pc:sldMkLst>
          <pc:docMk/>
          <pc:sldMk cId="1763762860" sldId="1324"/>
        </pc:sldMkLst>
        <pc:spChg chg="mod">
          <ac:chgData name="张 智" userId="36bdf691fd3510be" providerId="LiveId" clId="{5402EDA1-D713-4394-87DC-35CDF0141A82}" dt="2023-08-17T13:19:31.779" v="11805" actId="207"/>
          <ac:spMkLst>
            <pc:docMk/>
            <pc:sldMk cId="1763762860" sldId="132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39:33.730" v="12993" actId="108"/>
          <ac:spMkLst>
            <pc:docMk/>
            <pc:sldMk cId="1763762860" sldId="1324"/>
            <ac:spMk id="3" creationId="{00000000-0000-0000-0000-000000000000}"/>
          </ac:spMkLst>
        </pc:spChg>
      </pc:sldChg>
      <pc:sldChg chg="addSp modSp mod modNotesTx">
        <pc:chgData name="张 智" userId="36bdf691fd3510be" providerId="LiveId" clId="{5402EDA1-D713-4394-87DC-35CDF0141A82}" dt="2023-08-14T02:31:37.783" v="1346" actId="313"/>
        <pc:sldMkLst>
          <pc:docMk/>
          <pc:sldMk cId="590366965" sldId="1326"/>
        </pc:sldMkLst>
        <pc:spChg chg="mod">
          <ac:chgData name="张 智" userId="36bdf691fd3510be" providerId="LiveId" clId="{5402EDA1-D713-4394-87DC-35CDF0141A82}" dt="2023-08-14T01:47:38.734" v="82" actId="1076"/>
          <ac:spMkLst>
            <pc:docMk/>
            <pc:sldMk cId="590366965" sldId="132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4T01:56:10.303" v="273" actId="21"/>
          <ac:spMkLst>
            <pc:docMk/>
            <pc:sldMk cId="590366965" sldId="1326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4T01:56:40.045" v="281" actId="1076"/>
          <ac:spMkLst>
            <pc:docMk/>
            <pc:sldMk cId="590366965" sldId="1326"/>
            <ac:spMk id="6" creationId="{CABF3C21-F117-4C68-99C9-0832D234D817}"/>
          </ac:spMkLst>
        </pc:spChg>
        <pc:picChg chg="add mod">
          <ac:chgData name="张 智" userId="36bdf691fd3510be" providerId="LiveId" clId="{5402EDA1-D713-4394-87DC-35CDF0141A82}" dt="2023-08-14T01:56:19.589" v="276" actId="1076"/>
          <ac:picMkLst>
            <pc:docMk/>
            <pc:sldMk cId="590366965" sldId="1326"/>
            <ac:picMk id="5" creationId="{ACFA79EF-2B18-42D5-988E-51061AD8001E}"/>
          </ac:picMkLst>
        </pc:picChg>
      </pc:sldChg>
      <pc:sldChg chg="del">
        <pc:chgData name="张 智" userId="36bdf691fd3510be" providerId="LiveId" clId="{5402EDA1-D713-4394-87DC-35CDF0141A82}" dt="2023-08-14T05:43:25.667" v="3812" actId="47"/>
        <pc:sldMkLst>
          <pc:docMk/>
          <pc:sldMk cId="1032128612" sldId="1327"/>
        </pc:sldMkLst>
      </pc:sldChg>
      <pc:sldChg chg="del">
        <pc:chgData name="张 智" userId="36bdf691fd3510be" providerId="LiveId" clId="{5402EDA1-D713-4394-87DC-35CDF0141A82}" dt="2023-08-13T14:08:27.467" v="29" actId="47"/>
        <pc:sldMkLst>
          <pc:docMk/>
          <pc:sldMk cId="514196321" sldId="1329"/>
        </pc:sldMkLst>
      </pc:sldChg>
      <pc:sldChg chg="addSp delSp modSp add del mod modNotesTx">
        <pc:chgData name="张 智" userId="36bdf691fd3510be" providerId="LiveId" clId="{5402EDA1-D713-4394-87DC-35CDF0141A82}" dt="2023-08-17T09:08:04.679" v="11363" actId="2696"/>
        <pc:sldMkLst>
          <pc:docMk/>
          <pc:sldMk cId="2536694230" sldId="1330"/>
        </pc:sldMkLst>
        <pc:spChg chg="mod">
          <ac:chgData name="张 智" userId="36bdf691fd3510be" providerId="LiveId" clId="{5402EDA1-D713-4394-87DC-35CDF0141A82}" dt="2023-08-14T05:52:54.337" v="3943" actId="1076"/>
          <ac:spMkLst>
            <pc:docMk/>
            <pc:sldMk cId="2536694230" sldId="1330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4T05:53:17.065" v="3945" actId="478"/>
          <ac:spMkLst>
            <pc:docMk/>
            <pc:sldMk cId="2536694230" sldId="1330"/>
            <ac:spMk id="4" creationId="{CBE99E32-E6A4-6246-B8C8-98BEDB107B86}"/>
          </ac:spMkLst>
        </pc:spChg>
        <pc:spChg chg="add mod">
          <ac:chgData name="张 智" userId="36bdf691fd3510be" providerId="LiveId" clId="{5402EDA1-D713-4394-87DC-35CDF0141A82}" dt="2023-08-14T05:53:42.657" v="3950" actId="1076"/>
          <ac:spMkLst>
            <pc:docMk/>
            <pc:sldMk cId="2536694230" sldId="1330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36.300" v="4021" actId="113"/>
          <ac:spMkLst>
            <pc:docMk/>
            <pc:sldMk cId="2536694230" sldId="1330"/>
            <ac:spMk id="6" creationId="{972568D4-9BA0-4060-B219-AD719557C303}"/>
          </ac:spMkLst>
        </pc:spChg>
      </pc:sldChg>
      <pc:sldChg chg="del">
        <pc:chgData name="张 智" userId="36bdf691fd3510be" providerId="LiveId" clId="{5402EDA1-D713-4394-87DC-35CDF0141A82}" dt="2023-08-13T14:08:30.313" v="30" actId="47"/>
        <pc:sldMkLst>
          <pc:docMk/>
          <pc:sldMk cId="3226273088" sldId="1331"/>
        </pc:sldMkLst>
      </pc:sldChg>
      <pc:sldChg chg="del">
        <pc:chgData name="张 智" userId="36bdf691fd3510be" providerId="LiveId" clId="{5402EDA1-D713-4394-87DC-35CDF0141A82}" dt="2023-08-17T14:50:45.091" v="13127" actId="2696"/>
        <pc:sldMkLst>
          <pc:docMk/>
          <pc:sldMk cId="1316585882" sldId="1332"/>
        </pc:sldMkLst>
      </pc:sldChg>
      <pc:sldChg chg="del">
        <pc:chgData name="张 智" userId="36bdf691fd3510be" providerId="LiveId" clId="{5402EDA1-D713-4394-87DC-35CDF0141A82}" dt="2023-08-17T13:33:18.888" v="11893" actId="2696"/>
        <pc:sldMkLst>
          <pc:docMk/>
          <pc:sldMk cId="4189895974" sldId="1333"/>
        </pc:sldMkLst>
      </pc:sldChg>
      <pc:sldChg chg="addSp delSp modSp add mod delAnim modAnim">
        <pc:chgData name="张 智" userId="36bdf691fd3510be" providerId="LiveId" clId="{5402EDA1-D713-4394-87DC-35CDF0141A82}" dt="2023-08-16T08:13:20.959" v="6415" actId="478"/>
        <pc:sldMkLst>
          <pc:docMk/>
          <pc:sldMk cId="1252328963" sldId="1334"/>
        </pc:sldMkLst>
        <pc:spChg chg="mod">
          <ac:chgData name="张 智" userId="36bdf691fd3510be" providerId="LiveId" clId="{5402EDA1-D713-4394-87DC-35CDF0141A82}" dt="2023-08-16T07:41:15.356" v="5613" actId="1076"/>
          <ac:spMkLst>
            <pc:docMk/>
            <pc:sldMk cId="1252328963" sldId="13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12:01.529" v="6355" actId="20577"/>
          <ac:spMkLst>
            <pc:docMk/>
            <pc:sldMk cId="1252328963" sldId="1334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7:21:10.138" v="5400" actId="478"/>
          <ac:spMkLst>
            <pc:docMk/>
            <pc:sldMk cId="1252328963" sldId="1334"/>
            <ac:spMk id="4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38:00.030" v="5426" actId="478"/>
          <ac:spMkLst>
            <pc:docMk/>
            <pc:sldMk cId="1252328963" sldId="1334"/>
            <ac:spMk id="5" creationId="{900EF745-827E-4BAE-9382-77A614B89828}"/>
          </ac:spMkLst>
        </pc:spChg>
        <pc:spChg chg="add del mod">
          <ac:chgData name="张 智" userId="36bdf691fd3510be" providerId="LiveId" clId="{5402EDA1-D713-4394-87DC-35CDF0141A82}" dt="2023-08-16T07:43:53.693" v="5642" actId="478"/>
          <ac:spMkLst>
            <pc:docMk/>
            <pc:sldMk cId="1252328963" sldId="1334"/>
            <ac:spMk id="6" creationId="{6EDEA1CF-C438-4F93-BA0F-9FDEB81BBEDE}"/>
          </ac:spMkLst>
        </pc:spChg>
        <pc:spChg chg="add del mod">
          <ac:chgData name="张 智" userId="36bdf691fd3510be" providerId="LiveId" clId="{5402EDA1-D713-4394-87DC-35CDF0141A82}" dt="2023-08-16T08:13:20.959" v="6415" actId="478"/>
          <ac:spMkLst>
            <pc:docMk/>
            <pc:sldMk cId="1252328963" sldId="1334"/>
            <ac:spMk id="7" creationId="{3C6FDF4F-56F0-48CE-9E48-C56CB3475103}"/>
          </ac:spMkLst>
        </pc:spChg>
      </pc:sldChg>
      <pc:sldChg chg="add del modAnim">
        <pc:chgData name="张 智" userId="36bdf691fd3510be" providerId="LiveId" clId="{5402EDA1-D713-4394-87DC-35CDF0141A82}" dt="2023-08-16T07:19:34.007" v="5383" actId="2696"/>
        <pc:sldMkLst>
          <pc:docMk/>
          <pc:sldMk cId="1877261061" sldId="133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153483311" sldId="1334"/>
        </pc:sldMkLst>
      </pc:sldChg>
      <pc:sldChg chg="add del">
        <pc:chgData name="张 智" userId="36bdf691fd3510be" providerId="LiveId" clId="{5402EDA1-D713-4394-87DC-35CDF0141A82}" dt="2023-08-16T08:03:01.052" v="6079"/>
        <pc:sldMkLst>
          <pc:docMk/>
          <pc:sldMk cId="1075853991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66084872" sldId="1341"/>
        </pc:sldMkLst>
      </pc:sldChg>
      <pc:sldChg chg="delSp modSp add del mod modAnim modNotesTx">
        <pc:chgData name="张 智" userId="36bdf691fd3510be" providerId="LiveId" clId="{5402EDA1-D713-4394-87DC-35CDF0141A82}" dt="2023-08-16T08:13:38.613" v="6418" actId="2696"/>
        <pc:sldMkLst>
          <pc:docMk/>
          <pc:sldMk cId="3382148028" sldId="1341"/>
        </pc:sldMkLst>
        <pc:spChg chg="mod">
          <ac:chgData name="张 智" userId="36bdf691fd3510be" providerId="LiveId" clId="{5402EDA1-D713-4394-87DC-35CDF0141A82}" dt="2023-08-16T08:08:49.538" v="6246" actId="20577"/>
          <ac:spMkLst>
            <pc:docMk/>
            <pc:sldMk cId="3382148028" sldId="1341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09:14.365" v="6254" actId="20577"/>
          <ac:spMkLst>
            <pc:docMk/>
            <pc:sldMk cId="3382148028" sldId="13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04:58.714" v="6194" actId="478"/>
          <ac:spMkLst>
            <pc:docMk/>
            <pc:sldMk cId="3382148028" sldId="1341"/>
            <ac:spMk id="4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6T08:02:55.535" v="6077" actId="2696"/>
        <pc:sldMkLst>
          <pc:docMk/>
          <pc:sldMk cId="4221796419" sldId="1341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2160477735" sldId="1343"/>
        </pc:sldMkLst>
      </pc:sldChg>
      <pc:sldChg chg="add del">
        <pc:chgData name="张 智" userId="36bdf691fd3510be" providerId="LiveId" clId="{5402EDA1-D713-4394-87DC-35CDF0141A82}" dt="2023-08-16T08:30:27.537" v="6588" actId="2696"/>
        <pc:sldMkLst>
          <pc:docMk/>
          <pc:sldMk cId="2867353212" sldId="1343"/>
        </pc:sldMkLst>
      </pc:sldChg>
      <pc:sldChg chg="addSp delSp modSp add del mod modAnim modNotesTx">
        <pc:chgData name="张 智" userId="36bdf691fd3510be" providerId="LiveId" clId="{5402EDA1-D713-4394-87DC-35CDF0141A82}" dt="2023-08-17T13:24:02.526" v="11808" actId="2696"/>
        <pc:sldMkLst>
          <pc:docMk/>
          <pc:sldMk cId="4181001443" sldId="1343"/>
        </pc:sldMkLst>
        <pc:spChg chg="mod">
          <ac:chgData name="张 智" userId="36bdf691fd3510be" providerId="LiveId" clId="{5402EDA1-D713-4394-87DC-35CDF0141A82}" dt="2023-08-16T08:32:05.673" v="6615" actId="1076"/>
          <ac:spMkLst>
            <pc:docMk/>
            <pc:sldMk cId="4181001443" sldId="134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32:07.817" v="6616" actId="1076"/>
          <ac:spMkLst>
            <pc:docMk/>
            <pc:sldMk cId="4181001443" sldId="1343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6T08:31:52.701" v="6614" actId="478"/>
          <ac:spMkLst>
            <pc:docMk/>
            <pc:sldMk cId="4181001443" sldId="1343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3:15.193" v="7502" actId="20577"/>
          <ac:spMkLst>
            <pc:docMk/>
            <pc:sldMk cId="4181001443" sldId="1343"/>
            <ac:spMk id="4" creationId="{3F308947-4F66-43E5-9430-255991EA9080}"/>
          </ac:spMkLst>
        </pc:spChg>
      </pc:sldChg>
      <pc:sldChg chg="add del">
        <pc:chgData name="张 智" userId="36bdf691fd3510be" providerId="LiveId" clId="{5402EDA1-D713-4394-87DC-35CDF0141A82}" dt="2023-08-16T14:12:27.388" v="7388" actId="2696"/>
        <pc:sldMkLst>
          <pc:docMk/>
          <pc:sldMk cId="1057070414" sldId="1344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35572792" sldId="1344"/>
        </pc:sldMkLst>
      </pc:sldChg>
      <pc:sldChg chg="addSp delSp modSp add del mod modAnim">
        <pc:chgData name="张 智" userId="36bdf691fd3510be" providerId="LiveId" clId="{5402EDA1-D713-4394-87DC-35CDF0141A82}" dt="2023-08-16T14:13:11.200" v="7408" actId="2696"/>
        <pc:sldMkLst>
          <pc:docMk/>
          <pc:sldMk cId="3032483920" sldId="1344"/>
        </pc:sldMkLst>
        <pc:spChg chg="del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13:05.644" v="7405" actId="21"/>
          <ac:spMkLst>
            <pc:docMk/>
            <pc:sldMk cId="3032483920" sldId="1344"/>
            <ac:spMk id="6" creationId="{5DA89AAE-EFAD-48B1-8A8C-63D31A0738C2}"/>
          </ac:spMkLst>
        </pc:spChg>
      </pc:sldChg>
      <pc:sldChg chg="delSp add del mod">
        <pc:chgData name="张 智" userId="36bdf691fd3510be" providerId="LiveId" clId="{5402EDA1-D713-4394-87DC-35CDF0141A82}" dt="2023-08-17T13:23:38.978" v="11807" actId="2696"/>
        <pc:sldMkLst>
          <pc:docMk/>
          <pc:sldMk cId="3704464014" sldId="1345"/>
        </pc:sldMkLst>
        <pc:spChg chg="del">
          <ac:chgData name="张 智" userId="36bdf691fd3510be" providerId="LiveId" clId="{5402EDA1-D713-4394-87DC-35CDF0141A82}" dt="2023-08-16T15:03:10.111" v="7780" actId="478"/>
          <ac:spMkLst>
            <pc:docMk/>
            <pc:sldMk cId="3704464014" sldId="1345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3744523561" sldId="1345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715092791" sldId="1346"/>
        </pc:sldMkLst>
      </pc:sldChg>
      <pc:sldChg chg="add del">
        <pc:chgData name="张 智" userId="36bdf691fd3510be" providerId="LiveId" clId="{5402EDA1-D713-4394-87DC-35CDF0141A82}" dt="2023-08-16T03:25:51.925" v="4616" actId="2696"/>
        <pc:sldMkLst>
          <pc:docMk/>
          <pc:sldMk cId="2727222264" sldId="1346"/>
        </pc:sldMkLst>
      </pc:sldChg>
      <pc:sldChg chg="add del">
        <pc:chgData name="张 智" userId="36bdf691fd3510be" providerId="LiveId" clId="{5402EDA1-D713-4394-87DC-35CDF0141A82}" dt="2023-08-16T08:52:06.015" v="6670" actId="2696"/>
        <pc:sldMkLst>
          <pc:docMk/>
          <pc:sldMk cId="799241551" sldId="1347"/>
        </pc:sldMkLst>
      </pc:sldChg>
      <pc:sldChg chg="del">
        <pc:chgData name="张 智" userId="36bdf691fd3510be" providerId="LiveId" clId="{5402EDA1-D713-4394-87DC-35CDF0141A82}" dt="2023-08-16T03:25:40.618" v="4614" actId="2696"/>
        <pc:sldMkLst>
          <pc:docMk/>
          <pc:sldMk cId="1389155838" sldId="1347"/>
        </pc:sldMkLst>
      </pc:sldChg>
      <pc:sldChg chg="del">
        <pc:chgData name="张 智" userId="36bdf691fd3510be" providerId="LiveId" clId="{5402EDA1-D713-4394-87DC-35CDF0141A82}" dt="2023-08-16T08:50:07.061" v="6667" actId="47"/>
        <pc:sldMkLst>
          <pc:docMk/>
          <pc:sldMk cId="148263487" sldId="1348"/>
        </pc:sldMkLst>
      </pc:sldChg>
      <pc:sldChg chg="del">
        <pc:chgData name="张 智" userId="36bdf691fd3510be" providerId="LiveId" clId="{5402EDA1-D713-4394-87DC-35CDF0141A82}" dt="2023-08-16T08:50:08.216" v="6668" actId="47"/>
        <pc:sldMkLst>
          <pc:docMk/>
          <pc:sldMk cId="3159785855" sldId="1349"/>
        </pc:sldMkLst>
      </pc:sldChg>
      <pc:sldChg chg="addSp delSp modSp mod ord modAnim modNotesTx">
        <pc:chgData name="张 智" userId="36bdf691fd3510be" providerId="LiveId" clId="{5402EDA1-D713-4394-87DC-35CDF0141A82}" dt="2023-08-18T16:08:06.441" v="17900" actId="1076"/>
        <pc:sldMkLst>
          <pc:docMk/>
          <pc:sldMk cId="3215069773" sldId="1350"/>
        </pc:sldMkLst>
        <pc:spChg chg="mod">
          <ac:chgData name="张 智" userId="36bdf691fd3510be" providerId="LiveId" clId="{5402EDA1-D713-4394-87DC-35CDF0141A82}" dt="2023-08-18T15:46:56.592" v="16890" actId="20577"/>
          <ac:spMkLst>
            <pc:docMk/>
            <pc:sldMk cId="3215069773" sldId="135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04:27.531" v="17836" actId="20577"/>
          <ac:spMkLst>
            <pc:docMk/>
            <pc:sldMk cId="3215069773" sldId="1350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8T03:12:07.691" v="16154" actId="478"/>
          <ac:spMkLst>
            <pc:docMk/>
            <pc:sldMk cId="3215069773" sldId="1350"/>
            <ac:spMk id="4" creationId="{00000000-0000-0000-0000-000000000000}"/>
          </ac:spMkLst>
        </pc:spChg>
        <pc:spChg chg="add mod">
          <ac:chgData name="张 智" userId="36bdf691fd3510be" providerId="LiveId" clId="{5402EDA1-D713-4394-87DC-35CDF0141A82}" dt="2023-08-18T16:06:55.112" v="17868" actId="1076"/>
          <ac:spMkLst>
            <pc:docMk/>
            <pc:sldMk cId="3215069773" sldId="1350"/>
            <ac:spMk id="6" creationId="{33DCC682-7890-43CE-82D2-B6B25F5CE9AD}"/>
          </ac:spMkLst>
        </pc:spChg>
        <pc:spChg chg="add mod">
          <ac:chgData name="张 智" userId="36bdf691fd3510be" providerId="LiveId" clId="{5402EDA1-D713-4394-87DC-35CDF0141A82}" dt="2023-08-18T16:08:06.441" v="17900" actId="1076"/>
          <ac:spMkLst>
            <pc:docMk/>
            <pc:sldMk cId="3215069773" sldId="1350"/>
            <ac:spMk id="7" creationId="{6BE8AAD7-9033-422E-8D35-5B5178B79B13}"/>
          </ac:spMkLst>
        </pc:spChg>
        <pc:picChg chg="add mod">
          <ac:chgData name="张 智" userId="36bdf691fd3510be" providerId="LiveId" clId="{5402EDA1-D713-4394-87DC-35CDF0141A82}" dt="2023-08-18T16:05:57.800" v="17838" actId="14100"/>
          <ac:picMkLst>
            <pc:docMk/>
            <pc:sldMk cId="3215069773" sldId="1350"/>
            <ac:picMk id="5" creationId="{A9BFF00F-958C-4495-A968-56F36A6EE6A9}"/>
          </ac:picMkLst>
        </pc:picChg>
      </pc:sldChg>
      <pc:sldChg chg="modSp del modAnim">
        <pc:chgData name="张 智" userId="36bdf691fd3510be" providerId="LiveId" clId="{5402EDA1-D713-4394-87DC-35CDF0141A82}" dt="2023-08-18T14:21:19.339" v="16181" actId="2696"/>
        <pc:sldMkLst>
          <pc:docMk/>
          <pc:sldMk cId="693548031" sldId="1351"/>
        </pc:sldMkLst>
        <pc:spChg chg="mod">
          <ac:chgData name="张 智" userId="36bdf691fd3510be" providerId="LiveId" clId="{5402EDA1-D713-4394-87DC-35CDF0141A82}" dt="2023-08-18T02:30:23.941" v="15176" actId="20577"/>
          <ac:spMkLst>
            <pc:docMk/>
            <pc:sldMk cId="693548031" sldId="1351"/>
            <ac:spMk id="3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4:50:43.482" v="13126" actId="2696"/>
        <pc:sldMkLst>
          <pc:docMk/>
          <pc:sldMk cId="1032071373" sldId="1352"/>
        </pc:sldMkLst>
      </pc:sldChg>
      <pc:sldChg chg="del">
        <pc:chgData name="张 智" userId="36bdf691fd3510be" providerId="LiveId" clId="{5402EDA1-D713-4394-87DC-35CDF0141A82}" dt="2023-08-16T08:50:47.683" v="6669" actId="47"/>
        <pc:sldMkLst>
          <pc:docMk/>
          <pc:sldMk cId="4206262900" sldId="1353"/>
        </pc:sldMkLst>
      </pc:sldChg>
      <pc:sldChg chg="delSp del mod">
        <pc:chgData name="张 智" userId="36bdf691fd3510be" providerId="LiveId" clId="{5402EDA1-D713-4394-87DC-35CDF0141A82}" dt="2023-08-17T13:32:32.546" v="11890" actId="2696"/>
        <pc:sldMkLst>
          <pc:docMk/>
          <pc:sldMk cId="2685954574" sldId="1354"/>
        </pc:sldMkLst>
        <pc:spChg chg="del">
          <ac:chgData name="张 智" userId="36bdf691fd3510be" providerId="LiveId" clId="{5402EDA1-D713-4394-87DC-35CDF0141A82}" dt="2023-08-16T15:06:16.124" v="7781" actId="478"/>
          <ac:spMkLst>
            <pc:docMk/>
            <pc:sldMk cId="2685954574" sldId="1354"/>
            <ac:spMk id="4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7T13:32:45.904" v="11891" actId="2696"/>
        <pc:sldMkLst>
          <pc:docMk/>
          <pc:sldMk cId="1219948862" sldId="1355"/>
        </pc:sldMkLst>
      </pc:sldChg>
      <pc:sldChg chg="del">
        <pc:chgData name="张 智" userId="36bdf691fd3510be" providerId="LiveId" clId="{5402EDA1-D713-4394-87DC-35CDF0141A82}" dt="2023-08-17T13:32:53.766" v="11892" actId="2696"/>
        <pc:sldMkLst>
          <pc:docMk/>
          <pc:sldMk cId="451890877" sldId="1356"/>
        </pc:sldMkLst>
      </pc:sldChg>
      <pc:sldChg chg="delSp modSp mod">
        <pc:chgData name="张 智" userId="36bdf691fd3510be" providerId="LiveId" clId="{5402EDA1-D713-4394-87DC-35CDF0141A82}" dt="2023-08-13T13:52:25.074" v="20" actId="478"/>
        <pc:sldMkLst>
          <pc:docMk/>
          <pc:sldMk cId="201535397" sldId="1357"/>
        </pc:sldMkLst>
        <pc:spChg chg="mod">
          <ac:chgData name="张 智" userId="36bdf691fd3510be" providerId="LiveId" clId="{5402EDA1-D713-4394-87DC-35CDF0141A82}" dt="2023-08-13T13:51:43.991" v="7" actId="20577"/>
          <ac:spMkLst>
            <pc:docMk/>
            <pc:sldMk cId="201535397" sldId="1357"/>
            <ac:spMk id="2" creationId="{4D81C55C-64EF-5A4C-AA55-00ED127F3859}"/>
          </ac:spMkLst>
        </pc:spChg>
        <pc:spChg chg="mod">
          <ac:chgData name="张 智" userId="36bdf691fd3510be" providerId="LiveId" clId="{5402EDA1-D713-4394-87DC-35CDF0141A82}" dt="2023-08-13T13:52:23.072" v="19" actId="14100"/>
          <ac:spMkLst>
            <pc:docMk/>
            <pc:sldMk cId="201535397" sldId="1357"/>
            <ac:spMk id="3" creationId="{0948071F-5629-E546-A495-2CF02BCF2F6C}"/>
          </ac:spMkLst>
        </pc:spChg>
        <pc:spChg chg="del">
          <ac:chgData name="张 智" userId="36bdf691fd3510be" providerId="LiveId" clId="{5402EDA1-D713-4394-87DC-35CDF0141A82}" dt="2023-08-13T13:51:26.613" v="0" actId="478"/>
          <ac:spMkLst>
            <pc:docMk/>
            <pc:sldMk cId="201535397" sldId="135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25.074" v="20" actId="478"/>
          <ac:spMkLst>
            <pc:docMk/>
            <pc:sldMk cId="201535397" sldId="1357"/>
            <ac:spMk id="5" creationId="{213B4352-6E12-074C-B434-FB86B89CA98F}"/>
          </ac:spMkLst>
        </pc:spChg>
      </pc:sldChg>
      <pc:sldChg chg="delSp modSp add mod modNotesTx">
        <pc:chgData name="张 智" userId="36bdf691fd3510be" providerId="LiveId" clId="{5402EDA1-D713-4394-87DC-35CDF0141A82}" dt="2023-08-14T05:42:35.509" v="3771" actId="27636"/>
        <pc:sldMkLst>
          <pc:docMk/>
          <pc:sldMk cId="1144395491" sldId="1358"/>
        </pc:sldMkLst>
        <pc:spChg chg="mod">
          <ac:chgData name="张 智" userId="36bdf691fd3510be" providerId="LiveId" clId="{5402EDA1-D713-4394-87DC-35CDF0141A82}" dt="2023-08-14T03:11:42.698" v="2867" actId="20577"/>
          <ac:spMkLst>
            <pc:docMk/>
            <pc:sldMk cId="1144395491" sldId="1358"/>
            <ac:spMk id="2" creationId="{EB93F8D7-86BD-1F45-AFCF-101895A32B22}"/>
          </ac:spMkLst>
        </pc:spChg>
        <pc:spChg chg="mod">
          <ac:chgData name="张 智" userId="36bdf691fd3510be" providerId="LiveId" clId="{5402EDA1-D713-4394-87DC-35CDF0141A82}" dt="2023-08-14T05:42:35.509" v="3771" actId="27636"/>
          <ac:spMkLst>
            <pc:docMk/>
            <pc:sldMk cId="1144395491" sldId="1358"/>
            <ac:spMk id="3" creationId="{3FE16A9C-2324-5945-B4B8-0E9FCC57A6F7}"/>
          </ac:spMkLst>
        </pc:spChg>
        <pc:spChg chg="del">
          <ac:chgData name="张 智" userId="36bdf691fd3510be" providerId="LiveId" clId="{5402EDA1-D713-4394-87DC-35CDF0141A82}" dt="2023-08-14T02:09:42.462" v="913" actId="478"/>
          <ac:spMkLst>
            <pc:docMk/>
            <pc:sldMk cId="1144395491" sldId="1358"/>
            <ac:spMk id="4" creationId="{683E4D0D-9F32-034F-A9ED-C2AFE31E656A}"/>
          </ac:spMkLst>
        </pc:spChg>
        <pc:spChg chg="del">
          <ac:chgData name="张 智" userId="36bdf691fd3510be" providerId="LiveId" clId="{5402EDA1-D713-4394-87DC-35CDF0141A82}" dt="2023-08-14T02:09:44.611" v="914" actId="478"/>
          <ac:spMkLst>
            <pc:docMk/>
            <pc:sldMk cId="1144395491" sldId="1358"/>
            <ac:spMk id="5" creationId="{BF8C038F-D688-2B46-BC8D-FC633465F261}"/>
          </ac:spMkLst>
        </pc:spChg>
      </pc:sldChg>
      <pc:sldChg chg="del">
        <pc:chgData name="张 智" userId="36bdf691fd3510be" providerId="LiveId" clId="{5402EDA1-D713-4394-87DC-35CDF0141A82}" dt="2023-08-14T02:09:15.094" v="886" actId="2696"/>
        <pc:sldMkLst>
          <pc:docMk/>
          <pc:sldMk cId="3031709979" sldId="1358"/>
        </pc:sldMkLst>
      </pc:sldChg>
      <pc:sldChg chg="modSp mod modNotesTx">
        <pc:chgData name="张 智" userId="36bdf691fd3510be" providerId="LiveId" clId="{5402EDA1-D713-4394-87DC-35CDF0141A82}" dt="2023-08-18T02:19:55.274" v="15171" actId="20577"/>
        <pc:sldMkLst>
          <pc:docMk/>
          <pc:sldMk cId="3401202499" sldId="1360"/>
        </pc:sldMkLst>
        <pc:spChg chg="mod">
          <ac:chgData name="张 智" userId="36bdf691fd3510be" providerId="LiveId" clId="{5402EDA1-D713-4394-87DC-35CDF0141A82}" dt="2023-08-17T06:32:23.539" v="8043" actId="1076"/>
          <ac:spMkLst>
            <pc:docMk/>
            <pc:sldMk cId="3401202499" sldId="136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02:19:55.274" v="15171" actId="20577"/>
          <ac:spMkLst>
            <pc:docMk/>
            <pc:sldMk cId="3401202499" sldId="1360"/>
            <ac:spMk id="3" creationId="{00000000-0000-0000-0000-000000000000}"/>
          </ac:spMkLst>
        </pc:spChg>
      </pc:sldChg>
      <pc:sldChg chg="del">
        <pc:chgData name="张 智" userId="36bdf691fd3510be" providerId="LiveId" clId="{5402EDA1-D713-4394-87DC-35CDF0141A82}" dt="2023-08-14T03:04:49.875" v="2731" actId="2696"/>
        <pc:sldMkLst>
          <pc:docMk/>
          <pc:sldMk cId="1246020451" sldId="1361"/>
        </pc:sldMkLst>
      </pc:sldChg>
      <pc:sldChg chg="delSp modSp del mod">
        <pc:chgData name="张 智" userId="36bdf691fd3510be" providerId="LiveId" clId="{5402EDA1-D713-4394-87DC-35CDF0141A82}" dt="2023-08-18T02:21:25.735" v="15175" actId="2696"/>
        <pc:sldMkLst>
          <pc:docMk/>
          <pc:sldMk cId="1571513411" sldId="1362"/>
        </pc:sldMkLst>
        <pc:spChg chg="mod">
          <ac:chgData name="张 智" userId="36bdf691fd3510be" providerId="LiveId" clId="{5402EDA1-D713-4394-87DC-35CDF0141A82}" dt="2023-08-14T05:36:45.349" v="3458" actId="113"/>
          <ac:spMkLst>
            <pc:docMk/>
            <pc:sldMk cId="1571513411" sldId="1362"/>
            <ac:spMk id="2" creationId="{D22EFA50-EA49-DE47-98C9-610DF85CA5B4}"/>
          </ac:spMkLst>
        </pc:spChg>
        <pc:spChg chg="mod">
          <ac:chgData name="张 智" userId="36bdf691fd3510be" providerId="LiveId" clId="{5402EDA1-D713-4394-87DC-35CDF0141A82}" dt="2023-08-14T05:36:48.419" v="3459" actId="1076"/>
          <ac:spMkLst>
            <pc:docMk/>
            <pc:sldMk cId="1571513411" sldId="1362"/>
            <ac:spMk id="3" creationId="{41E2CE21-8037-F44D-9E06-225539C5382C}"/>
          </ac:spMkLst>
        </pc:spChg>
        <pc:spChg chg="del">
          <ac:chgData name="张 智" userId="36bdf691fd3510be" providerId="LiveId" clId="{5402EDA1-D713-4394-87DC-35CDF0141A82}" dt="2023-08-14T05:36:51.117" v="3460" actId="478"/>
          <ac:spMkLst>
            <pc:docMk/>
            <pc:sldMk cId="1571513411" sldId="1362"/>
            <ac:spMk id="4" creationId="{D430AB16-F838-1E43-BC30-208C2CF3ABE1}"/>
          </ac:spMkLst>
        </pc:spChg>
        <pc:spChg chg="del">
          <ac:chgData name="张 智" userId="36bdf691fd3510be" providerId="LiveId" clId="{5402EDA1-D713-4394-87DC-35CDF0141A82}" dt="2023-08-14T05:36:52.385" v="3461" actId="478"/>
          <ac:spMkLst>
            <pc:docMk/>
            <pc:sldMk cId="1571513411" sldId="1362"/>
            <ac:spMk id="5" creationId="{27ED0B03-FE1C-FB4F-831E-E6D955FF5511}"/>
          </ac:spMkLst>
        </pc:spChg>
      </pc:sldChg>
      <pc:sldChg chg="del">
        <pc:chgData name="张 智" userId="36bdf691fd3510be" providerId="LiveId" clId="{5402EDA1-D713-4394-87DC-35CDF0141A82}" dt="2023-08-13T14:08:25.171" v="27" actId="2696"/>
        <pc:sldMkLst>
          <pc:docMk/>
          <pc:sldMk cId="2964476656" sldId="1363"/>
        </pc:sldMkLst>
      </pc:sldChg>
      <pc:sldChg chg="del">
        <pc:chgData name="张 智" userId="36bdf691fd3510be" providerId="LiveId" clId="{5402EDA1-D713-4394-87DC-35CDF0141A82}" dt="2023-08-14T05:46:32.153" v="3848" actId="2696"/>
        <pc:sldMkLst>
          <pc:docMk/>
          <pc:sldMk cId="3104450703" sldId="1364"/>
        </pc:sldMkLst>
      </pc:sldChg>
      <pc:sldChg chg="delSp del mod">
        <pc:chgData name="张 智" userId="36bdf691fd3510be" providerId="LiveId" clId="{5402EDA1-D713-4394-87DC-35CDF0141A82}" dt="2023-08-17T03:32:14.220" v="7815" actId="47"/>
        <pc:sldMkLst>
          <pc:docMk/>
          <pc:sldMk cId="837157379" sldId="1365"/>
        </pc:sldMkLst>
        <pc:spChg chg="del">
          <ac:chgData name="张 智" userId="36bdf691fd3510be" providerId="LiveId" clId="{5402EDA1-D713-4394-87DC-35CDF0141A82}" dt="2023-08-16T15:10:36.116" v="7792" actId="478"/>
          <ac:spMkLst>
            <pc:docMk/>
            <pc:sldMk cId="837157379" sldId="1365"/>
            <ac:spMk id="4" creationId="{39C3A38A-59EF-4C45-811A-6CF165BA4E8C}"/>
          </ac:spMkLst>
        </pc:spChg>
        <pc:spChg chg="del">
          <ac:chgData name="张 智" userId="36bdf691fd3510be" providerId="LiveId" clId="{5402EDA1-D713-4394-87DC-35CDF0141A82}" dt="2023-08-16T15:10:37.506" v="7793" actId="478"/>
          <ac:spMkLst>
            <pc:docMk/>
            <pc:sldMk cId="837157379" sldId="1365"/>
            <ac:spMk id="5" creationId="{442887C2-5874-FA45-84BD-8D870E442D83}"/>
          </ac:spMkLst>
        </pc:spChg>
      </pc:sldChg>
      <pc:sldChg chg="del">
        <pc:chgData name="张 智" userId="36bdf691fd3510be" providerId="LiveId" clId="{5402EDA1-D713-4394-87DC-35CDF0141A82}" dt="2023-08-13T14:08:26.721" v="28" actId="47"/>
        <pc:sldMkLst>
          <pc:docMk/>
          <pc:sldMk cId="1526087667" sldId="1366"/>
        </pc:sldMkLst>
      </pc:sldChg>
      <pc:sldChg chg="delSp modSp del mod">
        <pc:chgData name="张 智" userId="36bdf691fd3510be" providerId="LiveId" clId="{5402EDA1-D713-4394-87DC-35CDF0141A82}" dt="2023-08-14T01:41:12.155" v="38" actId="2696"/>
        <pc:sldMkLst>
          <pc:docMk/>
          <pc:sldMk cId="3661060421" sldId="1367"/>
        </pc:sldMkLst>
        <pc:spChg chg="mod">
          <ac:chgData name="张 智" userId="36bdf691fd3510be" providerId="LiveId" clId="{5402EDA1-D713-4394-87DC-35CDF0141A82}" dt="2023-08-14T01:40:59.547" v="32" actId="21"/>
          <ac:spMkLst>
            <pc:docMk/>
            <pc:sldMk cId="3661060421" sldId="1367"/>
            <ac:spMk id="2" creationId="{4D81C55C-64EF-5A4C-AA55-00ED127F3859}"/>
          </ac:spMkLst>
        </pc:spChg>
        <pc:spChg chg="del">
          <ac:chgData name="张 智" userId="36bdf691fd3510be" providerId="LiveId" clId="{5402EDA1-D713-4394-87DC-35CDF0141A82}" dt="2023-08-13T13:52:31.766" v="21" actId="478"/>
          <ac:spMkLst>
            <pc:docMk/>
            <pc:sldMk cId="3661060421" sldId="1367"/>
            <ac:spMk id="4" creationId="{2FE8A79C-FC85-E64F-9A9A-46E21C52ED2D}"/>
          </ac:spMkLst>
        </pc:spChg>
        <pc:spChg chg="del">
          <ac:chgData name="张 智" userId="36bdf691fd3510be" providerId="LiveId" clId="{5402EDA1-D713-4394-87DC-35CDF0141A82}" dt="2023-08-13T13:52:32.894" v="22" actId="478"/>
          <ac:spMkLst>
            <pc:docMk/>
            <pc:sldMk cId="3661060421" sldId="1367"/>
            <ac:spMk id="5" creationId="{213B4352-6E12-074C-B434-FB86B89CA98F}"/>
          </ac:spMkLst>
        </pc:spChg>
      </pc:sldChg>
      <pc:sldChg chg="delSp add del mod">
        <pc:chgData name="张 智" userId="36bdf691fd3510be" providerId="LiveId" clId="{5402EDA1-D713-4394-87DC-35CDF0141A82}" dt="2023-08-14T01:43:53.796" v="39" actId="2696"/>
        <pc:sldMkLst>
          <pc:docMk/>
          <pc:sldMk cId="4056761651" sldId="1368"/>
        </pc:sldMkLst>
        <pc:spChg chg="del">
          <ac:chgData name="张 智" userId="36bdf691fd3510be" providerId="LiveId" clId="{5402EDA1-D713-4394-87DC-35CDF0141A82}" dt="2023-08-13T14:02:08.661" v="23" actId="478"/>
          <ac:spMkLst>
            <pc:docMk/>
            <pc:sldMk cId="4056761651" sldId="1368"/>
            <ac:spMk id="4" creationId="{2FE8A79C-FC85-E64F-9A9A-46E21C52ED2D}"/>
          </ac:spMkLst>
        </pc:spChg>
      </pc:sldChg>
      <pc:sldChg chg="delSp modSp mod">
        <pc:chgData name="张 智" userId="36bdf691fd3510be" providerId="LiveId" clId="{5402EDA1-D713-4394-87DC-35CDF0141A82}" dt="2023-08-16T15:12:06.182" v="7811" actId="1076"/>
        <pc:sldMkLst>
          <pc:docMk/>
          <pc:sldMk cId="3832666790" sldId="1369"/>
        </pc:sldMkLst>
        <pc:spChg chg="mod">
          <ac:chgData name="张 智" userId="36bdf691fd3510be" providerId="LiveId" clId="{5402EDA1-D713-4394-87DC-35CDF0141A82}" dt="2023-08-16T15:12:04.213" v="7810" actId="14100"/>
          <ac:spMkLst>
            <pc:docMk/>
            <pc:sldMk cId="3832666790" sldId="1369"/>
            <ac:spMk id="2" creationId="{A5CCF6B4-7979-9940-B766-20C4C18E1646}"/>
          </ac:spMkLst>
        </pc:spChg>
        <pc:spChg chg="mod">
          <ac:chgData name="张 智" userId="36bdf691fd3510be" providerId="LiveId" clId="{5402EDA1-D713-4394-87DC-35CDF0141A82}" dt="2023-08-16T15:12:06.182" v="7811" actId="1076"/>
          <ac:spMkLst>
            <pc:docMk/>
            <pc:sldMk cId="3832666790" sldId="1369"/>
            <ac:spMk id="3" creationId="{45E2EF9A-10A8-474F-9555-C08506F4A2FA}"/>
          </ac:spMkLst>
        </pc:spChg>
        <pc:spChg chg="del">
          <ac:chgData name="张 智" userId="36bdf691fd3510be" providerId="LiveId" clId="{5402EDA1-D713-4394-87DC-35CDF0141A82}" dt="2023-08-16T14:40:14.509" v="7504" actId="478"/>
          <ac:spMkLst>
            <pc:docMk/>
            <pc:sldMk cId="3832666790" sldId="1369"/>
            <ac:spMk id="4" creationId="{6A7FA77F-0261-9D46-AC74-EC81973BAFC4}"/>
          </ac:spMkLst>
        </pc:spChg>
        <pc:spChg chg="del">
          <ac:chgData name="张 智" userId="36bdf691fd3510be" providerId="LiveId" clId="{5402EDA1-D713-4394-87DC-35CDF0141A82}" dt="2023-08-16T14:40:13.761" v="7503" actId="478"/>
          <ac:spMkLst>
            <pc:docMk/>
            <pc:sldMk cId="3832666790" sldId="1369"/>
            <ac:spMk id="5" creationId="{D94B537E-47B5-644E-A78B-ADC01AE92722}"/>
          </ac:spMkLst>
        </pc:spChg>
      </pc:sldChg>
      <pc:sldChg chg="delSp del mod">
        <pc:chgData name="张 智" userId="36bdf691fd3510be" providerId="LiveId" clId="{5402EDA1-D713-4394-87DC-35CDF0141A82}" dt="2023-08-17T03:31:59.181" v="7813" actId="47"/>
        <pc:sldMkLst>
          <pc:docMk/>
          <pc:sldMk cId="2390807174" sldId="1370"/>
        </pc:sldMkLst>
        <pc:spChg chg="del">
          <ac:chgData name="张 智" userId="36bdf691fd3510be" providerId="LiveId" clId="{5402EDA1-D713-4394-87DC-35CDF0141A82}" dt="2023-08-16T15:11:03.503" v="7796" actId="478"/>
          <ac:spMkLst>
            <pc:docMk/>
            <pc:sldMk cId="2390807174" sldId="1370"/>
            <ac:spMk id="4" creationId="{6A7FA77F-0261-9D46-AC74-EC81973BAFC4}"/>
          </ac:spMkLst>
        </pc:spChg>
        <pc:spChg chg="del">
          <ac:chgData name="张 智" userId="36bdf691fd3510be" providerId="LiveId" clId="{5402EDA1-D713-4394-87DC-35CDF0141A82}" dt="2023-08-16T15:11:04.830" v="7797" actId="478"/>
          <ac:spMkLst>
            <pc:docMk/>
            <pc:sldMk cId="2390807174" sldId="1370"/>
            <ac:spMk id="5" creationId="{D94B537E-47B5-644E-A78B-ADC01AE92722}"/>
          </ac:spMkLst>
        </pc:spChg>
      </pc:sldChg>
      <pc:sldChg chg="delSp del mod">
        <pc:chgData name="张 智" userId="36bdf691fd3510be" providerId="LiveId" clId="{5402EDA1-D713-4394-87DC-35CDF0141A82}" dt="2023-08-17T03:32:12.088" v="7814" actId="47"/>
        <pc:sldMkLst>
          <pc:docMk/>
          <pc:sldMk cId="3645090660" sldId="1371"/>
        </pc:sldMkLst>
        <pc:spChg chg="del">
          <ac:chgData name="张 智" userId="36bdf691fd3510be" providerId="LiveId" clId="{5402EDA1-D713-4394-87DC-35CDF0141A82}" dt="2023-08-16T15:10:50.466" v="7794" actId="478"/>
          <ac:spMkLst>
            <pc:docMk/>
            <pc:sldMk cId="3645090660" sldId="1371"/>
            <ac:spMk id="4" creationId="{21B6E59D-C35A-154C-886A-F6F6EF12C1FB}"/>
          </ac:spMkLst>
        </pc:spChg>
        <pc:spChg chg="del">
          <ac:chgData name="张 智" userId="36bdf691fd3510be" providerId="LiveId" clId="{5402EDA1-D713-4394-87DC-35CDF0141A82}" dt="2023-08-16T15:10:51.687" v="7795" actId="478"/>
          <ac:spMkLst>
            <pc:docMk/>
            <pc:sldMk cId="3645090660" sldId="1371"/>
            <ac:spMk id="5" creationId="{D6D66E15-9FF7-0747-AF12-0035AB7EFACB}"/>
          </ac:spMkLst>
        </pc:spChg>
      </pc:sldChg>
      <pc:sldChg chg="delSp modSp add mod modNotesTx">
        <pc:chgData name="张 智" userId="36bdf691fd3510be" providerId="LiveId" clId="{5402EDA1-D713-4394-87DC-35CDF0141A82}" dt="2023-08-14T02:07:19.839" v="856" actId="20577"/>
        <pc:sldMkLst>
          <pc:docMk/>
          <pc:sldMk cId="1855926147" sldId="1372"/>
        </pc:sldMkLst>
        <pc:spChg chg="mod">
          <ac:chgData name="张 智" userId="36bdf691fd3510be" providerId="LiveId" clId="{5402EDA1-D713-4394-87DC-35CDF0141A82}" dt="2023-08-14T01:57:11.727" v="300" actId="20577"/>
          <ac:spMkLst>
            <pc:docMk/>
            <pc:sldMk cId="1855926147" sldId="137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4T02:07:19.839" v="856" actId="20577"/>
          <ac:spMkLst>
            <pc:docMk/>
            <pc:sldMk cId="1855926147" sldId="1372"/>
            <ac:spMk id="3" creationId="{00000000-0000-0000-0000-000000000000}"/>
          </ac:spMkLst>
        </pc:spChg>
        <pc:picChg chg="del">
          <ac:chgData name="张 智" userId="36bdf691fd3510be" providerId="LiveId" clId="{5402EDA1-D713-4394-87DC-35CDF0141A82}" dt="2023-08-14T01:54:30.895" v="243" actId="478"/>
          <ac:picMkLst>
            <pc:docMk/>
            <pc:sldMk cId="1855926147" sldId="1372"/>
            <ac:picMk id="5" creationId="{ACFA79EF-2B18-42D5-988E-51061AD8001E}"/>
          </ac:picMkLst>
        </pc:picChg>
      </pc:sldChg>
      <pc:sldChg chg="addSp delSp modSp add mod modNotesTx">
        <pc:chgData name="张 智" userId="36bdf691fd3510be" providerId="LiveId" clId="{5402EDA1-D713-4394-87DC-35CDF0141A82}" dt="2023-08-14T05:41:02.619" v="3672" actId="20577"/>
        <pc:sldMkLst>
          <pc:docMk/>
          <pc:sldMk cId="369015162" sldId="1373"/>
        </pc:sldMkLst>
        <pc:spChg chg="mod">
          <ac:chgData name="张 智" userId="36bdf691fd3510be" providerId="LiveId" clId="{5402EDA1-D713-4394-87DC-35CDF0141A82}" dt="2023-08-14T05:29:47.290" v="3020" actId="1076"/>
          <ac:spMkLst>
            <pc:docMk/>
            <pc:sldMk cId="369015162" sldId="137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4T02:08:15.936" v="875" actId="20577"/>
          <ac:spMkLst>
            <pc:docMk/>
            <pc:sldMk cId="369015162" sldId="1373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4T02:08:13.608" v="874" actId="478"/>
          <ac:spMkLst>
            <pc:docMk/>
            <pc:sldMk cId="369015162" sldId="1373"/>
            <ac:spMk id="6" creationId="{CABF3C21-F117-4C68-99C9-0832D234D817}"/>
          </ac:spMkLst>
        </pc:spChg>
        <pc:spChg chg="add mod">
          <ac:chgData name="张 智" userId="36bdf691fd3510be" providerId="LiveId" clId="{5402EDA1-D713-4394-87DC-35CDF0141A82}" dt="2023-08-14T05:31:02.163" v="3101" actId="1076"/>
          <ac:spMkLst>
            <pc:docMk/>
            <pc:sldMk cId="369015162" sldId="1373"/>
            <ac:spMk id="8" creationId="{25C58291-8FE4-45DD-BBDF-5F5D6D7DB62B}"/>
          </ac:spMkLst>
        </pc:spChg>
        <pc:spChg chg="add mod">
          <ac:chgData name="张 智" userId="36bdf691fd3510be" providerId="LiveId" clId="{5402EDA1-D713-4394-87DC-35CDF0141A82}" dt="2023-08-14T05:31:08.088" v="3108" actId="1037"/>
          <ac:spMkLst>
            <pc:docMk/>
            <pc:sldMk cId="369015162" sldId="1373"/>
            <ac:spMk id="9" creationId="{D8EAA27D-C69F-4E15-84AC-3481FB04E0BE}"/>
          </ac:spMkLst>
        </pc:spChg>
        <pc:spChg chg="add mod">
          <ac:chgData name="张 智" userId="36bdf691fd3510be" providerId="LiveId" clId="{5402EDA1-D713-4394-87DC-35CDF0141A82}" dt="2023-08-14T05:40:32.379" v="3625" actId="1076"/>
          <ac:spMkLst>
            <pc:docMk/>
            <pc:sldMk cId="369015162" sldId="1373"/>
            <ac:spMk id="10" creationId="{8094980C-4790-438E-BE00-60E7F6CDCE65}"/>
          </ac:spMkLst>
        </pc:spChg>
        <pc:picChg chg="del">
          <ac:chgData name="张 智" userId="36bdf691fd3510be" providerId="LiveId" clId="{5402EDA1-D713-4394-87DC-35CDF0141A82}" dt="2023-08-14T02:08:17.997" v="876" actId="478"/>
          <ac:picMkLst>
            <pc:docMk/>
            <pc:sldMk cId="369015162" sldId="1373"/>
            <ac:picMk id="5" creationId="{ACFA79EF-2B18-42D5-988E-51061AD8001E}"/>
          </ac:picMkLst>
        </pc:picChg>
        <pc:picChg chg="add mod">
          <ac:chgData name="张 智" userId="36bdf691fd3510be" providerId="LiveId" clId="{5402EDA1-D713-4394-87DC-35CDF0141A82}" dt="2023-08-14T04:59:14.268" v="3016" actId="1076"/>
          <ac:picMkLst>
            <pc:docMk/>
            <pc:sldMk cId="369015162" sldId="1373"/>
            <ac:picMk id="7" creationId="{6391CC7C-1255-423F-9333-BEF38E9F7023}"/>
          </ac:picMkLst>
        </pc:picChg>
      </pc:sldChg>
      <pc:sldChg chg="modSp add mod">
        <pc:chgData name="张 智" userId="36bdf691fd3510be" providerId="LiveId" clId="{5402EDA1-D713-4394-87DC-35CDF0141A82}" dt="2023-08-14T05:43:14.514" v="3809" actId="20577"/>
        <pc:sldMkLst>
          <pc:docMk/>
          <pc:sldMk cId="1049597773" sldId="1374"/>
        </pc:sldMkLst>
        <pc:spChg chg="mod">
          <ac:chgData name="张 智" userId="36bdf691fd3510be" providerId="LiveId" clId="{5402EDA1-D713-4394-87DC-35CDF0141A82}" dt="2023-08-14T05:43:14.514" v="3809" actId="20577"/>
          <ac:spMkLst>
            <pc:docMk/>
            <pc:sldMk cId="1049597773" sldId="1374"/>
            <ac:spMk id="3" creationId="{3FE16A9C-2324-5945-B4B8-0E9FCC57A6F7}"/>
          </ac:spMkLst>
        </pc:spChg>
      </pc:sldChg>
      <pc:sldChg chg="addSp delSp modSp add del mod">
        <pc:chgData name="张 智" userId="36bdf691fd3510be" providerId="LiveId" clId="{5402EDA1-D713-4394-87DC-35CDF0141A82}" dt="2023-08-17T09:08:02.113" v="11362" actId="2696"/>
        <pc:sldMkLst>
          <pc:docMk/>
          <pc:sldMk cId="2967069975" sldId="1375"/>
        </pc:sldMkLst>
        <pc:spChg chg="del">
          <ac:chgData name="张 智" userId="36bdf691fd3510be" providerId="LiveId" clId="{5402EDA1-D713-4394-87DC-35CDF0141A82}" dt="2023-08-17T07:12:48.334" v="8680" actId="478"/>
          <ac:spMkLst>
            <pc:docMk/>
            <pc:sldMk cId="2967069975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2:58.817" v="8684" actId="1076"/>
          <ac:spMkLst>
            <pc:docMk/>
            <pc:sldMk cId="2967069975" sldId="1375"/>
            <ac:spMk id="4" creationId="{CBE99E32-E6A4-6246-B8C8-98BEDB107B86}"/>
          </ac:spMkLst>
        </pc:spChg>
        <pc:spChg chg="add del mod">
          <ac:chgData name="张 智" userId="36bdf691fd3510be" providerId="LiveId" clId="{5402EDA1-D713-4394-87DC-35CDF0141A82}" dt="2023-08-17T07:12:50.498" v="8681" actId="478"/>
          <ac:spMkLst>
            <pc:docMk/>
            <pc:sldMk cId="2967069975" sldId="1375"/>
            <ac:spMk id="5" creationId="{E8264B62-B958-4E3A-A788-CDF5442234CE}"/>
          </ac:spMkLst>
        </pc:spChg>
        <pc:spChg chg="add mod">
          <ac:chgData name="张 智" userId="36bdf691fd3510be" providerId="LiveId" clId="{5402EDA1-D713-4394-87DC-35CDF0141A82}" dt="2023-08-17T07:12:50.862" v="8682"/>
          <ac:spMkLst>
            <pc:docMk/>
            <pc:sldMk cId="2967069975" sldId="1375"/>
            <ac:spMk id="6" creationId="{77904DF1-7D09-4C74-B621-63E8A08E4760}"/>
          </ac:spMkLst>
        </pc:spChg>
        <pc:spChg chg="add mod">
          <ac:chgData name="张 智" userId="36bdf691fd3510be" providerId="LiveId" clId="{5402EDA1-D713-4394-87DC-35CDF0141A82}" dt="2023-08-17T07:13:12.561" v="8688" actId="1076"/>
          <ac:spMkLst>
            <pc:docMk/>
            <pc:sldMk cId="2967069975" sldId="1375"/>
            <ac:spMk id="7" creationId="{47A9116C-A795-4354-8664-E80600092F3B}"/>
          </ac:spMkLst>
        </pc:spChg>
      </pc:sldChg>
      <pc:sldChg chg="delSp modSp add del mod">
        <pc:chgData name="张 智" userId="36bdf691fd3510be" providerId="LiveId" clId="{5402EDA1-D713-4394-87DC-35CDF0141A82}" dt="2023-08-17T07:12:34.745" v="8678" actId="2696"/>
        <pc:sldMkLst>
          <pc:docMk/>
          <pc:sldMk cId="3437632792" sldId="1375"/>
        </pc:sldMkLst>
        <pc:spChg chg="mod">
          <ac:chgData name="张 智" userId="36bdf691fd3510be" providerId="LiveId" clId="{5402EDA1-D713-4394-87DC-35CDF0141A82}" dt="2023-08-17T07:11:10.232" v="8672" actId="14100"/>
          <ac:spMkLst>
            <pc:docMk/>
            <pc:sldMk cId="3437632792" sldId="137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11:24.833" v="8677" actId="1076"/>
          <ac:spMkLst>
            <pc:docMk/>
            <pc:sldMk cId="343763279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7T07:10:44.566" v="8641" actId="478"/>
          <ac:spMkLst>
            <pc:docMk/>
            <pc:sldMk cId="3437632792" sldId="1375"/>
            <ac:spMk id="6" creationId="{40F965C8-1408-41F7-81D3-AF2B165A730D}"/>
          </ac:spMkLst>
        </pc:spChg>
      </pc:sldChg>
      <pc:sldChg chg="addSp delSp modSp add del mod modNotesTx">
        <pc:chgData name="张 智" userId="36bdf691fd3510be" providerId="LiveId" clId="{5402EDA1-D713-4394-87DC-35CDF0141A82}" dt="2023-08-17T07:10:32.175" v="8639" actId="2696"/>
        <pc:sldMkLst>
          <pc:docMk/>
          <pc:sldMk cId="3726900562" sldId="1375"/>
        </pc:sldMkLst>
        <pc:spChg chg="mod">
          <ac:chgData name="张 智" userId="36bdf691fd3510be" providerId="LiveId" clId="{5402EDA1-D713-4394-87DC-35CDF0141A82}" dt="2023-08-14T05:53:30.369" v="3948" actId="1076"/>
          <ac:spMkLst>
            <pc:docMk/>
            <pc:sldMk cId="3726900562" sldId="1375"/>
            <ac:spMk id="4" creationId="{CBE99E32-E6A4-6246-B8C8-98BEDB107B86}"/>
          </ac:spMkLst>
        </pc:spChg>
        <pc:spChg chg="del">
          <ac:chgData name="张 智" userId="36bdf691fd3510be" providerId="LiveId" clId="{5402EDA1-D713-4394-87DC-35CDF0141A82}" dt="2023-08-14T05:53:20.856" v="3946" actId="478"/>
          <ac:spMkLst>
            <pc:docMk/>
            <pc:sldMk cId="3726900562" sldId="1375"/>
            <ac:spMk id="5" creationId="{A72C5E76-C0D9-4BF7-A7E3-835975023029}"/>
          </ac:spMkLst>
        </pc:spChg>
        <pc:spChg chg="add mod">
          <ac:chgData name="张 智" userId="36bdf691fd3510be" providerId="LiveId" clId="{5402EDA1-D713-4394-87DC-35CDF0141A82}" dt="2023-08-14T05:54:41.521" v="4022"/>
          <ac:spMkLst>
            <pc:docMk/>
            <pc:sldMk cId="3726900562" sldId="1375"/>
            <ac:spMk id="6" creationId="{40F965C8-1408-41F7-81D3-AF2B165A730D}"/>
          </ac:spMkLst>
        </pc:spChg>
      </pc:sldChg>
      <pc:sldChg chg="add del">
        <pc:chgData name="张 智" userId="36bdf691fd3510be" providerId="LiveId" clId="{5402EDA1-D713-4394-87DC-35CDF0141A82}" dt="2023-08-14T05:43:24.656" v="3811" actId="47"/>
        <pc:sldMkLst>
          <pc:docMk/>
          <pc:sldMk cId="4123764365" sldId="1375"/>
        </pc:sldMkLst>
      </pc:sldChg>
      <pc:sldChg chg="delSp modSp add mod">
        <pc:chgData name="张 智" userId="36bdf691fd3510be" providerId="LiveId" clId="{5402EDA1-D713-4394-87DC-35CDF0141A82}" dt="2023-08-19T14:50:07.128" v="18232" actId="20577"/>
        <pc:sldMkLst>
          <pc:docMk/>
          <pc:sldMk cId="1101994472" sldId="1384"/>
        </pc:sldMkLst>
        <pc:spChg chg="del mod">
          <ac:chgData name="张 智" userId="36bdf691fd3510be" providerId="LiveId" clId="{5402EDA1-D713-4394-87DC-35CDF0141A82}" dt="2023-08-18T02:00:54.342" v="15062" actId="478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5402EDA1-D713-4394-87DC-35CDF0141A82}" dt="2023-08-18T02:01:51.098" v="15140" actId="20577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5402EDA1-D713-4394-87DC-35CDF0141A82}" dt="2023-08-19T14:50:07.128" v="18232" actId="20577"/>
          <ac:spMkLst>
            <pc:docMk/>
            <pc:sldMk cId="1101994472" sldId="1384"/>
            <ac:spMk id="9" creationId="{A117331E-C865-4E37-86D3-683EEB7F2695}"/>
          </ac:spMkLst>
        </pc:spChg>
      </pc:sldChg>
      <pc:sldChg chg="addSp delSp modSp add mod modNotesTx">
        <pc:chgData name="张 智" userId="36bdf691fd3510be" providerId="LiveId" clId="{5402EDA1-D713-4394-87DC-35CDF0141A82}" dt="2023-08-17T13:41:28.878" v="11931" actId="14100"/>
        <pc:sldMkLst>
          <pc:docMk/>
          <pc:sldMk cId="2828958405" sldId="1412"/>
        </pc:sldMkLst>
        <pc:spChg chg="mod">
          <ac:chgData name="张 智" userId="36bdf691fd3510be" providerId="LiveId" clId="{5402EDA1-D713-4394-87DC-35CDF0141A82}" dt="2023-08-17T13:34:46.790" v="11927" actId="20577"/>
          <ac:spMkLst>
            <pc:docMk/>
            <pc:sldMk cId="2828958405" sldId="1412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7T13:34:11.108" v="11918" actId="478"/>
          <ac:spMkLst>
            <pc:docMk/>
            <pc:sldMk cId="2828958405" sldId="1412"/>
            <ac:spMk id="5" creationId="{2A4057F6-1E23-584E-AE1D-3089F26B0C84}"/>
          </ac:spMkLst>
        </pc:spChg>
        <pc:spChg chg="add del mod">
          <ac:chgData name="张 智" userId="36bdf691fd3510be" providerId="LiveId" clId="{5402EDA1-D713-4394-87DC-35CDF0141A82}" dt="2023-08-17T13:34:19.469" v="11920" actId="478"/>
          <ac:spMkLst>
            <pc:docMk/>
            <pc:sldMk cId="2828958405" sldId="1412"/>
            <ac:spMk id="6" creationId="{08932BC9-38CB-4FBA-B3BC-6CD1E475A29D}"/>
          </ac:spMkLst>
        </pc:spChg>
        <pc:spChg chg="del">
          <ac:chgData name="张 智" userId="36bdf691fd3510be" providerId="LiveId" clId="{5402EDA1-D713-4394-87DC-35CDF0141A82}" dt="2023-08-17T13:34:16.180" v="11919" actId="478"/>
          <ac:spMkLst>
            <pc:docMk/>
            <pc:sldMk cId="2828958405" sldId="1412"/>
            <ac:spMk id="7" creationId="{6F950042-9305-4A84-ADD0-40621D58E2F2}"/>
          </ac:spMkLst>
        </pc:spChg>
        <pc:spChg chg="add mod">
          <ac:chgData name="张 智" userId="36bdf691fd3510be" providerId="LiveId" clId="{5402EDA1-D713-4394-87DC-35CDF0141A82}" dt="2023-08-17T13:41:28.878" v="11931" actId="14100"/>
          <ac:spMkLst>
            <pc:docMk/>
            <pc:sldMk cId="2828958405" sldId="1412"/>
            <ac:spMk id="8" creationId="{42F06DDE-EED3-4EA8-BF84-1D3C35DFAAB9}"/>
          </ac:spMkLst>
        </pc:spChg>
        <pc:spChg chg="add mod">
          <ac:chgData name="张 智" userId="36bdf691fd3510be" providerId="LiveId" clId="{5402EDA1-D713-4394-87DC-35CDF0141A82}" dt="2023-08-17T13:34:42.494" v="11926" actId="20577"/>
          <ac:spMkLst>
            <pc:docMk/>
            <pc:sldMk cId="2828958405" sldId="1412"/>
            <ac:spMk id="9" creationId="{AB3F15C1-7B25-4B3A-840C-E5023FCEFF7A}"/>
          </ac:spMkLst>
        </pc:spChg>
      </pc:sldChg>
      <pc:sldChg chg="delSp modSp add del mod ord modNotesTx">
        <pc:chgData name="张 智" userId="36bdf691fd3510be" providerId="LiveId" clId="{5402EDA1-D713-4394-87DC-35CDF0141A82}" dt="2023-08-16T06:34:12.415" v="4738" actId="2696"/>
        <pc:sldMkLst>
          <pc:docMk/>
          <pc:sldMk cId="730212988" sldId="1413"/>
        </pc:sldMkLst>
        <pc:spChg chg="mod">
          <ac:chgData name="张 智" userId="36bdf691fd3510be" providerId="LiveId" clId="{5402EDA1-D713-4394-87DC-35CDF0141A82}" dt="2023-08-16T06:33:36.337" v="4732" actId="20577"/>
          <ac:spMkLst>
            <pc:docMk/>
            <pc:sldMk cId="730212988" sldId="1413"/>
            <ac:spMk id="5" creationId="{2A4057F6-1E23-584E-AE1D-3089F26B0C84}"/>
          </ac:spMkLst>
        </pc:spChg>
        <pc:spChg chg="del mod">
          <ac:chgData name="张 智" userId="36bdf691fd3510be" providerId="LiveId" clId="{5402EDA1-D713-4394-87DC-35CDF0141A82}" dt="2023-08-16T06:34:04.682" v="4735" actId="21"/>
          <ac:spMkLst>
            <pc:docMk/>
            <pc:sldMk cId="730212988" sldId="1413"/>
            <ac:spMk id="6" creationId="{4E2D75CC-887B-497D-8852-C0FCEB1FE68F}"/>
          </ac:spMkLst>
        </pc:spChg>
      </pc:sldChg>
      <pc:sldChg chg="addSp delSp modSp add mod modNotesTx">
        <pc:chgData name="张 智" userId="36bdf691fd3510be" providerId="LiveId" clId="{5402EDA1-D713-4394-87DC-35CDF0141A82}" dt="2023-08-16T07:19:26.946" v="5382" actId="113"/>
        <pc:sldMkLst>
          <pc:docMk/>
          <pc:sldMk cId="2000226379" sldId="1413"/>
        </pc:sldMkLst>
        <pc:spChg chg="mod">
          <ac:chgData name="张 智" userId="36bdf691fd3510be" providerId="LiveId" clId="{5402EDA1-D713-4394-87DC-35CDF0141A82}" dt="2023-08-16T07:13:55.534" v="5235" actId="1076"/>
          <ac:spMkLst>
            <pc:docMk/>
            <pc:sldMk cId="2000226379" sldId="1413"/>
            <ac:spMk id="2" creationId="{5C4F01C5-5333-2248-B03B-703C97F7CC69}"/>
          </ac:spMkLst>
        </pc:spChg>
        <pc:spChg chg="mod">
          <ac:chgData name="张 智" userId="36bdf691fd3510be" providerId="LiveId" clId="{5402EDA1-D713-4394-87DC-35CDF0141A82}" dt="2023-08-16T07:13:52.109" v="5234" actId="1076"/>
          <ac:spMkLst>
            <pc:docMk/>
            <pc:sldMk cId="2000226379" sldId="1413"/>
            <ac:spMk id="3" creationId="{F7DD7DCB-C7E2-1B4F-BD83-3B7AF005DD76}"/>
          </ac:spMkLst>
        </pc:spChg>
        <pc:spChg chg="del mod">
          <ac:chgData name="张 智" userId="36bdf691fd3510be" providerId="LiveId" clId="{5402EDA1-D713-4394-87DC-35CDF0141A82}" dt="2023-08-16T06:46:26.951" v="4945" actId="478"/>
          <ac:spMkLst>
            <pc:docMk/>
            <pc:sldMk cId="2000226379" sldId="1413"/>
            <ac:spMk id="5" creationId="{EF5C00F6-0D13-428F-85AF-DA2592554DEF}"/>
          </ac:spMkLst>
        </pc:spChg>
        <pc:spChg chg="add mod">
          <ac:chgData name="张 智" userId="36bdf691fd3510be" providerId="LiveId" clId="{5402EDA1-D713-4394-87DC-35CDF0141A82}" dt="2023-08-16T07:19:26.946" v="5382" actId="113"/>
          <ac:spMkLst>
            <pc:docMk/>
            <pc:sldMk cId="2000226379" sldId="1413"/>
            <ac:spMk id="6" creationId="{81054097-D8C8-48D2-A6BC-010249B4666F}"/>
          </ac:spMkLst>
        </pc:spChg>
      </pc:sldChg>
      <pc:sldChg chg="addSp modSp add del mod modNotesTx">
        <pc:chgData name="张 智" userId="36bdf691fd3510be" providerId="LiveId" clId="{5402EDA1-D713-4394-87DC-35CDF0141A82}" dt="2023-08-17T14:40:55.441" v="13031" actId="20577"/>
        <pc:sldMkLst>
          <pc:docMk/>
          <pc:sldMk cId="2892280736" sldId="1414"/>
        </pc:sldMkLst>
        <pc:spChg chg="mod">
          <ac:chgData name="张 智" userId="36bdf691fd3510be" providerId="LiveId" clId="{5402EDA1-D713-4394-87DC-35CDF0141A82}" dt="2023-08-16T14:58:33.678" v="7706" actId="1076"/>
          <ac:spMkLst>
            <pc:docMk/>
            <pc:sldMk cId="2892280736" sldId="141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40:55.441" v="13031" actId="20577"/>
          <ac:spMkLst>
            <pc:docMk/>
            <pc:sldMk cId="2892280736" sldId="1414"/>
            <ac:spMk id="3" creationId="{00000000-0000-0000-0000-000000000000}"/>
          </ac:spMkLst>
        </pc:spChg>
        <pc:picChg chg="add mod">
          <ac:chgData name="张 智" userId="36bdf691fd3510be" providerId="LiveId" clId="{5402EDA1-D713-4394-87DC-35CDF0141A82}" dt="2023-08-16T14:58:42.054" v="7710" actId="1076"/>
          <ac:picMkLst>
            <pc:docMk/>
            <pc:sldMk cId="2892280736" sldId="1414"/>
            <ac:picMk id="5" creationId="{A78F1C2A-D8FA-49CD-9769-6123FCD33591}"/>
          </ac:picMkLst>
        </pc:picChg>
      </pc:sldChg>
      <pc:sldChg chg="addSp delSp modSp add del mod">
        <pc:chgData name="张 智" userId="36bdf691fd3510be" providerId="LiveId" clId="{5402EDA1-D713-4394-87DC-35CDF0141A82}" dt="2023-08-16T07:44:25.907" v="5658" actId="2696"/>
        <pc:sldMkLst>
          <pc:docMk/>
          <pc:sldMk cId="801373083" sldId="1415"/>
        </pc:sldMkLst>
        <pc:spChg chg="del mod">
          <ac:chgData name="张 智" userId="36bdf691fd3510be" providerId="LiveId" clId="{5402EDA1-D713-4394-87DC-35CDF0141A82}" dt="2023-08-16T07:43:41.362" v="5637" actId="21"/>
          <ac:spMkLst>
            <pc:docMk/>
            <pc:sldMk cId="801373083" sldId="141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6T07:43:43.234" v="5638" actId="478"/>
          <ac:spMkLst>
            <pc:docMk/>
            <pc:sldMk cId="801373083" sldId="1415"/>
            <ac:spMk id="5" creationId="{FFEAB563-26E7-480C-87D8-7B9E9E997597}"/>
          </ac:spMkLst>
        </pc:spChg>
      </pc:sldChg>
      <pc:sldChg chg="modSp add del mod modNotesTx">
        <pc:chgData name="张 智" userId="36bdf691fd3510be" providerId="LiveId" clId="{5402EDA1-D713-4394-87DC-35CDF0141A82}" dt="2023-08-17T13:22:24.493" v="11806" actId="2696"/>
        <pc:sldMkLst>
          <pc:docMk/>
          <pc:sldMk cId="2288349448" sldId="1415"/>
        </pc:sldMkLst>
        <pc:spChg chg="mod">
          <ac:chgData name="张 智" userId="36bdf691fd3510be" providerId="LiveId" clId="{5402EDA1-D713-4394-87DC-35CDF0141A82}" dt="2023-08-16T14:03:36.309" v="6961" actId="21"/>
          <ac:spMkLst>
            <pc:docMk/>
            <pc:sldMk cId="2288349448" sldId="1415"/>
            <ac:spMk id="3" creationId="{00000000-0000-0000-0000-000000000000}"/>
          </ac:spMkLst>
        </pc:spChg>
      </pc:sldChg>
      <pc:sldChg chg="modSp add mod modAnim modNotesTx">
        <pc:chgData name="张 智" userId="36bdf691fd3510be" providerId="LiveId" clId="{5402EDA1-D713-4394-87DC-35CDF0141A82}" dt="2023-08-16T08:14:10.266" v="6424" actId="108"/>
        <pc:sldMkLst>
          <pc:docMk/>
          <pc:sldMk cId="558857407" sldId="1416"/>
        </pc:sldMkLst>
        <pc:spChg chg="mod">
          <ac:chgData name="张 智" userId="36bdf691fd3510be" providerId="LiveId" clId="{5402EDA1-D713-4394-87DC-35CDF0141A82}" dt="2023-08-16T08:13:58.194" v="6421" actId="1076"/>
          <ac:spMkLst>
            <pc:docMk/>
            <pc:sldMk cId="558857407" sldId="1416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08:14:00.785" v="6422" actId="1076"/>
          <ac:spMkLst>
            <pc:docMk/>
            <pc:sldMk cId="558857407" sldId="1416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16T08:14:10.266" v="6424" actId="108"/>
          <ac:spMkLst>
            <pc:docMk/>
            <pc:sldMk cId="558857407" sldId="1416"/>
            <ac:spMk id="7" creationId="{3C6FDF4F-56F0-48CE-9E48-C56CB3475103}"/>
          </ac:spMkLst>
        </pc:spChg>
      </pc:sldChg>
      <pc:sldChg chg="addSp modSp add mod modNotesTx">
        <pc:chgData name="张 智" userId="36bdf691fd3510be" providerId="LiveId" clId="{5402EDA1-D713-4394-87DC-35CDF0141A82}" dt="2023-08-16T14:57:55.271" v="7694" actId="1076"/>
        <pc:sldMkLst>
          <pc:docMk/>
          <pc:sldMk cId="1969054386" sldId="1417"/>
        </pc:sldMkLst>
        <pc:spChg chg="mod">
          <ac:chgData name="张 智" userId="36bdf691fd3510be" providerId="LiveId" clId="{5402EDA1-D713-4394-87DC-35CDF0141A82}" dt="2023-08-16T14:57:55.271" v="7694" actId="1076"/>
          <ac:spMkLst>
            <pc:docMk/>
            <pc:sldMk cId="1969054386" sldId="1417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4:57:46.078" v="7690" actId="14100"/>
          <ac:spMkLst>
            <pc:docMk/>
            <pc:sldMk cId="1969054386" sldId="1417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3.729" v="7495" actId="1076"/>
          <ac:spMkLst>
            <pc:docMk/>
            <pc:sldMk cId="1969054386" sldId="1417"/>
            <ac:spMk id="7" creationId="{31B766B6-1FF9-4645-9C86-89007D426304}"/>
          </ac:spMkLst>
        </pc:spChg>
        <pc:picChg chg="add mod">
          <ac:chgData name="张 智" userId="36bdf691fd3510be" providerId="LiveId" clId="{5402EDA1-D713-4394-87DC-35CDF0141A82}" dt="2023-08-16T14:57:52.407" v="7693" actId="1076"/>
          <ac:picMkLst>
            <pc:docMk/>
            <pc:sldMk cId="1969054386" sldId="1417"/>
            <ac:picMk id="5" creationId="{02991398-964D-41DD-8C09-FC0560ED2FA8}"/>
          </ac:picMkLst>
        </pc:picChg>
      </pc:sldChg>
      <pc:sldChg chg="addSp modSp add mod modNotesTx">
        <pc:chgData name="张 智" userId="36bdf691fd3510be" providerId="LiveId" clId="{5402EDA1-D713-4394-87DC-35CDF0141A82}" dt="2023-08-18T14:25:46.359" v="16189" actId="20577"/>
        <pc:sldMkLst>
          <pc:docMk/>
          <pc:sldMk cId="3597202691" sldId="1418"/>
        </pc:sldMkLst>
        <pc:spChg chg="mod">
          <ac:chgData name="张 智" userId="36bdf691fd3510be" providerId="LiveId" clId="{5402EDA1-D713-4394-87DC-35CDF0141A82}" dt="2023-08-16T15:01:07.173" v="7749" actId="14100"/>
          <ac:spMkLst>
            <pc:docMk/>
            <pc:sldMk cId="3597202691" sldId="141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4:25:40.539" v="16188" actId="108"/>
          <ac:spMkLst>
            <pc:docMk/>
            <pc:sldMk cId="3597202691" sldId="1418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5:08:04.773" v="7791" actId="1076"/>
          <ac:spMkLst>
            <pc:docMk/>
            <pc:sldMk cId="3597202691" sldId="1418"/>
            <ac:spMk id="7" creationId="{9C39372D-43E6-45D9-96BF-B5BABFB1A04C}"/>
          </ac:spMkLst>
        </pc:spChg>
        <pc:picChg chg="add mod">
          <ac:chgData name="张 智" userId="36bdf691fd3510be" providerId="LiveId" clId="{5402EDA1-D713-4394-87DC-35CDF0141A82}" dt="2023-08-18T02:34:51.032" v="15368" actId="1076"/>
          <ac:picMkLst>
            <pc:docMk/>
            <pc:sldMk cId="3597202691" sldId="1418"/>
            <ac:picMk id="5" creationId="{3C34D09A-EDF6-49B1-B9E8-B19618185717}"/>
          </ac:picMkLst>
        </pc:picChg>
      </pc:sldChg>
      <pc:sldChg chg="modSp add del mod modNotesTx">
        <pc:chgData name="张 智" userId="36bdf691fd3510be" providerId="LiveId" clId="{5402EDA1-D713-4394-87DC-35CDF0141A82}" dt="2023-08-16T15:02:49.063" v="7779" actId="2696"/>
        <pc:sldMkLst>
          <pc:docMk/>
          <pc:sldMk cId="3432627345" sldId="1419"/>
        </pc:sldMkLst>
        <pc:spChg chg="mod">
          <ac:chgData name="张 智" userId="36bdf691fd3510be" providerId="LiveId" clId="{5402EDA1-D713-4394-87DC-35CDF0141A82}" dt="2023-08-16T14:10:53.305" v="7380" actId="1076"/>
          <ac:spMkLst>
            <pc:docMk/>
            <pc:sldMk cId="3432627345" sldId="141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6T15:02:06.287" v="7763" actId="21"/>
          <ac:spMkLst>
            <pc:docMk/>
            <pc:sldMk cId="3432627345" sldId="1419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5402EDA1-D713-4394-87DC-35CDF0141A82}" dt="2023-08-17T14:45:24.955" v="13075" actId="20577"/>
        <pc:sldMkLst>
          <pc:docMk/>
          <pc:sldMk cId="2713040449" sldId="1420"/>
        </pc:sldMkLst>
        <pc:spChg chg="mod">
          <ac:chgData name="张 智" userId="36bdf691fd3510be" providerId="LiveId" clId="{5402EDA1-D713-4394-87DC-35CDF0141A82}" dt="2023-08-16T14:58:10.886" v="7698" actId="1076"/>
          <ac:spMkLst>
            <pc:docMk/>
            <pc:sldMk cId="2713040449" sldId="1420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14:45:24.955" v="13075" actId="20577"/>
          <ac:spMkLst>
            <pc:docMk/>
            <pc:sldMk cId="2713040449" sldId="1420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6T14:21:45.937" v="7496"/>
          <ac:spMkLst>
            <pc:docMk/>
            <pc:sldMk cId="2713040449" sldId="1420"/>
            <ac:spMk id="6" creationId="{DC20F79E-153C-4A45-93B6-B08E2356CD4E}"/>
          </ac:spMkLst>
        </pc:spChg>
        <pc:picChg chg="mod">
          <ac:chgData name="张 智" userId="36bdf691fd3510be" providerId="LiveId" clId="{5402EDA1-D713-4394-87DC-35CDF0141A82}" dt="2023-08-16T14:58:18.599" v="7702" actId="1076"/>
          <ac:picMkLst>
            <pc:docMk/>
            <pc:sldMk cId="2713040449" sldId="1420"/>
            <ac:picMk id="5" creationId="{A78F1C2A-D8FA-49CD-9769-6123FCD33591}"/>
          </ac:picMkLst>
        </pc:picChg>
      </pc:sldChg>
      <pc:sldChg chg="modSp add mod modNotesTx">
        <pc:chgData name="张 智" userId="36bdf691fd3510be" providerId="LiveId" clId="{5402EDA1-D713-4394-87DC-35CDF0141A82}" dt="2023-08-18T02:31:03.252" v="15274" actId="20577"/>
        <pc:sldMkLst>
          <pc:docMk/>
          <pc:sldMk cId="3048608888" sldId="1421"/>
        </pc:sldMkLst>
        <pc:spChg chg="mod">
          <ac:chgData name="张 智" userId="36bdf691fd3510be" providerId="LiveId" clId="{5402EDA1-D713-4394-87DC-35CDF0141A82}" dt="2023-08-17T15:22:10.115" v="13618" actId="20577"/>
          <ac:spMkLst>
            <pc:docMk/>
            <pc:sldMk cId="3048608888" sldId="1421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17T15:10:18.741" v="13399" actId="1036"/>
          <ac:picMkLst>
            <pc:docMk/>
            <pc:sldMk cId="3048608888" sldId="1421"/>
            <ac:picMk id="5" creationId="{02991398-964D-41DD-8C09-FC0560ED2FA8}"/>
          </ac:picMkLst>
        </pc:picChg>
      </pc:sldChg>
      <pc:sldChg chg="modSp add del mod">
        <pc:chgData name="张 智" userId="36bdf691fd3510be" providerId="LiveId" clId="{5402EDA1-D713-4394-87DC-35CDF0141A82}" dt="2023-08-16T15:02:01.367" v="7762" actId="2696"/>
        <pc:sldMkLst>
          <pc:docMk/>
          <pc:sldMk cId="1057491066" sldId="1422"/>
        </pc:sldMkLst>
        <pc:spChg chg="mod">
          <ac:chgData name="张 智" userId="36bdf691fd3510be" providerId="LiveId" clId="{5402EDA1-D713-4394-87DC-35CDF0141A82}" dt="2023-08-16T14:57:04.469" v="7682" actId="20577"/>
          <ac:spMkLst>
            <pc:docMk/>
            <pc:sldMk cId="1057491066" sldId="1422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8T02:21:14.021" v="15172" actId="2696"/>
        <pc:sldMkLst>
          <pc:docMk/>
          <pc:sldMk cId="4108755666" sldId="1422"/>
        </pc:sldMkLst>
      </pc:sldChg>
      <pc:sldChg chg="modSp add del mod modNotesTx">
        <pc:chgData name="张 智" userId="36bdf691fd3510be" providerId="LiveId" clId="{5402EDA1-D713-4394-87DC-35CDF0141A82}" dt="2023-08-17T08:30:49.046" v="10234" actId="2696"/>
        <pc:sldMkLst>
          <pc:docMk/>
          <pc:sldMk cId="337919532" sldId="1423"/>
        </pc:sldMkLst>
        <pc:spChg chg="mod">
          <ac:chgData name="张 智" userId="36bdf691fd3510be" providerId="LiveId" clId="{5402EDA1-D713-4394-87DC-35CDF0141A82}" dt="2023-08-17T06:34:52.236" v="8113" actId="108"/>
          <ac:spMkLst>
            <pc:docMk/>
            <pc:sldMk cId="337919532" sldId="1423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29:36.149" v="10231" actId="255"/>
          <ac:spMkLst>
            <pc:docMk/>
            <pc:sldMk cId="337919532" sldId="1423"/>
            <ac:spMk id="3" creationId="{00000000-0000-0000-0000-000000000000}"/>
          </ac:spMkLst>
        </pc:spChg>
      </pc:sldChg>
      <pc:sldChg chg="add del">
        <pc:chgData name="张 智" userId="36bdf691fd3510be" providerId="LiveId" clId="{5402EDA1-D713-4394-87DC-35CDF0141A82}" dt="2023-08-17T08:30:28.059" v="10232" actId="2696"/>
        <pc:sldMkLst>
          <pc:docMk/>
          <pc:sldMk cId="2974919043" sldId="1424"/>
        </pc:sldMkLst>
      </pc:sldChg>
      <pc:sldChg chg="add modNotesTx">
        <pc:chgData name="张 智" userId="36bdf691fd3510be" providerId="LiveId" clId="{5402EDA1-D713-4394-87DC-35CDF0141A82}" dt="2023-08-17T08:31:45.299" v="10281"/>
        <pc:sldMkLst>
          <pc:docMk/>
          <pc:sldMk cId="3827594684" sldId="1424"/>
        </pc:sldMkLst>
      </pc:sldChg>
      <pc:sldChg chg="addSp delSp modSp add mod modNotesTx">
        <pc:chgData name="张 智" userId="36bdf691fd3510be" providerId="LiveId" clId="{5402EDA1-D713-4394-87DC-35CDF0141A82}" dt="2023-08-17T07:05:33.105" v="8588" actId="478"/>
        <pc:sldMkLst>
          <pc:docMk/>
          <pc:sldMk cId="3157606205" sldId="1425"/>
        </pc:sldMkLst>
        <pc:spChg chg="mod">
          <ac:chgData name="张 智" userId="36bdf691fd3510be" providerId="LiveId" clId="{5402EDA1-D713-4394-87DC-35CDF0141A82}" dt="2023-08-17T06:57:20.594" v="8426" actId="108"/>
          <ac:spMkLst>
            <pc:docMk/>
            <pc:sldMk cId="3157606205" sldId="1425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7:01:31.694" v="8585" actId="20577"/>
          <ac:spMkLst>
            <pc:docMk/>
            <pc:sldMk cId="3157606205" sldId="142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6:58:31.147" v="8430" actId="478"/>
          <ac:spMkLst>
            <pc:docMk/>
            <pc:sldMk cId="3157606205" sldId="1425"/>
            <ac:spMk id="5" creationId="{84A100E1-F592-4E63-986C-8832B2756FCD}"/>
          </ac:spMkLst>
        </pc:spChg>
        <pc:picChg chg="add del mod">
          <ac:chgData name="张 智" userId="36bdf691fd3510be" providerId="LiveId" clId="{5402EDA1-D713-4394-87DC-35CDF0141A82}" dt="2023-08-17T07:05:33.105" v="8588" actId="478"/>
          <ac:picMkLst>
            <pc:docMk/>
            <pc:sldMk cId="3157606205" sldId="1425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8:38:21.236" v="10526" actId="1076"/>
        <pc:sldMkLst>
          <pc:docMk/>
          <pc:sldMk cId="2189245151" sldId="1426"/>
        </pc:sldMkLst>
        <pc:spChg chg="mod">
          <ac:chgData name="张 智" userId="36bdf691fd3510be" providerId="LiveId" clId="{5402EDA1-D713-4394-87DC-35CDF0141A82}" dt="2023-08-17T07:05:46.730" v="8593" actId="14100"/>
          <ac:spMkLst>
            <pc:docMk/>
            <pc:sldMk cId="2189245151" sldId="1426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07:05:38.659" v="8590" actId="478"/>
          <ac:spMkLst>
            <pc:docMk/>
            <pc:sldMk cId="2189245151" sldId="1426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7:05:41.253" v="8591" actId="478"/>
          <ac:spMkLst>
            <pc:docMk/>
            <pc:sldMk cId="2189245151" sldId="1426"/>
            <ac:spMk id="5" creationId="{71449ABA-D199-4234-9B95-E5890C095C4A}"/>
          </ac:spMkLst>
        </pc:spChg>
        <pc:spChg chg="add mod">
          <ac:chgData name="张 智" userId="36bdf691fd3510be" providerId="LiveId" clId="{5402EDA1-D713-4394-87DC-35CDF0141A82}" dt="2023-08-17T08:38:21.236" v="10526" actId="1076"/>
          <ac:spMkLst>
            <pc:docMk/>
            <pc:sldMk cId="2189245151" sldId="1426"/>
            <ac:spMk id="8" creationId="{8370F18F-8E36-4F31-958B-42B9E76D29C9}"/>
          </ac:spMkLst>
        </pc:spChg>
        <pc:picChg chg="mod">
          <ac:chgData name="张 智" userId="36bdf691fd3510be" providerId="LiveId" clId="{5402EDA1-D713-4394-87DC-35CDF0141A82}" dt="2023-08-17T07:05:51.753" v="8596" actId="1076"/>
          <ac:picMkLst>
            <pc:docMk/>
            <pc:sldMk cId="2189245151" sldId="1426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8:27:52.812" v="10222" actId="20577"/>
        <pc:sldMkLst>
          <pc:docMk/>
          <pc:sldMk cId="1362306075" sldId="1427"/>
        </pc:sldMkLst>
        <pc:spChg chg="mod">
          <ac:chgData name="张 智" userId="36bdf691fd3510be" providerId="LiveId" clId="{5402EDA1-D713-4394-87DC-35CDF0141A82}" dt="2023-08-17T08:27:52.812" v="10222" actId="20577"/>
          <ac:spMkLst>
            <pc:docMk/>
            <pc:sldMk cId="1362306075" sldId="1427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7T07:09:13.441" v="8637" actId="1076"/>
          <ac:spMkLst>
            <pc:docMk/>
            <pc:sldMk cId="1362306075" sldId="1427"/>
            <ac:spMk id="4" creationId="{C1D474CA-CA3C-46A9-BF3A-026768BDE282}"/>
          </ac:spMkLst>
        </pc:spChg>
        <pc:picChg chg="del">
          <ac:chgData name="张 智" userId="36bdf691fd3510be" providerId="LiveId" clId="{5402EDA1-D713-4394-87DC-35CDF0141A82}" dt="2023-08-17T07:07:50.560" v="8627" actId="478"/>
          <ac:picMkLst>
            <pc:docMk/>
            <pc:sldMk cId="1362306075" sldId="1427"/>
            <ac:picMk id="7" creationId="{C34A8BE9-272A-4B5B-A4CC-29F452923C51}"/>
          </ac:picMkLst>
        </pc:picChg>
      </pc:sldChg>
      <pc:sldChg chg="addSp modSp add mod modNotesTx">
        <pc:chgData name="张 智" userId="36bdf691fd3510be" providerId="LiveId" clId="{5402EDA1-D713-4394-87DC-35CDF0141A82}" dt="2023-08-17T08:26:38.356" v="10194" actId="14100"/>
        <pc:sldMkLst>
          <pc:docMk/>
          <pc:sldMk cId="972710811" sldId="1428"/>
        </pc:sldMkLst>
        <pc:spChg chg="mod">
          <ac:chgData name="张 智" userId="36bdf691fd3510be" providerId="LiveId" clId="{5402EDA1-D713-4394-87DC-35CDF0141A82}" dt="2023-08-17T08:26:38.356" v="10194" actId="14100"/>
          <ac:spMkLst>
            <pc:docMk/>
            <pc:sldMk cId="972710811" sldId="142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7:38:45.798" v="8786" actId="1076"/>
          <ac:spMkLst>
            <pc:docMk/>
            <pc:sldMk cId="972710811" sldId="1428"/>
            <ac:spMk id="4" creationId="{C1D474CA-CA3C-46A9-BF3A-026768BDE282}"/>
          </ac:spMkLst>
        </pc:spChg>
        <pc:spChg chg="add mod">
          <ac:chgData name="张 智" userId="36bdf691fd3510be" providerId="LiveId" clId="{5402EDA1-D713-4394-87DC-35CDF0141A82}" dt="2023-08-17T07:41:50.230" v="8822" actId="5793"/>
          <ac:spMkLst>
            <pc:docMk/>
            <pc:sldMk cId="972710811" sldId="1428"/>
            <ac:spMk id="5" creationId="{C39EAAC1-8964-4BCF-B32A-9A89EE64634B}"/>
          </ac:spMkLst>
        </pc:spChg>
      </pc:sldChg>
      <pc:sldChg chg="addSp delSp modSp add del mod modNotesTx">
        <pc:chgData name="张 智" userId="36bdf691fd3510be" providerId="LiveId" clId="{5402EDA1-D713-4394-87DC-35CDF0141A82}" dt="2023-08-17T08:27:41.920" v="10220" actId="2696"/>
        <pc:sldMkLst>
          <pc:docMk/>
          <pc:sldMk cId="3869225549" sldId="1429"/>
        </pc:sldMkLst>
        <pc:spChg chg="mod">
          <ac:chgData name="张 智" userId="36bdf691fd3510be" providerId="LiveId" clId="{5402EDA1-D713-4394-87DC-35CDF0141A82}" dt="2023-08-17T07:48:38.734" v="9274" actId="14100"/>
          <ac:spMkLst>
            <pc:docMk/>
            <pc:sldMk cId="3869225549" sldId="142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00:53.970" v="9418" actId="20577"/>
          <ac:spMkLst>
            <pc:docMk/>
            <pc:sldMk cId="3869225549" sldId="1429"/>
            <ac:spMk id="4" creationId="{C1D474CA-CA3C-46A9-BF3A-026768BDE282}"/>
          </ac:spMkLst>
        </pc:spChg>
        <pc:spChg chg="del">
          <ac:chgData name="张 智" userId="36bdf691fd3510be" providerId="LiveId" clId="{5402EDA1-D713-4394-87DC-35CDF0141A82}" dt="2023-08-17T07:48:41.557" v="9275" actId="478"/>
          <ac:spMkLst>
            <pc:docMk/>
            <pc:sldMk cId="3869225549" sldId="1429"/>
            <ac:spMk id="5" creationId="{C39EAAC1-8964-4BCF-B32A-9A89EE64634B}"/>
          </ac:spMkLst>
        </pc:spChg>
        <pc:spChg chg="add del mod">
          <ac:chgData name="张 智" userId="36bdf691fd3510be" providerId="LiveId" clId="{5402EDA1-D713-4394-87DC-35CDF0141A82}" dt="2023-08-17T07:48:45.525" v="9277" actId="478"/>
          <ac:spMkLst>
            <pc:docMk/>
            <pc:sldMk cId="3869225549" sldId="1429"/>
            <ac:spMk id="6" creationId="{E8DF8AC0-039F-4A88-A30F-041957A9E999}"/>
          </ac:spMkLst>
        </pc:spChg>
        <pc:spChg chg="add mod">
          <ac:chgData name="张 智" userId="36bdf691fd3510be" providerId="LiveId" clId="{5402EDA1-D713-4394-87DC-35CDF0141A82}" dt="2023-08-17T08:09:40.441" v="9730" actId="20577"/>
          <ac:spMkLst>
            <pc:docMk/>
            <pc:sldMk cId="3869225549" sldId="1429"/>
            <ac:spMk id="7" creationId="{EF3FEF0F-767E-4B51-A22C-E0D6FFA0DBC1}"/>
          </ac:spMkLst>
        </pc:spChg>
        <pc:spChg chg="add mod">
          <ac:chgData name="张 智" userId="36bdf691fd3510be" providerId="LiveId" clId="{5402EDA1-D713-4394-87DC-35CDF0141A82}" dt="2023-08-17T08:01:23.349" v="9426" actId="1076"/>
          <ac:spMkLst>
            <pc:docMk/>
            <pc:sldMk cId="3869225549" sldId="1429"/>
            <ac:spMk id="9" creationId="{1DB9188D-51FE-4B8F-9169-C570BD8E319C}"/>
          </ac:spMkLst>
        </pc:spChg>
      </pc:sldChg>
      <pc:sldChg chg="modSp add del mod modNotesTx">
        <pc:chgData name="张 智" userId="36bdf691fd3510be" providerId="LiveId" clId="{5402EDA1-D713-4394-87DC-35CDF0141A82}" dt="2023-08-17T08:09:55.993" v="9731" actId="2696"/>
        <pc:sldMkLst>
          <pc:docMk/>
          <pc:sldMk cId="878933657" sldId="1430"/>
        </pc:sldMkLst>
        <pc:spChg chg="mod">
          <ac:chgData name="张 智" userId="36bdf691fd3510be" providerId="LiveId" clId="{5402EDA1-D713-4394-87DC-35CDF0141A82}" dt="2023-08-17T07:57:18.607" v="9383" actId="1076"/>
          <ac:spMkLst>
            <pc:docMk/>
            <pc:sldMk cId="878933657" sldId="1430"/>
            <ac:spMk id="4" creationId="{C1D474CA-CA3C-46A9-BF3A-026768BDE282}"/>
          </ac:spMkLst>
        </pc:spChg>
        <pc:spChg chg="mod">
          <ac:chgData name="张 智" userId="36bdf691fd3510be" providerId="LiveId" clId="{5402EDA1-D713-4394-87DC-35CDF0141A82}" dt="2023-08-17T08:00:25.877" v="9399" actId="21"/>
          <ac:spMkLst>
            <pc:docMk/>
            <pc:sldMk cId="878933657" sldId="1430"/>
            <ac:spMk id="7" creationId="{EF3FEF0F-767E-4B51-A22C-E0D6FFA0DBC1}"/>
          </ac:spMkLst>
        </pc:spChg>
      </pc:sldChg>
      <pc:sldChg chg="modSp add mod">
        <pc:chgData name="张 智" userId="36bdf691fd3510be" providerId="LiveId" clId="{5402EDA1-D713-4394-87DC-35CDF0141A82}" dt="2023-08-17T08:26:19.972" v="10185" actId="14100"/>
        <pc:sldMkLst>
          <pc:docMk/>
          <pc:sldMk cId="4271675142" sldId="1430"/>
        </pc:sldMkLst>
        <pc:spChg chg="mod">
          <ac:chgData name="张 智" userId="36bdf691fd3510be" providerId="LiveId" clId="{5402EDA1-D713-4394-87DC-35CDF0141A82}" dt="2023-08-17T08:26:19.972" v="10185" actId="14100"/>
          <ac:spMkLst>
            <pc:docMk/>
            <pc:sldMk cId="4271675142" sldId="1430"/>
            <ac:spMk id="2" creationId="{00000000-0000-0000-0000-000000000000}"/>
          </ac:spMkLst>
        </pc:spChg>
      </pc:sldChg>
      <pc:sldChg chg="addSp delSp modSp add mod modNotesTx">
        <pc:chgData name="张 智" userId="36bdf691fd3510be" providerId="LiveId" clId="{5402EDA1-D713-4394-87DC-35CDF0141A82}" dt="2023-08-17T08:40:24.025" v="10567" actId="20577"/>
        <pc:sldMkLst>
          <pc:docMk/>
          <pc:sldMk cId="489735103" sldId="1431"/>
        </pc:sldMkLst>
        <pc:spChg chg="mod">
          <ac:chgData name="张 智" userId="36bdf691fd3510be" providerId="LiveId" clId="{5402EDA1-D713-4394-87DC-35CDF0141A82}" dt="2023-08-17T08:11:47.764" v="9740" actId="2711"/>
          <ac:spMkLst>
            <pc:docMk/>
            <pc:sldMk cId="489735103" sldId="1431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8:26:58.109" v="10198"/>
          <ac:spMkLst>
            <pc:docMk/>
            <pc:sldMk cId="489735103" sldId="1431"/>
            <ac:spMk id="6" creationId="{60010637-5981-412E-9DC2-1D7261F92445}"/>
          </ac:spMkLst>
        </pc:spChg>
        <pc:spChg chg="add mod">
          <ac:chgData name="张 智" userId="36bdf691fd3510be" providerId="LiveId" clId="{5402EDA1-D713-4394-87DC-35CDF0141A82}" dt="2023-08-17T08:38:04.820" v="10520" actId="1076"/>
          <ac:spMkLst>
            <pc:docMk/>
            <pc:sldMk cId="489735103" sldId="1431"/>
            <ac:spMk id="8" creationId="{0E5C67C5-9D59-4FBC-B6FB-76A70D4AC5AE}"/>
          </ac:spMkLst>
        </pc:spChg>
        <pc:picChg chg="add mod">
          <ac:chgData name="张 智" userId="36bdf691fd3510be" providerId="LiveId" clId="{5402EDA1-D713-4394-87DC-35CDF0141A82}" dt="2023-08-17T08:19:25.981" v="9901" actId="1076"/>
          <ac:picMkLst>
            <pc:docMk/>
            <pc:sldMk cId="489735103" sldId="1431"/>
            <ac:picMk id="4" creationId="{7FDB31DA-FB26-44E9-8CC2-C65ECF55C360}"/>
          </ac:picMkLst>
        </pc:picChg>
        <pc:picChg chg="del">
          <ac:chgData name="张 智" userId="36bdf691fd3510be" providerId="LiveId" clId="{5402EDA1-D713-4394-87DC-35CDF0141A82}" dt="2023-08-17T08:11:49.391" v="9741" actId="478"/>
          <ac:picMkLst>
            <pc:docMk/>
            <pc:sldMk cId="489735103" sldId="1431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8:27:22.172" v="10219" actId="1076"/>
        <pc:sldMkLst>
          <pc:docMk/>
          <pc:sldMk cId="899998789" sldId="1432"/>
        </pc:sldMkLst>
        <pc:spChg chg="mod">
          <ac:chgData name="张 智" userId="36bdf691fd3510be" providerId="LiveId" clId="{5402EDA1-D713-4394-87DC-35CDF0141A82}" dt="2023-08-17T08:23:07.495" v="9982" actId="20577"/>
          <ac:spMkLst>
            <pc:docMk/>
            <pc:sldMk cId="899998789" sldId="1432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8:22:50.869" v="9977" actId="1076"/>
          <ac:spMkLst>
            <pc:docMk/>
            <pc:sldMk cId="899998789" sldId="1432"/>
            <ac:spMk id="4" creationId="{C1D474CA-CA3C-46A9-BF3A-026768BDE282}"/>
          </ac:spMkLst>
        </pc:spChg>
        <pc:spChg chg="add del mod">
          <ac:chgData name="张 智" userId="36bdf691fd3510be" providerId="LiveId" clId="{5402EDA1-D713-4394-87DC-35CDF0141A82}" dt="2023-08-17T08:25:25.656" v="10172" actId="478"/>
          <ac:spMkLst>
            <pc:docMk/>
            <pc:sldMk cId="899998789" sldId="1432"/>
            <ac:spMk id="5" creationId="{E55B29E4-0E47-4A82-9551-DD21187A41DF}"/>
          </ac:spMkLst>
        </pc:spChg>
        <pc:spChg chg="add del mod">
          <ac:chgData name="张 智" userId="36bdf691fd3510be" providerId="LiveId" clId="{5402EDA1-D713-4394-87DC-35CDF0141A82}" dt="2023-08-17T08:27:11.800" v="10215" actId="478"/>
          <ac:spMkLst>
            <pc:docMk/>
            <pc:sldMk cId="899998789" sldId="1432"/>
            <ac:spMk id="6" creationId="{02FFA7A0-5D77-4E62-A2B3-E04A225271EE}"/>
          </ac:spMkLst>
        </pc:spChg>
        <pc:spChg chg="add mod">
          <ac:chgData name="张 智" userId="36bdf691fd3510be" providerId="LiveId" clId="{5402EDA1-D713-4394-87DC-35CDF0141A82}" dt="2023-08-17T08:27:22.172" v="10219" actId="1076"/>
          <ac:spMkLst>
            <pc:docMk/>
            <pc:sldMk cId="899998789" sldId="1432"/>
            <ac:spMk id="7" creationId="{E8203634-7D43-4777-B859-1809F9E6236B}"/>
          </ac:spMkLst>
        </pc:spChg>
      </pc:sldChg>
      <pc:sldChg chg="addSp delSp modSp add mod modNotesTx">
        <pc:chgData name="张 智" userId="36bdf691fd3510be" providerId="LiveId" clId="{5402EDA1-D713-4394-87DC-35CDF0141A82}" dt="2023-08-17T08:52:17.193" v="10835" actId="20577"/>
        <pc:sldMkLst>
          <pc:docMk/>
          <pc:sldMk cId="3707740235" sldId="1433"/>
        </pc:sldMkLst>
        <pc:spChg chg="mod">
          <ac:chgData name="张 智" userId="36bdf691fd3510be" providerId="LiveId" clId="{5402EDA1-D713-4394-87DC-35CDF0141A82}" dt="2023-08-17T08:48:31.795" v="10697" actId="1076"/>
          <ac:spMkLst>
            <pc:docMk/>
            <pc:sldMk cId="3707740235" sldId="1433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7T08:37:56.756" v="10517" actId="1076"/>
          <ac:spMkLst>
            <pc:docMk/>
            <pc:sldMk cId="3707740235" sldId="1433"/>
            <ac:spMk id="8" creationId="{C06EE92E-C6F7-4A86-88F1-FB6D27AE7FC5}"/>
          </ac:spMkLst>
        </pc:spChg>
        <pc:spChg chg="add mod">
          <ac:chgData name="张 智" userId="36bdf691fd3510be" providerId="LiveId" clId="{5402EDA1-D713-4394-87DC-35CDF0141A82}" dt="2023-08-17T08:50:14.380" v="10702" actId="20577"/>
          <ac:spMkLst>
            <pc:docMk/>
            <pc:sldMk cId="3707740235" sldId="1433"/>
            <ac:spMk id="9" creationId="{CA8F0938-8D7C-47D8-88F7-37F353560B5C}"/>
          </ac:spMkLst>
        </pc:spChg>
        <pc:picChg chg="add mod">
          <ac:chgData name="张 智" userId="36bdf691fd3510be" providerId="LiveId" clId="{5402EDA1-D713-4394-87DC-35CDF0141A82}" dt="2023-08-17T08:48:38.026" v="10699" actId="1076"/>
          <ac:picMkLst>
            <pc:docMk/>
            <pc:sldMk cId="3707740235" sldId="1433"/>
            <ac:picMk id="4" creationId="{AF057CCD-5BA7-4D07-8118-5291FB062AF9}"/>
          </ac:picMkLst>
        </pc:picChg>
        <pc:picChg chg="del">
          <ac:chgData name="张 智" userId="36bdf691fd3510be" providerId="LiveId" clId="{5402EDA1-D713-4394-87DC-35CDF0141A82}" dt="2023-08-17T08:36:20.369" v="10491" actId="478"/>
          <ac:picMkLst>
            <pc:docMk/>
            <pc:sldMk cId="3707740235" sldId="1433"/>
            <ac:picMk id="7" creationId="{C34A8BE9-272A-4B5B-A4CC-29F452923C51}"/>
          </ac:picMkLst>
        </pc:picChg>
      </pc:sldChg>
      <pc:sldChg chg="addSp delSp modSp add mod modNotesTx">
        <pc:chgData name="张 智" userId="36bdf691fd3510be" providerId="LiveId" clId="{5402EDA1-D713-4394-87DC-35CDF0141A82}" dt="2023-08-17T09:14:22.358" v="11592" actId="20577"/>
        <pc:sldMkLst>
          <pc:docMk/>
          <pc:sldMk cId="2696519365" sldId="1434"/>
        </pc:sldMkLst>
        <pc:spChg chg="del mod">
          <ac:chgData name="张 智" userId="36bdf691fd3510be" providerId="LiveId" clId="{5402EDA1-D713-4394-87DC-35CDF0141A82}" dt="2023-08-17T09:11:26.247" v="11389" actId="478"/>
          <ac:spMkLst>
            <pc:docMk/>
            <pc:sldMk cId="2696519365" sldId="1434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7T09:12:19.505" v="11444" actId="1076"/>
          <ac:spMkLst>
            <pc:docMk/>
            <pc:sldMk cId="2696519365" sldId="1434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09:11:28.308" v="11390" actId="478"/>
          <ac:spMkLst>
            <pc:docMk/>
            <pc:sldMk cId="2696519365" sldId="1434"/>
            <ac:spMk id="6" creationId="{13C3C3C8-F5DD-443E-809D-408675212510}"/>
          </ac:spMkLst>
        </pc:spChg>
        <pc:spChg chg="add mod">
          <ac:chgData name="张 智" userId="36bdf691fd3510be" providerId="LiveId" clId="{5402EDA1-D713-4394-87DC-35CDF0141A82}" dt="2023-08-17T09:14:22.358" v="11592" actId="20577"/>
          <ac:spMkLst>
            <pc:docMk/>
            <pc:sldMk cId="2696519365" sldId="1434"/>
            <ac:spMk id="7" creationId="{5229E88B-5E99-4BE8-A4B1-8D626B9B8A4F}"/>
          </ac:spMkLst>
        </pc:spChg>
        <pc:picChg chg="add del mod">
          <ac:chgData name="张 智" userId="36bdf691fd3510be" providerId="LiveId" clId="{5402EDA1-D713-4394-87DC-35CDF0141A82}" dt="2023-08-17T09:11:18.895" v="11388" actId="478"/>
          <ac:picMkLst>
            <pc:docMk/>
            <pc:sldMk cId="2696519365" sldId="1434"/>
            <ac:picMk id="4" creationId="{C15A2540-4A73-47F6-88E7-765CB6CFCF70}"/>
          </ac:picMkLst>
        </pc:picChg>
      </pc:sldChg>
      <pc:sldChg chg="addSp delSp modSp add del mod modNotesTx">
        <pc:chgData name="张 智" userId="36bdf691fd3510be" providerId="LiveId" clId="{5402EDA1-D713-4394-87DC-35CDF0141A82}" dt="2023-08-18T01:57:01.817" v="14929" actId="2696"/>
        <pc:sldMkLst>
          <pc:docMk/>
          <pc:sldMk cId="1916716730" sldId="1435"/>
        </pc:sldMkLst>
        <pc:spChg chg="mod">
          <ac:chgData name="张 智" userId="36bdf691fd3510be" providerId="LiveId" clId="{5402EDA1-D713-4394-87DC-35CDF0141A82}" dt="2023-08-17T09:06:56.310" v="11361" actId="20577"/>
          <ac:spMkLst>
            <pc:docMk/>
            <pc:sldMk cId="1916716730" sldId="1435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01:21:09.739" v="13959" actId="2711"/>
          <ac:spMkLst>
            <pc:docMk/>
            <pc:sldMk cId="1916716730" sldId="1435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01:48:07.891" v="14924" actId="478"/>
          <ac:spMkLst>
            <pc:docMk/>
            <pc:sldMk cId="1916716730" sldId="1435"/>
            <ac:spMk id="4" creationId="{EFC8F10E-23DA-49EE-83EC-7D11BCB4EFA8}"/>
          </ac:spMkLst>
        </pc:spChg>
        <pc:spChg chg="add del mod">
          <ac:chgData name="张 智" userId="36bdf691fd3510be" providerId="LiveId" clId="{5402EDA1-D713-4394-87DC-35CDF0141A82}" dt="2023-08-18T01:48:06.618" v="14923" actId="478"/>
          <ac:spMkLst>
            <pc:docMk/>
            <pc:sldMk cId="1916716730" sldId="1435"/>
            <ac:spMk id="5" creationId="{ABBBD4F2-FEA6-4BD2-8115-208CD2D3A2D5}"/>
          </ac:spMkLst>
        </pc:spChg>
        <pc:picChg chg="del">
          <ac:chgData name="张 智" userId="36bdf691fd3510be" providerId="LiveId" clId="{5402EDA1-D713-4394-87DC-35CDF0141A82}" dt="2023-08-17T09:08:31.925" v="11364" actId="478"/>
          <ac:picMkLst>
            <pc:docMk/>
            <pc:sldMk cId="1916716730" sldId="1435"/>
            <ac:picMk id="4" creationId="{C15A2540-4A73-47F6-88E7-765CB6CFCF70}"/>
          </ac:picMkLst>
        </pc:picChg>
        <pc:picChg chg="add mod">
          <ac:chgData name="张 智" userId="36bdf691fd3510be" providerId="LiveId" clId="{5402EDA1-D713-4394-87DC-35CDF0141A82}" dt="2023-08-18T01:48:29.175" v="14928" actId="1076"/>
          <ac:picMkLst>
            <pc:docMk/>
            <pc:sldMk cId="1916716730" sldId="1435"/>
            <ac:picMk id="7" creationId="{6AD6AF75-6462-41E6-978C-99D23F830028}"/>
          </ac:picMkLst>
        </pc:picChg>
      </pc:sldChg>
      <pc:sldChg chg="add">
        <pc:chgData name="张 智" userId="36bdf691fd3510be" providerId="LiveId" clId="{5402EDA1-D713-4394-87DC-35CDF0141A82}" dt="2023-08-17T09:10:26.956" v="11382"/>
        <pc:sldMkLst>
          <pc:docMk/>
          <pc:sldMk cId="3391783939" sldId="1436"/>
        </pc:sldMkLst>
      </pc:sldChg>
      <pc:sldChg chg="modSp add mod">
        <pc:chgData name="张 智" userId="36bdf691fd3510be" providerId="LiveId" clId="{5402EDA1-D713-4394-87DC-35CDF0141A82}" dt="2023-08-17T09:17:22.434" v="11803"/>
        <pc:sldMkLst>
          <pc:docMk/>
          <pc:sldMk cId="3692066391" sldId="1437"/>
        </pc:sldMkLst>
        <pc:spChg chg="mod">
          <ac:chgData name="张 智" userId="36bdf691fd3510be" providerId="LiveId" clId="{5402EDA1-D713-4394-87DC-35CDF0141A82}" dt="2023-08-17T09:17:22.434" v="11803"/>
          <ac:spMkLst>
            <pc:docMk/>
            <pc:sldMk cId="3692066391" sldId="1437"/>
            <ac:spMk id="7" creationId="{5229E88B-5E99-4BE8-A4B1-8D626B9B8A4F}"/>
          </ac:spMkLst>
        </pc:spChg>
      </pc:sldChg>
      <pc:sldChg chg="add">
        <pc:chgData name="张 智" userId="36bdf691fd3510be" providerId="LiveId" clId="{5402EDA1-D713-4394-87DC-35CDF0141A82}" dt="2023-08-17T13:33:42.926" v="11894"/>
        <pc:sldMkLst>
          <pc:docMk/>
          <pc:sldMk cId="3987427386" sldId="1438"/>
        </pc:sldMkLst>
      </pc:sldChg>
      <pc:sldChg chg="addSp delSp modSp add mod modNotesTx">
        <pc:chgData name="张 智" userId="36bdf691fd3510be" providerId="LiveId" clId="{5402EDA1-D713-4394-87DC-35CDF0141A82}" dt="2023-08-17T14:13:42.691" v="12836" actId="1076"/>
        <pc:sldMkLst>
          <pc:docMk/>
          <pc:sldMk cId="1261749786" sldId="1439"/>
        </pc:sldMkLst>
        <pc:spChg chg="mod">
          <ac:chgData name="张 智" userId="36bdf691fd3510be" providerId="LiveId" clId="{5402EDA1-D713-4394-87DC-35CDF0141A82}" dt="2023-08-17T14:13:41.043" v="12835" actId="1076"/>
          <ac:spMkLst>
            <pc:docMk/>
            <pc:sldMk cId="1261749786" sldId="1439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7T13:44:45.004" v="11940" actId="478"/>
          <ac:spMkLst>
            <pc:docMk/>
            <pc:sldMk cId="1261749786" sldId="1439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3:44:53.310" v="11943" actId="478"/>
          <ac:spMkLst>
            <pc:docMk/>
            <pc:sldMk cId="1261749786" sldId="1439"/>
            <ac:spMk id="6" creationId="{DC20F79E-153C-4A45-93B6-B08E2356CD4E}"/>
          </ac:spMkLst>
        </pc:spChg>
        <pc:spChg chg="add del mod">
          <ac:chgData name="张 智" userId="36bdf691fd3510be" providerId="LiveId" clId="{5402EDA1-D713-4394-87DC-35CDF0141A82}" dt="2023-08-17T13:44:47.864" v="11941" actId="478"/>
          <ac:spMkLst>
            <pc:docMk/>
            <pc:sldMk cId="1261749786" sldId="1439"/>
            <ac:spMk id="7" creationId="{E4F4EF98-C131-4AF3-8628-F773DA039A5C}"/>
          </ac:spMkLst>
        </pc:spChg>
        <pc:spChg chg="add del mod">
          <ac:chgData name="张 智" userId="36bdf691fd3510be" providerId="LiveId" clId="{5402EDA1-D713-4394-87DC-35CDF0141A82}" dt="2023-08-17T13:53:45.522" v="12141" actId="478"/>
          <ac:spMkLst>
            <pc:docMk/>
            <pc:sldMk cId="1261749786" sldId="1439"/>
            <ac:spMk id="11" creationId="{8B17099E-8587-4577-9E2F-BF2CC460636C}"/>
          </ac:spMkLst>
        </pc:spChg>
        <pc:spChg chg="add mod">
          <ac:chgData name="张 智" userId="36bdf691fd3510be" providerId="LiveId" clId="{5402EDA1-D713-4394-87DC-35CDF0141A82}" dt="2023-08-17T14:13:39.124" v="12834" actId="1076"/>
          <ac:spMkLst>
            <pc:docMk/>
            <pc:sldMk cId="1261749786" sldId="1439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17T13:59:17.085" v="12263" actId="1076"/>
          <ac:spMkLst>
            <pc:docMk/>
            <pc:sldMk cId="1261749786" sldId="1439"/>
            <ac:spMk id="14" creationId="{699331A3-5BA1-4E29-B8C5-D1CACA17071A}"/>
          </ac:spMkLst>
        </pc:spChg>
        <pc:picChg chg="del">
          <ac:chgData name="张 智" userId="36bdf691fd3510be" providerId="LiveId" clId="{5402EDA1-D713-4394-87DC-35CDF0141A82}" dt="2023-08-17T13:44:49.317" v="11942" actId="478"/>
          <ac:picMkLst>
            <pc:docMk/>
            <pc:sldMk cId="1261749786" sldId="1439"/>
            <ac:picMk id="5" creationId="{A78F1C2A-D8FA-49CD-9769-6123FCD33591}"/>
          </ac:picMkLst>
        </pc:picChg>
        <pc:picChg chg="add mod">
          <ac:chgData name="张 智" userId="36bdf691fd3510be" providerId="LiveId" clId="{5402EDA1-D713-4394-87DC-35CDF0141A82}" dt="2023-08-17T14:13:42.691" v="12836" actId="1076"/>
          <ac:picMkLst>
            <pc:docMk/>
            <pc:sldMk cId="1261749786" sldId="1439"/>
            <ac:picMk id="9" creationId="{EABEBC99-FE12-4C08-8F66-681C8CA0FDFC}"/>
          </ac:picMkLst>
        </pc:picChg>
      </pc:sldChg>
      <pc:sldChg chg="addSp delSp modSp add mod modNotesTx">
        <pc:chgData name="张 智" userId="36bdf691fd3510be" providerId="LiveId" clId="{5402EDA1-D713-4394-87DC-35CDF0141A82}" dt="2023-08-17T15:06:44.073" v="13320" actId="20577"/>
        <pc:sldMkLst>
          <pc:docMk/>
          <pc:sldMk cId="293075615" sldId="1440"/>
        </pc:sldMkLst>
        <pc:spChg chg="mod">
          <ac:chgData name="张 智" userId="36bdf691fd3510be" providerId="LiveId" clId="{5402EDA1-D713-4394-87DC-35CDF0141A82}" dt="2023-08-17T14:45:52.313" v="13081" actId="14100"/>
          <ac:spMkLst>
            <pc:docMk/>
            <pc:sldMk cId="293075615" sldId="1440"/>
            <ac:spMk id="2" creationId="{00000000-0000-0000-0000-000000000000}"/>
          </ac:spMkLst>
        </pc:spChg>
        <pc:spChg chg="add del mod">
          <ac:chgData name="张 智" userId="36bdf691fd3510be" providerId="LiveId" clId="{5402EDA1-D713-4394-87DC-35CDF0141A82}" dt="2023-08-17T14:03:52.046" v="12363" actId="478"/>
          <ac:spMkLst>
            <pc:docMk/>
            <pc:sldMk cId="293075615" sldId="1440"/>
            <ac:spMk id="6" creationId="{A2CF9243-3842-41AE-9594-D612211FC651}"/>
          </ac:spMkLst>
        </pc:spChg>
        <pc:spChg chg="add mod">
          <ac:chgData name="张 智" userId="36bdf691fd3510be" providerId="LiveId" clId="{5402EDA1-D713-4394-87DC-35CDF0141A82}" dt="2023-08-17T13:59:19.772" v="12264"/>
          <ac:spMkLst>
            <pc:docMk/>
            <pc:sldMk cId="293075615" sldId="1440"/>
            <ac:spMk id="7" creationId="{BDDEDF76-91A9-4002-BB14-1DD5D585A824}"/>
          </ac:spMkLst>
        </pc:spChg>
        <pc:spChg chg="add del mod">
          <ac:chgData name="张 智" userId="36bdf691fd3510be" providerId="LiveId" clId="{5402EDA1-D713-4394-87DC-35CDF0141A82}" dt="2023-08-17T14:10:04.934" v="12710" actId="478"/>
          <ac:spMkLst>
            <pc:docMk/>
            <pc:sldMk cId="293075615" sldId="1440"/>
            <ac:spMk id="10" creationId="{7E1CC294-ACD5-4CE3-B07E-728F5DA27BC5}"/>
          </ac:spMkLst>
        </pc:spChg>
        <pc:spChg chg="add del">
          <ac:chgData name="张 智" userId="36bdf691fd3510be" providerId="LiveId" clId="{5402EDA1-D713-4394-87DC-35CDF0141A82}" dt="2023-08-17T14:10:03.478" v="12709" actId="478"/>
          <ac:spMkLst>
            <pc:docMk/>
            <pc:sldMk cId="293075615" sldId="1440"/>
            <ac:spMk id="12" creationId="{3F5C5F31-35F1-40AB-9E91-31974E0A64D5}"/>
          </ac:spMkLst>
        </pc:spChg>
        <pc:spChg chg="add mod">
          <ac:chgData name="张 智" userId="36bdf691fd3510be" providerId="LiveId" clId="{5402EDA1-D713-4394-87DC-35CDF0141A82}" dt="2023-08-17T15:06:44.073" v="13320" actId="20577"/>
          <ac:spMkLst>
            <pc:docMk/>
            <pc:sldMk cId="293075615" sldId="1440"/>
            <ac:spMk id="16" creationId="{0A9F4577-A724-4CAA-BA0E-23E02879F188}"/>
          </ac:spMkLst>
        </pc:spChg>
        <pc:picChg chg="add del mod">
          <ac:chgData name="张 智" userId="36bdf691fd3510be" providerId="LiveId" clId="{5402EDA1-D713-4394-87DC-35CDF0141A82}" dt="2023-08-17T14:45:41.065" v="13076" actId="478"/>
          <ac:picMkLst>
            <pc:docMk/>
            <pc:sldMk cId="293075615" sldId="1440"/>
            <ac:picMk id="4" creationId="{F4E5145D-7975-43CD-A7ED-E09C6174379E}"/>
          </ac:picMkLst>
        </pc:picChg>
        <pc:picChg chg="del">
          <ac:chgData name="张 智" userId="36bdf691fd3510be" providerId="LiveId" clId="{5402EDA1-D713-4394-87DC-35CDF0141A82}" dt="2023-08-17T13:58:24.849" v="12247" actId="478"/>
          <ac:picMkLst>
            <pc:docMk/>
            <pc:sldMk cId="293075615" sldId="1440"/>
            <ac:picMk id="9" creationId="{EABEBC99-FE12-4C08-8F66-681C8CA0FDFC}"/>
          </ac:picMkLst>
        </pc:picChg>
        <pc:picChg chg="add mod">
          <ac:chgData name="张 智" userId="36bdf691fd3510be" providerId="LiveId" clId="{5402EDA1-D713-4394-87DC-35CDF0141A82}" dt="2023-08-17T14:46:48.586" v="13097" actId="1076"/>
          <ac:picMkLst>
            <pc:docMk/>
            <pc:sldMk cId="293075615" sldId="1440"/>
            <ac:picMk id="13" creationId="{C59E34A0-89F2-4C55-B6B8-6E0C7523FF16}"/>
          </ac:picMkLst>
        </pc:picChg>
        <pc:picChg chg="add mod">
          <ac:chgData name="张 智" userId="36bdf691fd3510be" providerId="LiveId" clId="{5402EDA1-D713-4394-87DC-35CDF0141A82}" dt="2023-08-17T15:02:17.409" v="13176" actId="1076"/>
          <ac:picMkLst>
            <pc:docMk/>
            <pc:sldMk cId="293075615" sldId="1440"/>
            <ac:picMk id="15" creationId="{B172BFBD-9D52-414C-B2E8-391A66E94598}"/>
          </ac:picMkLst>
        </pc:picChg>
      </pc:sldChg>
      <pc:sldChg chg="delSp modSp add del mod">
        <pc:chgData name="张 智" userId="36bdf691fd3510be" providerId="LiveId" clId="{5402EDA1-D713-4394-87DC-35CDF0141A82}" dt="2023-08-17T15:24:03.986" v="13744" actId="2696"/>
        <pc:sldMkLst>
          <pc:docMk/>
          <pc:sldMk cId="1695056990" sldId="1441"/>
        </pc:sldMkLst>
        <pc:spChg chg="mod">
          <ac:chgData name="张 智" userId="36bdf691fd3510be" providerId="LiveId" clId="{5402EDA1-D713-4394-87DC-35CDF0141A82}" dt="2023-08-17T15:23:53.465" v="13739" actId="21"/>
          <ac:spMkLst>
            <pc:docMk/>
            <pc:sldMk cId="1695056990" sldId="1441"/>
            <ac:spMk id="3" creationId="{00000000-0000-0000-0000-000000000000}"/>
          </ac:spMkLst>
        </pc:spChg>
        <pc:spChg chg="del">
          <ac:chgData name="张 智" userId="36bdf691fd3510be" providerId="LiveId" clId="{5402EDA1-D713-4394-87DC-35CDF0141A82}" dt="2023-08-17T15:17:00.488" v="13518" actId="478"/>
          <ac:spMkLst>
            <pc:docMk/>
            <pc:sldMk cId="1695056990" sldId="1441"/>
            <ac:spMk id="7" creationId="{31B766B6-1FF9-4645-9C86-89007D426304}"/>
          </ac:spMkLst>
        </pc:spChg>
        <pc:picChg chg="del">
          <ac:chgData name="张 智" userId="36bdf691fd3510be" providerId="LiveId" clId="{5402EDA1-D713-4394-87DC-35CDF0141A82}" dt="2023-08-17T15:16:49.684" v="13505" actId="478"/>
          <ac:picMkLst>
            <pc:docMk/>
            <pc:sldMk cId="1695056990" sldId="1441"/>
            <ac:picMk id="5" creationId="{02991398-964D-41DD-8C09-FC0560ED2FA8}"/>
          </ac:picMkLst>
        </pc:picChg>
      </pc:sldChg>
      <pc:sldChg chg="delSp modSp add mod">
        <pc:chgData name="张 智" userId="36bdf691fd3510be" providerId="LiveId" clId="{5402EDA1-D713-4394-87DC-35CDF0141A82}" dt="2023-08-17T15:37:39.039" v="13957" actId="20577"/>
        <pc:sldMkLst>
          <pc:docMk/>
          <pc:sldMk cId="2718276791" sldId="1442"/>
        </pc:sldMkLst>
        <pc:spChg chg="del">
          <ac:chgData name="张 智" userId="36bdf691fd3510be" providerId="LiveId" clId="{5402EDA1-D713-4394-87DC-35CDF0141A82}" dt="2023-08-17T15:25:17.715" v="13792" actId="478"/>
          <ac:spMkLst>
            <pc:docMk/>
            <pc:sldMk cId="2718276791" sldId="1442"/>
            <ac:spMk id="25" creationId="{0A17ACA4-81BB-4984-B50E-78966272C7EF}"/>
          </ac:spMkLst>
        </pc:spChg>
        <pc:spChg chg="mod">
          <ac:chgData name="张 智" userId="36bdf691fd3510be" providerId="LiveId" clId="{5402EDA1-D713-4394-87DC-35CDF0141A82}" dt="2023-08-17T15:37:39.039" v="13957" actId="20577"/>
          <ac:spMkLst>
            <pc:docMk/>
            <pc:sldMk cId="2718276791" sldId="1442"/>
            <ac:spMk id="28" creationId="{30E878E0-AE00-4237-A93A-AEB8811926F1}"/>
          </ac:spMkLst>
        </pc:spChg>
      </pc:sldChg>
      <pc:sldChg chg="addSp delSp modSp add mod">
        <pc:chgData name="张 智" userId="36bdf691fd3510be" providerId="LiveId" clId="{5402EDA1-D713-4394-87DC-35CDF0141A82}" dt="2023-08-18T01:36:19.409" v="14591" actId="1076"/>
        <pc:sldMkLst>
          <pc:docMk/>
          <pc:sldMk cId="2198507562" sldId="1443"/>
        </pc:sldMkLst>
        <pc:spChg chg="mod">
          <ac:chgData name="张 智" userId="36bdf691fd3510be" providerId="LiveId" clId="{5402EDA1-D713-4394-87DC-35CDF0141A82}" dt="2023-08-18T01:32:03.350" v="14336" actId="27636"/>
          <ac:spMkLst>
            <pc:docMk/>
            <pc:sldMk cId="2198507562" sldId="1443"/>
            <ac:spMk id="2" creationId="{00000000-0000-0000-0000-000000000000}"/>
          </ac:spMkLst>
        </pc:spChg>
        <pc:spChg chg="del mod">
          <ac:chgData name="张 智" userId="36bdf691fd3510be" providerId="LiveId" clId="{5402EDA1-D713-4394-87DC-35CDF0141A82}" dt="2023-08-18T01:29:34.752" v="14237" actId="478"/>
          <ac:spMkLst>
            <pc:docMk/>
            <pc:sldMk cId="2198507562" sldId="1443"/>
            <ac:spMk id="3" creationId="{00000000-0000-0000-0000-000000000000}"/>
          </ac:spMkLst>
        </pc:spChg>
        <pc:spChg chg="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4" creationId="{EFC8F10E-23DA-49EE-83EC-7D11BCB4EFA8}"/>
          </ac:spMkLst>
        </pc:spChg>
        <pc:spChg chg="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5" creationId="{ABBBD4F2-FEA6-4BD2-8115-208CD2D3A2D5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6" creationId="{8C2E0D3D-771E-4B07-B9FA-11D8A29C15E3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7" creationId="{8170A1BA-2D13-4B6C-B961-D387E00F4A37}"/>
          </ac:spMkLst>
        </pc:spChg>
        <pc:spChg chg="add mod">
          <ac:chgData name="张 智" userId="36bdf691fd3510be" providerId="LiveId" clId="{5402EDA1-D713-4394-87DC-35CDF0141A82}" dt="2023-08-18T01:36:19.409" v="14591" actId="1076"/>
          <ac:spMkLst>
            <pc:docMk/>
            <pc:sldMk cId="2198507562" sldId="1443"/>
            <ac:spMk id="8" creationId="{CA6A2D6F-5285-4CE0-95BE-8A3044EF7204}"/>
          </ac:spMkLst>
        </pc:spChg>
      </pc:sldChg>
      <pc:sldChg chg="addSp delSp modSp add mod modNotesTx">
        <pc:chgData name="张 智" userId="36bdf691fd3510be" providerId="LiveId" clId="{5402EDA1-D713-4394-87DC-35CDF0141A82}" dt="2023-08-18T01:41:27.598" v="14917" actId="1076"/>
        <pc:sldMkLst>
          <pc:docMk/>
          <pc:sldMk cId="297088618" sldId="1444"/>
        </pc:sldMkLst>
        <pc:spChg chg="mod">
          <ac:chgData name="张 智" userId="36bdf691fd3510be" providerId="LiveId" clId="{5402EDA1-D713-4394-87DC-35CDF0141A82}" dt="2023-08-18T01:35:00.668" v="14508" actId="1076"/>
          <ac:spMkLst>
            <pc:docMk/>
            <pc:sldMk cId="297088618" sldId="1444"/>
            <ac:spMk id="2" creationId="{00000000-0000-0000-0000-000000000000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4" creationId="{EFC8F10E-23DA-49EE-83EC-7D11BCB4EFA8}"/>
          </ac:spMkLst>
        </pc:spChg>
        <pc:spChg chg="del">
          <ac:chgData name="张 智" userId="36bdf691fd3510be" providerId="LiveId" clId="{5402EDA1-D713-4394-87DC-35CDF0141A82}" dt="2023-08-18T01:34:58.628" v="14506" actId="478"/>
          <ac:spMkLst>
            <pc:docMk/>
            <pc:sldMk cId="297088618" sldId="1444"/>
            <ac:spMk id="5" creationId="{ABBBD4F2-FEA6-4BD2-8115-208CD2D3A2D5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6" creationId="{8C2E0D3D-771E-4B07-B9FA-11D8A29C15E3}"/>
          </ac:spMkLst>
        </pc:spChg>
        <pc:spChg chg="del">
          <ac:chgData name="张 智" userId="36bdf691fd3510be" providerId="LiveId" clId="{5402EDA1-D713-4394-87DC-35CDF0141A82}" dt="2023-08-18T01:35:03.549" v="14509" actId="478"/>
          <ac:spMkLst>
            <pc:docMk/>
            <pc:sldMk cId="297088618" sldId="1444"/>
            <ac:spMk id="7" creationId="{8170A1BA-2D13-4B6C-B961-D387E00F4A37}"/>
          </ac:spMkLst>
        </pc:spChg>
        <pc:spChg chg="del mod">
          <ac:chgData name="张 智" userId="36bdf691fd3510be" providerId="LiveId" clId="{5402EDA1-D713-4394-87DC-35CDF0141A82}" dt="2023-08-18T01:36:33.698" v="14595" actId="478"/>
          <ac:spMkLst>
            <pc:docMk/>
            <pc:sldMk cId="297088618" sldId="1444"/>
            <ac:spMk id="8" creationId="{CA6A2D6F-5285-4CE0-95BE-8A3044EF7204}"/>
          </ac:spMkLst>
        </pc:spChg>
        <pc:spChg chg="add mod">
          <ac:chgData name="张 智" userId="36bdf691fd3510be" providerId="LiveId" clId="{5402EDA1-D713-4394-87DC-35CDF0141A82}" dt="2023-08-18T01:41:20.088" v="14914" actId="14100"/>
          <ac:spMkLst>
            <pc:docMk/>
            <pc:sldMk cId="297088618" sldId="1444"/>
            <ac:spMk id="9" creationId="{182F0DDB-0B9D-400C-BD20-516097D69115}"/>
          </ac:spMkLst>
        </pc:spChg>
        <pc:picChg chg="add del mod">
          <ac:chgData name="张 智" userId="36bdf691fd3510be" providerId="LiveId" clId="{5402EDA1-D713-4394-87DC-35CDF0141A82}" dt="2023-08-18T01:37:39.234" v="14620" actId="478"/>
          <ac:picMkLst>
            <pc:docMk/>
            <pc:sldMk cId="297088618" sldId="1444"/>
            <ac:picMk id="10" creationId="{01EBED6A-9C7F-4DFE-AF6D-22244640C858}"/>
          </ac:picMkLst>
        </pc:picChg>
        <pc:picChg chg="add mod">
          <ac:chgData name="张 智" userId="36bdf691fd3510be" providerId="LiveId" clId="{5402EDA1-D713-4394-87DC-35CDF0141A82}" dt="2023-08-18T01:41:27.598" v="14917" actId="1076"/>
          <ac:picMkLst>
            <pc:docMk/>
            <pc:sldMk cId="297088618" sldId="1444"/>
            <ac:picMk id="12" creationId="{DC7B8ABE-5D38-42EC-9428-57ADA45FD6A9}"/>
          </ac:picMkLst>
        </pc:picChg>
      </pc:sldChg>
      <pc:sldChg chg="delSp modSp add mod">
        <pc:chgData name="张 智" userId="36bdf691fd3510be" providerId="LiveId" clId="{5402EDA1-D713-4394-87DC-35CDF0141A82}" dt="2023-08-18T01:48:00.148" v="14921" actId="478"/>
        <pc:sldMkLst>
          <pc:docMk/>
          <pc:sldMk cId="3269036335" sldId="1445"/>
        </pc:sldMkLst>
        <pc:picChg chg="del mod">
          <ac:chgData name="张 智" userId="36bdf691fd3510be" providerId="LiveId" clId="{5402EDA1-D713-4394-87DC-35CDF0141A82}" dt="2023-08-18T01:48:00.148" v="14921" actId="478"/>
          <ac:picMkLst>
            <pc:docMk/>
            <pc:sldMk cId="3269036335" sldId="1445"/>
            <ac:picMk id="7" creationId="{6AD6AF75-6462-41E6-978C-99D23F830028}"/>
          </ac:picMkLst>
        </pc:picChg>
      </pc:sldChg>
      <pc:sldChg chg="add del">
        <pc:chgData name="张 智" userId="36bdf691fd3510be" providerId="LiveId" clId="{5402EDA1-D713-4394-87DC-35CDF0141A82}" dt="2023-08-18T02:21:23.575" v="15174" actId="2890"/>
        <pc:sldMkLst>
          <pc:docMk/>
          <pc:sldMk cId="1478829184" sldId="1446"/>
        </pc:sldMkLst>
      </pc:sldChg>
      <pc:sldChg chg="add ord">
        <pc:chgData name="张 智" userId="36bdf691fd3510be" providerId="LiveId" clId="{5402EDA1-D713-4394-87DC-35CDF0141A82}" dt="2023-08-18T15:00:21.968" v="16886"/>
        <pc:sldMkLst>
          <pc:docMk/>
          <pc:sldMk cId="3356614843" sldId="1446"/>
        </pc:sldMkLst>
      </pc:sldChg>
      <pc:sldChg chg="addSp delSp modSp add del mod modNotesTx">
        <pc:chgData name="张 智" userId="36bdf691fd3510be" providerId="LiveId" clId="{5402EDA1-D713-4394-87DC-35CDF0141A82}" dt="2023-08-18T15:00:11.059" v="16883" actId="2696"/>
        <pc:sldMkLst>
          <pc:docMk/>
          <pc:sldMk cId="3995927051" sldId="1446"/>
        </pc:sldMkLst>
        <pc:spChg chg="mod">
          <ac:chgData name="张 智" userId="36bdf691fd3510be" providerId="LiveId" clId="{5402EDA1-D713-4394-87DC-35CDF0141A82}" dt="2023-08-18T02:59:16.374" v="15539" actId="20577"/>
          <ac:spMkLst>
            <pc:docMk/>
            <pc:sldMk cId="3995927051" sldId="1446"/>
            <ac:spMk id="2" creationId="{00000000-0000-0000-0000-000000000000}"/>
          </ac:spMkLst>
        </pc:spChg>
        <pc:spChg chg="add mod">
          <ac:chgData name="张 智" userId="36bdf691fd3510be" providerId="LiveId" clId="{5402EDA1-D713-4394-87DC-35CDF0141A82}" dt="2023-08-18T03:00:32.220" v="15565" actId="1076"/>
          <ac:spMkLst>
            <pc:docMk/>
            <pc:sldMk cId="3995927051" sldId="1446"/>
            <ac:spMk id="10" creationId="{E07BABCF-B9C4-4F3C-A8AF-BCC49F276834}"/>
          </ac:spMkLst>
        </pc:spChg>
        <pc:spChg chg="mod">
          <ac:chgData name="张 智" userId="36bdf691fd3510be" providerId="LiveId" clId="{5402EDA1-D713-4394-87DC-35CDF0141A82}" dt="2023-08-18T02:59:53.527" v="15552" actId="20577"/>
          <ac:spMkLst>
            <pc:docMk/>
            <pc:sldMk cId="3995927051" sldId="1446"/>
            <ac:spMk id="12" creationId="{3F5C5F31-35F1-40AB-9E91-31974E0A64D5}"/>
          </ac:spMkLst>
        </pc:spChg>
        <pc:spChg chg="del">
          <ac:chgData name="张 智" userId="36bdf691fd3510be" providerId="LiveId" clId="{5402EDA1-D713-4394-87DC-35CDF0141A82}" dt="2023-08-18T03:00:06.023" v="15556" actId="478"/>
          <ac:spMkLst>
            <pc:docMk/>
            <pc:sldMk cId="3995927051" sldId="1446"/>
            <ac:spMk id="14" creationId="{699331A3-5BA1-4E29-B8C5-D1CACA17071A}"/>
          </ac:spMkLst>
        </pc:spChg>
        <pc:picChg chg="add mod">
          <ac:chgData name="张 智" userId="36bdf691fd3510be" providerId="LiveId" clId="{5402EDA1-D713-4394-87DC-35CDF0141A82}" dt="2023-08-18T03:00:01.587" v="15555" actId="14100"/>
          <ac:picMkLst>
            <pc:docMk/>
            <pc:sldMk cId="3995927051" sldId="1446"/>
            <ac:picMk id="4" creationId="{580420B7-E8DF-472B-B9D1-B971E0EAA021}"/>
          </ac:picMkLst>
        </pc:picChg>
        <pc:picChg chg="del">
          <ac:chgData name="张 智" userId="36bdf691fd3510be" providerId="LiveId" clId="{5402EDA1-D713-4394-87DC-35CDF0141A82}" dt="2023-08-18T02:58:33.870" v="15525" actId="478"/>
          <ac:picMkLst>
            <pc:docMk/>
            <pc:sldMk cId="3995927051" sldId="1446"/>
            <ac:picMk id="9" creationId="{EABEBC99-FE12-4C08-8F66-681C8CA0FDFC}"/>
          </ac:picMkLst>
        </pc:picChg>
      </pc:sldChg>
      <pc:sldChg chg="modSp add mod">
        <pc:chgData name="张 智" userId="36bdf691fd3510be" providerId="LiveId" clId="{5402EDA1-D713-4394-87DC-35CDF0141A82}" dt="2023-08-18T15:56:52.232" v="17143" actId="20577"/>
        <pc:sldMkLst>
          <pc:docMk/>
          <pc:sldMk cId="1408745163" sldId="1447"/>
        </pc:sldMkLst>
        <pc:spChg chg="mod">
          <ac:chgData name="张 智" userId="36bdf691fd3510be" providerId="LiveId" clId="{5402EDA1-D713-4394-87DC-35CDF0141A82}" dt="2023-08-18T15:56:52.232" v="17143" actId="20577"/>
          <ac:spMkLst>
            <pc:docMk/>
            <pc:sldMk cId="1408745163" sldId="1447"/>
            <ac:spMk id="3" creationId="{00000000-0000-0000-0000-000000000000}"/>
          </ac:spMkLst>
        </pc:spChg>
        <pc:picChg chg="mod">
          <ac:chgData name="张 智" userId="36bdf691fd3510be" providerId="LiveId" clId="{5402EDA1-D713-4394-87DC-35CDF0141A82}" dt="2023-08-18T14:28:59.818" v="16191" actId="1076"/>
          <ac:picMkLst>
            <pc:docMk/>
            <pc:sldMk cId="1408745163" sldId="1447"/>
            <ac:picMk id="5" creationId="{3C34D09A-EDF6-49B1-B9E8-B19618185717}"/>
          </ac:picMkLst>
        </pc:picChg>
      </pc:sldChg>
      <pc:sldChg chg="addSp delSp modSp add mod ord modNotesTx">
        <pc:chgData name="张 智" userId="36bdf691fd3510be" providerId="LiveId" clId="{5402EDA1-D713-4394-87DC-35CDF0141A82}" dt="2023-08-18T16:03:44.329" v="17812" actId="20577"/>
        <pc:sldMkLst>
          <pc:docMk/>
          <pc:sldMk cId="3251129288" sldId="1448"/>
        </pc:sldMkLst>
        <pc:spChg chg="del mod">
          <ac:chgData name="张 智" userId="36bdf691fd3510be" providerId="LiveId" clId="{5402EDA1-D713-4394-87DC-35CDF0141A82}" dt="2023-08-18T15:50:35.285" v="16969" actId="478"/>
          <ac:spMkLst>
            <pc:docMk/>
            <pc:sldMk cId="3251129288" sldId="1448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01:32.763" v="17405" actId="20577"/>
          <ac:spMkLst>
            <pc:docMk/>
            <pc:sldMk cId="3251129288" sldId="1448"/>
            <ac:spMk id="3" creationId="{00000000-0000-0000-0000-000000000000}"/>
          </ac:spMkLst>
        </pc:spChg>
        <pc:spChg chg="add del mod">
          <ac:chgData name="张 智" userId="36bdf691fd3510be" providerId="LiveId" clId="{5402EDA1-D713-4394-87DC-35CDF0141A82}" dt="2023-08-18T15:50:37.581" v="16970" actId="478"/>
          <ac:spMkLst>
            <pc:docMk/>
            <pc:sldMk cId="3251129288" sldId="1448"/>
            <ac:spMk id="7" creationId="{96085BA9-8F59-4A0B-8E22-5B64A3135E6E}"/>
          </ac:spMkLst>
        </pc:spChg>
        <pc:spChg chg="add mod">
          <ac:chgData name="张 智" userId="36bdf691fd3510be" providerId="LiveId" clId="{5402EDA1-D713-4394-87DC-35CDF0141A82}" dt="2023-08-18T15:59:37.809" v="17297" actId="14100"/>
          <ac:spMkLst>
            <pc:docMk/>
            <pc:sldMk cId="3251129288" sldId="1448"/>
            <ac:spMk id="8" creationId="{85F5DE22-8E81-45B0-B1EB-E2EEC6E0CB20}"/>
          </ac:spMkLst>
        </pc:spChg>
        <pc:spChg chg="add del">
          <ac:chgData name="张 智" userId="36bdf691fd3510be" providerId="LiveId" clId="{5402EDA1-D713-4394-87DC-35CDF0141A82}" dt="2023-08-18T15:53:39.097" v="17076"/>
          <ac:spMkLst>
            <pc:docMk/>
            <pc:sldMk cId="3251129288" sldId="1448"/>
            <ac:spMk id="11" creationId="{2623A953-F10C-4DBB-9D72-93BFA1D18E26}"/>
          </ac:spMkLst>
        </pc:spChg>
        <pc:picChg chg="add del mod">
          <ac:chgData name="张 智" userId="36bdf691fd3510be" providerId="LiveId" clId="{5402EDA1-D713-4394-87DC-35CDF0141A82}" dt="2023-08-18T15:52:24.150" v="17007" actId="478"/>
          <ac:picMkLst>
            <pc:docMk/>
            <pc:sldMk cId="3251129288" sldId="1448"/>
            <ac:picMk id="5" creationId="{8F7FD800-5A29-4FF1-9BA6-CBD552452790}"/>
          </ac:picMkLst>
        </pc:picChg>
        <pc:picChg chg="add mod">
          <ac:chgData name="张 智" userId="36bdf691fd3510be" providerId="LiveId" clId="{5402EDA1-D713-4394-87DC-35CDF0141A82}" dt="2023-08-18T15:59:34.217" v="17295" actId="1076"/>
          <ac:picMkLst>
            <pc:docMk/>
            <pc:sldMk cId="3251129288" sldId="1448"/>
            <ac:picMk id="10" creationId="{0D8D4842-8CA3-4236-9364-4A1949394E4A}"/>
          </ac:picMkLst>
        </pc:picChg>
      </pc:sldChg>
      <pc:sldChg chg="addSp delSp modSp add mod modNotesTx">
        <pc:chgData name="张 智" userId="36bdf691fd3510be" providerId="LiveId" clId="{5402EDA1-D713-4394-87DC-35CDF0141A82}" dt="2023-08-18T16:13:40.702" v="18231" actId="5793"/>
        <pc:sldMkLst>
          <pc:docMk/>
          <pc:sldMk cId="3005941055" sldId="1449"/>
        </pc:sldMkLst>
        <pc:spChg chg="mod">
          <ac:chgData name="张 智" userId="36bdf691fd3510be" providerId="LiveId" clId="{5402EDA1-D713-4394-87DC-35CDF0141A82}" dt="2023-08-18T16:07:35.394" v="17890" actId="403"/>
          <ac:spMkLst>
            <pc:docMk/>
            <pc:sldMk cId="3005941055" sldId="1449"/>
            <ac:spMk id="2" creationId="{00000000-0000-0000-0000-000000000000}"/>
          </ac:spMkLst>
        </pc:spChg>
        <pc:spChg chg="mod">
          <ac:chgData name="张 智" userId="36bdf691fd3510be" providerId="LiveId" clId="{5402EDA1-D713-4394-87DC-35CDF0141A82}" dt="2023-08-18T16:11:55.862" v="18013" actId="20577"/>
          <ac:spMkLst>
            <pc:docMk/>
            <pc:sldMk cId="3005941055" sldId="1449"/>
            <ac:spMk id="3" creationId="{00000000-0000-0000-0000-000000000000}"/>
          </ac:spMkLst>
        </pc:spChg>
        <pc:spChg chg="add mod">
          <ac:chgData name="张 智" userId="36bdf691fd3510be" providerId="LiveId" clId="{5402EDA1-D713-4394-87DC-35CDF0141A82}" dt="2023-08-18T16:09:45.504" v="17927" actId="1076"/>
          <ac:spMkLst>
            <pc:docMk/>
            <pc:sldMk cId="3005941055" sldId="1449"/>
            <ac:spMk id="8" creationId="{B610BE51-FBEF-46AF-972F-A49ABB74EEFB}"/>
          </ac:spMkLst>
        </pc:spChg>
        <pc:picChg chg="del">
          <ac:chgData name="张 智" userId="36bdf691fd3510be" providerId="LiveId" clId="{5402EDA1-D713-4394-87DC-35CDF0141A82}" dt="2023-08-18T16:07:37.695" v="17891" actId="478"/>
          <ac:picMkLst>
            <pc:docMk/>
            <pc:sldMk cId="3005941055" sldId="1449"/>
            <ac:picMk id="5" creationId="{A9BFF00F-958C-4495-A968-56F36A6EE6A9}"/>
          </ac:picMkLst>
        </pc:picChg>
        <pc:picChg chg="add mod">
          <ac:chgData name="张 智" userId="36bdf691fd3510be" providerId="LiveId" clId="{5402EDA1-D713-4394-87DC-35CDF0141A82}" dt="2023-08-18T16:11:51.808" v="18011" actId="1076"/>
          <ac:picMkLst>
            <pc:docMk/>
            <pc:sldMk cId="3005941055" sldId="1449"/>
            <ac:picMk id="6" creationId="{1354FDE5-625D-4B36-903D-BB7BA361306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599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47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4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58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8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34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3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4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88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93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9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4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2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8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546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9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01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42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15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1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6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9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26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33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5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6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1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353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1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10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88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2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91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61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61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8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756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7680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09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88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828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44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9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11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292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594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5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3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1791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36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72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999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12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108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529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926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5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70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65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64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Week 9 Web Application </a:t>
            </a:r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Architecture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493059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839" y="143103"/>
            <a:ext cx="6993492" cy="10183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Distributed web application architecture</a:t>
            </a:r>
            <a:endParaRPr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565FD-42C6-4638-8E73-10B3428167F4}"/>
              </a:ext>
            </a:extLst>
          </p:cNvPr>
          <p:cNvSpPr txBox="1"/>
          <p:nvPr/>
        </p:nvSpPr>
        <p:spPr>
          <a:xfrm>
            <a:off x="537839" y="1161422"/>
            <a:ext cx="10006944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Presentation Layer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 displays the user interface and manages user interaction.</a:t>
            </a:r>
          </a:p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Application Layer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/</a:t>
            </a:r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Business Layer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has all the business logic, rules and policies.</a:t>
            </a:r>
          </a:p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Data Layer: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stores and maintains the data. </a:t>
            </a:r>
          </a:p>
          <a:p>
            <a:pPr algn="l"/>
            <a:r>
              <a:rPr lang="en-US" sz="2400" b="1" dirty="0">
                <a:solidFill>
                  <a:srgbClr val="222222"/>
                </a:solidFill>
                <a:latin typeface="+mn-lt"/>
              </a:rPr>
              <a:t>Layers of different services: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defines separate components or modules that perform specific tasks or provide functionality to the overall web application.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+mn-lt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Any example?</a:t>
            </a:r>
            <a:endParaRPr lang="en-AU" sz="2400" dirty="0">
              <a:solidFill>
                <a:srgbClr val="FF0000"/>
              </a:solidFill>
              <a:latin typeface="+mn-lt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70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839" y="143103"/>
            <a:ext cx="6993492" cy="10183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Distributed web application architecture</a:t>
            </a:r>
            <a:endParaRPr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565FD-42C6-4638-8E73-10B3428167F4}"/>
              </a:ext>
            </a:extLst>
          </p:cNvPr>
          <p:cNvSpPr txBox="1"/>
          <p:nvPr/>
        </p:nvSpPr>
        <p:spPr>
          <a:xfrm>
            <a:off x="537839" y="1161422"/>
            <a:ext cx="99874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Presentation Layer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 displays the user interface and manages user interaction.</a:t>
            </a:r>
          </a:p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Application Layer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/</a:t>
            </a:r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Business Layer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has all the business logic, rules and policies.</a:t>
            </a:r>
          </a:p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Data Layer: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stores and maintains the data. </a:t>
            </a:r>
          </a:p>
          <a:p>
            <a:pPr algn="l"/>
            <a:r>
              <a:rPr lang="en-US" sz="2400" b="1" dirty="0">
                <a:solidFill>
                  <a:srgbClr val="222222"/>
                </a:solidFill>
                <a:latin typeface="+mn-lt"/>
              </a:rPr>
              <a:t>Layers of different services: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defines separate components or modules that perform specific tasks or provide functionality to the overall web application.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+mn-lt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Examples: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Caching service, Job Server, Full-Text Search Service, Datawarehouse.</a:t>
            </a:r>
          </a:p>
          <a:p>
            <a:pPr algn="l"/>
            <a:endParaRPr lang="en-AU" sz="2400" dirty="0">
              <a:solidFill>
                <a:srgbClr val="FF0000"/>
              </a:solidFill>
              <a:latin typeface="+mn-lt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154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1" y="198678"/>
            <a:ext cx="5414151" cy="709373"/>
          </a:xfrm>
        </p:spPr>
        <p:txBody>
          <a:bodyPr>
            <a:normAutofit/>
          </a:bodyPr>
          <a:lstStyle/>
          <a:p>
            <a:r>
              <a:rPr lang="en-US" sz="3200" b="1" dirty="0"/>
              <a:t>Web </a:t>
            </a:r>
            <a:r>
              <a:rPr lang="en-AU" sz="3200" b="1" dirty="0"/>
              <a:t>application architecture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52" y="3709361"/>
            <a:ext cx="10496513" cy="146301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ea typeface="+mj-ea"/>
                <a:cs typeface="+mj-cs"/>
              </a:rPr>
              <a:t>It is the code-level design of the components and their interaction. It is the level of modules, functions, classes, interfaces, </a:t>
            </a:r>
            <a:r>
              <a:rPr lang="en-US" sz="2400" dirty="0" err="1">
                <a:ea typeface="+mj-ea"/>
                <a:cs typeface="+mj-cs"/>
              </a:rPr>
              <a:t>etc</a:t>
            </a:r>
            <a:r>
              <a:rPr lang="en-US" sz="2400" dirty="0">
                <a:ea typeface="+mj-ea"/>
                <a:cs typeface="+mj-cs"/>
              </a:rPr>
              <a:t>, which are used to implement each component and the interaction.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070739-6726-43F8-8EEC-168F955A145B}"/>
              </a:ext>
            </a:extLst>
          </p:cNvPr>
          <p:cNvSpPr txBox="1">
            <a:spLocks/>
          </p:cNvSpPr>
          <p:nvPr/>
        </p:nvSpPr>
        <p:spPr>
          <a:xfrm>
            <a:off x="497552" y="2881625"/>
            <a:ext cx="8335897" cy="709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Web application </a:t>
            </a:r>
            <a:r>
              <a:rPr lang="en-US" altLang="zh-CN" sz="3200" b="1"/>
              <a:t>design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86DE6B-42DD-4D65-89CF-1FD7147BAC2A}"/>
              </a:ext>
            </a:extLst>
          </p:cNvPr>
          <p:cNvSpPr txBox="1">
            <a:spLocks/>
          </p:cNvSpPr>
          <p:nvPr/>
        </p:nvSpPr>
        <p:spPr>
          <a:xfrm>
            <a:off x="497552" y="954125"/>
            <a:ext cx="10864355" cy="1463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+mj-ea"/>
                <a:cs typeface="+mj-cs"/>
              </a:rPr>
              <a:t>It is the skeleton: outlining how different software components are organized, and interact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067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27" y="0"/>
            <a:ext cx="559844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A popular design </a:t>
            </a:r>
            <a:r>
              <a:rPr lang="en-US" altLang="zh-CN" sz="3200" b="1" dirty="0"/>
              <a:t>pattern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27" y="737929"/>
            <a:ext cx="11670850" cy="5382141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Model—View—Controller (MVC):</a:t>
            </a:r>
            <a:endParaRPr lang="en-US" sz="2400" dirty="0">
              <a:ea typeface="+mj-ea"/>
              <a:cs typeface="+mj-cs"/>
            </a:endParaRPr>
          </a:p>
          <a:p>
            <a:pPr lvl="1"/>
            <a:r>
              <a:rPr lang="en-US" b="1" dirty="0">
                <a:ea typeface="+mj-ea"/>
                <a:cs typeface="+mj-cs"/>
              </a:rPr>
              <a:t>Model: </a:t>
            </a:r>
            <a:r>
              <a:rPr lang="en-US" dirty="0">
                <a:ea typeface="+mj-ea"/>
                <a:cs typeface="+mj-cs"/>
              </a:rPr>
              <a:t>maintains the application data, e.g., interacts with the database. </a:t>
            </a:r>
          </a:p>
          <a:p>
            <a:pPr lvl="1"/>
            <a:r>
              <a:rPr lang="en-US" b="1" dirty="0">
                <a:ea typeface="+mj-ea"/>
                <a:cs typeface="+mj-cs"/>
              </a:rPr>
              <a:t>View: </a:t>
            </a:r>
            <a:r>
              <a:rPr lang="en-US" dirty="0">
                <a:ea typeface="+mj-ea"/>
                <a:cs typeface="+mj-cs"/>
              </a:rPr>
              <a:t>provides templates for visualizing the application data retrieved from the model.</a:t>
            </a:r>
          </a:p>
          <a:p>
            <a:pPr lvl="1"/>
            <a:r>
              <a:rPr lang="en-US" b="1" dirty="0">
                <a:ea typeface="+mj-ea"/>
                <a:cs typeface="+mj-cs"/>
              </a:rPr>
              <a:t>Controller:</a:t>
            </a:r>
            <a:r>
              <a:rPr lang="en-US" dirty="0">
                <a:ea typeface="+mj-ea"/>
                <a:cs typeface="+mj-cs"/>
              </a:rPr>
              <a:t> </a:t>
            </a:r>
            <a:r>
              <a:rPr lang="en-AU" dirty="0">
                <a:ea typeface="+mj-ea"/>
                <a:cs typeface="+mj-cs"/>
              </a:rPr>
              <a:t>acts as an intermediary </a:t>
            </a:r>
            <a:r>
              <a:rPr lang="en-US" dirty="0">
                <a:ea typeface="+mj-ea"/>
                <a:cs typeface="+mj-cs"/>
              </a:rPr>
              <a:t>between the Model and the View, e.g., reads/writes data via the Model component, and interacts with the View component to render the output.</a:t>
            </a:r>
          </a:p>
        </p:txBody>
      </p:sp>
    </p:spTree>
    <p:extLst>
      <p:ext uri="{BB962C8B-B14F-4D97-AF65-F5344CB8AC3E}">
        <p14:creationId xmlns:p14="http://schemas.microsoft.com/office/powerpoint/2010/main" val="364398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5E6178-15AD-4DBB-A830-F1CDECDF7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1234017"/>
            <a:ext cx="7165163" cy="47767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9AE3A4-E3A9-4076-A7C3-C07EE4D6299E}"/>
              </a:ext>
            </a:extLst>
          </p:cNvPr>
          <p:cNvSpPr/>
          <p:nvPr/>
        </p:nvSpPr>
        <p:spPr>
          <a:xfrm>
            <a:off x="8610986" y="4933914"/>
            <a:ext cx="1142845" cy="8271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2" y="193640"/>
            <a:ext cx="5598448" cy="653568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+mj-ea"/>
                <a:cs typeface="+mj-cs"/>
              </a:rPr>
              <a:t>Model—View—Controller (MVC)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52" y="847208"/>
            <a:ext cx="10864355" cy="5272862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An example:</a:t>
            </a:r>
            <a:endParaRPr lang="en-US" sz="2400" dirty="0"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FCF58-6A9C-45C2-AA04-8EB1859A844A}"/>
              </a:ext>
            </a:extLst>
          </p:cNvPr>
          <p:cNvSpPr txBox="1"/>
          <p:nvPr/>
        </p:nvSpPr>
        <p:spPr>
          <a:xfrm>
            <a:off x="7405271" y="6508463"/>
            <a:ext cx="4786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https://www.geeksforgeeks.org/mvc-framework-introduction/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85BA37-1183-432F-A298-78CFA8B80D4E}"/>
              </a:ext>
            </a:extLst>
          </p:cNvPr>
          <p:cNvSpPr/>
          <p:nvPr/>
        </p:nvSpPr>
        <p:spPr>
          <a:xfrm>
            <a:off x="4320065" y="4334788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C5765-B391-4F64-906E-7CE596F1B528}"/>
              </a:ext>
            </a:extLst>
          </p:cNvPr>
          <p:cNvSpPr/>
          <p:nvPr/>
        </p:nvSpPr>
        <p:spPr>
          <a:xfrm>
            <a:off x="4063088" y="3325983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8877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B13EE18-8A7A-4ADA-88E2-07A8E830D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1234017"/>
            <a:ext cx="7165163" cy="4776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2" y="193640"/>
            <a:ext cx="5598448" cy="653568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+mj-ea"/>
                <a:cs typeface="+mj-cs"/>
              </a:rPr>
              <a:t>Model—View—Controller (MVC)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52" y="847208"/>
            <a:ext cx="10864355" cy="5272862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An example:</a:t>
            </a:r>
            <a:endParaRPr lang="en-US" sz="2400" dirty="0"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FCF58-6A9C-45C2-AA04-8EB1859A844A}"/>
              </a:ext>
            </a:extLst>
          </p:cNvPr>
          <p:cNvSpPr txBox="1"/>
          <p:nvPr/>
        </p:nvSpPr>
        <p:spPr>
          <a:xfrm>
            <a:off x="7405271" y="6508463"/>
            <a:ext cx="4786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https://www.geeksforgeeks.org/mvc-framework-introduction/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6EAC3-0857-4822-9AC9-489078B55277}"/>
              </a:ext>
            </a:extLst>
          </p:cNvPr>
          <p:cNvSpPr/>
          <p:nvPr/>
        </p:nvSpPr>
        <p:spPr>
          <a:xfrm>
            <a:off x="8610986" y="4933914"/>
            <a:ext cx="1142845" cy="8271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85BA37-1183-432F-A298-78CFA8B80D4E}"/>
              </a:ext>
            </a:extLst>
          </p:cNvPr>
          <p:cNvSpPr/>
          <p:nvPr/>
        </p:nvSpPr>
        <p:spPr>
          <a:xfrm>
            <a:off x="4339299" y="4321643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C5765-B391-4F64-906E-7CE596F1B528}"/>
              </a:ext>
            </a:extLst>
          </p:cNvPr>
          <p:cNvSpPr/>
          <p:nvPr/>
        </p:nvSpPr>
        <p:spPr>
          <a:xfrm>
            <a:off x="4047318" y="3317064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A6B03C-CDEF-4E51-9F90-4C71B4282E40}"/>
              </a:ext>
            </a:extLst>
          </p:cNvPr>
          <p:cNvSpPr/>
          <p:nvPr/>
        </p:nvSpPr>
        <p:spPr>
          <a:xfrm>
            <a:off x="5350208" y="1591985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4B41AB-26FD-4ED6-8890-7159C362F7B3}"/>
              </a:ext>
            </a:extLst>
          </p:cNvPr>
          <p:cNvSpPr/>
          <p:nvPr/>
        </p:nvSpPr>
        <p:spPr>
          <a:xfrm>
            <a:off x="5681283" y="3271344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6941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B13EE18-8A7A-4ADA-88E2-07A8E830D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472" y="1234017"/>
            <a:ext cx="7165163" cy="4776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2" y="193640"/>
            <a:ext cx="5598448" cy="653568"/>
          </a:xfrm>
        </p:spPr>
        <p:txBody>
          <a:bodyPr>
            <a:normAutofit/>
          </a:bodyPr>
          <a:lstStyle/>
          <a:p>
            <a:r>
              <a:rPr lang="en-AU" sz="3200" b="1" dirty="0">
                <a:ea typeface="+mj-ea"/>
                <a:cs typeface="+mj-cs"/>
              </a:rPr>
              <a:t>Model—View—Controller (MVC)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52" y="847208"/>
            <a:ext cx="10864355" cy="5272862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An example:</a:t>
            </a:r>
            <a:endParaRPr lang="en-US" sz="2400" dirty="0"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FCF58-6A9C-45C2-AA04-8EB1859A844A}"/>
              </a:ext>
            </a:extLst>
          </p:cNvPr>
          <p:cNvSpPr txBox="1"/>
          <p:nvPr/>
        </p:nvSpPr>
        <p:spPr>
          <a:xfrm>
            <a:off x="7405271" y="6508463"/>
            <a:ext cx="4786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https://www.geeksforgeeks.org/mvc-framework-introduction/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6EAC3-0857-4822-9AC9-489078B55277}"/>
              </a:ext>
            </a:extLst>
          </p:cNvPr>
          <p:cNvSpPr/>
          <p:nvPr/>
        </p:nvSpPr>
        <p:spPr>
          <a:xfrm>
            <a:off x="8610986" y="4933914"/>
            <a:ext cx="1142845" cy="8271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85BA37-1183-432F-A298-78CFA8B80D4E}"/>
              </a:ext>
            </a:extLst>
          </p:cNvPr>
          <p:cNvSpPr/>
          <p:nvPr/>
        </p:nvSpPr>
        <p:spPr>
          <a:xfrm>
            <a:off x="4339299" y="4321643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C5765-B391-4F64-906E-7CE596F1B528}"/>
              </a:ext>
            </a:extLst>
          </p:cNvPr>
          <p:cNvSpPr/>
          <p:nvPr/>
        </p:nvSpPr>
        <p:spPr>
          <a:xfrm>
            <a:off x="4047318" y="3317064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A6B03C-CDEF-4E51-9F90-4C71B4282E40}"/>
              </a:ext>
            </a:extLst>
          </p:cNvPr>
          <p:cNvSpPr/>
          <p:nvPr/>
        </p:nvSpPr>
        <p:spPr>
          <a:xfrm>
            <a:off x="5350208" y="1591985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4B41AB-26FD-4ED6-8890-7159C362F7B3}"/>
              </a:ext>
            </a:extLst>
          </p:cNvPr>
          <p:cNvSpPr/>
          <p:nvPr/>
        </p:nvSpPr>
        <p:spPr>
          <a:xfrm>
            <a:off x="5681283" y="3271344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4C2E65-1CE0-46C1-AEF5-56ECE22B0A85}"/>
              </a:ext>
            </a:extLst>
          </p:cNvPr>
          <p:cNvSpPr/>
          <p:nvPr/>
        </p:nvSpPr>
        <p:spPr>
          <a:xfrm>
            <a:off x="7813609" y="3304885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13E85C-8FE1-4080-AD9F-80067DBE2A51}"/>
              </a:ext>
            </a:extLst>
          </p:cNvPr>
          <p:cNvSpPr/>
          <p:nvPr/>
        </p:nvSpPr>
        <p:spPr>
          <a:xfrm>
            <a:off x="8912721" y="3489747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CA6967-92D3-4702-99B5-6CFD3D32D03A}"/>
              </a:ext>
            </a:extLst>
          </p:cNvPr>
          <p:cNvSpPr/>
          <p:nvPr/>
        </p:nvSpPr>
        <p:spPr>
          <a:xfrm>
            <a:off x="5273225" y="5392013"/>
            <a:ext cx="331075" cy="31531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0846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2" y="28556"/>
            <a:ext cx="559844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A short summary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52" y="737929"/>
            <a:ext cx="10864355" cy="5382141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Model—View—Controller:</a:t>
            </a:r>
            <a:endParaRPr lang="en-US" sz="2400" dirty="0">
              <a:ea typeface="+mj-ea"/>
              <a:cs typeface="+mj-cs"/>
            </a:endParaRPr>
          </a:p>
          <a:p>
            <a:pPr lvl="1"/>
            <a:r>
              <a:rPr lang="en-US" b="1" dirty="0">
                <a:ea typeface="+mj-ea"/>
                <a:cs typeface="+mj-cs"/>
              </a:rPr>
              <a:t>Model: </a:t>
            </a:r>
            <a:r>
              <a:rPr lang="en-US" dirty="0">
                <a:ea typeface="+mj-ea"/>
                <a:cs typeface="+mj-cs"/>
              </a:rPr>
              <a:t>interacts with data. </a:t>
            </a:r>
          </a:p>
          <a:p>
            <a:pPr lvl="1"/>
            <a:r>
              <a:rPr lang="en-US" b="1" dirty="0">
                <a:ea typeface="+mj-ea"/>
                <a:cs typeface="+mj-cs"/>
              </a:rPr>
              <a:t>View: </a:t>
            </a:r>
            <a:r>
              <a:rPr lang="en-US" dirty="0">
                <a:ea typeface="+mj-ea"/>
                <a:cs typeface="+mj-cs"/>
              </a:rPr>
              <a:t>visualizes data.</a:t>
            </a:r>
          </a:p>
          <a:p>
            <a:pPr lvl="1"/>
            <a:r>
              <a:rPr lang="en-US" b="1" dirty="0">
                <a:ea typeface="+mj-ea"/>
                <a:cs typeface="+mj-cs"/>
              </a:rPr>
              <a:t>Controller</a:t>
            </a:r>
            <a:r>
              <a:rPr lang="en-US" dirty="0">
                <a:ea typeface="+mj-ea"/>
                <a:cs typeface="+mj-cs"/>
              </a:rPr>
              <a:t>: tells the model and view of what to do.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95044B-AB2B-4670-B36B-175202EB8BA3}"/>
              </a:ext>
            </a:extLst>
          </p:cNvPr>
          <p:cNvSpPr txBox="1">
            <a:spLocks/>
          </p:cNvSpPr>
          <p:nvPr/>
        </p:nvSpPr>
        <p:spPr>
          <a:xfrm>
            <a:off x="497551" y="3565222"/>
            <a:ext cx="10864355" cy="2764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+mj-ea"/>
                <a:cs typeface="+mj-cs"/>
              </a:rPr>
              <a:t>Django is an open-source web application framework written in Python.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ea typeface="+mj-ea"/>
                <a:cs typeface="+mj-cs"/>
              </a:rPr>
              <a:t>Django customizes the MVC design pattern. </a:t>
            </a:r>
            <a:endParaRPr lang="en-AU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9C6FAE-B96F-4E37-9504-90BE46553028}"/>
              </a:ext>
            </a:extLst>
          </p:cNvPr>
          <p:cNvSpPr txBox="1">
            <a:spLocks/>
          </p:cNvSpPr>
          <p:nvPr/>
        </p:nvSpPr>
        <p:spPr>
          <a:xfrm>
            <a:off x="497551" y="2855849"/>
            <a:ext cx="5598448" cy="653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dirty="0"/>
              <a:t>Django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739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8" y="664606"/>
            <a:ext cx="10864355" cy="2764394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Django customizes </a:t>
            </a:r>
            <a:r>
              <a:rPr lang="en-US" sz="2400" dirty="0"/>
              <a:t>MVC as MVT (</a:t>
            </a:r>
            <a:r>
              <a:rPr lang="en-AU" sz="2400" dirty="0">
                <a:ea typeface="+mj-ea"/>
                <a:cs typeface="+mj-cs"/>
              </a:rPr>
              <a:t>Model—View—Template)</a:t>
            </a:r>
          </a:p>
          <a:p>
            <a:pPr lvl="1"/>
            <a:r>
              <a:rPr lang="en-AU" dirty="0"/>
              <a:t>M — — — -&gt;For data interaction— — — — — -&gt;M</a:t>
            </a:r>
            <a:br>
              <a:rPr lang="en-AU" dirty="0"/>
            </a:br>
            <a:r>
              <a:rPr lang="en-AU" dirty="0"/>
              <a:t>V — — — -&gt; For data visualization— — — — —   -&gt;T</a:t>
            </a:r>
            <a:br>
              <a:rPr lang="en-AU" dirty="0"/>
            </a:br>
            <a:r>
              <a:rPr lang="en-AU" dirty="0"/>
              <a:t>C — — — -&gt; For component interaction— — — —&gt;V</a:t>
            </a:r>
          </a:p>
          <a:p>
            <a:endParaRPr lang="en-US" sz="2400" dirty="0"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FF0000"/>
                </a:solidFill>
                <a:ea typeface="+mj-ea"/>
                <a:cs typeface="+mj-cs"/>
              </a:rPr>
              <a:t>Any real-world Django-based web application?</a:t>
            </a:r>
            <a:endParaRPr lang="en-AU" sz="2400" dirty="0">
              <a:solidFill>
                <a:srgbClr val="FF0000"/>
              </a:solidFill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3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377" y="664606"/>
            <a:ext cx="10864355" cy="2764394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Django customizes </a:t>
            </a:r>
            <a:r>
              <a:rPr lang="en-US" sz="2400" dirty="0"/>
              <a:t>MVC as MVT (</a:t>
            </a:r>
            <a:r>
              <a:rPr lang="en-AU" sz="2400" dirty="0">
                <a:ea typeface="+mj-ea"/>
                <a:cs typeface="+mj-cs"/>
              </a:rPr>
              <a:t>Model—View—Template)</a:t>
            </a:r>
          </a:p>
          <a:p>
            <a:pPr lvl="1"/>
            <a:r>
              <a:rPr lang="en-AU" dirty="0"/>
              <a:t>M — — — -&gt;For data interaction— — — — — -&gt;M</a:t>
            </a:r>
            <a:br>
              <a:rPr lang="en-AU" dirty="0"/>
            </a:br>
            <a:r>
              <a:rPr lang="en-AU" dirty="0"/>
              <a:t>V — — — -&gt; For data visualization— — — — —   -&gt;T</a:t>
            </a:r>
            <a:br>
              <a:rPr lang="en-AU" dirty="0"/>
            </a:br>
            <a:r>
              <a:rPr lang="en-AU" dirty="0"/>
              <a:t>C — — — -&gt; For component interaction— — — —&gt;V</a:t>
            </a:r>
          </a:p>
          <a:p>
            <a:endParaRPr lang="en-US" sz="2400" dirty="0"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FF0000"/>
                </a:solidFill>
                <a:ea typeface="+mj-ea"/>
                <a:cs typeface="+mj-cs"/>
              </a:rPr>
              <a:t>Any real-world Django-based web application?</a:t>
            </a:r>
          </a:p>
          <a:p>
            <a:pPr lvl="1"/>
            <a:r>
              <a:rPr lang="en-US" dirty="0">
                <a:ea typeface="+mj-ea"/>
                <a:cs typeface="+mj-cs"/>
              </a:rPr>
              <a:t>Instagram, Spotify, </a:t>
            </a:r>
            <a:r>
              <a:rPr lang="en-US" dirty="0" err="1">
                <a:ea typeface="+mj-ea"/>
                <a:cs typeface="+mj-cs"/>
              </a:rPr>
              <a:t>Youtube</a:t>
            </a:r>
            <a:endParaRPr lang="en-AU" dirty="0">
              <a:solidFill>
                <a:srgbClr val="FF0000"/>
              </a:solidFill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4" y="1436483"/>
            <a:ext cx="8674173" cy="1683235"/>
          </a:xfr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Web Application Architecture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Web Application Design</a:t>
            </a:r>
          </a:p>
          <a:p>
            <a:pPr algn="l" fontAlgn="base"/>
            <a:r>
              <a:rPr lang="en-AU" spc="-1" dirty="0">
                <a:solidFill>
                  <a:srgbClr val="000000"/>
                </a:solidFill>
                <a:latin typeface="Calibri"/>
              </a:rPr>
              <a:t>Django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86870"/>
            <a:ext cx="3258393" cy="7635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30914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9" y="254851"/>
            <a:ext cx="8939746" cy="469768"/>
          </a:xfrm>
        </p:spPr>
        <p:txBody>
          <a:bodyPr>
            <a:noAutofit/>
          </a:bodyPr>
          <a:lstStyle/>
          <a:p>
            <a:r>
              <a:rPr lang="en-US" sz="2400" dirty="0">
                <a:ea typeface="+mj-ea"/>
                <a:cs typeface="+mj-cs"/>
              </a:rPr>
              <a:t>A Django-based web application: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9AA4EA-1E49-4BA4-9CE2-6F2D7C21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90" y="862642"/>
            <a:ext cx="8198776" cy="43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7BF51-11E8-4488-8196-FDD76027E03B}"/>
              </a:ext>
            </a:extLst>
          </p:cNvPr>
          <p:cNvSpPr txBox="1">
            <a:spLocks/>
          </p:cNvSpPr>
          <p:nvPr/>
        </p:nvSpPr>
        <p:spPr>
          <a:xfrm>
            <a:off x="290519" y="5335981"/>
            <a:ext cx="10198187" cy="110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b="1" dirty="0">
                <a:ea typeface="+mj-ea"/>
                <a:cs typeface="+mj-cs"/>
              </a:rPr>
              <a:t>URL</a:t>
            </a:r>
            <a:r>
              <a:rPr lang="en-US" sz="2400" dirty="0">
                <a:ea typeface="+mj-ea"/>
                <a:cs typeface="+mj-cs"/>
              </a:rPr>
              <a:t>: resolves a request from a given URL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ea typeface="+mj-ea"/>
                <a:cs typeface="+mj-cs"/>
              </a:rPr>
              <a:t>Extracts specific patterns of strings and/or digits in the URL and sends them to the VIEW function.</a:t>
            </a:r>
            <a:endParaRPr lang="en-AU" dirty="0"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AU" sz="2400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46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9" y="254851"/>
            <a:ext cx="8939746" cy="469768"/>
          </a:xfrm>
        </p:spPr>
        <p:txBody>
          <a:bodyPr>
            <a:noAutofit/>
          </a:bodyPr>
          <a:lstStyle/>
          <a:p>
            <a:r>
              <a:rPr lang="en-US" sz="2400" dirty="0">
                <a:ea typeface="+mj-ea"/>
                <a:cs typeface="+mj-cs"/>
              </a:rPr>
              <a:t>A Django-based web application: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9AA4EA-1E49-4BA4-9CE2-6F2D7C21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90" y="862642"/>
            <a:ext cx="8198776" cy="43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7BF51-11E8-4488-8196-FDD76027E03B}"/>
              </a:ext>
            </a:extLst>
          </p:cNvPr>
          <p:cNvSpPr txBox="1">
            <a:spLocks/>
          </p:cNvSpPr>
          <p:nvPr/>
        </p:nvSpPr>
        <p:spPr>
          <a:xfrm>
            <a:off x="290518" y="5335981"/>
            <a:ext cx="11734705" cy="110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Clr>
                <a:schemeClr val="tx1"/>
              </a:buClr>
              <a:buSzPct val="100000"/>
            </a:pPr>
            <a:r>
              <a:rPr lang="en-US" sz="2400" b="1" dirty="0">
                <a:ea typeface="+mj-ea"/>
                <a:cs typeface="+mj-cs"/>
              </a:rPr>
              <a:t>View</a:t>
            </a:r>
            <a:r>
              <a:rPr lang="en-US" sz="2400" dirty="0">
                <a:ea typeface="+mj-ea"/>
                <a:cs typeface="+mj-cs"/>
              </a:rPr>
              <a:t>: it is an HTTP request handler function that receives and responds to HTTP requests. </a:t>
            </a:r>
          </a:p>
          <a:p>
            <a:pPr lvl="1">
              <a:buClr>
                <a:schemeClr val="tx1"/>
              </a:buClr>
              <a:buSzPct val="100000"/>
            </a:pPr>
            <a:r>
              <a:rPr lang="en-US" dirty="0">
                <a:ea typeface="+mj-ea"/>
                <a:cs typeface="+mj-cs"/>
              </a:rPr>
              <a:t>Interacts with templates and models as needed.</a:t>
            </a:r>
          </a:p>
          <a:p>
            <a:pPr lvl="1" fontAlgn="auto">
              <a:spcAft>
                <a:spcPts val="0"/>
              </a:spcAft>
              <a:buClrTx/>
              <a:buSzTx/>
            </a:pPr>
            <a:endParaRPr lang="en-AU" dirty="0"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AU" sz="2400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49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9" y="254851"/>
            <a:ext cx="8939746" cy="469768"/>
          </a:xfrm>
        </p:spPr>
        <p:txBody>
          <a:bodyPr>
            <a:noAutofit/>
          </a:bodyPr>
          <a:lstStyle/>
          <a:p>
            <a:r>
              <a:rPr lang="en-US" sz="2400" dirty="0">
                <a:ea typeface="+mj-ea"/>
                <a:cs typeface="+mj-cs"/>
              </a:rPr>
              <a:t>A Django-based web application: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9AA4EA-1E49-4BA4-9CE2-6F2D7C21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90" y="862642"/>
            <a:ext cx="8198776" cy="41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7BF51-11E8-4488-8196-FDD76027E03B}"/>
              </a:ext>
            </a:extLst>
          </p:cNvPr>
          <p:cNvSpPr txBox="1">
            <a:spLocks/>
          </p:cNvSpPr>
          <p:nvPr/>
        </p:nvSpPr>
        <p:spPr>
          <a:xfrm>
            <a:off x="290518" y="5335981"/>
            <a:ext cx="10449199" cy="1267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Clr>
                <a:schemeClr val="tx1"/>
              </a:buClr>
              <a:buSzPct val="100000"/>
            </a:pPr>
            <a:r>
              <a:rPr lang="en-US" sz="2400" b="1" dirty="0">
                <a:ea typeface="+mj-ea"/>
                <a:cs typeface="+mj-cs"/>
              </a:rPr>
              <a:t>Model: </a:t>
            </a:r>
            <a:r>
              <a:rPr lang="en-US" sz="2000" dirty="0">
                <a:ea typeface="+mj-ea"/>
                <a:cs typeface="+mj-cs"/>
              </a:rPr>
              <a:t>interacts with the application data in a database, e.g., creating a database table.</a:t>
            </a:r>
            <a:endParaRPr lang="en-AU" sz="2400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71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9" y="254851"/>
            <a:ext cx="8939746" cy="469768"/>
          </a:xfrm>
        </p:spPr>
        <p:txBody>
          <a:bodyPr>
            <a:noAutofit/>
          </a:bodyPr>
          <a:lstStyle/>
          <a:p>
            <a:r>
              <a:rPr lang="en-US" sz="2400" dirty="0">
                <a:ea typeface="+mj-ea"/>
                <a:cs typeface="+mj-cs"/>
              </a:rPr>
              <a:t>A Django-based web application: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9AA4EA-1E49-4BA4-9CE2-6F2D7C211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90" y="862642"/>
            <a:ext cx="8198776" cy="43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7BF51-11E8-4488-8196-FDD76027E03B}"/>
              </a:ext>
            </a:extLst>
          </p:cNvPr>
          <p:cNvSpPr txBox="1">
            <a:spLocks/>
          </p:cNvSpPr>
          <p:nvPr/>
        </p:nvSpPr>
        <p:spPr>
          <a:xfrm>
            <a:off x="290518" y="5335981"/>
            <a:ext cx="9785135" cy="788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Clr>
                <a:schemeClr val="tx1"/>
              </a:buClr>
              <a:buSzPct val="100000"/>
            </a:pPr>
            <a:r>
              <a:rPr lang="en-US" sz="2400" b="1" dirty="0">
                <a:ea typeface="+mj-ea"/>
                <a:cs typeface="+mj-cs"/>
              </a:rPr>
              <a:t>Template</a:t>
            </a:r>
            <a:r>
              <a:rPr lang="en-US" sz="2400" dirty="0">
                <a:ea typeface="+mj-ea"/>
                <a:cs typeface="+mj-cs"/>
              </a:rPr>
              <a:t>: defines the structure or layout of web pages, with placeholders for actual content. </a:t>
            </a:r>
            <a:endParaRPr lang="en-AU" dirty="0"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AU" sz="2400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20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9" y="254851"/>
            <a:ext cx="8939746" cy="469768"/>
          </a:xfrm>
        </p:spPr>
        <p:txBody>
          <a:bodyPr>
            <a:noAutofit/>
          </a:bodyPr>
          <a:lstStyle/>
          <a:p>
            <a:r>
              <a:rPr lang="en-US" sz="2400" dirty="0">
                <a:ea typeface="+mj-ea"/>
                <a:cs typeface="+mj-cs"/>
              </a:rPr>
              <a:t>Sending a request to a Django web application: example code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7BF51-11E8-4488-8196-FDD76027E03B}"/>
              </a:ext>
            </a:extLst>
          </p:cNvPr>
          <p:cNvSpPr txBox="1">
            <a:spLocks/>
          </p:cNvSpPr>
          <p:nvPr/>
        </p:nvSpPr>
        <p:spPr>
          <a:xfrm>
            <a:off x="290519" y="724619"/>
            <a:ext cx="5805481" cy="46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Clr>
                <a:schemeClr val="tx1"/>
              </a:buClr>
              <a:buSzPct val="100000"/>
            </a:pPr>
            <a:r>
              <a:rPr lang="en-AU" sz="2400" dirty="0">
                <a:ea typeface="+mj-ea"/>
                <a:cs typeface="+mj-cs"/>
              </a:rPr>
              <a:t>urls.py</a:t>
            </a:r>
            <a:r>
              <a:rPr lang="en-US" sz="2400" dirty="0">
                <a:ea typeface="+mj-ea"/>
                <a:cs typeface="+mj-cs"/>
              </a:rPr>
              <a:t>: implements the URL component </a:t>
            </a:r>
            <a:endParaRPr lang="en-AU" dirty="0"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AU" sz="2400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FB231-BD71-49E7-8FDE-300DD980193A}"/>
              </a:ext>
            </a:extLst>
          </p:cNvPr>
          <p:cNvSpPr txBox="1"/>
          <p:nvPr/>
        </p:nvSpPr>
        <p:spPr>
          <a:xfrm>
            <a:off x="1863306" y="1313289"/>
            <a:ext cx="8717604" cy="298543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from </a:t>
            </a:r>
            <a:r>
              <a:rPr lang="en-AU" b="0" i="0" dirty="0" err="1">
                <a:solidFill>
                  <a:srgbClr val="343541"/>
                </a:solidFill>
                <a:effectLst/>
                <a:latin typeface="Courier"/>
              </a:rPr>
              <a:t>django.urls</a:t>
            </a:r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 import path </a:t>
            </a:r>
          </a:p>
          <a:p>
            <a:pPr marL="49213" lvl="2" algn="l"/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from </a:t>
            </a:r>
            <a:r>
              <a:rPr lang="en-AU" b="0" i="0" dirty="0" err="1">
                <a:solidFill>
                  <a:srgbClr val="343541"/>
                </a:solidFill>
                <a:effectLst/>
                <a:latin typeface="Courier"/>
              </a:rPr>
              <a:t>django.contrib</a:t>
            </a:r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 import admin </a:t>
            </a:r>
          </a:p>
          <a:p>
            <a:pPr algn="l" fontAlgn="base"/>
            <a:r>
              <a:rPr lang="en-AU" dirty="0">
                <a:solidFill>
                  <a:srgbClr val="343541"/>
                </a:solidFill>
                <a:latin typeface="Courier"/>
              </a:rPr>
              <a:t>from music import views</a:t>
            </a:r>
            <a:endParaRPr lang="en-US" dirty="0">
              <a:solidFill>
                <a:srgbClr val="343541"/>
              </a:solidFill>
              <a:latin typeface="Courier"/>
            </a:endParaRPr>
          </a:p>
          <a:p>
            <a:pPr algn="l" fontAlgn="base"/>
            <a:endParaRPr lang="en-AU" b="0" i="0" dirty="0">
              <a:solidFill>
                <a:srgbClr val="343541"/>
              </a:solidFill>
              <a:effectLst/>
              <a:latin typeface="Courier"/>
            </a:endParaRPr>
          </a:p>
          <a:p>
            <a:pPr marL="49213" lvl="2" algn="l"/>
            <a:r>
              <a:rPr lang="en-AU" b="0" i="0" dirty="0" err="1">
                <a:solidFill>
                  <a:srgbClr val="343541"/>
                </a:solidFill>
                <a:effectLst/>
                <a:latin typeface="Courier"/>
              </a:rPr>
              <a:t>urlpatterns</a:t>
            </a:r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  =  [ </a:t>
            </a:r>
          </a:p>
          <a:p>
            <a:pPr marL="49213" lvl="2" algn="l"/>
            <a:r>
              <a:rPr lang="en-AU" dirty="0">
                <a:solidFill>
                  <a:srgbClr val="343541"/>
                </a:solidFill>
                <a:latin typeface="Courier"/>
              </a:rPr>
              <a:t>	</a:t>
            </a:r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path('', </a:t>
            </a:r>
            <a:r>
              <a:rPr lang="en-AU" dirty="0">
                <a:solidFill>
                  <a:srgbClr val="343541"/>
                </a:solidFill>
                <a:latin typeface="Courier"/>
              </a:rPr>
              <a:t>views.</a:t>
            </a:r>
            <a:r>
              <a:rPr lang="en-US" dirty="0">
                <a:solidFill>
                  <a:srgbClr val="343541"/>
                </a:solidFill>
                <a:latin typeface="Courier"/>
              </a:rPr>
              <a:t>home, </a:t>
            </a:r>
            <a:r>
              <a:rPr lang="en-AU" sz="2000" b="0" i="0" dirty="0">
                <a:effectLst/>
                <a:latin typeface="Courier"/>
              </a:rPr>
              <a:t>name='home'</a:t>
            </a:r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), </a:t>
            </a:r>
          </a:p>
          <a:p>
            <a:pPr marL="49213" lvl="2" algn="l"/>
            <a:r>
              <a:rPr lang="en-AU" dirty="0">
                <a:solidFill>
                  <a:srgbClr val="343541"/>
                </a:solidFill>
                <a:latin typeface="Courier"/>
              </a:rPr>
              <a:t>	</a:t>
            </a:r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path('admin/', </a:t>
            </a:r>
            <a:r>
              <a:rPr lang="en-AU" b="0" i="0" dirty="0" err="1">
                <a:solidFill>
                  <a:srgbClr val="343541"/>
                </a:solidFill>
                <a:effectLst/>
                <a:latin typeface="Courier"/>
              </a:rPr>
              <a:t>admin.site.urls</a:t>
            </a:r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), </a:t>
            </a:r>
          </a:p>
          <a:p>
            <a:pPr marL="49213" lvl="2" algn="l"/>
            <a:r>
              <a:rPr lang="en-AU" b="0" i="0" dirty="0">
                <a:solidFill>
                  <a:srgbClr val="343541"/>
                </a:solidFill>
                <a:effectLst/>
                <a:latin typeface="Courier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ADC2D-D61B-43FC-8924-7E4600DCDB96}"/>
              </a:ext>
            </a:extLst>
          </p:cNvPr>
          <p:cNvSpPr txBox="1"/>
          <p:nvPr/>
        </p:nvSpPr>
        <p:spPr>
          <a:xfrm>
            <a:off x="1304138" y="1313289"/>
            <a:ext cx="559168" cy="298543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605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9" y="254851"/>
            <a:ext cx="8939746" cy="469768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Handling the request</a:t>
            </a:r>
            <a:r>
              <a:rPr lang="en-US" sz="2400" dirty="0">
                <a:ea typeface="+mj-ea"/>
                <a:cs typeface="+mj-cs"/>
              </a:rPr>
              <a:t>: example code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7BF51-11E8-4488-8196-FDD76027E03B}"/>
              </a:ext>
            </a:extLst>
          </p:cNvPr>
          <p:cNvSpPr txBox="1">
            <a:spLocks/>
          </p:cNvSpPr>
          <p:nvPr/>
        </p:nvSpPr>
        <p:spPr>
          <a:xfrm>
            <a:off x="290519" y="724619"/>
            <a:ext cx="6309064" cy="46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Clr>
                <a:schemeClr val="tx1"/>
              </a:buClr>
              <a:buSzPct val="100000"/>
            </a:pPr>
            <a:r>
              <a:rPr lang="en-AU" sz="2400" dirty="0">
                <a:ea typeface="+mj-ea"/>
                <a:cs typeface="+mj-cs"/>
              </a:rPr>
              <a:t>views.py</a:t>
            </a:r>
            <a:r>
              <a:rPr lang="en-US" sz="2400" dirty="0">
                <a:ea typeface="+mj-ea"/>
                <a:cs typeface="+mj-cs"/>
              </a:rPr>
              <a:t>: implements the View component </a:t>
            </a:r>
            <a:endParaRPr lang="en-AU" dirty="0"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AU" sz="2400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FB231-BD71-49E7-8FDE-300DD980193A}"/>
              </a:ext>
            </a:extLst>
          </p:cNvPr>
          <p:cNvSpPr txBox="1"/>
          <p:nvPr/>
        </p:nvSpPr>
        <p:spPr>
          <a:xfrm>
            <a:off x="1863306" y="1313289"/>
            <a:ext cx="8717604" cy="224676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from </a:t>
            </a:r>
            <a:r>
              <a:rPr lang="en-US" dirty="0" err="1">
                <a:latin typeface="Courier"/>
              </a:rPr>
              <a:t>django.shortcuts</a:t>
            </a:r>
            <a:r>
              <a:rPr lang="en-US" dirty="0">
                <a:latin typeface="Courier"/>
              </a:rPr>
              <a:t> import render, redirect 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from </a:t>
            </a:r>
            <a:r>
              <a:rPr lang="en-US" dirty="0" err="1">
                <a:latin typeface="Courier"/>
              </a:rPr>
              <a:t>django.http</a:t>
            </a:r>
            <a:r>
              <a:rPr lang="en-US" dirty="0">
                <a:latin typeface="Courier"/>
              </a:rPr>
              <a:t> import </a:t>
            </a:r>
            <a:r>
              <a:rPr lang="en-US" dirty="0" err="1">
                <a:latin typeface="Courier"/>
              </a:rPr>
              <a:t>HttpResponse</a:t>
            </a:r>
            <a:r>
              <a:rPr lang="en-US" dirty="0">
                <a:latin typeface="Courier"/>
              </a:rPr>
              <a:t> </a:t>
            </a:r>
          </a:p>
          <a:p>
            <a:pPr algn="l">
              <a:buFont typeface="+mj-lt"/>
              <a:buNone/>
            </a:pPr>
            <a:endParaRPr lang="en-US" dirty="0">
              <a:latin typeface="Courier"/>
            </a:endParaRP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# Create our views here. 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def home(request): 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	return render(request, 'home.html')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ADC2D-D61B-43FC-8924-7E4600DCDB96}"/>
              </a:ext>
            </a:extLst>
          </p:cNvPr>
          <p:cNvSpPr txBox="1"/>
          <p:nvPr/>
        </p:nvSpPr>
        <p:spPr>
          <a:xfrm>
            <a:off x="1304138" y="1313289"/>
            <a:ext cx="559168" cy="224676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17092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667" y="141614"/>
            <a:ext cx="8939746" cy="469768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html template for data rendering</a:t>
            </a:r>
            <a:r>
              <a:rPr lang="en-US" sz="2400" dirty="0">
                <a:ea typeface="+mj-ea"/>
                <a:cs typeface="+mj-cs"/>
              </a:rPr>
              <a:t>: example code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FB231-BD71-49E7-8FDE-300DD980193A}"/>
              </a:ext>
            </a:extLst>
          </p:cNvPr>
          <p:cNvSpPr txBox="1"/>
          <p:nvPr/>
        </p:nvSpPr>
        <p:spPr>
          <a:xfrm>
            <a:off x="2170258" y="810735"/>
            <a:ext cx="8717604" cy="372409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&lt;h1&gt;Main Page:&lt;/h1&gt;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&lt;ul&gt;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  &lt;li&gt;&lt;a </a:t>
            </a:r>
            <a:r>
              <a:rPr lang="en-US" dirty="0" err="1">
                <a:latin typeface="Courier"/>
              </a:rPr>
              <a:t>href</a:t>
            </a:r>
            <a:r>
              <a:rPr lang="en-US" dirty="0">
                <a:latin typeface="Courier"/>
              </a:rPr>
              <a:t>="{% </a:t>
            </a:r>
            <a:r>
              <a:rPr lang="en-US" dirty="0" err="1">
                <a:latin typeface="Courier"/>
              </a:rPr>
              <a:t>url</a:t>
            </a:r>
            <a:r>
              <a:rPr lang="en-US" dirty="0">
                <a:latin typeface="Courier"/>
              </a:rPr>
              <a:t> 'home' %}"&gt;Home Page&lt;/a&gt;&lt;/li&gt;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&lt;/ul&gt;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&lt;p&gt;MVT means:&lt;/p&gt;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&lt;ul&gt;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  &lt;li&gt;Model&lt;/li&gt;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  &lt;li&gt;View&lt;/li&gt;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  &lt;li&gt;Template&lt;/li&gt;</a:t>
            </a:r>
          </a:p>
          <a:p>
            <a:pPr algn="l">
              <a:buFont typeface="+mj-lt"/>
              <a:buNone/>
            </a:pPr>
            <a:r>
              <a:rPr lang="en-US" dirty="0">
                <a:latin typeface="Courier"/>
              </a:rPr>
              <a:t>&lt;/ul&gt;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ADC2D-D61B-43FC-8924-7E4600DCDB96}"/>
              </a:ext>
            </a:extLst>
          </p:cNvPr>
          <p:cNvSpPr txBox="1"/>
          <p:nvPr/>
        </p:nvSpPr>
        <p:spPr>
          <a:xfrm>
            <a:off x="1602308" y="816339"/>
            <a:ext cx="559168" cy="372409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727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11" y="297256"/>
            <a:ext cx="8939746" cy="469768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html template for data rendering</a:t>
            </a:r>
            <a:r>
              <a:rPr lang="en-US" sz="2400" dirty="0">
                <a:ea typeface="+mj-ea"/>
                <a:cs typeface="+mj-cs"/>
              </a:rPr>
              <a:t>: example code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3179B-319F-44BE-93F6-A260E140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73" y="1237944"/>
            <a:ext cx="5833697" cy="33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9" y="254851"/>
            <a:ext cx="8939746" cy="469768"/>
          </a:xfrm>
        </p:spPr>
        <p:txBody>
          <a:bodyPr>
            <a:noAutofit/>
          </a:bodyPr>
          <a:lstStyle/>
          <a:p>
            <a:r>
              <a:rPr lang="en-AU" sz="2400" dirty="0">
                <a:ea typeface="+mj-ea"/>
                <a:cs typeface="+mj-cs"/>
              </a:rPr>
              <a:t>Managing the application data</a:t>
            </a:r>
            <a:r>
              <a:rPr lang="en-US" sz="2400" dirty="0">
                <a:ea typeface="+mj-ea"/>
                <a:cs typeface="+mj-cs"/>
              </a:rPr>
              <a:t>: example code</a:t>
            </a:r>
            <a:endParaRPr lang="en-AU" sz="2400" dirty="0">
              <a:ea typeface="+mj-ea"/>
              <a:cs typeface="+mj-cs"/>
            </a:endParaRPr>
          </a:p>
          <a:p>
            <a:endParaRPr lang="en-AU" sz="2400" dirty="0">
              <a:ea typeface="+mj-ea"/>
              <a:cs typeface="+mj-cs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7BF51-11E8-4488-8196-FDD76027E03B}"/>
              </a:ext>
            </a:extLst>
          </p:cNvPr>
          <p:cNvSpPr txBox="1">
            <a:spLocks/>
          </p:cNvSpPr>
          <p:nvPr/>
        </p:nvSpPr>
        <p:spPr>
          <a:xfrm>
            <a:off x="290519" y="724619"/>
            <a:ext cx="6309064" cy="469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Clr>
                <a:schemeClr val="tx1"/>
              </a:buClr>
              <a:buSzPct val="100000"/>
            </a:pPr>
            <a:r>
              <a:rPr lang="en-AU" sz="2400" dirty="0">
                <a:ea typeface="+mj-ea"/>
                <a:cs typeface="+mj-cs"/>
              </a:rPr>
              <a:t>models.py</a:t>
            </a:r>
            <a:r>
              <a:rPr lang="en-US" sz="2400" dirty="0">
                <a:ea typeface="+mj-ea"/>
                <a:cs typeface="+mj-cs"/>
              </a:rPr>
              <a:t>: implements the Model component </a:t>
            </a:r>
            <a:endParaRPr lang="en-AU" dirty="0"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Tx/>
              <a:buSzTx/>
            </a:pPr>
            <a:endParaRPr lang="en-AU" sz="2400" dirty="0">
              <a:ea typeface="+mj-ea"/>
              <a:cs typeface="+mj-cs"/>
            </a:endParaRPr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FB231-BD71-49E7-8FDE-300DD980193A}"/>
              </a:ext>
            </a:extLst>
          </p:cNvPr>
          <p:cNvSpPr txBox="1"/>
          <p:nvPr/>
        </p:nvSpPr>
        <p:spPr>
          <a:xfrm>
            <a:off x="1863306" y="1313289"/>
            <a:ext cx="8717604" cy="224676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AU" dirty="0">
                <a:latin typeface="Courier"/>
              </a:rPr>
              <a:t>from </a:t>
            </a:r>
            <a:r>
              <a:rPr lang="en-AU" dirty="0" err="1">
                <a:latin typeface="Courier"/>
              </a:rPr>
              <a:t>django.db</a:t>
            </a:r>
            <a:r>
              <a:rPr lang="en-AU" dirty="0">
                <a:latin typeface="Courier"/>
              </a:rPr>
              <a:t> import models </a:t>
            </a:r>
          </a:p>
          <a:p>
            <a:pPr algn="l" fontAlgn="base"/>
            <a:r>
              <a:rPr lang="en-AU" dirty="0">
                <a:latin typeface="Courier"/>
              </a:rPr>
              <a:t># Define your models here. </a:t>
            </a:r>
          </a:p>
          <a:p>
            <a:pPr algn="l" fontAlgn="base"/>
            <a:endParaRPr lang="en-AU" dirty="0">
              <a:latin typeface="Courier"/>
            </a:endParaRPr>
          </a:p>
          <a:p>
            <a:pPr algn="l" fontAlgn="base"/>
            <a:r>
              <a:rPr lang="en-AU" dirty="0">
                <a:latin typeface="Courier"/>
              </a:rPr>
              <a:t>class Artist(</a:t>
            </a:r>
            <a:r>
              <a:rPr lang="en-AU" dirty="0" err="1">
                <a:latin typeface="Courier"/>
              </a:rPr>
              <a:t>models.Model</a:t>
            </a:r>
            <a:r>
              <a:rPr lang="en-AU" dirty="0">
                <a:latin typeface="Courier"/>
              </a:rPr>
              <a:t>): </a:t>
            </a:r>
          </a:p>
          <a:p>
            <a:pPr algn="l" fontAlgn="base"/>
            <a:r>
              <a:rPr lang="en-AU" dirty="0">
                <a:latin typeface="Courier"/>
              </a:rPr>
              <a:t>	name = </a:t>
            </a:r>
            <a:r>
              <a:rPr lang="en-AU" dirty="0" err="1">
                <a:latin typeface="Courier"/>
              </a:rPr>
              <a:t>models.CharField</a:t>
            </a:r>
            <a:r>
              <a:rPr lang="en-AU" dirty="0">
                <a:latin typeface="Courier"/>
              </a:rPr>
              <a:t>(</a:t>
            </a:r>
            <a:r>
              <a:rPr lang="en-AU" dirty="0" err="1">
                <a:latin typeface="Courier"/>
              </a:rPr>
              <a:t>max_length</a:t>
            </a:r>
            <a:r>
              <a:rPr lang="en-AU" dirty="0">
                <a:latin typeface="Courier"/>
              </a:rPr>
              <a:t>=100) </a:t>
            </a:r>
          </a:p>
          <a:p>
            <a:pPr algn="l" fontAlgn="base"/>
            <a:r>
              <a:rPr lang="en-AU" dirty="0">
                <a:latin typeface="Courier"/>
              </a:rPr>
              <a:t>	song = </a:t>
            </a:r>
            <a:r>
              <a:rPr lang="en-AU" dirty="0" err="1">
                <a:latin typeface="Courier"/>
              </a:rPr>
              <a:t>models.CharField</a:t>
            </a:r>
            <a:r>
              <a:rPr lang="en-AU" dirty="0">
                <a:latin typeface="Courier"/>
              </a:rPr>
              <a:t>(</a:t>
            </a:r>
            <a:r>
              <a:rPr lang="en-AU" dirty="0" err="1">
                <a:latin typeface="Courier"/>
              </a:rPr>
              <a:t>max_length</a:t>
            </a:r>
            <a:r>
              <a:rPr lang="en-AU" dirty="0">
                <a:latin typeface="Courier"/>
              </a:rPr>
              <a:t>=25)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ADC2D-D61B-43FC-8924-7E4600DCDB96}"/>
              </a:ext>
            </a:extLst>
          </p:cNvPr>
          <p:cNvSpPr txBox="1"/>
          <p:nvPr/>
        </p:nvSpPr>
        <p:spPr>
          <a:xfrm>
            <a:off x="1304138" y="1313289"/>
            <a:ext cx="559168" cy="224676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dirty="0">
                <a:latin typeface="Courier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985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921485" y="1382751"/>
            <a:ext cx="9681664" cy="149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Example: Create a Django web application called music</a:t>
            </a:r>
          </a:p>
        </p:txBody>
      </p:sp>
    </p:spTree>
    <p:extLst>
      <p:ext uri="{BB962C8B-B14F-4D97-AF65-F5344CB8AC3E}">
        <p14:creationId xmlns:p14="http://schemas.microsoft.com/office/powerpoint/2010/main" val="109170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2" y="28555"/>
            <a:ext cx="8335897" cy="709373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a web application 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52" y="737929"/>
            <a:ext cx="10864355" cy="5382141"/>
          </a:xfrm>
        </p:spPr>
        <p:txBody>
          <a:bodyPr>
            <a:no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</a:rPr>
              <a:t>A web application architecture is a layout that displays the interactions between different software components, such as frontend, and backend. </a:t>
            </a:r>
          </a:p>
        </p:txBody>
      </p:sp>
    </p:spTree>
    <p:extLst>
      <p:ext uri="{BB962C8B-B14F-4D97-AF65-F5344CB8AC3E}">
        <p14:creationId xmlns:p14="http://schemas.microsoft.com/office/powerpoint/2010/main" val="1517953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1: Setting up a virtual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404346" y="1362192"/>
            <a:ext cx="7373379" cy="15696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 err="1">
                <a:solidFill>
                  <a:srgbClr val="1F2328"/>
                </a:solidFill>
                <a:latin typeface="Courier"/>
              </a:rPr>
              <a:t>mkdir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 ~/cits5503_django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>
                <a:solidFill>
                  <a:srgbClr val="1F2328"/>
                </a:solidFill>
                <a:latin typeface="Courier"/>
              </a:rPr>
              <a:t>cd cits5503_django</a:t>
            </a:r>
            <a:endParaRPr lang="en-US" sz="2400" dirty="0">
              <a:solidFill>
                <a:srgbClr val="1F2328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python3 -m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</a:t>
            </a:r>
            <a:r>
              <a:rPr lang="en-US" altLang="en-US" sz="2400" dirty="0">
                <a:solidFill>
                  <a:srgbClr val="1F2328"/>
                </a:solidFill>
                <a:latin typeface="Courier"/>
                <a:ea typeface="ui-monospace"/>
              </a:rPr>
              <a:t>cits5503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source </a:t>
            </a:r>
            <a:r>
              <a:rPr lang="en-AU" sz="2400" dirty="0">
                <a:solidFill>
                  <a:srgbClr val="242424"/>
                </a:solidFill>
                <a:latin typeface="Courier"/>
              </a:rPr>
              <a:t>cits5503v</a:t>
            </a: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env/bin/activate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657075" y="4448483"/>
            <a:ext cx="1050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</a:t>
            </a:r>
            <a:r>
              <a:rPr lang="en-AU" sz="2400" b="0" i="0" dirty="0">
                <a:solidFill>
                  <a:srgbClr val="1F2328"/>
                </a:solidFill>
                <a:effectLst/>
                <a:latin typeface="+mn-lt"/>
              </a:rPr>
              <a:t> /opt/</a:t>
            </a:r>
            <a:r>
              <a:rPr lang="en-AU" sz="2400" b="0" i="0" dirty="0" err="1">
                <a:solidFill>
                  <a:srgbClr val="1F2328"/>
                </a:solidFill>
                <a:effectLst/>
                <a:latin typeface="+mn-lt"/>
              </a:rPr>
              <a:t>wwc</a:t>
            </a:r>
            <a:r>
              <a:rPr lang="en-AU" sz="2400" b="0" i="0" dirty="0">
                <a:solidFill>
                  <a:srgbClr val="1F2328"/>
                </a:solidFill>
                <a:effectLst/>
                <a:latin typeface="+mn-lt"/>
              </a:rPr>
              <a:t>/ is not a good path for deploying a Django application.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Why? </a:t>
            </a:r>
            <a:endParaRPr lang="en-AU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1E40B-68FD-4239-AF8F-16A4A57BE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46" y="3147166"/>
            <a:ext cx="7373379" cy="6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42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723578" y="4214899"/>
            <a:ext cx="107448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 </a:t>
            </a:r>
            <a:r>
              <a:rPr lang="en-AU" sz="2400" b="0" i="0" dirty="0">
                <a:effectLst/>
                <a:latin typeface="+mn-lt"/>
              </a:rPr>
              <a:t>/</a:t>
            </a:r>
            <a:r>
              <a:rPr lang="en-AU" sz="2400" b="0" i="0" dirty="0">
                <a:solidFill>
                  <a:srgbClr val="1F2328"/>
                </a:solidFill>
                <a:effectLst/>
                <a:latin typeface="+mn-lt"/>
              </a:rPr>
              <a:t>opt/</a:t>
            </a:r>
            <a:r>
              <a:rPr lang="en-AU" sz="2400" b="0" i="0" dirty="0" err="1">
                <a:solidFill>
                  <a:srgbClr val="1F2328"/>
                </a:solidFill>
                <a:effectLst/>
                <a:latin typeface="+mn-lt"/>
              </a:rPr>
              <a:t>wwc</a:t>
            </a:r>
            <a:r>
              <a:rPr lang="en-AU" sz="2400" b="0" i="0" dirty="0">
                <a:solidFill>
                  <a:srgbClr val="1F2328"/>
                </a:solidFill>
                <a:effectLst/>
                <a:latin typeface="+mn-lt"/>
              </a:rPr>
              <a:t>/ is not a good path for deploying a Django application: </a:t>
            </a:r>
          </a:p>
          <a:p>
            <a:pPr algn="l"/>
            <a:r>
              <a:rPr lang="en-AU" sz="2400" b="1" dirty="0">
                <a:solidFill>
                  <a:srgbClr val="1F2328"/>
                </a:solidFill>
                <a:effectLst/>
                <a:latin typeface="+mn-lt"/>
              </a:rPr>
              <a:t>While</a:t>
            </a:r>
            <a:r>
              <a:rPr lang="en-AU" sz="2400" b="0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-AU" sz="2400" b="1" i="0" dirty="0">
                <a:solidFill>
                  <a:srgbClr val="1F2328"/>
                </a:solidFill>
                <a:effectLst/>
                <a:latin typeface="+mn-lt"/>
              </a:rPr>
              <a:t>t</a:t>
            </a:r>
            <a:r>
              <a:rPr lang="en-AU" sz="2400" b="1" dirty="0">
                <a:solidFill>
                  <a:srgbClr val="1F2328"/>
                </a:solidFill>
                <a:latin typeface="+mn-lt"/>
              </a:rPr>
              <a:t>his path</a:t>
            </a:r>
            <a:r>
              <a:rPr lang="en-AU" sz="2400" b="1" i="0" dirty="0">
                <a:solidFill>
                  <a:srgbClr val="1F2328"/>
                </a:solidFill>
                <a:effectLst/>
                <a:latin typeface="+mn-lt"/>
              </a:rPr>
              <a:t> requires the root privilege, the application itself does not require it. </a:t>
            </a:r>
            <a:endParaRPr lang="en-AU" sz="2400" b="1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DD571E-52CA-42CC-8002-BBECAF2DA4C7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1: Setting up a virtual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4109-64D0-4792-B5E1-56766CBAB928}"/>
              </a:ext>
            </a:extLst>
          </p:cNvPr>
          <p:cNvSpPr txBox="1"/>
          <p:nvPr/>
        </p:nvSpPr>
        <p:spPr>
          <a:xfrm>
            <a:off x="2404346" y="1362192"/>
            <a:ext cx="7373379" cy="15696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 err="1">
                <a:solidFill>
                  <a:srgbClr val="1F2328"/>
                </a:solidFill>
                <a:latin typeface="Courier"/>
              </a:rPr>
              <a:t>mkdir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 ~/cits5503_django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>
                <a:solidFill>
                  <a:srgbClr val="1F2328"/>
                </a:solidFill>
                <a:latin typeface="Courier"/>
              </a:rPr>
              <a:t>cd cits5503_django</a:t>
            </a:r>
            <a:endParaRPr lang="en-US" sz="2400" dirty="0">
              <a:solidFill>
                <a:srgbClr val="1F2328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python3 -m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</a:t>
            </a:r>
            <a:r>
              <a:rPr lang="en-US" altLang="en-US" sz="2400" dirty="0">
                <a:solidFill>
                  <a:srgbClr val="1F2328"/>
                </a:solidFill>
                <a:latin typeface="Courier"/>
                <a:ea typeface="ui-monospace"/>
              </a:rPr>
              <a:t>cits5503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source </a:t>
            </a:r>
            <a:r>
              <a:rPr lang="en-AU" sz="2400" dirty="0">
                <a:solidFill>
                  <a:srgbClr val="242424"/>
                </a:solidFill>
                <a:latin typeface="Courier"/>
              </a:rPr>
              <a:t>cits5503v</a:t>
            </a: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env/bin/activate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501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1221280" y="3535686"/>
            <a:ext cx="1050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 </a:t>
            </a:r>
            <a:r>
              <a:rPr lang="en-AU" sz="2400" b="0" i="0" dirty="0">
                <a:effectLst/>
                <a:latin typeface="+mn-lt"/>
              </a:rPr>
              <a:t>Why do we need to setup a virtual environment in python? </a:t>
            </a:r>
            <a:endParaRPr lang="en-AU" sz="2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66FC84-AF3B-40AC-A3A9-93A34AA7830A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1: Setting up a virtual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1B329-EFE1-477B-AADB-EF5003DF1455}"/>
              </a:ext>
            </a:extLst>
          </p:cNvPr>
          <p:cNvSpPr txBox="1"/>
          <p:nvPr/>
        </p:nvSpPr>
        <p:spPr>
          <a:xfrm>
            <a:off x="2404346" y="1362192"/>
            <a:ext cx="7373379" cy="15696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 err="1">
                <a:solidFill>
                  <a:srgbClr val="1F2328"/>
                </a:solidFill>
                <a:latin typeface="Courier"/>
              </a:rPr>
              <a:t>mkdir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 ~/cits5503_django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>
                <a:solidFill>
                  <a:srgbClr val="1F2328"/>
                </a:solidFill>
                <a:latin typeface="Courier"/>
              </a:rPr>
              <a:t>cd cits5503_django</a:t>
            </a:r>
            <a:endParaRPr lang="en-US" sz="2400" dirty="0">
              <a:solidFill>
                <a:srgbClr val="1F2328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python3 -m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</a:t>
            </a:r>
            <a:r>
              <a:rPr lang="en-US" altLang="en-US" sz="2400" dirty="0">
                <a:solidFill>
                  <a:srgbClr val="1F2328"/>
                </a:solidFill>
                <a:latin typeface="Courier"/>
                <a:ea typeface="ui-monospace"/>
              </a:rPr>
              <a:t>cits5503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source </a:t>
            </a:r>
            <a:r>
              <a:rPr lang="en-AU" sz="2400" dirty="0">
                <a:solidFill>
                  <a:srgbClr val="242424"/>
                </a:solidFill>
                <a:latin typeface="Courier"/>
              </a:rPr>
              <a:t>cits5503v</a:t>
            </a: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env/bin/activate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876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544242" y="1381646"/>
            <a:ext cx="6483026" cy="15696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 err="1">
                <a:solidFill>
                  <a:srgbClr val="1F2328"/>
                </a:solidFill>
                <a:latin typeface="Courier"/>
              </a:rPr>
              <a:t>mkdir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 ~/cits5503_django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dirty="0">
                <a:solidFill>
                  <a:srgbClr val="1F2328"/>
                </a:solidFill>
                <a:latin typeface="Courier"/>
              </a:rPr>
              <a:t>cd cits5503_Django</a:t>
            </a:r>
            <a:endParaRPr lang="en-US" sz="2400" dirty="0">
              <a:solidFill>
                <a:srgbClr val="1F2328"/>
              </a:solidFill>
              <a:latin typeface="Couri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python3 -m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</a:t>
            </a:r>
            <a:r>
              <a:rPr lang="en-US" altLang="en-US" sz="2400" dirty="0">
                <a:solidFill>
                  <a:srgbClr val="1F2328"/>
                </a:solidFill>
                <a:latin typeface="Courier"/>
                <a:ea typeface="ui-monospace"/>
              </a:rPr>
              <a:t>cits5503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venv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source </a:t>
            </a:r>
            <a:r>
              <a:rPr lang="en-AU" sz="2400" dirty="0">
                <a:solidFill>
                  <a:srgbClr val="242424"/>
                </a:solidFill>
                <a:latin typeface="Courier"/>
              </a:rPr>
              <a:t>cits5503v</a:t>
            </a:r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env/bin/activate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1083258" y="3372928"/>
            <a:ext cx="10504671" cy="245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 </a:t>
            </a:r>
            <a:r>
              <a:rPr lang="en-AU" sz="2400" b="0" i="0" dirty="0">
                <a:effectLst/>
                <a:latin typeface="+mn-lt"/>
              </a:rPr>
              <a:t>Why do we need to setup a virtual environment in python?</a:t>
            </a:r>
          </a:p>
          <a:p>
            <a:pPr algn="l"/>
            <a:r>
              <a:rPr lang="en-US" sz="2400" b="1" dirty="0">
                <a:latin typeface="+mn-lt"/>
              </a:rPr>
              <a:t>Isolation: </a:t>
            </a:r>
            <a:r>
              <a:rPr lang="en-US" sz="2400" dirty="0">
                <a:latin typeface="+mn-lt"/>
              </a:rPr>
              <a:t>Virtual environments provide a way to isolate the python package dependencies of different Python projects. </a:t>
            </a:r>
          </a:p>
          <a:p>
            <a:pPr algn="l"/>
            <a:r>
              <a:rPr lang="en-US" sz="2400" b="1" dirty="0">
                <a:latin typeface="+mn-lt"/>
              </a:rPr>
              <a:t>Ease of Deployment: </a:t>
            </a:r>
            <a:r>
              <a:rPr lang="en-US" sz="2400" dirty="0">
                <a:latin typeface="+mn-lt"/>
              </a:rPr>
              <a:t>Virtual environments make it easier to deploy a python project to different systems. All the installed packages in a virtual environment can be copied onto another machine or virtual environment.</a:t>
            </a:r>
            <a:endParaRPr lang="en-AU" sz="2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01A4C7-BA68-48AE-B501-18916123ED40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1: Setting up a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4850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462522" y="747204"/>
            <a:ext cx="8282112" cy="101566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pip install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-admin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startproject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CITS5503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cd CITS5503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42988-775A-4A9A-AD19-F3D2B74E5386}"/>
              </a:ext>
            </a:extLst>
          </p:cNvPr>
          <p:cNvSpPr txBox="1">
            <a:spLocks/>
          </p:cNvSpPr>
          <p:nvPr/>
        </p:nvSpPr>
        <p:spPr>
          <a:xfrm>
            <a:off x="254120" y="143773"/>
            <a:ext cx="10504671" cy="52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2: Setting up a Django project and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57637-775E-4E21-AD76-9AAABBC59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1" y="1838336"/>
            <a:ext cx="8282112" cy="2084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8ABE7-E181-48EB-A8E4-8B5423CF0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20" y="4463752"/>
            <a:ext cx="8282113" cy="2250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0C4B2-F0DD-4EF2-9E50-79391FFFDA6A}"/>
              </a:ext>
            </a:extLst>
          </p:cNvPr>
          <p:cNvSpPr txBox="1"/>
          <p:nvPr/>
        </p:nvSpPr>
        <p:spPr>
          <a:xfrm>
            <a:off x="462520" y="4063642"/>
            <a:ext cx="8282112" cy="4001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python3 manage.py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music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2596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544241" y="1381646"/>
            <a:ext cx="6875803" cy="15696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-admin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startproject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CITS5503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cd CITS5503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python3 manage.py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music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1221280" y="3535686"/>
            <a:ext cx="10504671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 </a:t>
            </a:r>
            <a:r>
              <a:rPr lang="en-US" sz="2400" dirty="0">
                <a:latin typeface="+mn-lt"/>
              </a:rPr>
              <a:t>What's the difference between the outputs of </a:t>
            </a:r>
          </a:p>
          <a:p>
            <a:pPr algn="l"/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django</a:t>
            </a:r>
            <a:r>
              <a:rPr lang="en-US" sz="2400" dirty="0">
                <a:latin typeface="+mn-lt"/>
              </a:rPr>
              <a:t>-admin </a:t>
            </a:r>
            <a:r>
              <a:rPr lang="en-US" sz="2400" dirty="0" err="1">
                <a:latin typeface="+mn-lt"/>
              </a:rPr>
              <a:t>startproject</a:t>
            </a:r>
            <a:r>
              <a:rPr 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CITS5503</a:t>
            </a:r>
            <a:r>
              <a:rPr lang="en-US" sz="2400" dirty="0">
                <a:latin typeface="+mn-lt"/>
              </a:rPr>
              <a:t>  </a:t>
            </a:r>
          </a:p>
          <a:p>
            <a:pPr algn="l"/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django</a:t>
            </a:r>
            <a:r>
              <a:rPr lang="en-US" sz="2400" dirty="0">
                <a:latin typeface="+mn-lt"/>
              </a:rPr>
              <a:t>-admin </a:t>
            </a:r>
            <a:r>
              <a:rPr lang="en-US" sz="2400" dirty="0" err="1">
                <a:latin typeface="+mn-lt"/>
              </a:rPr>
              <a:t>startproject</a:t>
            </a:r>
            <a:r>
              <a:rPr 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CITS5503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.</a:t>
            </a:r>
            <a:endParaRPr lang="en-AU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73F1E6-C591-42D1-A1BA-CEB13343FD0C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2: Setting up a Django project and app</a:t>
            </a:r>
          </a:p>
        </p:txBody>
      </p:sp>
    </p:spTree>
    <p:extLst>
      <p:ext uri="{BB962C8B-B14F-4D97-AF65-F5344CB8AC3E}">
        <p14:creationId xmlns:p14="http://schemas.microsoft.com/office/powerpoint/2010/main" val="103950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20D9E-904D-4895-A048-1ADFBBFD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62" y="3860800"/>
            <a:ext cx="8282112" cy="2628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439644-B712-4C3E-9A5F-F8D7D8AF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62" y="673876"/>
            <a:ext cx="8282112" cy="2395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D121A-56FD-4497-B848-453D921D2C9F}"/>
              </a:ext>
            </a:extLst>
          </p:cNvPr>
          <p:cNvSpPr txBox="1"/>
          <p:nvPr/>
        </p:nvSpPr>
        <p:spPr>
          <a:xfrm>
            <a:off x="604762" y="163495"/>
            <a:ext cx="6751077" cy="43088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-admin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startproject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CITS5503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07339-7BE5-4399-A2E6-680C82EE900E}"/>
              </a:ext>
            </a:extLst>
          </p:cNvPr>
          <p:cNvSpPr txBox="1"/>
          <p:nvPr/>
        </p:nvSpPr>
        <p:spPr>
          <a:xfrm>
            <a:off x="604761" y="3380475"/>
            <a:ext cx="6751079" cy="43088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-admin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startproject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CITS5503 . </a:t>
            </a:r>
          </a:p>
        </p:txBody>
      </p:sp>
    </p:spTree>
    <p:extLst>
      <p:ext uri="{BB962C8B-B14F-4D97-AF65-F5344CB8AC3E}">
        <p14:creationId xmlns:p14="http://schemas.microsoft.com/office/powerpoint/2010/main" val="2238472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544241" y="1381646"/>
            <a:ext cx="6875803" cy="156966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django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-admin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startproject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CITS5503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cd CITS5503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python3 manage.py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startapp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Courier"/>
                <a:ea typeface="ui-monospace"/>
              </a:rPr>
              <a:t> music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1221280" y="3535686"/>
            <a:ext cx="10504671" cy="289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 </a:t>
            </a:r>
            <a:r>
              <a:rPr lang="en-US" sz="2400" dirty="0">
                <a:latin typeface="+mn-lt"/>
              </a:rPr>
              <a:t>What's the difference between the outputs of</a:t>
            </a:r>
          </a:p>
          <a:p>
            <a:pPr algn="l"/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django</a:t>
            </a:r>
            <a:r>
              <a:rPr lang="en-US" sz="2400" dirty="0">
                <a:latin typeface="+mn-lt"/>
              </a:rPr>
              <a:t>-admin </a:t>
            </a:r>
            <a:r>
              <a:rPr lang="en-US" sz="2400" dirty="0" err="1">
                <a:latin typeface="+mn-lt"/>
              </a:rPr>
              <a:t>startproject</a:t>
            </a:r>
            <a:r>
              <a:rPr 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CITS5503: Django creates a new directory named </a:t>
            </a:r>
            <a:r>
              <a:rPr lang="en-US" sz="2400" dirty="0">
                <a:latin typeface="+mn-lt"/>
              </a:rPr>
              <a:t>"CITS5503" </a:t>
            </a:r>
            <a:r>
              <a:rPr lang="en-US" altLang="en-US" sz="2400" dirty="0">
                <a:latin typeface="+mn-lt"/>
              </a:rPr>
              <a:t>, inside which another </a:t>
            </a:r>
            <a:r>
              <a:rPr lang="en-US" sz="2400" dirty="0">
                <a:latin typeface="+mn-lt"/>
              </a:rPr>
              <a:t>subdirectory named "CITS5503" is created: the python project files is placed inside the subdirectory. </a:t>
            </a:r>
          </a:p>
          <a:p>
            <a:pPr algn="l"/>
            <a:r>
              <a:rPr lang="en-US" sz="2400" dirty="0">
                <a:latin typeface="+mn-lt"/>
              </a:rPr>
              <a:t>	</a:t>
            </a:r>
            <a:r>
              <a:rPr lang="en-US" sz="2400" dirty="0" err="1">
                <a:latin typeface="+mn-lt"/>
              </a:rPr>
              <a:t>django</a:t>
            </a:r>
            <a:r>
              <a:rPr lang="en-US" sz="2400" dirty="0">
                <a:latin typeface="+mn-lt"/>
              </a:rPr>
              <a:t>-admin </a:t>
            </a:r>
            <a:r>
              <a:rPr lang="en-US" sz="2400" dirty="0" err="1">
                <a:latin typeface="+mn-lt"/>
              </a:rPr>
              <a:t>startproject</a:t>
            </a:r>
            <a:r>
              <a:rPr 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CITS5503</a:t>
            </a:r>
            <a:r>
              <a:rPr lang="en-US" sz="2400" dirty="0">
                <a:latin typeface="+mn-lt"/>
              </a:rPr>
              <a:t> . :</a:t>
            </a:r>
            <a:r>
              <a:rPr lang="en-US" altLang="en-US" sz="2400" dirty="0">
                <a:latin typeface="+mn-lt"/>
              </a:rPr>
              <a:t> Django creates a new directory named </a:t>
            </a:r>
            <a:r>
              <a:rPr lang="en-US" sz="2400" dirty="0">
                <a:latin typeface="+mn-lt"/>
              </a:rPr>
              <a:t>"CITS5503".</a:t>
            </a:r>
          </a:p>
          <a:p>
            <a:pPr algn="l"/>
            <a:endParaRPr lang="en-AU" sz="2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44AE-7962-4FC0-AF4F-0982B2FBCFC7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2: Setting up a Django project and app</a:t>
            </a:r>
          </a:p>
        </p:txBody>
      </p:sp>
    </p:spTree>
    <p:extLst>
      <p:ext uri="{BB962C8B-B14F-4D97-AF65-F5344CB8AC3E}">
        <p14:creationId xmlns:p14="http://schemas.microsoft.com/office/powerpoint/2010/main" val="266882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544241" y="1381646"/>
            <a:ext cx="6875803" cy="90486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python manage.py check</a:t>
            </a:r>
          </a:p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python manage.py </a:t>
            </a:r>
            <a:r>
              <a:rPr lang="en-AU" sz="2400" dirty="0" err="1">
                <a:solidFill>
                  <a:srgbClr val="242424"/>
                </a:solidFill>
                <a:latin typeface="Courier"/>
              </a:rPr>
              <a:t>runserver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1221280" y="3535686"/>
            <a:ext cx="1050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 </a:t>
            </a:r>
            <a:r>
              <a:rPr lang="en-US" sz="2400" dirty="0">
                <a:latin typeface="+mn-lt"/>
              </a:rPr>
              <a:t>Which default port is the Django application server is listening on?</a:t>
            </a:r>
            <a:endParaRPr lang="en-AU" sz="2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44AE-7962-4FC0-AF4F-0982B2FBCFC7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3: Starting the Django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1847700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544241" y="1381646"/>
            <a:ext cx="6875803" cy="90486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python manage.py check</a:t>
            </a:r>
          </a:p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python manage.py </a:t>
            </a:r>
            <a:r>
              <a:rPr lang="en-AU" sz="2400" dirty="0" err="1">
                <a:solidFill>
                  <a:srgbClr val="242424"/>
                </a:solidFill>
                <a:latin typeface="Courier"/>
              </a:rPr>
              <a:t>runserver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1221280" y="3535686"/>
            <a:ext cx="10504671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400" b="0" i="0" dirty="0">
                <a:solidFill>
                  <a:srgbClr val="FF0000"/>
                </a:solidFill>
                <a:effectLst/>
                <a:latin typeface="+mn-lt"/>
              </a:rPr>
              <a:t>Question: </a:t>
            </a:r>
            <a:r>
              <a:rPr lang="en-US" sz="2400" dirty="0">
                <a:latin typeface="+mn-lt"/>
              </a:rPr>
              <a:t>Which default port is the Django application server is listening on?</a:t>
            </a:r>
          </a:p>
          <a:p>
            <a:pPr algn="l"/>
            <a:r>
              <a:rPr lang="en-US" sz="2400" dirty="0">
                <a:latin typeface="+mn-lt"/>
              </a:rPr>
              <a:t>		Port: 8000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Question:</a:t>
            </a:r>
            <a:r>
              <a:rPr lang="en-US" sz="2400" dirty="0">
                <a:latin typeface="+mn-lt"/>
              </a:rPr>
              <a:t> What if the port is taken by another process in our system?</a:t>
            </a:r>
          </a:p>
          <a:p>
            <a:pPr algn="l"/>
            <a:r>
              <a:rPr lang="en-US" sz="2400" dirty="0">
                <a:latin typeface="+mn-lt"/>
              </a:rPr>
              <a:t>		</a:t>
            </a:r>
            <a:endParaRPr lang="en-AU" sz="2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44AE-7962-4FC0-AF4F-0982B2FBCFC7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3: Starting the Django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217889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52" y="28555"/>
            <a:ext cx="8335897" cy="709373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a web application 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F06DDE-EED3-4EA8-BF84-1D3C35DF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52" y="737929"/>
            <a:ext cx="10864355" cy="5382141"/>
          </a:xfrm>
        </p:spPr>
        <p:txBody>
          <a:bodyPr>
            <a:noAutofit/>
          </a:bodyPr>
          <a:lstStyle/>
          <a:p>
            <a:pPr algn="l"/>
            <a:r>
              <a:rPr lang="en-US" sz="2400" spc="-1" dirty="0">
                <a:solidFill>
                  <a:srgbClr val="000000"/>
                </a:solidFill>
              </a:rPr>
              <a:t>A web application architecture is a layout that displays the interactions between different software components, such as frontend, and backend.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58BA1-DCBA-41AB-9820-BB8859225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60" y="1666285"/>
            <a:ext cx="8016814" cy="4453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55587-7354-406B-8857-A106837EC76B}"/>
              </a:ext>
            </a:extLst>
          </p:cNvPr>
          <p:cNvSpPr txBox="1"/>
          <p:nvPr/>
        </p:nvSpPr>
        <p:spPr>
          <a:xfrm>
            <a:off x="4768924" y="6490892"/>
            <a:ext cx="7423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https://litslink.com/blog/web-application-architecture#types-of-web-application-architecture</a:t>
            </a:r>
          </a:p>
        </p:txBody>
      </p:sp>
    </p:spTree>
    <p:extLst>
      <p:ext uri="{BB962C8B-B14F-4D97-AF65-F5344CB8AC3E}">
        <p14:creationId xmlns:p14="http://schemas.microsoft.com/office/powerpoint/2010/main" val="2470940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843664" y="1108877"/>
            <a:ext cx="10504671" cy="1348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Question:</a:t>
            </a:r>
            <a:r>
              <a:rPr lang="en-US" sz="2400" dirty="0">
                <a:latin typeface="+mn-lt"/>
              </a:rPr>
              <a:t> What if the port is taken by another process in our system?</a:t>
            </a:r>
          </a:p>
          <a:p>
            <a:pPr algn="l"/>
            <a:r>
              <a:rPr lang="en-US" sz="2400" dirty="0">
                <a:latin typeface="+mn-lt"/>
              </a:rPr>
              <a:t>		</a:t>
            </a:r>
          </a:p>
          <a:p>
            <a:pPr algn="l"/>
            <a:r>
              <a:rPr lang="en-US" sz="2400" dirty="0">
                <a:latin typeface="+mn-lt"/>
              </a:rPr>
              <a:t>		</a:t>
            </a:r>
            <a:endParaRPr lang="en-AU" sz="2400" dirty="0">
              <a:latin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44AE-7962-4FC0-AF4F-0982B2FBCFC7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3: Starting the Django application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B291A-0340-452B-B646-A4DE59D0335A}"/>
              </a:ext>
            </a:extLst>
          </p:cNvPr>
          <p:cNvSpPr txBox="1"/>
          <p:nvPr/>
        </p:nvSpPr>
        <p:spPr>
          <a:xfrm>
            <a:off x="2282985" y="1767567"/>
            <a:ext cx="6875803" cy="461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python manage.py </a:t>
            </a:r>
            <a:r>
              <a:rPr lang="en-AU" sz="2400" dirty="0" err="1">
                <a:solidFill>
                  <a:srgbClr val="242424"/>
                </a:solidFill>
                <a:latin typeface="Courier"/>
              </a:rPr>
              <a:t>runserver</a:t>
            </a:r>
            <a:r>
              <a:rPr lang="en-AU" sz="2400" dirty="0">
                <a:solidFill>
                  <a:srgbClr val="242424"/>
                </a:solidFill>
                <a:latin typeface="Courier"/>
              </a:rPr>
              <a:t> 9000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BA6DD-251F-4037-8C49-EAFAA360F7EE}"/>
              </a:ext>
            </a:extLst>
          </p:cNvPr>
          <p:cNvSpPr txBox="1"/>
          <p:nvPr/>
        </p:nvSpPr>
        <p:spPr>
          <a:xfrm>
            <a:off x="2282985" y="3562154"/>
            <a:ext cx="6875803" cy="134806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#ngnix</a:t>
            </a:r>
          </a:p>
          <a:p>
            <a:pPr algn="l"/>
            <a:endParaRPr lang="en-US" sz="2400" dirty="0">
              <a:solidFill>
                <a:srgbClr val="242424"/>
              </a:solidFill>
              <a:latin typeface="Courier"/>
            </a:endParaRPr>
          </a:p>
          <a:p>
            <a:pPr algn="l"/>
            <a:r>
              <a:rPr lang="en-AU" sz="2400" dirty="0" err="1">
                <a:solidFill>
                  <a:srgbClr val="242424"/>
                </a:solidFill>
                <a:latin typeface="Courier"/>
              </a:rPr>
              <a:t>proxy_pass</a:t>
            </a:r>
            <a:r>
              <a:rPr lang="en-AU" sz="2400" dirty="0">
                <a:solidFill>
                  <a:srgbClr val="242424"/>
                </a:solidFill>
                <a:latin typeface="Courier"/>
              </a:rPr>
              <a:t> http://127.0.0.1:</a:t>
            </a:r>
            <a:r>
              <a:rPr lang="en-AU" sz="2400" b="1" dirty="0">
                <a:solidFill>
                  <a:srgbClr val="FF0000"/>
                </a:solidFill>
                <a:latin typeface="Courier"/>
              </a:rPr>
              <a:t>8000</a:t>
            </a:r>
            <a:r>
              <a:rPr lang="en-AU" sz="2400" dirty="0">
                <a:solidFill>
                  <a:srgbClr val="242424"/>
                </a:solidFill>
                <a:latin typeface="Courier"/>
              </a:rPr>
              <a:t>;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0271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7F3A4A-972E-42E7-BF2C-F92AC2B3FE3B}"/>
              </a:ext>
            </a:extLst>
          </p:cNvPr>
          <p:cNvSpPr txBox="1"/>
          <p:nvPr/>
        </p:nvSpPr>
        <p:spPr>
          <a:xfrm>
            <a:off x="314216" y="454358"/>
            <a:ext cx="6471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effectLst/>
                <a:latin typeface="+mn-lt"/>
              </a:rPr>
              <a:t>Open a browser and go to: http://localhost:9000</a:t>
            </a:r>
            <a:endParaRPr lang="en-US" sz="2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A4B02-6342-4D76-B76A-78A0F5C45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893" y="1314337"/>
            <a:ext cx="7156995" cy="46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33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CE65A8-6AE8-4DF5-B42B-2A079071A58D}"/>
              </a:ext>
            </a:extLst>
          </p:cNvPr>
          <p:cNvSpPr txBox="1"/>
          <p:nvPr/>
        </p:nvSpPr>
        <p:spPr>
          <a:xfrm>
            <a:off x="179077" y="436952"/>
            <a:ext cx="6386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I</a:t>
            </a:r>
            <a:r>
              <a:rPr lang="en-US" sz="2400" i="0" dirty="0">
                <a:effectLst/>
                <a:latin typeface="+mn-lt"/>
              </a:rPr>
              <a:t>f we go </a:t>
            </a:r>
            <a:r>
              <a:rPr lang="en-US" sz="2400" dirty="0">
                <a:latin typeface="+mn-lt"/>
              </a:rPr>
              <a:t>to: </a:t>
            </a:r>
            <a:r>
              <a:rPr lang="en-AU" sz="2400" dirty="0">
                <a:latin typeface="+mn-lt"/>
              </a:rPr>
              <a:t>http://localhost:9000/admin/</a:t>
            </a:r>
            <a:endParaRPr lang="en-US" sz="2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6332E-D3A4-45FF-9529-BB1739A2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11" y="1587967"/>
            <a:ext cx="5918138" cy="36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2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6F44AE-7962-4FC0-AF4F-0982B2FBCFC7}"/>
              </a:ext>
            </a:extLst>
          </p:cNvPr>
          <p:cNvSpPr txBox="1">
            <a:spLocks/>
          </p:cNvSpPr>
          <p:nvPr/>
        </p:nvSpPr>
        <p:spPr>
          <a:xfrm>
            <a:off x="273576" y="179223"/>
            <a:ext cx="10504671" cy="63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4: Setting up an 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89AC6-DECD-4AE6-AB5A-ECB4B0C2CC06}"/>
              </a:ext>
            </a:extLst>
          </p:cNvPr>
          <p:cNvSpPr txBox="1"/>
          <p:nvPr/>
        </p:nvSpPr>
        <p:spPr>
          <a:xfrm>
            <a:off x="416944" y="964928"/>
            <a:ext cx="6386869" cy="461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python manage.py migrate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73A95-1C73-41CC-BF5F-DCAC5360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3" y="1852392"/>
            <a:ext cx="10012735" cy="36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36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6F44AE-7962-4FC0-AF4F-0982B2FBCFC7}"/>
              </a:ext>
            </a:extLst>
          </p:cNvPr>
          <p:cNvSpPr txBox="1">
            <a:spLocks/>
          </p:cNvSpPr>
          <p:nvPr/>
        </p:nvSpPr>
        <p:spPr>
          <a:xfrm>
            <a:off x="273576" y="179223"/>
            <a:ext cx="10504671" cy="63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4: Setting up an 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89AC6-DECD-4AE6-AB5A-ECB4B0C2CC06}"/>
              </a:ext>
            </a:extLst>
          </p:cNvPr>
          <p:cNvSpPr txBox="1"/>
          <p:nvPr/>
        </p:nvSpPr>
        <p:spPr>
          <a:xfrm>
            <a:off x="416945" y="964928"/>
            <a:ext cx="8136506" cy="461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python manage.py migrate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8015A1-EEAD-415A-A7CB-74536CEF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71" y="2214528"/>
            <a:ext cx="8168123" cy="636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F50412-66DD-4385-B47F-F8202176B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3" y="3390885"/>
            <a:ext cx="8197647" cy="21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2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6F44AE-7962-4FC0-AF4F-0982B2FBCFC7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63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4: Setting up an 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89AC6-DECD-4AE6-AB5A-ECB4B0C2CC06}"/>
              </a:ext>
            </a:extLst>
          </p:cNvPr>
          <p:cNvSpPr txBox="1"/>
          <p:nvPr/>
        </p:nvSpPr>
        <p:spPr>
          <a:xfrm>
            <a:off x="416944" y="1107168"/>
            <a:ext cx="6386869" cy="461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python manage.py </a:t>
            </a:r>
            <a:r>
              <a:rPr lang="en-AU" sz="2400" dirty="0" err="1">
                <a:solidFill>
                  <a:srgbClr val="242424"/>
                </a:solidFill>
                <a:latin typeface="Courier"/>
              </a:rPr>
              <a:t>createsuperuser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D6C5E-B0AA-4DC2-953D-BBEAF50E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4" y="1869356"/>
            <a:ext cx="10504671" cy="12395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62CC7F-D95B-4AB0-9D33-80CD1E924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4" y="3409399"/>
            <a:ext cx="10504671" cy="30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5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42535" y="84087"/>
            <a:ext cx="7954079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5: Setting up the music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42535" y="857035"/>
            <a:ext cx="11706929" cy="465973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b="0" i="0" dirty="0">
                <a:effectLst/>
                <a:latin typeface="Courier"/>
              </a:rPr>
              <a:t># 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inside CITS5503/settings.py</a:t>
            </a:r>
          </a:p>
          <a:p>
            <a:pPr algn="l"/>
            <a:endParaRPr lang="en-AU" dirty="0">
              <a:solidFill>
                <a:srgbClr val="1F2328"/>
              </a:solidFill>
              <a:latin typeface="Courier"/>
            </a:endParaRP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INSTALLED_APPS = [ </a:t>
            </a: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	'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django.contrib.admin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’,        #</a:t>
            </a:r>
            <a:r>
              <a:rPr lang="en-US" dirty="0">
                <a:solidFill>
                  <a:srgbClr val="1F2328"/>
                </a:solidFill>
                <a:latin typeface="Courier"/>
              </a:rPr>
              <a:t>The admin site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	'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django.contrib.auth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’,		 #Authentication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	'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django.contrib.contenttypes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’, #</a:t>
            </a:r>
            <a:r>
              <a:rPr lang="en-US" dirty="0">
                <a:solidFill>
                  <a:srgbClr val="1F2328"/>
                </a:solidFill>
                <a:latin typeface="Courier"/>
              </a:rPr>
              <a:t>A framework for content types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	'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django.contrib.sessions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’,	 #A session framework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	'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django.contrib.messages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’,	 #A messaging framework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	'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django.contrib.staticfiles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’,  #</a:t>
            </a:r>
            <a:r>
              <a:rPr lang="en-US" dirty="0">
                <a:solidFill>
                  <a:srgbClr val="1F2328"/>
                </a:solidFill>
                <a:latin typeface="Courier"/>
              </a:rPr>
              <a:t>A framework for managing static files</a:t>
            </a:r>
            <a:endParaRPr lang="en-AU" dirty="0">
              <a:solidFill>
                <a:srgbClr val="1F2328"/>
              </a:solidFill>
              <a:latin typeface="Courier"/>
            </a:endParaRPr>
          </a:p>
          <a:p>
            <a:pPr algn="l"/>
            <a:endParaRPr lang="en-AU" dirty="0">
              <a:solidFill>
                <a:srgbClr val="1F2328"/>
              </a:solidFill>
              <a:latin typeface="Courier"/>
            </a:endParaRP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	</a:t>
            </a:r>
            <a:r>
              <a:rPr lang="en-AU" dirty="0">
                <a:solidFill>
                  <a:srgbClr val="FF0000"/>
                </a:solidFill>
                <a:latin typeface="Courier"/>
              </a:rPr>
              <a:t>#new app below:</a:t>
            </a:r>
            <a:br>
              <a:rPr lang="en-AU" dirty="0">
                <a:solidFill>
                  <a:srgbClr val="FF0000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	‘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music.apps.MusicConfig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',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]</a:t>
            </a:r>
            <a:endParaRPr lang="en-US" dirty="0">
              <a:solidFill>
                <a:srgbClr val="1F2328"/>
              </a:solidFill>
              <a:latin typeface="Courier"/>
            </a:endParaRPr>
          </a:p>
          <a:p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9096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6: Updating the </a:t>
            </a:r>
            <a:r>
              <a:rPr lang="en-US" sz="3200" b="1" dirty="0" err="1"/>
              <a:t>url</a:t>
            </a:r>
            <a:r>
              <a:rPr lang="en-US" sz="3200" b="1" dirty="0"/>
              <a:t> component in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1424521" y="1390193"/>
            <a:ext cx="9342958" cy="408111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effectLst/>
                <a:latin typeface="Courier"/>
              </a:rPr>
              <a:t># inside CITS5503/urls.py</a:t>
            </a:r>
          </a:p>
          <a:p>
            <a:pPr algn="l"/>
            <a:endParaRPr lang="en-AU" sz="2400" b="0" i="0" dirty="0">
              <a:effectLst/>
              <a:latin typeface="Courier"/>
            </a:endParaRPr>
          </a:p>
          <a:p>
            <a:pPr algn="l"/>
            <a:r>
              <a:rPr lang="en-AU" sz="2400" b="0" i="0" dirty="0">
                <a:effectLst/>
                <a:latin typeface="Courier"/>
              </a:rPr>
              <a:t>from </a:t>
            </a:r>
            <a:r>
              <a:rPr lang="en-AU" sz="2400" b="0" i="0" dirty="0" err="1">
                <a:effectLst/>
                <a:latin typeface="Courier"/>
              </a:rPr>
              <a:t>django.contrib</a:t>
            </a:r>
            <a:r>
              <a:rPr lang="en-AU" sz="2400" b="0" i="0" dirty="0">
                <a:effectLst/>
                <a:latin typeface="Courier"/>
              </a:rPr>
              <a:t> import admin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from </a:t>
            </a:r>
            <a:r>
              <a:rPr lang="en-AU" sz="2400" b="0" i="0" dirty="0" err="1">
                <a:effectLst/>
                <a:latin typeface="Courier"/>
              </a:rPr>
              <a:t>django.urls</a:t>
            </a:r>
            <a:r>
              <a:rPr lang="en-AU" sz="2400" b="0" i="0" dirty="0">
                <a:effectLst/>
                <a:latin typeface="Courier"/>
              </a:rPr>
              <a:t> import path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from music import views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Courier"/>
              </a:rPr>
              <a:t># added </a:t>
            </a:r>
            <a:br>
              <a:rPr lang="en-AU" sz="2400" b="0" i="0" dirty="0">
                <a:effectLst/>
                <a:latin typeface="Courier"/>
              </a:rPr>
            </a:br>
            <a:endParaRPr lang="en-AU" sz="2400" b="0" i="0" dirty="0">
              <a:effectLst/>
              <a:latin typeface="Courier"/>
            </a:endParaRPr>
          </a:p>
          <a:p>
            <a:pPr algn="l"/>
            <a:r>
              <a:rPr lang="en-AU" sz="2400" b="0" i="0" dirty="0" err="1">
                <a:effectLst/>
                <a:latin typeface="Courier"/>
              </a:rPr>
              <a:t>urlpatterns</a:t>
            </a:r>
            <a:r>
              <a:rPr lang="en-AU" sz="2400" b="0" i="0" dirty="0">
                <a:effectLst/>
                <a:latin typeface="Courier"/>
              </a:rPr>
              <a:t> = [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	path('', </a:t>
            </a:r>
            <a:r>
              <a:rPr lang="en-AU" sz="2400" b="0" i="0" dirty="0" err="1">
                <a:effectLst/>
                <a:latin typeface="Courier"/>
              </a:rPr>
              <a:t>views.home</a:t>
            </a:r>
            <a:r>
              <a:rPr lang="en-AU" sz="2400" b="0" i="0" dirty="0">
                <a:effectLst/>
                <a:latin typeface="Courier"/>
              </a:rPr>
              <a:t>, name='home'),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Courier"/>
              </a:rPr>
              <a:t># added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	path('admin/', </a:t>
            </a:r>
            <a:r>
              <a:rPr lang="en-AU" sz="2400" b="0" i="0" dirty="0" err="1">
                <a:effectLst/>
                <a:latin typeface="Courier"/>
              </a:rPr>
              <a:t>admin.site.urls</a:t>
            </a:r>
            <a:r>
              <a:rPr lang="en-AU" sz="2400" b="0" i="0" dirty="0">
                <a:effectLst/>
                <a:latin typeface="Courier"/>
              </a:rPr>
              <a:t>), </a:t>
            </a:r>
          </a:p>
          <a:p>
            <a:pPr algn="l"/>
            <a:r>
              <a:rPr lang="en-AU" sz="2400" dirty="0">
                <a:latin typeface="Courier"/>
              </a:rPr>
              <a:t>]</a:t>
            </a:r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27328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7: Updating the view component in the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1101792" y="1282616"/>
            <a:ext cx="10709208" cy="334245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Courier"/>
              </a:rPr>
              <a:t># inside music/views.py</a:t>
            </a:r>
          </a:p>
          <a:p>
            <a:pPr algn="l"/>
            <a:endParaRPr lang="en-US" sz="2400" dirty="0">
              <a:latin typeface="Courier"/>
            </a:endParaRPr>
          </a:p>
          <a:p>
            <a:pPr algn="l"/>
            <a:r>
              <a:rPr lang="en-US" sz="2400" dirty="0">
                <a:latin typeface="Courier"/>
              </a:rPr>
              <a:t>from </a:t>
            </a:r>
            <a:r>
              <a:rPr lang="en-US" sz="2400" dirty="0" err="1">
                <a:latin typeface="Courier"/>
              </a:rPr>
              <a:t>django.shortcuts</a:t>
            </a:r>
            <a:r>
              <a:rPr lang="en-US" sz="2400" dirty="0">
                <a:latin typeface="Courier"/>
              </a:rPr>
              <a:t> import render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from </a:t>
            </a:r>
            <a:r>
              <a:rPr lang="en-US" sz="2400" dirty="0" err="1">
                <a:latin typeface="Courier"/>
              </a:rPr>
              <a:t>django.http</a:t>
            </a:r>
            <a:r>
              <a:rPr lang="en-US" sz="2400" dirty="0">
                <a:latin typeface="Courier"/>
              </a:rPr>
              <a:t> import </a:t>
            </a:r>
            <a:r>
              <a:rPr lang="en-US" sz="2400" dirty="0" err="1">
                <a:latin typeface="Courier"/>
              </a:rPr>
              <a:t>HttpResponse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</a:rPr>
              <a:t>#added</a:t>
            </a:r>
            <a:br>
              <a:rPr lang="en-US" sz="2400" dirty="0">
                <a:latin typeface="Courier"/>
              </a:rPr>
            </a:br>
            <a:endParaRPr lang="en-US" sz="2400" dirty="0">
              <a:latin typeface="Courier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/>
              </a:rPr>
              <a:t>#added</a:t>
            </a:r>
            <a:endParaRPr lang="en-US" sz="2400" dirty="0">
              <a:latin typeface="Courier"/>
            </a:endParaRPr>
          </a:p>
          <a:p>
            <a:pPr algn="l"/>
            <a:r>
              <a:rPr lang="en-US" sz="2400" dirty="0">
                <a:latin typeface="Courier"/>
              </a:rPr>
              <a:t>def home(request):</a:t>
            </a: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return </a:t>
            </a:r>
            <a:r>
              <a:rPr lang="en-US" sz="2400" dirty="0" err="1">
                <a:latin typeface="Courier"/>
              </a:rPr>
              <a:t>HttpResponse</a:t>
            </a:r>
            <a:r>
              <a:rPr lang="en-US" sz="2400" dirty="0">
                <a:latin typeface="Courier"/>
              </a:rPr>
              <a:t>('This is the home page.')</a:t>
            </a:r>
          </a:p>
        </p:txBody>
      </p:sp>
    </p:spTree>
    <p:extLst>
      <p:ext uri="{BB962C8B-B14F-4D97-AF65-F5344CB8AC3E}">
        <p14:creationId xmlns:p14="http://schemas.microsoft.com/office/powerpoint/2010/main" val="2062082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C74602-FE3A-42B2-B711-FA864254B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4" y="1439780"/>
            <a:ext cx="5946996" cy="296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5DB96-ED0E-443F-9094-35FA6F7D7639}"/>
              </a:ext>
            </a:extLst>
          </p:cNvPr>
          <p:cNvSpPr txBox="1"/>
          <p:nvPr/>
        </p:nvSpPr>
        <p:spPr>
          <a:xfrm>
            <a:off x="538864" y="509918"/>
            <a:ext cx="4139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effectLst/>
                <a:latin typeface="+mn-lt"/>
              </a:rPr>
              <a:t>go to: http://localhost:9000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7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F1C8D-157F-4A5F-8B7A-2D47E5164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9" y="1345029"/>
            <a:ext cx="3961971" cy="3777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590D4-9933-4682-9A20-183698165B27}"/>
              </a:ext>
            </a:extLst>
          </p:cNvPr>
          <p:cNvSpPr txBox="1"/>
          <p:nvPr/>
        </p:nvSpPr>
        <p:spPr>
          <a:xfrm>
            <a:off x="4499810" y="1360022"/>
            <a:ext cx="6434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AU" sz="2400" b="1" dirty="0">
                <a:latin typeface="+mn-lt"/>
              </a:rPr>
              <a:t>1-Tier Architecture/Monolithic Architecture: </a:t>
            </a:r>
            <a:r>
              <a:rPr lang="en-US" sz="2400" dirty="0">
                <a:latin typeface="+mn-lt"/>
              </a:rPr>
              <a:t>all the software components are available on the same machine.</a:t>
            </a:r>
            <a:endParaRPr lang="en-AU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4B8DA-6C27-40B4-954E-AF1ED236586E}"/>
              </a:ext>
            </a:extLst>
          </p:cNvPr>
          <p:cNvSpPr txBox="1"/>
          <p:nvPr/>
        </p:nvSpPr>
        <p:spPr>
          <a:xfrm>
            <a:off x="6928506" y="6550223"/>
            <a:ext cx="5466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https://www.perfmatrix.com/software-architecture-and-its-types/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DDEFC81-45E3-4041-A79A-BE3F9FC22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840" y="143103"/>
            <a:ext cx="6145594" cy="891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1-Tier web application architecture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927204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2"/>
            <a:ext cx="10965924" cy="863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8: Creating html templates in the project and the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F8DD-A9C0-4261-B814-19B53F0EB4EC}"/>
              </a:ext>
            </a:extLst>
          </p:cNvPr>
          <p:cNvSpPr txBox="1"/>
          <p:nvPr/>
        </p:nvSpPr>
        <p:spPr>
          <a:xfrm>
            <a:off x="676490" y="2076271"/>
            <a:ext cx="9342958" cy="120032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 err="1">
                <a:latin typeface="Courier"/>
              </a:rPr>
              <a:t>mkdir</a:t>
            </a:r>
            <a:r>
              <a:rPr lang="en-AU" sz="2400" dirty="0">
                <a:latin typeface="Courier"/>
              </a:rPr>
              <a:t> templates</a:t>
            </a:r>
            <a:br>
              <a:rPr lang="en-AU" sz="2400" dirty="0">
                <a:latin typeface="Courier"/>
              </a:rPr>
            </a:br>
            <a:r>
              <a:rPr lang="en-AU" sz="2400" dirty="0" err="1">
                <a:latin typeface="Courier"/>
              </a:rPr>
              <a:t>mkdir</a:t>
            </a:r>
            <a:r>
              <a:rPr lang="en-AU" sz="2400" dirty="0">
                <a:latin typeface="Courier"/>
              </a:rPr>
              <a:t> music/templates</a:t>
            </a:r>
            <a:br>
              <a:rPr lang="en-AU" sz="2400" dirty="0">
                <a:latin typeface="Courier"/>
              </a:rPr>
            </a:br>
            <a:r>
              <a:rPr lang="en-AU" sz="2400" dirty="0" err="1">
                <a:latin typeface="Courier"/>
              </a:rPr>
              <a:t>mkdir</a:t>
            </a:r>
            <a:r>
              <a:rPr lang="en-AU" sz="2400" dirty="0">
                <a:latin typeface="Courier"/>
              </a:rPr>
              <a:t> music/templates/music</a:t>
            </a:r>
            <a:endParaRPr lang="en-US" sz="2400" dirty="0">
              <a:latin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3106-6EE9-470D-80D8-0478E4107080}"/>
              </a:ext>
            </a:extLst>
          </p:cNvPr>
          <p:cNvSpPr txBox="1"/>
          <p:nvPr/>
        </p:nvSpPr>
        <p:spPr>
          <a:xfrm>
            <a:off x="676490" y="3840792"/>
            <a:ext cx="9342958" cy="120032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latin typeface="Courier"/>
              </a:rPr>
              <a:t>touch templates/home.html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touch music/templates/music/main.html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touch music/templates/music/artist.html</a:t>
            </a:r>
            <a:endParaRPr lang="en-US" sz="2400" dirty="0">
              <a:latin typeface="Couri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DF7F1-85E1-4CFB-A325-5E7DA5CC7407}"/>
              </a:ext>
            </a:extLst>
          </p:cNvPr>
          <p:cNvSpPr txBox="1"/>
          <p:nvPr/>
        </p:nvSpPr>
        <p:spPr>
          <a:xfrm>
            <a:off x="676490" y="1246412"/>
            <a:ext cx="6878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effectLst/>
                <a:latin typeface="+mn-lt"/>
              </a:rPr>
              <a:t>Inside the current working directory of the project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3434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06369" y="32319"/>
            <a:ext cx="5510536" cy="696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3200" b="1" dirty="0"/>
              <a:t>templates/home.html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EF34A-1A35-4202-8531-FDC7DB8104D1}"/>
              </a:ext>
            </a:extLst>
          </p:cNvPr>
          <p:cNvSpPr txBox="1"/>
          <p:nvPr/>
        </p:nvSpPr>
        <p:spPr>
          <a:xfrm>
            <a:off x="506368" y="920621"/>
            <a:ext cx="9849743" cy="193899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&lt;h1&gt;Home Page:&lt;/h1&gt;</a:t>
            </a:r>
            <a:br>
              <a:rPr lang="en-AU" sz="2000" dirty="0">
                <a:latin typeface="Courier"/>
              </a:rPr>
            </a:b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&lt;ul&gt;</a:t>
            </a:r>
            <a:br>
              <a:rPr lang="en-AU" sz="2000" dirty="0">
                <a:latin typeface="Courier"/>
              </a:rPr>
            </a:b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&lt;li&gt;&lt;a 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href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="{% 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url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 'home' %}"&gt;Home Page&lt;/a&gt;&lt;/li&gt;</a:t>
            </a:r>
            <a:br>
              <a:rPr lang="en-AU" sz="2000" dirty="0">
                <a:latin typeface="Courier"/>
              </a:rPr>
            </a:b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&lt;li&gt;&lt;a 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href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="{% 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url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 '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music:main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' %}"&gt;Music Main Page&lt;/a&gt;&lt;/li&gt;</a:t>
            </a:r>
            <a:br>
              <a:rPr lang="en-AU" sz="2000" dirty="0">
                <a:latin typeface="Courier"/>
              </a:rPr>
            </a:b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&lt;li&gt;&lt;a 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href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="{% 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url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 '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music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:artist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' %}"&gt;Artist Page&lt;/a&gt;&lt;/li&gt;</a:t>
            </a:r>
            <a:br>
              <a:rPr lang="en-AU" sz="2000" dirty="0">
                <a:latin typeface="Courier"/>
              </a:rPr>
            </a:b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&lt;/ul&gt;</a:t>
            </a:r>
            <a:endParaRPr lang="en-US" sz="2400" dirty="0">
              <a:latin typeface="Couri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D9125-B448-404F-99F9-7A4F8143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8" y="3211286"/>
            <a:ext cx="4510372" cy="19658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66E84A-4BFC-4768-9B5D-DA2DEBDB5C73}"/>
              </a:ext>
            </a:extLst>
          </p:cNvPr>
          <p:cNvSpPr/>
          <p:nvPr/>
        </p:nvSpPr>
        <p:spPr>
          <a:xfrm>
            <a:off x="506368" y="2946696"/>
            <a:ext cx="4510372" cy="113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11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06369" y="0"/>
            <a:ext cx="6254814" cy="851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/>
              <a:t>music/</a:t>
            </a:r>
            <a:r>
              <a:rPr lang="fr-FR" sz="3200" b="1" dirty="0" err="1"/>
              <a:t>templates</a:t>
            </a:r>
            <a:r>
              <a:rPr lang="fr-FR" sz="3200" b="1" dirty="0"/>
              <a:t>/music/main.html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EF34A-1A35-4202-8531-FDC7DB8104D1}"/>
              </a:ext>
            </a:extLst>
          </p:cNvPr>
          <p:cNvSpPr txBox="1"/>
          <p:nvPr/>
        </p:nvSpPr>
        <p:spPr>
          <a:xfrm>
            <a:off x="506369" y="1112496"/>
            <a:ext cx="9998598" cy="193899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&lt;h1&gt;Music Main Page:&lt;/h1&gt;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&lt;ul&gt;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'home' %}"&gt;Home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'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music:main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' %}"&gt;Music Main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'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music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:artist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' %}"&gt;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 Artist Page 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&lt;/ul&gt;</a:t>
            </a:r>
            <a:endParaRPr lang="en-US" dirty="0">
              <a:solidFill>
                <a:srgbClr val="242424"/>
              </a:solidFill>
              <a:latin typeface="Couri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4A7FA-8829-47D2-A6AA-4B171E3B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9" y="3429000"/>
            <a:ext cx="4757661" cy="19638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301FA5-288A-4A79-A04B-3E8A58F78EA1}"/>
              </a:ext>
            </a:extLst>
          </p:cNvPr>
          <p:cNvSpPr/>
          <p:nvPr/>
        </p:nvSpPr>
        <p:spPr>
          <a:xfrm>
            <a:off x="506369" y="3237125"/>
            <a:ext cx="4757660" cy="1138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758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06368" y="0"/>
            <a:ext cx="6957687" cy="871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/>
              <a:t>music/templates/music/artist.html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CEF34A-1A35-4202-8531-FDC7DB8104D1}"/>
              </a:ext>
            </a:extLst>
          </p:cNvPr>
          <p:cNvSpPr txBox="1"/>
          <p:nvPr/>
        </p:nvSpPr>
        <p:spPr>
          <a:xfrm>
            <a:off x="506369" y="1112496"/>
            <a:ext cx="9998598" cy="261610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&lt;h1&gt;Artist Page:&lt;/h1&gt;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&lt;p&gt;name: Jerry&lt;/p&gt;</a:t>
            </a:r>
          </a:p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&lt;p&gt;song: Call me today&lt;/p&gt;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&lt;ul&gt;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'home' %}"&gt;Home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'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music:main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' %}"&gt;Music Main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'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music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:artist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' %}"&gt;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 Artist Page 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&lt;/ul&gt;</a:t>
            </a:r>
            <a:endParaRPr lang="en-US" dirty="0">
              <a:solidFill>
                <a:srgbClr val="242424"/>
              </a:solidFill>
              <a:latin typeface="Couri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1D397-F1EA-410F-BF48-8F9839E3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6" y="3969223"/>
            <a:ext cx="4613906" cy="2536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E8F5D1-CE20-4CFA-9B13-BA7182EEC16F}"/>
              </a:ext>
            </a:extLst>
          </p:cNvPr>
          <p:cNvSpPr/>
          <p:nvPr/>
        </p:nvSpPr>
        <p:spPr>
          <a:xfrm>
            <a:off x="506367" y="3728597"/>
            <a:ext cx="4958261" cy="1169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468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9: Updating the </a:t>
            </a:r>
            <a:r>
              <a:rPr lang="en-US" sz="3200" b="1" dirty="0" err="1"/>
              <a:t>url</a:t>
            </a:r>
            <a:r>
              <a:rPr lang="en-US" sz="3200" b="1" dirty="0"/>
              <a:t> component in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657987" y="1343300"/>
            <a:ext cx="9735848" cy="452431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effectLst/>
                <a:latin typeface="Courier"/>
              </a:rPr>
              <a:t># inside CITS5503/urls.py</a:t>
            </a:r>
          </a:p>
          <a:p>
            <a:pPr algn="l"/>
            <a:endParaRPr lang="en-AU" sz="2400" b="0" i="0" dirty="0">
              <a:effectLst/>
              <a:latin typeface="Courier"/>
            </a:endParaRPr>
          </a:p>
          <a:p>
            <a:pPr algn="l"/>
            <a:r>
              <a:rPr lang="en-AU" sz="2400" b="0" i="0" dirty="0">
                <a:effectLst/>
                <a:latin typeface="Courier"/>
              </a:rPr>
              <a:t>from </a:t>
            </a:r>
            <a:r>
              <a:rPr lang="en-AU" sz="2400" b="0" i="0" dirty="0" err="1">
                <a:effectLst/>
                <a:latin typeface="Courier"/>
              </a:rPr>
              <a:t>django.contrib</a:t>
            </a:r>
            <a:r>
              <a:rPr lang="en-AU" sz="2400" b="0" i="0" dirty="0">
                <a:effectLst/>
                <a:latin typeface="Courier"/>
              </a:rPr>
              <a:t> import admin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from </a:t>
            </a:r>
            <a:r>
              <a:rPr lang="en-AU" sz="2400" b="0" i="0" dirty="0" err="1">
                <a:effectLst/>
                <a:latin typeface="Courier"/>
              </a:rPr>
              <a:t>django.urls</a:t>
            </a:r>
            <a:r>
              <a:rPr lang="en-AU" sz="2400" b="0" i="0" dirty="0">
                <a:effectLst/>
                <a:latin typeface="Courier"/>
              </a:rPr>
              <a:t> import path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from music import views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Courier"/>
              </a:rPr>
              <a:t># added </a:t>
            </a:r>
            <a:br>
              <a:rPr lang="en-AU" sz="2400" b="0" i="0" dirty="0">
                <a:effectLst/>
                <a:latin typeface="Courier"/>
              </a:rPr>
            </a:br>
            <a:endParaRPr lang="en-AU" sz="2400" b="0" i="0" dirty="0">
              <a:effectLst/>
              <a:latin typeface="Courier"/>
            </a:endParaRPr>
          </a:p>
          <a:p>
            <a:pPr algn="l"/>
            <a:r>
              <a:rPr lang="en-AU" sz="2400" b="0" i="0" dirty="0" err="1">
                <a:effectLst/>
                <a:latin typeface="Courier"/>
              </a:rPr>
              <a:t>urlpatterns</a:t>
            </a:r>
            <a:r>
              <a:rPr lang="en-AU" sz="2400" b="0" i="0" dirty="0">
                <a:effectLst/>
                <a:latin typeface="Courier"/>
              </a:rPr>
              <a:t> = [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	path('', </a:t>
            </a:r>
            <a:r>
              <a:rPr lang="en-AU" sz="2400" b="0" i="0" dirty="0" err="1">
                <a:effectLst/>
                <a:latin typeface="Courier"/>
              </a:rPr>
              <a:t>views.home</a:t>
            </a:r>
            <a:r>
              <a:rPr lang="en-AU" sz="2400" b="0" i="0" dirty="0">
                <a:effectLst/>
                <a:latin typeface="Courier"/>
              </a:rPr>
              <a:t>, name='home'),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Courier"/>
              </a:rPr>
              <a:t># added</a:t>
            </a:r>
            <a:br>
              <a:rPr lang="en-AU" sz="2400" b="0" i="0" dirty="0">
                <a:effectLst/>
                <a:latin typeface="Courier"/>
              </a:rPr>
            </a:br>
            <a:r>
              <a:rPr lang="en-AU" sz="2400" b="0" i="0" dirty="0">
                <a:effectLst/>
                <a:latin typeface="Courier"/>
              </a:rPr>
              <a:t>	path('admin/', </a:t>
            </a:r>
            <a:r>
              <a:rPr lang="en-AU" sz="2400" b="0" i="0" dirty="0" err="1">
                <a:effectLst/>
                <a:latin typeface="Courier"/>
              </a:rPr>
              <a:t>admin.site.urls</a:t>
            </a:r>
            <a:r>
              <a:rPr lang="en-AU" sz="2400" b="0" i="0" dirty="0">
                <a:effectLst/>
                <a:latin typeface="Courier"/>
              </a:rPr>
              <a:t>), </a:t>
            </a:r>
          </a:p>
          <a:p>
            <a:pPr algn="l"/>
            <a:r>
              <a:rPr lang="en-AU" sz="2400" b="0" i="0" dirty="0">
                <a:effectLst/>
                <a:latin typeface="Courier"/>
              </a:rPr>
              <a:t>	path('music/', include('</a:t>
            </a:r>
            <a:r>
              <a:rPr lang="en-AU" sz="2400" b="0" i="0" dirty="0" err="1">
                <a:effectLst/>
                <a:latin typeface="Courier"/>
              </a:rPr>
              <a:t>music.urls</a:t>
            </a:r>
            <a:r>
              <a:rPr lang="en-AU" sz="2400" b="0" i="0" dirty="0">
                <a:effectLst/>
                <a:latin typeface="Courier"/>
              </a:rPr>
              <a:t>')),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Courier"/>
              </a:rPr>
              <a:t># added</a:t>
            </a:r>
            <a:endParaRPr lang="en-AU" sz="2400" b="0" i="0" dirty="0">
              <a:effectLst/>
              <a:latin typeface="Courier"/>
            </a:endParaRPr>
          </a:p>
          <a:p>
            <a:pPr algn="l"/>
            <a:r>
              <a:rPr lang="en-AU" sz="2400" dirty="0">
                <a:latin typeface="Courier"/>
              </a:rPr>
              <a:t>]</a:t>
            </a:r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54298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10: Creating the </a:t>
            </a:r>
            <a:r>
              <a:rPr lang="en-US" sz="3200" b="1" dirty="0" err="1"/>
              <a:t>url</a:t>
            </a:r>
            <a:r>
              <a:rPr lang="en-US" sz="3200" b="1" dirty="0"/>
              <a:t> component in the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F8DD-A9C0-4261-B814-19B53F0EB4EC}"/>
              </a:ext>
            </a:extLst>
          </p:cNvPr>
          <p:cNvSpPr txBox="1"/>
          <p:nvPr/>
        </p:nvSpPr>
        <p:spPr>
          <a:xfrm>
            <a:off x="676490" y="1346411"/>
            <a:ext cx="9342958" cy="461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latin typeface="Courier"/>
              </a:rPr>
              <a:t>touch music/urls.py</a:t>
            </a:r>
            <a:endParaRPr lang="en-US" sz="2400" dirty="0">
              <a:latin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A3810-277C-4790-87BA-C855B056766F}"/>
              </a:ext>
            </a:extLst>
          </p:cNvPr>
          <p:cNvSpPr txBox="1"/>
          <p:nvPr/>
        </p:nvSpPr>
        <p:spPr>
          <a:xfrm>
            <a:off x="676490" y="2436657"/>
            <a:ext cx="9342958" cy="319472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latin typeface="Courier"/>
              </a:rPr>
              <a:t># inside music/urls.py</a:t>
            </a:r>
          </a:p>
          <a:p>
            <a:pPr algn="l"/>
            <a:r>
              <a:rPr lang="en-AU" sz="2400" dirty="0">
                <a:latin typeface="Courier"/>
              </a:rPr>
              <a:t>from </a:t>
            </a:r>
            <a:r>
              <a:rPr lang="en-AU" sz="2400" dirty="0" err="1">
                <a:latin typeface="Courier"/>
              </a:rPr>
              <a:t>django.urls</a:t>
            </a:r>
            <a:r>
              <a:rPr lang="en-AU" sz="2400" dirty="0">
                <a:latin typeface="Courier"/>
              </a:rPr>
              <a:t> import path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from . import views</a:t>
            </a:r>
            <a:br>
              <a:rPr lang="en-AU" sz="2400" dirty="0">
                <a:latin typeface="Courier"/>
              </a:rPr>
            </a:br>
            <a:r>
              <a:rPr lang="en-AU" sz="2400" dirty="0" err="1">
                <a:latin typeface="Courier"/>
              </a:rPr>
              <a:t>app_name</a:t>
            </a:r>
            <a:r>
              <a:rPr lang="en-AU" sz="2400" dirty="0">
                <a:latin typeface="Courier"/>
              </a:rPr>
              <a:t> = 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music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endParaRPr lang="en-AU" sz="2400" dirty="0">
              <a:latin typeface="Courier"/>
            </a:endParaRPr>
          </a:p>
          <a:p>
            <a:pPr algn="l"/>
            <a:r>
              <a:rPr lang="en-AU" sz="2400" dirty="0" err="1">
                <a:latin typeface="Courier"/>
              </a:rPr>
              <a:t>urlpatterns</a:t>
            </a:r>
            <a:r>
              <a:rPr lang="en-AU" sz="2400" dirty="0">
                <a:latin typeface="Courier"/>
              </a:rPr>
              <a:t> = [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	path('', </a:t>
            </a:r>
            <a:r>
              <a:rPr lang="en-AU" sz="2400" dirty="0" err="1">
                <a:latin typeface="Courier"/>
              </a:rPr>
              <a:t>views.main</a:t>
            </a:r>
            <a:r>
              <a:rPr lang="en-AU" sz="2400" dirty="0">
                <a:latin typeface="Courier"/>
              </a:rPr>
              <a:t>, name='main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),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	path(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artist/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, </a:t>
            </a:r>
            <a:r>
              <a:rPr lang="en-AU" sz="2400" dirty="0" err="1">
                <a:latin typeface="Courier"/>
              </a:rPr>
              <a:t>views.artist</a:t>
            </a:r>
            <a:r>
              <a:rPr lang="en-AU" sz="2400" dirty="0">
                <a:latin typeface="Courier"/>
              </a:rPr>
              <a:t>, 	name=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artist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),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]</a:t>
            </a:r>
            <a:endParaRPr lang="en-US" sz="2400" dirty="0">
              <a:latin typeface="Couri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669CBD-0D07-4A8A-822E-B784AF9FB4DF}"/>
              </a:ext>
            </a:extLst>
          </p:cNvPr>
          <p:cNvSpPr txBox="1"/>
          <p:nvPr/>
        </p:nvSpPr>
        <p:spPr>
          <a:xfrm>
            <a:off x="676490" y="5798294"/>
            <a:ext cx="10504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Question:</a:t>
            </a:r>
            <a:r>
              <a:rPr lang="en-US" sz="2400" dirty="0">
                <a:latin typeface="+mn-lt"/>
              </a:rPr>
              <a:t> What is the </a:t>
            </a:r>
            <a:r>
              <a:rPr lang="en-US" sz="2400" dirty="0" err="1">
                <a:latin typeface="+mn-lt"/>
              </a:rPr>
              <a:t>url</a:t>
            </a:r>
            <a:r>
              <a:rPr lang="en-US" sz="2400" dirty="0">
                <a:latin typeface="+mn-lt"/>
              </a:rPr>
              <a:t> pattern for the first path?</a:t>
            </a:r>
          </a:p>
        </p:txBody>
      </p:sp>
    </p:spTree>
    <p:extLst>
      <p:ext uri="{BB962C8B-B14F-4D97-AF65-F5344CB8AC3E}">
        <p14:creationId xmlns:p14="http://schemas.microsoft.com/office/powerpoint/2010/main" val="3341648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10: Creating the </a:t>
            </a:r>
            <a:r>
              <a:rPr lang="en-US" sz="3200" b="1" dirty="0" err="1"/>
              <a:t>url</a:t>
            </a:r>
            <a:r>
              <a:rPr lang="en-US" sz="3200" b="1" dirty="0"/>
              <a:t> component in the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F8DD-A9C0-4261-B814-19B53F0EB4EC}"/>
              </a:ext>
            </a:extLst>
          </p:cNvPr>
          <p:cNvSpPr txBox="1"/>
          <p:nvPr/>
        </p:nvSpPr>
        <p:spPr>
          <a:xfrm>
            <a:off x="676490" y="1346411"/>
            <a:ext cx="9342958" cy="46166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latin typeface="Courier"/>
              </a:rPr>
              <a:t>touch music/urls.py</a:t>
            </a:r>
            <a:endParaRPr lang="en-US" sz="2400" dirty="0">
              <a:latin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A3810-277C-4790-87BA-C855B056766F}"/>
              </a:ext>
            </a:extLst>
          </p:cNvPr>
          <p:cNvSpPr txBox="1"/>
          <p:nvPr/>
        </p:nvSpPr>
        <p:spPr>
          <a:xfrm>
            <a:off x="676490" y="2436657"/>
            <a:ext cx="9342958" cy="319472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latin typeface="Courier"/>
              </a:rPr>
              <a:t># inside music/urls.py</a:t>
            </a:r>
          </a:p>
          <a:p>
            <a:pPr algn="l"/>
            <a:r>
              <a:rPr lang="en-AU" sz="2400" dirty="0">
                <a:latin typeface="Courier"/>
              </a:rPr>
              <a:t>from </a:t>
            </a:r>
            <a:r>
              <a:rPr lang="en-AU" sz="2400" dirty="0" err="1">
                <a:latin typeface="Courier"/>
              </a:rPr>
              <a:t>django.urls</a:t>
            </a:r>
            <a:r>
              <a:rPr lang="en-AU" sz="2400" dirty="0">
                <a:latin typeface="Courier"/>
              </a:rPr>
              <a:t> import path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from . import views</a:t>
            </a:r>
            <a:br>
              <a:rPr lang="en-AU" sz="2400" dirty="0">
                <a:latin typeface="Courier"/>
              </a:rPr>
            </a:br>
            <a:r>
              <a:rPr lang="en-AU" sz="2400" dirty="0" err="1">
                <a:latin typeface="Courier"/>
              </a:rPr>
              <a:t>app_name</a:t>
            </a:r>
            <a:r>
              <a:rPr lang="en-AU" sz="2400" dirty="0">
                <a:latin typeface="Courier"/>
              </a:rPr>
              <a:t> = 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music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endParaRPr lang="en-AU" sz="2400" dirty="0">
              <a:latin typeface="Courier"/>
            </a:endParaRPr>
          </a:p>
          <a:p>
            <a:pPr algn="l"/>
            <a:r>
              <a:rPr lang="en-AU" sz="2400" dirty="0" err="1">
                <a:latin typeface="Courier"/>
              </a:rPr>
              <a:t>urlpatterns</a:t>
            </a:r>
            <a:r>
              <a:rPr lang="en-AU" sz="2400" dirty="0">
                <a:latin typeface="Courier"/>
              </a:rPr>
              <a:t> = [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	path('', </a:t>
            </a:r>
            <a:r>
              <a:rPr lang="en-AU" sz="2400" dirty="0" err="1">
                <a:latin typeface="Courier"/>
              </a:rPr>
              <a:t>views.main</a:t>
            </a:r>
            <a:r>
              <a:rPr lang="en-AU" sz="2400" dirty="0">
                <a:latin typeface="Courier"/>
              </a:rPr>
              <a:t>, name='main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),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	path(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artist/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, </a:t>
            </a:r>
            <a:r>
              <a:rPr lang="en-AU" sz="2400" dirty="0" err="1">
                <a:latin typeface="Courier"/>
              </a:rPr>
              <a:t>views.artist</a:t>
            </a:r>
            <a:r>
              <a:rPr lang="en-AU" sz="2400" dirty="0">
                <a:latin typeface="Courier"/>
              </a:rPr>
              <a:t>, 	name=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artist</a:t>
            </a:r>
            <a:r>
              <a:rPr lang="en-AU" sz="2400" dirty="0">
                <a:solidFill>
                  <a:srgbClr val="1F2328"/>
                </a:solidFill>
                <a:latin typeface="Courier"/>
              </a:rPr>
              <a:t>'</a:t>
            </a:r>
            <a:r>
              <a:rPr lang="en-AU" sz="2400" dirty="0">
                <a:latin typeface="Courier"/>
              </a:rPr>
              <a:t>),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]</a:t>
            </a:r>
            <a:endParaRPr lang="en-US" sz="2400" dirty="0">
              <a:latin typeface="Couri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65E97-97D0-4A69-BBC2-6D990E279299}"/>
              </a:ext>
            </a:extLst>
          </p:cNvPr>
          <p:cNvSpPr txBox="1"/>
          <p:nvPr/>
        </p:nvSpPr>
        <p:spPr>
          <a:xfrm>
            <a:off x="676490" y="5798294"/>
            <a:ext cx="10504671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Question:</a:t>
            </a:r>
            <a:r>
              <a:rPr lang="en-US" sz="2400" dirty="0">
                <a:latin typeface="+mn-lt"/>
              </a:rPr>
              <a:t> What is the </a:t>
            </a:r>
            <a:r>
              <a:rPr lang="en-US" sz="2400" dirty="0" err="1">
                <a:latin typeface="+mn-lt"/>
              </a:rPr>
              <a:t>url</a:t>
            </a:r>
            <a:r>
              <a:rPr lang="en-US" sz="2400" dirty="0">
                <a:latin typeface="+mn-lt"/>
              </a:rPr>
              <a:t> pattern for the first path?</a:t>
            </a:r>
          </a:p>
          <a:p>
            <a:pPr algn="l"/>
            <a:r>
              <a:rPr lang="en-US" sz="2400" dirty="0">
                <a:latin typeface="+mn-lt"/>
              </a:rPr>
              <a:t>	localhost:9000/music</a:t>
            </a:r>
          </a:p>
        </p:txBody>
      </p:sp>
    </p:spTree>
    <p:extLst>
      <p:ext uri="{BB962C8B-B14F-4D97-AF65-F5344CB8AC3E}">
        <p14:creationId xmlns:p14="http://schemas.microsoft.com/office/powerpoint/2010/main" val="176140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11: Updating the view component in the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553189" y="1261351"/>
            <a:ext cx="9956068" cy="504138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Courier"/>
              </a:rPr>
              <a:t># inside music/views.py</a:t>
            </a:r>
          </a:p>
          <a:p>
            <a:pPr algn="l"/>
            <a:endParaRPr lang="en-US" sz="2400" dirty="0">
              <a:latin typeface="Courier"/>
            </a:endParaRPr>
          </a:p>
          <a:p>
            <a:pPr algn="l"/>
            <a:r>
              <a:rPr lang="en-US" sz="2400" dirty="0">
                <a:latin typeface="Courier"/>
              </a:rPr>
              <a:t>from </a:t>
            </a:r>
            <a:r>
              <a:rPr lang="en-US" sz="2400" dirty="0" err="1">
                <a:latin typeface="Courier"/>
              </a:rPr>
              <a:t>django.shortcuts</a:t>
            </a:r>
            <a:r>
              <a:rPr lang="en-US" sz="2400" dirty="0">
                <a:latin typeface="Courier"/>
              </a:rPr>
              <a:t> import render</a:t>
            </a:r>
          </a:p>
          <a:p>
            <a:pPr algn="l"/>
            <a:endParaRPr lang="en-US" sz="2400" dirty="0">
              <a:latin typeface="Courier"/>
            </a:endParaRPr>
          </a:p>
          <a:p>
            <a:pPr algn="l"/>
            <a:r>
              <a:rPr lang="en-US" sz="2400" dirty="0">
                <a:solidFill>
                  <a:srgbClr val="FF0000"/>
                </a:solidFill>
                <a:latin typeface="Courier"/>
              </a:rPr>
              <a:t>#updated</a:t>
            </a:r>
            <a:br>
              <a:rPr lang="en-US" sz="2400" dirty="0">
                <a:latin typeface="Courier"/>
              </a:rPr>
            </a:br>
            <a:r>
              <a:rPr lang="en-AU" sz="2400" dirty="0">
                <a:latin typeface="Courier"/>
              </a:rPr>
              <a:t>def home(request):</a:t>
            </a:r>
            <a:br>
              <a:rPr lang="en-AU" sz="1400" b="0" i="0" dirty="0">
                <a:effectLst/>
                <a:latin typeface="source-code-pro"/>
              </a:rPr>
            </a:br>
            <a:r>
              <a:rPr lang="en-AU" sz="1400" b="0" i="0" dirty="0">
                <a:effectLst/>
                <a:latin typeface="source-code-pro"/>
              </a:rPr>
              <a:t>	</a:t>
            </a:r>
            <a:r>
              <a:rPr lang="en-AU" sz="2400" dirty="0">
                <a:latin typeface="Courier"/>
              </a:rPr>
              <a:t>return render(request, 'home.html')</a:t>
            </a:r>
          </a:p>
          <a:p>
            <a:pPr algn="l"/>
            <a:r>
              <a:rPr lang="en-AU" sz="2400" dirty="0">
                <a:latin typeface="Courier"/>
              </a:rPr>
              <a:t>def main(request):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	return render(request, 'music/main.html')</a:t>
            </a:r>
          </a:p>
          <a:p>
            <a:pPr algn="l"/>
            <a:r>
              <a:rPr lang="en-AU" sz="2400" dirty="0">
                <a:latin typeface="Courier"/>
              </a:rPr>
              <a:t>def artist(request):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	return render(request, 'music/artist.html')</a:t>
            </a:r>
            <a:endParaRPr lang="en-US" sz="2400" dirty="0">
              <a:latin typeface="Courier"/>
            </a:endParaRPr>
          </a:p>
          <a:p>
            <a:pPr algn="l"/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9775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42535" y="84087"/>
            <a:ext cx="7954079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12: Specifying the templates in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42535" y="857035"/>
            <a:ext cx="11706929" cy="422885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b="0" i="0" dirty="0">
                <a:effectLst/>
                <a:latin typeface="Courier"/>
              </a:rPr>
              <a:t># 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inside CITS5503/settings.py</a:t>
            </a:r>
          </a:p>
          <a:p>
            <a:pPr algn="l"/>
            <a:endParaRPr lang="en-AU" dirty="0">
              <a:solidFill>
                <a:srgbClr val="1F2328"/>
              </a:solidFill>
              <a:latin typeface="Courier"/>
            </a:endParaRP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import 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os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 </a:t>
            </a:r>
            <a:r>
              <a:rPr lang="en-AU" dirty="0">
                <a:solidFill>
                  <a:srgbClr val="FF0000"/>
                </a:solidFill>
                <a:latin typeface="Courier"/>
              </a:rPr>
              <a:t>#added</a:t>
            </a:r>
          </a:p>
          <a:p>
            <a:pPr algn="l"/>
            <a:endParaRPr lang="en-AU" dirty="0">
              <a:solidFill>
                <a:srgbClr val="1F2328"/>
              </a:solidFill>
              <a:latin typeface="Courier"/>
            </a:endParaRP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TEMPLATES = [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{</a:t>
            </a: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(...) </a:t>
            </a: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	'DIRS': [</a:t>
            </a:r>
            <a:r>
              <a:rPr lang="en-AU" dirty="0" err="1">
                <a:solidFill>
                  <a:srgbClr val="1F2328"/>
                </a:solidFill>
                <a:latin typeface="Courier"/>
              </a:rPr>
              <a:t>os.path.join</a:t>
            </a:r>
            <a:r>
              <a:rPr lang="en-AU" dirty="0">
                <a:solidFill>
                  <a:srgbClr val="1F2328"/>
                </a:solidFill>
                <a:latin typeface="Courier"/>
              </a:rPr>
              <a:t>(BASE_DIR, 'templates')], </a:t>
            </a:r>
            <a:r>
              <a:rPr lang="en-AU" dirty="0">
                <a:solidFill>
                  <a:srgbClr val="FF0000"/>
                </a:solidFill>
                <a:latin typeface="Courier"/>
              </a:rPr>
              <a:t>#added</a:t>
            </a: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(...)</a:t>
            </a:r>
          </a:p>
          <a:p>
            <a:pPr algn="l"/>
            <a:r>
              <a:rPr lang="en-AU" dirty="0">
                <a:solidFill>
                  <a:srgbClr val="1F2328"/>
                </a:solidFill>
                <a:latin typeface="Courier"/>
              </a:rPr>
              <a:t>}</a:t>
            </a:r>
            <a:br>
              <a:rPr lang="en-AU" dirty="0">
                <a:solidFill>
                  <a:srgbClr val="1F2328"/>
                </a:solidFill>
                <a:latin typeface="Courier"/>
              </a:rPr>
            </a:br>
            <a:r>
              <a:rPr lang="en-AU" dirty="0">
                <a:solidFill>
                  <a:srgbClr val="1F2328"/>
                </a:solidFill>
                <a:latin typeface="Courier"/>
              </a:rPr>
              <a:t>]</a:t>
            </a:r>
            <a:endParaRPr lang="en-US" dirty="0">
              <a:solidFill>
                <a:srgbClr val="1F2328"/>
              </a:solidFill>
              <a:latin typeface="Courier"/>
            </a:endParaRPr>
          </a:p>
          <a:p>
            <a:endParaRPr lang="en-US" sz="1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16745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913A44-D084-4A04-990B-6184DF2F635F}"/>
              </a:ext>
            </a:extLst>
          </p:cNvPr>
          <p:cNvSpPr txBox="1">
            <a:spLocks/>
          </p:cNvSpPr>
          <p:nvPr/>
        </p:nvSpPr>
        <p:spPr>
          <a:xfrm>
            <a:off x="284801" y="281784"/>
            <a:ext cx="3040664" cy="60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>
                <a:latin typeface="+mn-lt"/>
              </a:rPr>
              <a:t>Go to the 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C2629F-0B92-45D9-8D46-B8AD74FE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6" y="1181100"/>
            <a:ext cx="4510372" cy="1965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8DE61-4EC9-43EE-943F-CE010435E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569" y="1183134"/>
            <a:ext cx="4757661" cy="1963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4BAA24-D614-40AE-8668-F8D7ADF70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52" y="4039662"/>
            <a:ext cx="4613906" cy="253655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13AC8E0-6F5D-4A3A-AE9E-31444F5795C1}"/>
              </a:ext>
            </a:extLst>
          </p:cNvPr>
          <p:cNvSpPr txBox="1">
            <a:spLocks/>
          </p:cNvSpPr>
          <p:nvPr/>
        </p:nvSpPr>
        <p:spPr>
          <a:xfrm>
            <a:off x="5703288" y="281784"/>
            <a:ext cx="3040664" cy="60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>
                <a:latin typeface="+mn-lt"/>
              </a:rPr>
              <a:t>Go to the main page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4B55625-5BCA-45ED-9C95-DF26D0015410}"/>
              </a:ext>
            </a:extLst>
          </p:cNvPr>
          <p:cNvSpPr txBox="1">
            <a:spLocks/>
          </p:cNvSpPr>
          <p:nvPr/>
        </p:nvSpPr>
        <p:spPr>
          <a:xfrm>
            <a:off x="284801" y="3398854"/>
            <a:ext cx="3040664" cy="60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>
                <a:latin typeface="+mn-lt"/>
              </a:rPr>
              <a:t>Go to the artist page</a:t>
            </a:r>
          </a:p>
        </p:txBody>
      </p:sp>
    </p:spTree>
    <p:extLst>
      <p:ext uri="{BB962C8B-B14F-4D97-AF65-F5344CB8AC3E}">
        <p14:creationId xmlns:p14="http://schemas.microsoft.com/office/powerpoint/2010/main" val="153207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4590D4-9933-4682-9A20-183698165B27}"/>
              </a:ext>
            </a:extLst>
          </p:cNvPr>
          <p:cNvSpPr txBox="1"/>
          <p:nvPr/>
        </p:nvSpPr>
        <p:spPr>
          <a:xfrm>
            <a:off x="4499810" y="1360022"/>
            <a:ext cx="71543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AU" sz="2400" b="1" dirty="0">
                <a:latin typeface="+mn-lt"/>
              </a:rPr>
              <a:t>2-Tier Architecture/Client-Server Architecture: </a:t>
            </a:r>
            <a:r>
              <a:rPr lang="en-US" sz="2400" dirty="0">
                <a:latin typeface="+mn-lt"/>
              </a:rPr>
              <a:t>The client sends the request to the server and the server system processes the request and sends the response back to the client.</a:t>
            </a:r>
            <a:endParaRPr lang="en-AU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4B8DA-6C27-40B4-954E-AF1ED236586E}"/>
              </a:ext>
            </a:extLst>
          </p:cNvPr>
          <p:cNvSpPr txBox="1"/>
          <p:nvPr/>
        </p:nvSpPr>
        <p:spPr>
          <a:xfrm>
            <a:off x="6894639" y="6550223"/>
            <a:ext cx="5297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https://www.perfmatrix.com/software-architecture-and-its-types/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45F0F-F31A-49C8-89E0-A0FBBB6F7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8" y="1360021"/>
            <a:ext cx="3961971" cy="3777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F956D1E-DFD4-4910-BBD7-3A62E771C3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840" y="143103"/>
            <a:ext cx="6145594" cy="891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2-Tier web application architecture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4041780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63F7F9-3645-4DEE-BD77-F78483C3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581196"/>
            <a:ext cx="4736114" cy="24764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2B6BCA-7135-4462-B85D-0610E348E4D0}"/>
              </a:ext>
            </a:extLst>
          </p:cNvPr>
          <p:cNvSpPr txBox="1">
            <a:spLocks/>
          </p:cNvSpPr>
          <p:nvPr/>
        </p:nvSpPr>
        <p:spPr>
          <a:xfrm>
            <a:off x="464536" y="91752"/>
            <a:ext cx="7022114" cy="871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/>
              <a:t>Automatically generated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D88A9-B39F-4298-B1AD-0864227EF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36" y="1581196"/>
            <a:ext cx="4736114" cy="23240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446989-ECE9-4317-878F-DB39C71247E5}"/>
              </a:ext>
            </a:extLst>
          </p:cNvPr>
          <p:cNvCxnSpPr/>
          <p:nvPr/>
        </p:nvCxnSpPr>
        <p:spPr>
          <a:xfrm>
            <a:off x="5505450" y="2647950"/>
            <a:ext cx="9525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62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13: Updating the model component in the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553189" y="1261351"/>
            <a:ext cx="9956068" cy="400725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Courier"/>
              </a:rPr>
              <a:t># inside music/models.py</a:t>
            </a:r>
          </a:p>
          <a:p>
            <a:pPr algn="l"/>
            <a:endParaRPr lang="en-US" sz="2400" dirty="0">
              <a:latin typeface="Courier"/>
            </a:endParaRPr>
          </a:p>
          <a:p>
            <a:pPr algn="l"/>
            <a:r>
              <a:rPr lang="en-AU" sz="2400" dirty="0">
                <a:latin typeface="Courier"/>
              </a:rPr>
              <a:t>from </a:t>
            </a:r>
            <a:r>
              <a:rPr lang="en-AU" sz="2400" dirty="0" err="1">
                <a:latin typeface="Courier"/>
              </a:rPr>
              <a:t>django.db</a:t>
            </a:r>
            <a:r>
              <a:rPr lang="en-AU" sz="2400" dirty="0">
                <a:latin typeface="Courier"/>
              </a:rPr>
              <a:t> import models </a:t>
            </a:r>
          </a:p>
          <a:p>
            <a:pPr algn="l"/>
            <a:endParaRPr lang="en-AU" sz="2400" dirty="0">
              <a:latin typeface="Courier"/>
            </a:endParaRPr>
          </a:p>
          <a:p>
            <a:pPr algn="l"/>
            <a:r>
              <a:rPr lang="en-AU" sz="2400" dirty="0">
                <a:latin typeface="Courier"/>
              </a:rPr>
              <a:t>class Artist(</a:t>
            </a:r>
            <a:r>
              <a:rPr lang="en-AU" sz="2400" dirty="0" err="1">
                <a:latin typeface="Courier"/>
              </a:rPr>
              <a:t>models.Model</a:t>
            </a:r>
            <a:r>
              <a:rPr lang="en-AU" sz="2400" dirty="0">
                <a:latin typeface="Courier"/>
              </a:rPr>
              <a:t>): </a:t>
            </a:r>
          </a:p>
          <a:p>
            <a:pPr algn="l"/>
            <a:r>
              <a:rPr lang="en-AU" sz="2400" dirty="0">
                <a:latin typeface="Courier"/>
              </a:rPr>
              <a:t>	name = </a:t>
            </a:r>
            <a:r>
              <a:rPr lang="en-AU" sz="2400" dirty="0" err="1">
                <a:latin typeface="Courier"/>
              </a:rPr>
              <a:t>models.CharField</a:t>
            </a:r>
            <a:r>
              <a:rPr lang="en-AU" sz="2400" dirty="0">
                <a:latin typeface="Courier"/>
              </a:rPr>
              <a:t>(</a:t>
            </a:r>
            <a:r>
              <a:rPr lang="en-AU" sz="2400" dirty="0" err="1">
                <a:latin typeface="Courier"/>
              </a:rPr>
              <a:t>max_length</a:t>
            </a:r>
            <a:r>
              <a:rPr lang="en-AU" sz="2400" dirty="0">
                <a:latin typeface="Courier"/>
              </a:rPr>
              <a:t>=200) </a:t>
            </a:r>
          </a:p>
          <a:p>
            <a:pPr algn="l"/>
            <a:r>
              <a:rPr lang="en-AU" sz="2400" dirty="0">
                <a:latin typeface="Courier"/>
              </a:rPr>
              <a:t>	song = </a:t>
            </a:r>
            <a:r>
              <a:rPr lang="en-AU" sz="2400" dirty="0" err="1">
                <a:latin typeface="Courier"/>
              </a:rPr>
              <a:t>models.CharField</a:t>
            </a:r>
            <a:r>
              <a:rPr lang="en-AU" sz="2400" dirty="0">
                <a:latin typeface="Courier"/>
              </a:rPr>
              <a:t>(</a:t>
            </a:r>
            <a:r>
              <a:rPr lang="en-AU" sz="2400" dirty="0" err="1">
                <a:latin typeface="Courier"/>
              </a:rPr>
              <a:t>max_length</a:t>
            </a:r>
            <a:r>
              <a:rPr lang="en-AU" sz="2400" dirty="0">
                <a:latin typeface="Courier"/>
              </a:rPr>
              <a:t>=200) </a:t>
            </a:r>
          </a:p>
          <a:p>
            <a:pPr algn="l"/>
            <a:r>
              <a:rPr lang="en-AU" sz="2400" dirty="0">
                <a:latin typeface="Courier"/>
              </a:rPr>
              <a:t>	def __str__(self): </a:t>
            </a:r>
          </a:p>
          <a:p>
            <a:pPr algn="l"/>
            <a:r>
              <a:rPr lang="en-AU" sz="2400" dirty="0">
                <a:latin typeface="Courier"/>
              </a:rPr>
              <a:t>		return self.name</a:t>
            </a:r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994362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946874" cy="1000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800" b="1" dirty="0"/>
              <a:t>Step 14: Creating the Artist table and registering it into the admin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547877" y="4100855"/>
            <a:ext cx="9950755" cy="90486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b="0" i="0" dirty="0">
                <a:solidFill>
                  <a:srgbClr val="242424"/>
                </a:solidFill>
                <a:effectLst/>
                <a:latin typeface="Courier"/>
              </a:rPr>
              <a:t>python manage.py </a:t>
            </a:r>
            <a:r>
              <a:rPr lang="en-AU" sz="2400" b="0" i="0" dirty="0" err="1">
                <a:solidFill>
                  <a:srgbClr val="242424"/>
                </a:solidFill>
                <a:effectLst/>
                <a:latin typeface="Courier"/>
              </a:rPr>
              <a:t>makemigrations</a:t>
            </a:r>
            <a:endParaRPr lang="en-AU" sz="2400" b="0" i="0" dirty="0">
              <a:solidFill>
                <a:srgbClr val="242424"/>
              </a:solidFill>
              <a:effectLst/>
              <a:latin typeface="Courier"/>
            </a:endParaRPr>
          </a:p>
          <a:p>
            <a:pPr algn="l"/>
            <a:r>
              <a:rPr lang="en-AU" sz="2400" dirty="0">
                <a:solidFill>
                  <a:srgbClr val="242424"/>
                </a:solidFill>
                <a:latin typeface="Courier"/>
              </a:rPr>
              <a:t>python manage.py migrate</a:t>
            </a:r>
            <a:endParaRPr lang="en-US" sz="2400" dirty="0">
              <a:solidFill>
                <a:srgbClr val="242424"/>
              </a:solidFill>
              <a:latin typeface="Couri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771E7-B0A7-4C86-B3A8-AD43AEC406EF}"/>
              </a:ext>
            </a:extLst>
          </p:cNvPr>
          <p:cNvSpPr txBox="1"/>
          <p:nvPr/>
        </p:nvSpPr>
        <p:spPr>
          <a:xfrm>
            <a:off x="542564" y="1261351"/>
            <a:ext cx="9956068" cy="25299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Courier"/>
              </a:rPr>
              <a:t># inside </a:t>
            </a:r>
            <a:r>
              <a:rPr lang="en-AU" sz="2400" dirty="0">
                <a:latin typeface="Courier"/>
              </a:rPr>
              <a:t>music/admin.py</a:t>
            </a:r>
            <a:endParaRPr lang="en-US" sz="2400" dirty="0">
              <a:latin typeface="Courier"/>
            </a:endParaRPr>
          </a:p>
          <a:p>
            <a:pPr algn="l"/>
            <a:endParaRPr lang="en-US" sz="2400" dirty="0">
              <a:latin typeface="Courier"/>
            </a:endParaRPr>
          </a:p>
          <a:p>
            <a:pPr algn="l" fontAlgn="base"/>
            <a:r>
              <a:rPr lang="en-AU" sz="2400" dirty="0">
                <a:latin typeface="Courier"/>
              </a:rPr>
              <a:t>from </a:t>
            </a:r>
            <a:r>
              <a:rPr lang="en-AU" sz="2400" dirty="0" err="1">
                <a:latin typeface="Courier"/>
              </a:rPr>
              <a:t>django.contrib</a:t>
            </a:r>
            <a:r>
              <a:rPr lang="en-AU" sz="2400" dirty="0">
                <a:latin typeface="Courier"/>
              </a:rPr>
              <a:t> import admin</a:t>
            </a:r>
            <a:br>
              <a:rPr lang="en-AU" sz="2400" dirty="0">
                <a:latin typeface="Courier"/>
              </a:rPr>
            </a:br>
            <a:r>
              <a:rPr lang="en-AU" sz="2400" dirty="0">
                <a:latin typeface="Courier"/>
              </a:rPr>
              <a:t>from .models import Artist</a:t>
            </a:r>
            <a:br>
              <a:rPr lang="en-AU" sz="2400" dirty="0">
                <a:latin typeface="Courier"/>
              </a:rPr>
            </a:br>
            <a:endParaRPr lang="en-AU" sz="2400" dirty="0">
              <a:latin typeface="Courier"/>
            </a:endParaRPr>
          </a:p>
          <a:p>
            <a:pPr algn="l" fontAlgn="base"/>
            <a:r>
              <a:rPr lang="en-AU" sz="2400" dirty="0" err="1">
                <a:latin typeface="Courier"/>
              </a:rPr>
              <a:t>admin.site.register</a:t>
            </a:r>
            <a:r>
              <a:rPr lang="en-AU" sz="2400" dirty="0">
                <a:latin typeface="Courier"/>
              </a:rPr>
              <a:t>(Artist)</a:t>
            </a:r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137534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595E3-D4CB-40D4-9361-FD1AE037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0" y="1261834"/>
            <a:ext cx="8144390" cy="360920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8E62FB-4990-43AC-84F6-814B9CD02043}"/>
              </a:ext>
            </a:extLst>
          </p:cNvPr>
          <p:cNvSpPr txBox="1">
            <a:spLocks/>
          </p:cNvSpPr>
          <p:nvPr/>
        </p:nvSpPr>
        <p:spPr>
          <a:xfrm>
            <a:off x="464536" y="342900"/>
            <a:ext cx="7022114" cy="620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400" dirty="0">
                <a:latin typeface="+mn-lt"/>
              </a:rPr>
              <a:t>Go to the admin interface</a:t>
            </a:r>
          </a:p>
        </p:txBody>
      </p:sp>
    </p:spTree>
    <p:extLst>
      <p:ext uri="{BB962C8B-B14F-4D97-AF65-F5344CB8AC3E}">
        <p14:creationId xmlns:p14="http://schemas.microsoft.com/office/powerpoint/2010/main" val="4004514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6" y="260503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15: Populating the artist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0F5CE-6152-42C1-BB99-BFD5FABF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5" y="1167953"/>
            <a:ext cx="7886441" cy="37659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783A1-979F-460D-B14F-C04F3CFB315B}"/>
              </a:ext>
            </a:extLst>
          </p:cNvPr>
          <p:cNvSpPr txBox="1"/>
          <p:nvPr/>
        </p:nvSpPr>
        <p:spPr>
          <a:xfrm>
            <a:off x="464074" y="5249436"/>
            <a:ext cx="7886442" cy="90486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sz="2400" dirty="0">
                <a:latin typeface="Courier"/>
              </a:rPr>
              <a:t>	def __str__(self): </a:t>
            </a:r>
          </a:p>
          <a:p>
            <a:pPr algn="l"/>
            <a:r>
              <a:rPr lang="en-AU" sz="2400" dirty="0">
                <a:latin typeface="Courier"/>
              </a:rPr>
              <a:t>		return self.name</a:t>
            </a:r>
            <a:endParaRPr lang="en-US" sz="2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914472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5" y="0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/>
              <a:t>Step 16: Updating the view component in the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398248" y="772948"/>
            <a:ext cx="9956068" cy="532453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/>
              </a:rPr>
              <a:t># inside music/views.py</a:t>
            </a:r>
          </a:p>
          <a:p>
            <a:pPr algn="l"/>
            <a:endParaRPr lang="en-US" dirty="0">
              <a:latin typeface="Courier"/>
            </a:endParaRPr>
          </a:p>
          <a:p>
            <a:pPr algn="l"/>
            <a:r>
              <a:rPr lang="en-US" dirty="0">
                <a:latin typeface="Courier"/>
              </a:rPr>
              <a:t>from </a:t>
            </a:r>
            <a:r>
              <a:rPr lang="en-US" dirty="0" err="1">
                <a:latin typeface="Courier"/>
              </a:rPr>
              <a:t>django.shortcuts</a:t>
            </a:r>
            <a:r>
              <a:rPr lang="en-US" dirty="0">
                <a:latin typeface="Courier"/>
              </a:rPr>
              <a:t> import render</a:t>
            </a:r>
          </a:p>
          <a:p>
            <a:pPr algn="l"/>
            <a:r>
              <a:rPr lang="en-US" dirty="0">
                <a:latin typeface="Courier"/>
              </a:rPr>
              <a:t>from .models import Artist </a:t>
            </a:r>
            <a:r>
              <a:rPr lang="en-US" dirty="0">
                <a:solidFill>
                  <a:srgbClr val="FF0000"/>
                </a:solidFill>
                <a:latin typeface="Courier"/>
              </a:rPr>
              <a:t>#added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  <a:p>
            <a:pPr algn="l"/>
            <a:r>
              <a:rPr lang="en-AU" dirty="0">
                <a:latin typeface="Courier"/>
              </a:rPr>
              <a:t>def home(request):</a:t>
            </a:r>
            <a:br>
              <a:rPr lang="en-AU" b="0" i="0" dirty="0">
                <a:effectLst/>
                <a:latin typeface="Courier"/>
              </a:rPr>
            </a:br>
            <a:r>
              <a:rPr lang="en-AU" b="0" i="0" dirty="0">
                <a:effectLst/>
                <a:latin typeface="Courier"/>
              </a:rPr>
              <a:t>	</a:t>
            </a:r>
            <a:r>
              <a:rPr lang="en-AU" dirty="0">
                <a:latin typeface="Courier"/>
              </a:rPr>
              <a:t>return render(request, 'home.html')</a:t>
            </a:r>
          </a:p>
          <a:p>
            <a:pPr algn="l"/>
            <a:r>
              <a:rPr lang="en-AU" dirty="0">
                <a:latin typeface="Courier"/>
              </a:rPr>
              <a:t>def main(request):</a:t>
            </a:r>
            <a:br>
              <a:rPr lang="en-AU" dirty="0">
                <a:latin typeface="Courier"/>
              </a:rPr>
            </a:br>
            <a:r>
              <a:rPr lang="en-AU" dirty="0">
                <a:latin typeface="Courier"/>
              </a:rPr>
              <a:t>	return render(request, 'music/main.html')</a:t>
            </a:r>
          </a:p>
          <a:p>
            <a:pPr algn="l"/>
            <a:r>
              <a:rPr lang="en-US" dirty="0">
                <a:solidFill>
                  <a:srgbClr val="FF0000"/>
                </a:solidFill>
                <a:latin typeface="Courier"/>
              </a:rPr>
              <a:t>#updated</a:t>
            </a:r>
            <a:endParaRPr lang="en-AU" dirty="0">
              <a:latin typeface="Courier"/>
            </a:endParaRPr>
          </a:p>
          <a:p>
            <a:pPr algn="l"/>
            <a:r>
              <a:rPr lang="en-AU" dirty="0">
                <a:latin typeface="Courier"/>
              </a:rPr>
              <a:t>def artist(request):</a:t>
            </a:r>
            <a:br>
              <a:rPr lang="en-AU" dirty="0">
                <a:latin typeface="Courier"/>
              </a:rPr>
            </a:br>
            <a:r>
              <a:rPr lang="en-AU" dirty="0">
                <a:latin typeface="Courier"/>
              </a:rPr>
              <a:t>	title = 'Artist Page Info' </a:t>
            </a:r>
          </a:p>
          <a:p>
            <a:pPr algn="l"/>
            <a:r>
              <a:rPr lang="en-AU" dirty="0">
                <a:latin typeface="Courier"/>
              </a:rPr>
              <a:t>	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 = </a:t>
            </a:r>
            <a:r>
              <a:rPr lang="en-AU" dirty="0" err="1">
                <a:latin typeface="Courier"/>
              </a:rPr>
              <a:t>Artist.objects.all</a:t>
            </a:r>
            <a:r>
              <a:rPr lang="en-AU" dirty="0">
                <a:latin typeface="Courier"/>
              </a:rPr>
              <a:t>() </a:t>
            </a:r>
          </a:p>
          <a:p>
            <a:pPr algn="l"/>
            <a:r>
              <a:rPr lang="en-AU" dirty="0">
                <a:latin typeface="Courier"/>
              </a:rPr>
              <a:t>	context = {'title': title, '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': 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} </a:t>
            </a:r>
          </a:p>
          <a:p>
            <a:pPr algn="l"/>
            <a:r>
              <a:rPr lang="en-AU" dirty="0">
                <a:latin typeface="Courier"/>
              </a:rPr>
              <a:t>	return render(request, 'music/artist.html', context)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668704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73575" y="723900"/>
            <a:ext cx="9956068" cy="372409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&lt;h1&gt;{{title}}&lt;/h1&gt;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&lt;ul&gt;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'home' %}"&gt;Home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'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music:main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' %}"&gt;Music Main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&lt;/ul&gt;</a:t>
            </a:r>
          </a:p>
          <a:p>
            <a:pPr algn="l"/>
            <a:endParaRPr lang="en-AU" dirty="0">
              <a:solidFill>
                <a:srgbClr val="242424"/>
              </a:solidFill>
              <a:latin typeface="Courier"/>
            </a:endParaRPr>
          </a:p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&lt;ul&gt;</a:t>
            </a:r>
          </a:p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	{% for artist in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artist_list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%}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	&lt;li&gt; {{artist.name}}: {{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artist.song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}}&lt;/li&gt;</a:t>
            </a:r>
          </a:p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	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endfor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%}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&lt;/ul&gt;</a:t>
            </a:r>
            <a:endParaRPr lang="en-US" dirty="0">
              <a:solidFill>
                <a:srgbClr val="242424"/>
              </a:solidFill>
              <a:latin typeface="Courier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2AB57C-8040-47DF-A666-6BDB07C3DA96}"/>
              </a:ext>
            </a:extLst>
          </p:cNvPr>
          <p:cNvSpPr txBox="1">
            <a:spLocks/>
          </p:cNvSpPr>
          <p:nvPr/>
        </p:nvSpPr>
        <p:spPr>
          <a:xfrm>
            <a:off x="273575" y="0"/>
            <a:ext cx="9194275" cy="72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/>
              <a:t>Step 17: Updating music/templates/music/artist.html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D4125-38D6-418A-989A-30E4C673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5" y="4605198"/>
            <a:ext cx="483937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018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273575" y="304800"/>
            <a:ext cx="10504671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1800" dirty="0">
                <a:solidFill>
                  <a:srgbClr val="FF0000"/>
                </a:solidFill>
                <a:latin typeface="Courier"/>
              </a:rPr>
              <a:t>Question: </a:t>
            </a:r>
            <a:r>
              <a:rPr lang="en-US" sz="1800" dirty="0">
                <a:latin typeface="Courier"/>
              </a:rPr>
              <a:t>What if </a:t>
            </a:r>
            <a:r>
              <a:rPr lang="en-AU" sz="1800" dirty="0">
                <a:latin typeface="Courier"/>
              </a:rPr>
              <a:t>'</a:t>
            </a:r>
            <a:r>
              <a:rPr lang="en-US" sz="1800" dirty="0">
                <a:latin typeface="Courier"/>
              </a:rPr>
              <a:t>title</a:t>
            </a:r>
            <a:r>
              <a:rPr lang="en-AU" sz="1800" dirty="0">
                <a:latin typeface="Courier"/>
              </a:rPr>
              <a:t>' </a:t>
            </a:r>
            <a:r>
              <a:rPr lang="en-US" sz="1800" dirty="0">
                <a:latin typeface="Courier"/>
              </a:rPr>
              <a:t>in context is replaced by </a:t>
            </a:r>
            <a:r>
              <a:rPr lang="en-AU" sz="1800" dirty="0">
                <a:latin typeface="Courier"/>
              </a:rPr>
              <a:t>'</a:t>
            </a:r>
            <a:r>
              <a:rPr lang="en-US" sz="1800" dirty="0" err="1">
                <a:latin typeface="Courier"/>
              </a:rPr>
              <a:t>titlectx</a:t>
            </a:r>
            <a:r>
              <a:rPr lang="en-AU" sz="1800" dirty="0">
                <a:latin typeface="Courier"/>
              </a:rPr>
              <a:t>'</a:t>
            </a:r>
            <a:r>
              <a:rPr lang="en-US" sz="1800" dirty="0">
                <a:latin typeface="Courier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4A5C5-D00A-460B-9927-0A5A435023E1}"/>
              </a:ext>
            </a:extLst>
          </p:cNvPr>
          <p:cNvSpPr txBox="1"/>
          <p:nvPr/>
        </p:nvSpPr>
        <p:spPr>
          <a:xfrm>
            <a:off x="273575" y="3682186"/>
            <a:ext cx="9956068" cy="181588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latin typeface="Courier"/>
              </a:rPr>
              <a:t>def artist(request):</a:t>
            </a:r>
            <a:br>
              <a:rPr lang="en-AU" dirty="0">
                <a:latin typeface="Courier"/>
              </a:rPr>
            </a:br>
            <a:r>
              <a:rPr lang="en-AU" dirty="0">
                <a:latin typeface="Courier"/>
              </a:rPr>
              <a:t>	title = 'Artist Page Info' </a:t>
            </a:r>
          </a:p>
          <a:p>
            <a:pPr algn="l"/>
            <a:r>
              <a:rPr lang="en-AU" dirty="0">
                <a:latin typeface="Courier"/>
              </a:rPr>
              <a:t>	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 = </a:t>
            </a:r>
            <a:r>
              <a:rPr lang="en-AU" dirty="0" err="1">
                <a:latin typeface="Courier"/>
              </a:rPr>
              <a:t>Artist.objects.all</a:t>
            </a:r>
            <a:r>
              <a:rPr lang="en-AU" dirty="0">
                <a:latin typeface="Courier"/>
              </a:rPr>
              <a:t>() </a:t>
            </a:r>
          </a:p>
          <a:p>
            <a:pPr algn="l"/>
            <a:r>
              <a:rPr lang="en-AU" dirty="0">
                <a:latin typeface="Courier"/>
              </a:rPr>
              <a:t>	context = {</a:t>
            </a:r>
            <a:r>
              <a:rPr lang="en-AU" dirty="0">
                <a:solidFill>
                  <a:srgbClr val="FF0000"/>
                </a:solidFill>
                <a:latin typeface="Courier"/>
              </a:rPr>
              <a:t>'</a:t>
            </a:r>
            <a:r>
              <a:rPr lang="en-AU" dirty="0" err="1">
                <a:solidFill>
                  <a:srgbClr val="FF0000"/>
                </a:solidFill>
                <a:latin typeface="Courier"/>
              </a:rPr>
              <a:t>titlectx</a:t>
            </a:r>
            <a:r>
              <a:rPr lang="en-AU" dirty="0">
                <a:solidFill>
                  <a:srgbClr val="FF0000"/>
                </a:solidFill>
                <a:latin typeface="Courier"/>
              </a:rPr>
              <a:t>'</a:t>
            </a:r>
            <a:r>
              <a:rPr lang="en-AU" dirty="0">
                <a:latin typeface="Courier"/>
              </a:rPr>
              <a:t>: title, '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': 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} </a:t>
            </a:r>
          </a:p>
          <a:p>
            <a:pPr algn="l"/>
            <a:r>
              <a:rPr lang="en-AU" dirty="0">
                <a:latin typeface="Courier"/>
              </a:rPr>
              <a:t>	return render(request, 'music/artist.html', context)</a:t>
            </a:r>
            <a:endParaRPr lang="en-US" dirty="0">
              <a:latin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A79EB-CED3-4B1D-AE98-341D7A8CD1D2}"/>
              </a:ext>
            </a:extLst>
          </p:cNvPr>
          <p:cNvSpPr txBox="1"/>
          <p:nvPr/>
        </p:nvSpPr>
        <p:spPr>
          <a:xfrm>
            <a:off x="273575" y="1077748"/>
            <a:ext cx="9956068" cy="1815882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latin typeface="Courier"/>
              </a:rPr>
              <a:t>def artist(request):</a:t>
            </a:r>
            <a:br>
              <a:rPr lang="en-AU" dirty="0">
                <a:latin typeface="Courier"/>
              </a:rPr>
            </a:br>
            <a:r>
              <a:rPr lang="en-AU" dirty="0">
                <a:latin typeface="Courier"/>
              </a:rPr>
              <a:t>	title = 'Artist Page Info' </a:t>
            </a:r>
          </a:p>
          <a:p>
            <a:pPr algn="l"/>
            <a:r>
              <a:rPr lang="en-AU" dirty="0">
                <a:latin typeface="Courier"/>
              </a:rPr>
              <a:t>	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 = </a:t>
            </a:r>
            <a:r>
              <a:rPr lang="en-AU" dirty="0" err="1">
                <a:latin typeface="Courier"/>
              </a:rPr>
              <a:t>Artist.objects.all</a:t>
            </a:r>
            <a:r>
              <a:rPr lang="en-AU" dirty="0">
                <a:latin typeface="Courier"/>
              </a:rPr>
              <a:t>() </a:t>
            </a:r>
          </a:p>
          <a:p>
            <a:pPr algn="l"/>
            <a:r>
              <a:rPr lang="en-AU" dirty="0">
                <a:latin typeface="Courier"/>
              </a:rPr>
              <a:t>	context = {'title': title, '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': </a:t>
            </a:r>
            <a:r>
              <a:rPr lang="en-AU" dirty="0" err="1">
                <a:latin typeface="Courier"/>
              </a:rPr>
              <a:t>artist_list</a:t>
            </a:r>
            <a:r>
              <a:rPr lang="en-AU" dirty="0">
                <a:latin typeface="Courier"/>
              </a:rPr>
              <a:t>} </a:t>
            </a:r>
          </a:p>
          <a:p>
            <a:pPr algn="l"/>
            <a:r>
              <a:rPr lang="en-AU" dirty="0">
                <a:latin typeface="Courier"/>
              </a:rPr>
              <a:t>	return render(request, 'music/artist.html', context)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75095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6881" y="4061494"/>
            <a:ext cx="4034169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>
                <a:latin typeface="Courier"/>
              </a:rPr>
              <a:t>Otherwise</a:t>
            </a:r>
            <a:endParaRPr lang="en-US" sz="3200" dirty="0">
              <a:latin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8C03E-FE09-4AD0-A99F-EFF31B49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81" y="4681420"/>
            <a:ext cx="4753638" cy="1686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ED7860-7B1F-4BBD-B0A1-99BEC1B5BD70}"/>
              </a:ext>
            </a:extLst>
          </p:cNvPr>
          <p:cNvSpPr txBox="1"/>
          <p:nvPr/>
        </p:nvSpPr>
        <p:spPr>
          <a:xfrm>
            <a:off x="556881" y="261820"/>
            <a:ext cx="9672762" cy="372409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&lt;h1&gt;{{</a:t>
            </a:r>
            <a:r>
              <a:rPr lang="en-AU" dirty="0" err="1">
                <a:solidFill>
                  <a:srgbClr val="FF0000"/>
                </a:solidFill>
                <a:latin typeface="Courier"/>
              </a:rPr>
              <a:t>titlectx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}}&lt;/h1&gt;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&lt;ul&gt;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'home' %}"&gt;Home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&lt;li&gt;&lt;a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href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="{%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url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</a:t>
            </a:r>
            <a:r>
              <a:rPr lang="en-AU" sz="2000" b="0" i="0" dirty="0">
                <a:solidFill>
                  <a:srgbClr val="242424"/>
                </a:solidFill>
                <a:effectLst/>
                <a:latin typeface="Courier"/>
              </a:rPr>
              <a:t>'</a:t>
            </a:r>
            <a:r>
              <a:rPr lang="en-AU" sz="2000" b="0" i="0" dirty="0" err="1">
                <a:solidFill>
                  <a:srgbClr val="242424"/>
                </a:solidFill>
                <a:effectLst/>
                <a:latin typeface="Courier"/>
              </a:rPr>
              <a:t>music:main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' %}"&gt;Music Main Page&lt;/a&gt;&lt;/li&gt;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&lt;/ul&gt;</a:t>
            </a:r>
          </a:p>
          <a:p>
            <a:pPr algn="l"/>
            <a:endParaRPr lang="en-AU" dirty="0">
              <a:solidFill>
                <a:srgbClr val="242424"/>
              </a:solidFill>
              <a:latin typeface="Courier"/>
            </a:endParaRPr>
          </a:p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&lt;ul&gt;</a:t>
            </a:r>
          </a:p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	{% for artist in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artist_list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%}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	&lt;li&gt; {{artist.name}}: {{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artist.song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}}&lt;/li&gt;</a:t>
            </a:r>
          </a:p>
          <a:p>
            <a:pPr algn="l"/>
            <a:r>
              <a:rPr lang="en-AU" dirty="0">
                <a:solidFill>
                  <a:srgbClr val="242424"/>
                </a:solidFill>
                <a:latin typeface="Courier"/>
              </a:rPr>
              <a:t>	{% </a:t>
            </a:r>
            <a:r>
              <a:rPr lang="en-AU" dirty="0" err="1">
                <a:solidFill>
                  <a:srgbClr val="242424"/>
                </a:solidFill>
                <a:latin typeface="Courier"/>
              </a:rPr>
              <a:t>endfor</a:t>
            </a:r>
            <a:r>
              <a:rPr lang="en-AU" dirty="0">
                <a:solidFill>
                  <a:srgbClr val="242424"/>
                </a:solidFill>
                <a:latin typeface="Courier"/>
              </a:rPr>
              <a:t> %}</a:t>
            </a:r>
            <a:br>
              <a:rPr lang="en-AU" dirty="0">
                <a:solidFill>
                  <a:srgbClr val="242424"/>
                </a:solidFill>
                <a:latin typeface="Courier"/>
              </a:rPr>
            </a:br>
            <a:r>
              <a:rPr lang="en-AU" dirty="0">
                <a:solidFill>
                  <a:srgbClr val="242424"/>
                </a:solidFill>
                <a:latin typeface="Courier"/>
              </a:rPr>
              <a:t>&lt;/ul&gt;</a:t>
            </a:r>
            <a:endParaRPr lang="en-US" dirty="0">
              <a:solidFill>
                <a:srgbClr val="242424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5857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840" y="143103"/>
            <a:ext cx="6145594" cy="891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3-Tier web application architecture</a:t>
            </a:r>
            <a:endParaRPr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590D4-9933-4682-9A20-183698165B27}"/>
              </a:ext>
            </a:extLst>
          </p:cNvPr>
          <p:cNvSpPr txBox="1"/>
          <p:nvPr/>
        </p:nvSpPr>
        <p:spPr>
          <a:xfrm>
            <a:off x="4499810" y="1360022"/>
            <a:ext cx="71543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en-AU" sz="2400" b="1" dirty="0">
                <a:latin typeface="+mn-lt"/>
              </a:rPr>
              <a:t>3-Tier Architecture: </a:t>
            </a:r>
            <a:r>
              <a:rPr lang="en-AU" sz="2400" dirty="0">
                <a:latin typeface="+mn-lt"/>
              </a:rPr>
              <a:t>a common web application architecture</a:t>
            </a:r>
            <a:r>
              <a:rPr lang="en-US" sz="2400" dirty="0">
                <a:latin typeface="+mn-lt"/>
              </a:rPr>
              <a:t>. The intermediate application server receives client requests and processes them by applying the business logic. The communication between the client and the database is managed by the intermediate application layer. </a:t>
            </a:r>
            <a:endParaRPr lang="en-AU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4B8DA-6C27-40B4-954E-AF1ED236586E}"/>
              </a:ext>
            </a:extLst>
          </p:cNvPr>
          <p:cNvSpPr txBox="1"/>
          <p:nvPr/>
        </p:nvSpPr>
        <p:spPr>
          <a:xfrm>
            <a:off x="6945439" y="6550223"/>
            <a:ext cx="5246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https://www.perfmatrix.com/software-architecture-and-its-types/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9C29A-D24B-4FB6-BCCD-94E31B90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8" y="1360022"/>
            <a:ext cx="3961971" cy="40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840" y="143103"/>
            <a:ext cx="6145594" cy="8916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3-Tier web application architecture</a:t>
            </a:r>
            <a:endParaRPr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4B8DA-6C27-40B4-954E-AF1ED236586E}"/>
              </a:ext>
            </a:extLst>
          </p:cNvPr>
          <p:cNvSpPr txBox="1"/>
          <p:nvPr/>
        </p:nvSpPr>
        <p:spPr>
          <a:xfrm>
            <a:off x="6860772" y="6550223"/>
            <a:ext cx="5331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https://www.perfmatrix.com/software-architecture-and-its-types/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9C29A-D24B-4FB6-BCCD-94E31B90D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38" y="1360022"/>
            <a:ext cx="3961971" cy="4070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E10AE7-FA29-4F77-8A63-29DD784934C0}"/>
              </a:ext>
            </a:extLst>
          </p:cNvPr>
          <p:cNvSpPr txBox="1"/>
          <p:nvPr/>
        </p:nvSpPr>
        <p:spPr>
          <a:xfrm>
            <a:off x="4645578" y="1871787"/>
            <a:ext cx="7241621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Presentation Layer: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 displays the user interface and manages user interaction.</a:t>
            </a:r>
          </a:p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Application Layer</a:t>
            </a:r>
            <a:r>
              <a:rPr lang="en-US" sz="2400" b="1" dirty="0">
                <a:solidFill>
                  <a:srgbClr val="222222"/>
                </a:solidFill>
                <a:latin typeface="+mn-lt"/>
              </a:rPr>
              <a:t>/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Business Layer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has all the business logic, rules and policies.</a:t>
            </a:r>
          </a:p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Data Layer: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 stores and maintains the data. </a:t>
            </a:r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75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7839" y="143103"/>
            <a:ext cx="6993492" cy="101831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Distributed web application architecture</a:t>
            </a:r>
            <a:endParaRPr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565FD-42C6-4638-8E73-10B3428167F4}"/>
              </a:ext>
            </a:extLst>
          </p:cNvPr>
          <p:cNvSpPr txBox="1"/>
          <p:nvPr/>
        </p:nvSpPr>
        <p:spPr>
          <a:xfrm>
            <a:off x="537839" y="1161422"/>
            <a:ext cx="10006944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Presentation Layer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+mn-lt"/>
              </a:rPr>
              <a:t>: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 displays the user interface and manages user interaction.</a:t>
            </a:r>
          </a:p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Application Layer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/</a:t>
            </a:r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Business Layer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has all the business logic, rules and policies.</a:t>
            </a:r>
          </a:p>
          <a:p>
            <a:pPr algn="l"/>
            <a:r>
              <a:rPr lang="en-US" sz="2400" i="0" dirty="0">
                <a:solidFill>
                  <a:srgbClr val="222222"/>
                </a:solidFill>
                <a:effectLst/>
                <a:latin typeface="+mn-lt"/>
              </a:rPr>
              <a:t>Data Layer: 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+mn-lt"/>
              </a:rPr>
              <a:t>stores and maintains the data. </a:t>
            </a:r>
          </a:p>
          <a:p>
            <a:pPr algn="l"/>
            <a:r>
              <a:rPr lang="en-US" sz="2400" b="1" dirty="0">
                <a:solidFill>
                  <a:srgbClr val="222222"/>
                </a:solidFill>
                <a:latin typeface="+mn-lt"/>
              </a:rPr>
              <a:t>Layers of different services: </a:t>
            </a:r>
            <a:r>
              <a:rPr lang="en-US" sz="2400" dirty="0">
                <a:solidFill>
                  <a:srgbClr val="222222"/>
                </a:solidFill>
                <a:latin typeface="+mn-lt"/>
              </a:rPr>
              <a:t>defines separate components or modules that perform specific tasks or provide functionality to the overall web application.</a:t>
            </a:r>
            <a:endParaRPr lang="en-AU" sz="2400" dirty="0">
              <a:solidFill>
                <a:srgbClr val="222222"/>
              </a:solidFill>
              <a:latin typeface="+mn-lt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84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48301</TotalTime>
  <Words>3513</Words>
  <Application>Microsoft Office PowerPoint</Application>
  <PresentationFormat>Widescreen</PresentationFormat>
  <Paragraphs>441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8" baseType="lpstr">
      <vt:lpstr>Courier</vt:lpstr>
      <vt:lpstr>Söhne</vt:lpstr>
      <vt:lpstr>source-code-pro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9 Web Application  Architecture and Design</vt:lpstr>
      <vt:lpstr>Overview</vt:lpstr>
      <vt:lpstr>What is a web application architecture</vt:lpstr>
      <vt:lpstr>What is a web application architecture</vt:lpstr>
      <vt:lpstr>1-Tier web application architecture</vt:lpstr>
      <vt:lpstr>2-Tier web application architecture</vt:lpstr>
      <vt:lpstr>3-Tier web application architecture</vt:lpstr>
      <vt:lpstr>3-Tier web application architecture</vt:lpstr>
      <vt:lpstr>Distributed web application architecture</vt:lpstr>
      <vt:lpstr>Distributed web application architecture</vt:lpstr>
      <vt:lpstr>Distributed web application architecture</vt:lpstr>
      <vt:lpstr>Web application architecture</vt:lpstr>
      <vt:lpstr>A popular design pattern</vt:lpstr>
      <vt:lpstr>Model—View—Controller (MVC)</vt:lpstr>
      <vt:lpstr>Model—View—Controller (MVC)</vt:lpstr>
      <vt:lpstr>Model—View—Controller (MVC)</vt:lpstr>
      <vt:lpstr>A short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4146</cp:revision>
  <dcterms:created xsi:type="dcterms:W3CDTF">1999-05-23T11:18:07Z</dcterms:created>
  <dcterms:modified xsi:type="dcterms:W3CDTF">2023-09-26T06:32:17Z</dcterms:modified>
  <cp:category>Lecture</cp:category>
</cp:coreProperties>
</file>