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61" r:id="rId1"/>
  </p:sldMasterIdLst>
  <p:notesMasterIdLst>
    <p:notesMasterId r:id="rId7"/>
  </p:notesMasterIdLst>
  <p:sldIdLst>
    <p:sldId id="262" r:id="rId2"/>
    <p:sldId id="272" r:id="rId3"/>
    <p:sldId id="273" r:id="rId4"/>
    <p:sldId id="298" r:id="rId5"/>
    <p:sldId id="275" r:id="rId6"/>
  </p:sldIdLst>
  <p:sldSz cx="9144000" cy="6858000" type="screen4x3"/>
  <p:notesSz cx="6858000" cy="9144000"/>
  <p:embeddedFontLst>
    <p:embeddedFont>
      <p:font typeface="배달의민족 한나" panose="020B0600000101010101" charset="-127"/>
      <p:regular r:id="rId8"/>
    </p:embeddedFont>
    <p:embeddedFont>
      <p:font typeface="나눔고딕" pitchFamily="2" charset="-127"/>
      <p:regular r:id="rId9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5533"/>
  </p:normalViewPr>
  <p:slideViewPr>
    <p:cSldViewPr>
      <p:cViewPr varScale="1">
        <p:scale>
          <a:sx n="114" d="100"/>
          <a:sy n="114" d="100"/>
        </p:scale>
        <p:origin x="1146" y="9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EA90F-9DA6-4649-AAC8-A968A889DE14}" type="datetimeFigureOut">
              <a:rPr lang="ko-KR" altLang="en-US" smtClean="0"/>
              <a:pPr/>
              <a:t>2021-12-12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5A5AA-8EDB-40A3-BEDC-1FD75ADE2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5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2021-12-12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79512" y="337593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R&amp;D environment.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946031"/>
              </p:ext>
            </p:extLst>
          </p:nvPr>
        </p:nvGraphicFramePr>
        <p:xfrm>
          <a:off x="503053" y="1980637"/>
          <a:ext cx="8280918" cy="396864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60306">
                  <a:extLst>
                    <a:ext uri="{9D8B030D-6E8A-4147-A177-3AD203B41FA5}">
                      <a16:colId xmlns:a16="http://schemas.microsoft.com/office/drawing/2014/main" val="1682083991"/>
                    </a:ext>
                  </a:extLst>
                </a:gridCol>
                <a:gridCol w="3036833">
                  <a:extLst>
                    <a:ext uri="{9D8B030D-6E8A-4147-A177-3AD203B41FA5}">
                      <a16:colId xmlns:a16="http://schemas.microsoft.com/office/drawing/2014/main" val="1250961503"/>
                    </a:ext>
                  </a:extLst>
                </a:gridCol>
                <a:gridCol w="2483779">
                  <a:extLst>
                    <a:ext uri="{9D8B030D-6E8A-4147-A177-3AD203B41FA5}">
                      <a16:colId xmlns:a16="http://schemas.microsoft.com/office/drawing/2014/main" val="285983389"/>
                    </a:ext>
                  </a:extLst>
                </a:gridCol>
              </a:tblGrid>
              <a:tr h="992161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WINDOW7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32703"/>
                  </a:ext>
                </a:extLst>
              </a:tr>
              <a:tr h="992161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Language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Java,php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sql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643564"/>
                  </a:ext>
                </a:extLst>
              </a:tr>
              <a:tr h="992161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Flatform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Android,apache,php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Mysql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030223"/>
                  </a:ext>
                </a:extLst>
              </a:tr>
              <a:tr h="992161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Programing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543839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6886" y="1980637"/>
            <a:ext cx="3043306" cy="9998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85" y="4005882"/>
            <a:ext cx="1175613" cy="9830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86" y="2989121"/>
            <a:ext cx="1175613" cy="9967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84" y="3983236"/>
            <a:ext cx="940090" cy="99679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499" y="3975204"/>
            <a:ext cx="872278" cy="99679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499" y="2998493"/>
            <a:ext cx="862083" cy="99679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582" y="2980080"/>
            <a:ext cx="987382" cy="98752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86" y="4970658"/>
            <a:ext cx="3039687" cy="983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251520" y="373353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Use Case Diagram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_x175123312" descr="EMB00000cc06c5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69" y="1628800"/>
            <a:ext cx="7344816" cy="471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42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79512" y="343356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Sequence Diagram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33863"/>
            <a:ext cx="6820491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3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67899" y="341949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Activity Diagram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2" y="1923997"/>
            <a:ext cx="9144000" cy="44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6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79512" y="388573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Class Diagram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26" y="1709011"/>
            <a:ext cx="7464048" cy="43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2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35</Words>
  <Application>Microsoft Office PowerPoint</Application>
  <PresentationFormat>화면 슬라이드 쇼(4:3)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배달의민족 한나</vt:lpstr>
      <vt:lpstr>Arial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조준영</cp:lastModifiedBy>
  <cp:revision>97</cp:revision>
  <dcterms:created xsi:type="dcterms:W3CDTF">2014-05-20T10:28:59Z</dcterms:created>
  <dcterms:modified xsi:type="dcterms:W3CDTF">2021-12-12T07:55:34Z</dcterms:modified>
</cp:coreProperties>
</file>