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57"/>
  </p:normalViewPr>
  <p:slideViewPr>
    <p:cSldViewPr snapToGrid="0" snapToObjects="1">
      <p:cViewPr varScale="1">
        <p:scale>
          <a:sx n="91" d="100"/>
          <a:sy n="91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9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1DCE-A556-EB44-BD6D-C5B3C68965C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9E69-C32A-BA41-9D7F-4C6B52E1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0"/>
            <a:ext cx="3899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4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0"/>
            <a:ext cx="3917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12192000" cy="6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5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0"/>
            <a:ext cx="4022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3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3943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0"/>
            <a:ext cx="3901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8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0"/>
            <a:ext cx="3909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1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0"/>
            <a:ext cx="3893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0"/>
            <a:ext cx="3910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8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0"/>
            <a:ext cx="3906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3943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0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Younghan</dc:creator>
  <cp:lastModifiedBy>Lee, Younghan</cp:lastModifiedBy>
  <cp:revision>1</cp:revision>
  <dcterms:created xsi:type="dcterms:W3CDTF">2016-05-25T21:45:29Z</dcterms:created>
  <dcterms:modified xsi:type="dcterms:W3CDTF">2016-05-25T21:50:07Z</dcterms:modified>
</cp:coreProperties>
</file>