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lstStyle/>
          <a:p>
            <a:pPr algn="ctr"/>
            <a:r>
              <a:rPr lang="en-US" b="1"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KEY LOGGER AND SECURITY</a:t>
            </a:r>
            <a:endParaRPr lang="en-US" b="1"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smtClean="0">
                <a:solidFill>
                  <a:schemeClr val="accent1">
                    <a:lumMod val="75000"/>
                  </a:schemeClr>
                </a:solidFill>
                <a:latin typeface="Arial" panose="020B0604020202020204"/>
                <a:cs typeface="Arial" panose="020B0604020202020204"/>
              </a:rPr>
              <a:t> M.RAHUL-SSM </a:t>
            </a:r>
            <a:r>
              <a:rPr lang="en-US" sz="2000" b="1" dirty="0" smtClean="0">
                <a:solidFill>
                  <a:schemeClr val="accent1">
                    <a:lumMod val="75000"/>
                  </a:schemeClr>
                </a:solidFill>
                <a:latin typeface="Arial" panose="020B0604020202020204"/>
                <a:cs typeface="Arial" panose="020B0604020202020204"/>
              </a:rPr>
              <a:t>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endParaRPr lang="en-US" dirty="0"/>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endParaRPr lang="en-US" dirty="0"/>
          </a:p>
          <a:p>
            <a:pPr lvl="1"/>
            <a:r>
              <a:rPr lang="en-US" dirty="0"/>
              <a:t>Description: This article provides a comprehensive overview of </a:t>
            </a:r>
            <a:r>
              <a:rPr lang="en-US" dirty="0" err="1"/>
              <a:t>keyloggers</a:t>
            </a:r>
            <a:r>
              <a:rPr lang="en-US" dirty="0"/>
              <a:t>, including their types, uses, and methods of prevention.</a:t>
            </a:r>
            <a:endParaRPr lang="en-US" dirty="0"/>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endParaRPr lang="en-US" dirty="0"/>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endParaRPr lang="en-US" dirty="0"/>
          </a:p>
          <a:p>
            <a:r>
              <a:rPr lang="en-US" b="1" dirty="0"/>
              <a:t>Website</a:t>
            </a:r>
            <a:r>
              <a:rPr lang="en-US" dirty="0"/>
              <a:t>: OWASP (Open Web Application Security Project)</a:t>
            </a:r>
            <a:endParaRPr lang="en-US" dirty="0"/>
          </a:p>
          <a:p>
            <a:pPr lvl="1"/>
            <a:r>
              <a:rPr lang="en-US" dirty="0"/>
              <a:t>Link: </a:t>
            </a:r>
            <a:r>
              <a:rPr lang="en-US" dirty="0">
                <a:hlinkClick r:id="rId1"/>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endParaRPr lang="en-US" dirty="0"/>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endParaRPr lang="en-US" dirty="0"/>
          </a:p>
          <a:p>
            <a:pPr lvl="1"/>
            <a:r>
              <a:rPr lang="en-US" dirty="0"/>
              <a:t>Description: This article discusses methods for detecting and removing </a:t>
            </a:r>
            <a:r>
              <a:rPr lang="en-US" dirty="0" err="1"/>
              <a:t>keyloggers</a:t>
            </a:r>
            <a:r>
              <a:rPr lang="en-US" dirty="0"/>
              <a:t> from your system, as well as preventive measures to protect against them.</a:t>
            </a:r>
            <a:endParaRPr lang="en-US" dirty="0"/>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endParaRPr lang="en-US" dirty="0"/>
          </a:p>
          <a:p>
            <a:pPr lvl="1"/>
            <a:r>
              <a:rPr lang="en-US" dirty="0"/>
              <a:t>Link: </a:t>
            </a:r>
            <a:r>
              <a:rPr lang="en-US" dirty="0">
                <a:hlinkClick r:id="rId2"/>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endParaRPr lang="en-US" dirty="0"/>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3"/>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endParaRPr lang="en-US" dirty="0"/>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endParaRPr lang="en-US" dirty="0"/>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endParaRPr lang="en-US" dirty="0"/>
          </a:p>
          <a:p>
            <a:r>
              <a:rPr lang="en-US" b="1" dirty="0"/>
              <a:t>Function Definitions</a:t>
            </a:r>
            <a:r>
              <a:rPr lang="en-US" dirty="0"/>
              <a:t>:</a:t>
            </a:r>
            <a:endParaRPr lang="en-US" dirty="0"/>
          </a:p>
          <a:p>
            <a:pPr lvl="1"/>
            <a:r>
              <a:rPr lang="en-US" dirty="0" err="1"/>
              <a:t>generate_text_log</a:t>
            </a:r>
            <a:r>
              <a:rPr lang="en-US" dirty="0"/>
              <a:t>(key): This function writes the pressed keys to a text file named 'key_log.txt'.</a:t>
            </a:r>
            <a:endParaRPr lang="en-US" dirty="0"/>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endParaRPr lang="en-US" dirty="0"/>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endParaRPr lang="en-US" dirty="0"/>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endParaRPr lang="en-US" dirty="0"/>
          </a:p>
          <a:p>
            <a:pPr lvl="1"/>
            <a:r>
              <a:rPr lang="en-US" dirty="0" err="1"/>
              <a:t>start_keylogger</a:t>
            </a:r>
            <a:r>
              <a:rPr lang="en-US" dirty="0"/>
              <a:t>(): This function starts the </a:t>
            </a:r>
            <a:r>
              <a:rPr lang="en-US" dirty="0" err="1"/>
              <a:t>keylogger</a:t>
            </a:r>
            <a:r>
              <a:rPr lang="en-US" dirty="0"/>
              <a:t> by initializing the keyboard listener and updating the GUI accordingly.</a:t>
            </a:r>
            <a:endParaRPr lang="en-US" dirty="0"/>
          </a:p>
          <a:p>
            <a:pPr lvl="1"/>
            <a:r>
              <a:rPr lang="en-US" dirty="0" err="1"/>
              <a:t>stop_keylogger</a:t>
            </a:r>
            <a:r>
              <a:rPr lang="en-US" dirty="0"/>
              <a:t>(): This function stops the </a:t>
            </a:r>
            <a:r>
              <a:rPr lang="en-US" dirty="0" err="1"/>
              <a:t>keylogger</a:t>
            </a:r>
            <a:r>
              <a:rPr lang="en-US" dirty="0"/>
              <a:t> by stopping the keyboard listener and updating the GUI accordingly.</a:t>
            </a:r>
            <a:endParaRPr lang="en-US" dirty="0"/>
          </a:p>
          <a:p>
            <a:r>
              <a:rPr lang="en-US" b="1" dirty="0"/>
              <a:t>GUI Setup</a:t>
            </a:r>
            <a:r>
              <a:rPr lang="en-US" dirty="0"/>
              <a:t>:</a:t>
            </a:r>
            <a:endParaRPr lang="en-US" dirty="0"/>
          </a:p>
          <a:p>
            <a:pPr lvl="1"/>
            <a:r>
              <a:rPr lang="en-US" dirty="0"/>
              <a:t>Create a </a:t>
            </a:r>
            <a:r>
              <a:rPr lang="en-US" dirty="0" err="1"/>
              <a:t>tkinter</a:t>
            </a:r>
            <a:r>
              <a:rPr lang="en-US" dirty="0"/>
              <a:t> window titled "</a:t>
            </a:r>
            <a:r>
              <a:rPr lang="en-US" dirty="0" err="1"/>
              <a:t>Keylogger</a:t>
            </a:r>
            <a:r>
              <a:rPr lang="en-US" dirty="0"/>
              <a:t>".</a:t>
            </a:r>
            <a:endParaRPr lang="en-US" dirty="0"/>
          </a:p>
          <a:p>
            <a:pPr lvl="1"/>
            <a:r>
              <a:rPr lang="en-US" dirty="0"/>
              <a:t>Create a label widget displaying instructions to start the </a:t>
            </a:r>
            <a:r>
              <a:rPr lang="en-US" dirty="0" err="1"/>
              <a:t>keylogger</a:t>
            </a:r>
            <a:r>
              <a:rPr lang="en-US" dirty="0"/>
              <a:t>.</a:t>
            </a:r>
            <a:endParaRPr lang="en-US" dirty="0"/>
          </a:p>
          <a:p>
            <a:pPr lvl="1"/>
            <a:r>
              <a:rPr lang="en-US" dirty="0"/>
              <a:t>Create "Start" and "Stop" buttons to start and stop the </a:t>
            </a:r>
            <a:r>
              <a:rPr lang="en-US" dirty="0" err="1"/>
              <a:t>keylogger</a:t>
            </a:r>
            <a:r>
              <a:rPr lang="en-US" dirty="0"/>
              <a:t> respectively.</a:t>
            </a:r>
            <a:endParaRPr lang="en-US" dirty="0"/>
          </a:p>
          <a:p>
            <a:r>
              <a:rPr lang="en-US" b="1" dirty="0"/>
              <a:t>Main Loop</a:t>
            </a:r>
            <a:r>
              <a:rPr lang="en-US" dirty="0"/>
              <a:t>: Start the </a:t>
            </a:r>
            <a:r>
              <a:rPr lang="en-US" dirty="0" err="1"/>
              <a:t>tkinter</a:t>
            </a:r>
            <a:r>
              <a:rPr lang="en-US" dirty="0"/>
              <a:t> event loop with </a:t>
            </a:r>
            <a:r>
              <a:rPr lang="en-US" dirty="0" err="1"/>
              <a:t>root.mainloop</a:t>
            </a:r>
            <a:r>
              <a:rPr lang="en-US" dirty="0"/>
              <a:t>().</a:t>
            </a:r>
            <a:endParaRPr lang="en-US"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endParaRPr lang="en-US" dirty="0"/>
          </a:p>
          <a:p>
            <a:r>
              <a:rPr lang="en-US" b="1" dirty="0"/>
              <a:t>Advanced </a:t>
            </a:r>
            <a:r>
              <a:rPr lang="en-US" b="1" dirty="0" err="1"/>
              <a:t>Keylogger</a:t>
            </a:r>
            <a:r>
              <a:rPr lang="en-US" b="1" dirty="0"/>
              <a:t> Technologies</a:t>
            </a:r>
            <a:r>
              <a:rPr lang="en-US" dirty="0"/>
              <a:t>:</a:t>
            </a:r>
            <a:endParaRPr lang="en-US" dirty="0"/>
          </a:p>
          <a:p>
            <a:pPr lvl="1"/>
            <a:r>
              <a:rPr lang="en-US" dirty="0" err="1"/>
              <a:t>Keyloggers</a:t>
            </a:r>
            <a:r>
              <a:rPr lang="en-US" dirty="0"/>
              <a:t> could become more sophisticated, utilizing machine learning algorithms to better understand context and discern valuable information from keystrokes.</a:t>
            </a:r>
            <a:endParaRPr lang="en-US" dirty="0"/>
          </a:p>
          <a:p>
            <a:pPr lvl="1"/>
            <a:r>
              <a:rPr lang="en-US" dirty="0"/>
              <a:t>Integration with other forms of surveillance, such as webcam and microphone access, to capture a more comprehensive picture of user activity.</a:t>
            </a:r>
            <a:endParaRPr lang="en-US" dirty="0"/>
          </a:p>
          <a:p>
            <a:pPr lvl="1"/>
            <a:r>
              <a:rPr lang="en-US" dirty="0"/>
              <a:t>Utilization of hardware-based </a:t>
            </a:r>
            <a:r>
              <a:rPr lang="en-US" dirty="0" err="1"/>
              <a:t>keyloggers</a:t>
            </a:r>
            <a:r>
              <a:rPr lang="en-US" dirty="0"/>
              <a:t>, which can be harder to detect and remove compared to software-based ones.</a:t>
            </a:r>
            <a:endParaRPr lang="en-US" dirty="0"/>
          </a:p>
          <a:p>
            <a:r>
              <a:rPr lang="en-US" b="1" dirty="0"/>
              <a:t>Targeting </a:t>
            </a:r>
            <a:r>
              <a:rPr lang="en-US" b="1" dirty="0" err="1"/>
              <a:t>IoT</a:t>
            </a:r>
            <a:r>
              <a:rPr lang="en-US" b="1" dirty="0"/>
              <a:t> Devices</a:t>
            </a:r>
            <a:r>
              <a:rPr lang="en-US" dirty="0"/>
              <a:t>:</a:t>
            </a:r>
            <a:endParaRPr lang="en-US" dirty="0"/>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endParaRPr lang="en-US" dirty="0"/>
          </a:p>
          <a:p>
            <a:r>
              <a:rPr lang="en-US" b="1" dirty="0"/>
              <a:t>Stealth and Evasion Techniques</a:t>
            </a:r>
            <a:r>
              <a:rPr lang="en-US" dirty="0"/>
              <a:t>:</a:t>
            </a:r>
            <a:endParaRPr lang="en-US" dirty="0"/>
          </a:p>
          <a:p>
            <a:pPr lvl="1"/>
            <a:r>
              <a:rPr lang="en-US" dirty="0" err="1"/>
              <a:t>Keyloggers</a:t>
            </a:r>
            <a:r>
              <a:rPr lang="en-US" dirty="0"/>
              <a:t> may employ more advanced evasion techniques to avoid detection by antivirus software and intrusion detection systems.</a:t>
            </a:r>
            <a:endParaRPr lang="en-US" dirty="0"/>
          </a:p>
          <a:p>
            <a:pPr lvl="1"/>
            <a:r>
              <a:rPr lang="en-US" dirty="0"/>
              <a:t>Encrypted communication channels could be used to </a:t>
            </a:r>
            <a:r>
              <a:rPr lang="en-US" dirty="0" err="1"/>
              <a:t>exfiltrate</a:t>
            </a:r>
            <a:r>
              <a:rPr lang="en-US" dirty="0"/>
              <a:t> captured data, making it harder for security systems to detect malicious activity.</a:t>
            </a:r>
            <a:endParaRPr lang="en-US" dirty="0"/>
          </a:p>
          <a:p>
            <a:r>
              <a:rPr lang="en-US" b="1" dirty="0"/>
              <a:t>Countermeasures</a:t>
            </a:r>
            <a:r>
              <a:rPr lang="en-US" dirty="0"/>
              <a:t>:</a:t>
            </a:r>
            <a:endParaRPr lang="en-US" dirty="0"/>
          </a:p>
          <a:p>
            <a:pPr lvl="1"/>
            <a:r>
              <a:rPr lang="en-US" dirty="0"/>
              <a:t>Enhanced behavioral analysis techniques could be developed to detect anomalous keyboard behavior and identify potential </a:t>
            </a:r>
            <a:r>
              <a:rPr lang="en-US" dirty="0" err="1"/>
              <a:t>keylogger</a:t>
            </a:r>
            <a:r>
              <a:rPr lang="en-US" dirty="0"/>
              <a:t> activity.</a:t>
            </a:r>
            <a:endParaRPr lang="en-US" dirty="0"/>
          </a:p>
          <a:p>
            <a:pPr lvl="1"/>
            <a:r>
              <a:rPr lang="en-US" dirty="0"/>
              <a:t>Integration of hardware-based security mechanisms into devices to prevent physical access to keyboards and other input devices.</a:t>
            </a:r>
            <a:endParaRPr lang="en-US" dirty="0"/>
          </a:p>
          <a:p>
            <a:pPr lvl="1"/>
            <a:r>
              <a:rPr lang="en-US" dirty="0"/>
              <a:t>Development of secure input methods that can protect sensitive data even in the presence of </a:t>
            </a:r>
            <a:r>
              <a:rPr lang="en-US" dirty="0" err="1"/>
              <a:t>keyloggers</a:t>
            </a:r>
            <a:r>
              <a:rPr lang="en-US" dirty="0"/>
              <a:t>, such as virtual keyboards and two-factor authentication.</a:t>
            </a:r>
            <a:endParaRPr lang="en-US" dirty="0"/>
          </a:p>
          <a:p>
            <a:r>
              <a:rPr lang="en-US" b="1" dirty="0"/>
              <a:t>Legal and Ethical Considerations</a:t>
            </a:r>
            <a:r>
              <a:rPr lang="en-US" dirty="0"/>
              <a:t>:</a:t>
            </a:r>
            <a:endParaRPr lang="en-US" dirty="0"/>
          </a:p>
          <a:p>
            <a:pPr lvl="1"/>
            <a:r>
              <a:rPr lang="en-US" dirty="0"/>
              <a:t>Continued legal efforts to criminalize the creation, distribution, and use of </a:t>
            </a:r>
            <a:r>
              <a:rPr lang="en-US" dirty="0" err="1"/>
              <a:t>keyloggers</a:t>
            </a:r>
            <a:r>
              <a:rPr lang="en-US" dirty="0"/>
              <a:t> and other malicious software.</a:t>
            </a:r>
            <a:endParaRPr lang="en-US" dirty="0"/>
          </a:p>
          <a:p>
            <a:pPr lvl="1"/>
            <a:r>
              <a:rPr lang="en-US" dirty="0"/>
              <a:t>Ethical debates surrounding the use of </a:t>
            </a:r>
            <a:r>
              <a:rPr lang="en-US" dirty="0" err="1"/>
              <a:t>keyloggers</a:t>
            </a:r>
            <a:r>
              <a:rPr lang="en-US" dirty="0"/>
              <a:t> for legitimate purposes such as parental control or employee monitoring, and the potential invasion of privacy.</a:t>
            </a:r>
            <a:endParaRPr lang="en-US" dirty="0"/>
          </a:p>
          <a:p>
            <a:r>
              <a:rPr lang="en-US" b="1" dirty="0"/>
              <a:t>Education and Awareness</a:t>
            </a:r>
            <a:r>
              <a:rPr lang="en-US" dirty="0"/>
              <a:t>:</a:t>
            </a:r>
            <a:endParaRPr lang="en-US" dirty="0"/>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endParaRPr lang="en-US" dirty="0"/>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11491</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Calibri Light</vt:lpstr>
      <vt:lpstr>Microsoft YaHei</vt:lpstr>
      <vt:lpstr>Arial Unicode MS</vt:lpstr>
      <vt:lpstr>Blue Waves</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SSM07</cp:lastModifiedBy>
  <cp:revision>34</cp:revision>
  <dcterms:created xsi:type="dcterms:W3CDTF">2021-05-26T16:50:00Z</dcterms:created>
  <dcterms:modified xsi:type="dcterms:W3CDTF">2024-04-10T05:51:35Z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59C60B1E45414E6C8F7960CBD6F06EF5_13</vt:lpwstr>
  </property>
  <property fmtid="{D5CDD505-2E9C-101B-9397-08002B2CF9AE}" pid="4" name="KSOProductBuildVer">
    <vt:lpwstr>1033-12.2.0.13489</vt:lpwstr>
  </property>
</Properties>
</file>