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7AC6E-2983-4FB4-8451-97AF3A596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C76382-3C66-45D2-A0BF-DFFEEB1E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6BC1F9-64A8-45F1-9299-A5A801EF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F888F-C85B-411D-84C1-4401C632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5B9AFD-4D47-4E33-B3FC-4B7AB680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1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F544A-7CE5-4530-A3FA-4CC0E27A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C1D1EA-36A0-46D0-A226-4E9DC8CB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5E75F3-24E6-4EE1-9FD8-777D41B1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2950F-FD5E-4504-8234-2A877316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F0EFD6-8AC3-4533-AA3F-9CC96070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C44CBC-8984-450B-81BA-FD699ED07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490836-1ABD-45BE-939D-5556B9C7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EBA1AE-2CC3-4D91-A0BB-2D24916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53ADB2-4696-4984-A983-34099BE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81B189-FB76-4183-AC38-33BF8EF5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7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02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04437-8176-4B3C-8583-62AFDC1E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CFF1E-C1C1-4E5B-B6E2-925865A0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BE6C8E-4799-4A04-981D-5644A66C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8952C3-4B6B-47BD-B175-F3A6BCE0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EAFF0-37AC-4F78-AB1A-D0C2244F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0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8DBD8-7446-4D9A-8449-C48988F1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54EC4-B526-4AE7-BDDF-9740025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FF0DB5-45C3-42F0-AB52-E535896B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3FAE94-5533-4CC2-BE0B-64166A9C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05A68-74E6-4DCD-BB97-7C90C280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8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05491-C4D9-4E7F-A4C6-587E2FE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1337EC-77C6-4D74-93A5-140A5699F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595E1F-9A4A-49D8-8875-E35104B1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48B175-6A7C-4670-B003-4F8127F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3C1FCA-92C6-4B92-8DE7-8AFF11AC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C1857E-912C-4A0B-B025-20C4F3E4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1E919-E577-42A8-8B1E-6854EE4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A6D10B-555F-481E-97F5-C70D89BA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B2417A-839C-4706-BB5D-8F258BB5D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119A9A6-B9E3-4187-94B9-87934CDCA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3EFBCF-5D51-4C26-9912-E5B23CFD5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2D05BB-43EC-45D3-BEC8-F1E10F36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BF1D3B-B9A0-48C3-98D4-8A3DFEA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71D9F8-5CFD-47AE-B711-2BF07A6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1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225D3-82AE-4540-B1B5-7F553C3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C975039-9853-4A9B-9DD2-9DC9D95A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3465DD0-03D3-4495-9A5A-896B3DC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39D3B2-507F-43F7-B67A-FA36A95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6A0FE9-F46F-4A71-9B0E-7E338671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496B86A-F323-48F9-89B3-629E0F7E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97AE69-9C7D-45C9-B73F-5CD1D105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AA2AB-238E-496A-9505-45FF9357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C0597-A58B-4A24-930E-D9157348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51CD9-A564-464E-9480-EDC71879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DD57E4-7277-4BDC-A3B7-6D684F7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5BF83C-3473-4190-8A51-67308DE4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C2FD67-D0D7-42CD-99FF-993D486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1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55A59-1CE8-4E96-A0FB-D539432B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3BF584-B7A2-4163-9EFD-AD1B8B92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50616E8-5E40-4A86-95E4-6EB358C7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0C789C-FD81-43A6-9B39-329B1A4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4B9F22-214C-4305-A13F-5C8A638C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BFE77B-2782-4595-BB0A-46CD3E1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1ED25-BA42-4686-A63B-B1E6FF97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A1201E-3CF4-4638-B575-631DBEFC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915A7D-D0B9-4D7C-83CA-44975081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6C64-6A71-4939-9FBB-1849871034B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CEF621-D838-4BCC-AB8B-6BB128A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549EC1-4819-46D4-BA71-F186E7153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E77D-B957-42E2-ACE3-119913DD54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openscience-nijmegen.nl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hyperlink" Target="mailto:contact@openscience-Nijmegen.n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openscience-nijmegen.nl/_pages/contact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Open Science Community Nijmege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436" name="AutoShape 4" descr="Open Science Community Nijmege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438" name="AutoShape 6" descr="Open Science Community Nijmege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440" name="AutoShape 8" descr="Open Science Community Nijmege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159" y="7937"/>
            <a:ext cx="5438711" cy="248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>
          <a:xfrm>
            <a:off x="590091" y="2421042"/>
            <a:ext cx="810395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https://openscience-nijmegen.nl</a:t>
            </a: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Community</a:t>
            </a:r>
            <a:r>
              <a:rPr lang="en-US" dirty="0"/>
              <a:t> of scholars / academic workers at Nijmegen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 is to </a:t>
            </a:r>
            <a:r>
              <a:rPr lang="en-US" b="1" dirty="0"/>
              <a:t>share</a:t>
            </a:r>
            <a:r>
              <a:rPr lang="en-US" dirty="0"/>
              <a:t> </a:t>
            </a:r>
            <a:r>
              <a:rPr lang="en-US" b="1" dirty="0"/>
              <a:t>knowledge</a:t>
            </a:r>
            <a:r>
              <a:rPr lang="en-US" dirty="0"/>
              <a:t>, experience and best practices related to open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organize events on a wide range of open science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</a:t>
            </a:r>
            <a:r>
              <a:rPr lang="en-US" b="1" dirty="0"/>
              <a:t>bottom-up </a:t>
            </a:r>
            <a:r>
              <a:rPr lang="en-US" dirty="0"/>
              <a:t>organization: the agenda is determined by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work </a:t>
            </a:r>
            <a:r>
              <a:rPr lang="en-US" b="1" dirty="0"/>
              <a:t>cross-disciplinary</a:t>
            </a:r>
            <a:r>
              <a:rPr lang="en-US" dirty="0"/>
              <a:t> and </a:t>
            </a:r>
            <a:r>
              <a:rPr lang="en-US" b="1" dirty="0"/>
              <a:t>inter-faculty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B72122"/>
                </a:solidFill>
              </a:rPr>
              <a:t>Want to join?</a:t>
            </a:r>
          </a:p>
          <a:p>
            <a:r>
              <a:rPr lang="en-US" dirty="0"/>
              <a:t>Sign up for our </a:t>
            </a:r>
            <a:r>
              <a:rPr lang="en-US" dirty="0" err="1"/>
              <a:t>mailinglist</a:t>
            </a:r>
            <a:r>
              <a:rPr lang="en-US" dirty="0"/>
              <a:t>: </a:t>
            </a:r>
            <a:r>
              <a:rPr lang="en-GB" dirty="0">
                <a:hlinkClick r:id="rId4"/>
              </a:rPr>
              <a:t>https://openscience-nijmegen.nl/_pages/contact/</a:t>
            </a:r>
            <a:endParaRPr lang="en-GB" dirty="0"/>
          </a:p>
          <a:p>
            <a:r>
              <a:rPr lang="en-GB" dirty="0"/>
              <a:t>E-mail ideas, suggestions and questions to </a:t>
            </a:r>
            <a:r>
              <a:rPr lang="en-GB" dirty="0">
                <a:hlinkClick r:id="rId5"/>
              </a:rPr>
              <a:t>contact@openscience-Nijmegen.nl</a:t>
            </a:r>
            <a:endParaRPr lang="en-GB" dirty="0"/>
          </a:p>
          <a:p>
            <a:r>
              <a:rPr lang="en-GB" dirty="0"/>
              <a:t>Follow us on Twitter: @</a:t>
            </a:r>
            <a:r>
              <a:rPr lang="en-GB" dirty="0" err="1"/>
              <a:t>OSCNijmegen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1026" name="Picture 2" descr="Werken bij - Radboudumc">
            <a:extLst>
              <a:ext uri="{FF2B5EF4-FFF2-40B4-BE49-F238E27FC236}">
                <a16:creationId xmlns:a16="http://schemas.microsoft.com/office/drawing/2014/main" id="{C9917BC5-CB44-4E6C-9AC6-BFEF11B0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62" y="5977473"/>
            <a:ext cx="2105608" cy="10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's Radboud Universiteit - Radboud Universiteit">
            <a:extLst>
              <a:ext uri="{FF2B5EF4-FFF2-40B4-BE49-F238E27FC236}">
                <a16:creationId xmlns:a16="http://schemas.microsoft.com/office/drawing/2014/main" id="{167B5B5E-2B99-42C0-8615-D23FFFE6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90" y="6178688"/>
            <a:ext cx="2398653" cy="5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 University of Applied Sciences - Wikipedia">
            <a:extLst>
              <a:ext uri="{FF2B5EF4-FFF2-40B4-BE49-F238E27FC236}">
                <a16:creationId xmlns:a16="http://schemas.microsoft.com/office/drawing/2014/main" id="{F35C0505-EFC3-490D-8608-4A193D68E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45"/>
          <a:stretch/>
        </p:blipFill>
        <p:spPr bwMode="auto">
          <a:xfrm>
            <a:off x="5887789" y="6091088"/>
            <a:ext cx="2395082" cy="82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The Language Archive | MPI Archives">
            <a:extLst>
              <a:ext uri="{FF2B5EF4-FFF2-40B4-BE49-F238E27FC236}">
                <a16:creationId xmlns:a16="http://schemas.microsoft.com/office/drawing/2014/main" id="{93827177-7DB2-4E98-BAD9-9B0D9ADA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238" y="5972909"/>
            <a:ext cx="3020008" cy="9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4FE2362-AC0B-48D5-9989-EB092E5DEB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7883"/>
          <a:stretch/>
        </p:blipFill>
        <p:spPr>
          <a:xfrm>
            <a:off x="8492738" y="160338"/>
            <a:ext cx="3443104" cy="330132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E130AECE-5DFD-4F17-93ED-47B6C2101316}"/>
              </a:ext>
            </a:extLst>
          </p:cNvPr>
          <p:cNvSpPr/>
          <p:nvPr/>
        </p:nvSpPr>
        <p:spPr>
          <a:xfrm>
            <a:off x="10122203" y="3461658"/>
            <a:ext cx="2069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i="1" dirty="0">
                <a:solidFill>
                  <a:srgbClr val="212124"/>
                </a:solidFill>
                <a:latin typeface="Proxima Nova"/>
              </a:rPr>
              <a:t>Image by Lotta </a:t>
            </a:r>
            <a:r>
              <a:rPr lang="en-GB" sz="1100" i="1" dirty="0" err="1">
                <a:solidFill>
                  <a:srgbClr val="212124"/>
                </a:solidFill>
                <a:latin typeface="Proxima Nova"/>
              </a:rPr>
              <a:t>Tomasson</a:t>
            </a:r>
            <a:r>
              <a:rPr lang="en-GB" sz="1100" i="1" dirty="0">
                <a:solidFill>
                  <a:srgbClr val="212124"/>
                </a:solidFill>
                <a:latin typeface="Proxima Nova"/>
              </a:rPr>
              <a:t>, VA</a:t>
            </a:r>
            <a:endParaRPr lang="en-GB" sz="11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Mostert, Jeanette</dc:creator>
  <cp:lastModifiedBy>Mostert, Jeanette</cp:lastModifiedBy>
  <cp:revision>4</cp:revision>
  <dcterms:created xsi:type="dcterms:W3CDTF">2021-03-15T16:20:25Z</dcterms:created>
  <dcterms:modified xsi:type="dcterms:W3CDTF">2021-03-16T15:09:11Z</dcterms:modified>
</cp:coreProperties>
</file>