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5511C6-C548-0E87-18A7-2C23E701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96" y="187344"/>
            <a:ext cx="6483312" cy="64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249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 Jo</dc:creator>
  <cp:lastModifiedBy>Kin Jo</cp:lastModifiedBy>
  <cp:revision>4</cp:revision>
  <dcterms:created xsi:type="dcterms:W3CDTF">2023-08-09T12:44:55Z</dcterms:created>
  <dcterms:modified xsi:type="dcterms:W3CDTF">2024-04-26T08:54:51Z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