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14400" y="196818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Freeform 3"/>
          <p:cNvSpPr/>
          <p:nvPr/>
        </p:nvSpPr>
        <p:spPr>
          <a:xfrm>
            <a:off x="5878286" y="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511518" y="196818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807681" y="464198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6200873" y="464198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自定义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Kin Jo</cp:lastModifiedBy>
  <cp:revision>2</cp:revision>
  <dcterms:created xsi:type="dcterms:W3CDTF">2006-08-16T00:00:00Z</dcterms:created>
  <dcterms:modified xsi:type="dcterms:W3CDTF">2024-04-26T09:02:20Z</dcterms:modified>
  <dc:identifier>DAGDgO7EH4c</dc:identifier>
</cp:coreProperties>
</file>