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61263" cy="4679950"/>
  <p:notesSz cx="6858000" cy="9144000"/>
  <p:defaultTextStyle>
    <a:defPPr>
      <a:defRPr lang="en-US"/>
    </a:defPPr>
    <a:lvl1pPr marL="0" algn="l" defTabSz="79195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5978" algn="l" defTabSz="79195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1955" algn="l" defTabSz="79195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87932" algn="l" defTabSz="79195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83910" algn="l" defTabSz="79195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79888" algn="l" defTabSz="79195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75865" algn="l" defTabSz="79195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71843" algn="l" defTabSz="79195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67820" algn="l" defTabSz="79195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320" y="-744"/>
      </p:cViewPr>
      <p:guideLst>
        <p:guide orient="horz" pos="1474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098" y="1453819"/>
            <a:ext cx="6427074" cy="10031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189" y="2651974"/>
            <a:ext cx="5292885" cy="11959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1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87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83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79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75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71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67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0F2C-4B98-473C-A19A-4F71A5107372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72CA-FA59-462A-96A7-5DBE126AF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5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0F2C-4B98-473C-A19A-4F71A5107372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72CA-FA59-462A-96A7-5DBE126AF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5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3180" y="393249"/>
            <a:ext cx="3348747" cy="83859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4312" y="393249"/>
            <a:ext cx="9922845" cy="83859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0F2C-4B98-473C-A19A-4F71A5107372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72CA-FA59-462A-96A7-5DBE126AF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7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0F2C-4B98-473C-A19A-4F71A5107372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72CA-FA59-462A-96A7-5DBE126AF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7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291" y="3007302"/>
            <a:ext cx="6427074" cy="929490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91" y="1983565"/>
            <a:ext cx="6427074" cy="1023739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9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19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879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8391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7988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758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7184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678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0F2C-4B98-473C-A19A-4F71A5107372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72CA-FA59-462A-96A7-5DBE126AF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1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4316" y="2293395"/>
            <a:ext cx="6635796" cy="648584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06129" y="2293395"/>
            <a:ext cx="6635797" cy="648584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0F2C-4B98-473C-A19A-4F71A5107372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72CA-FA59-462A-96A7-5DBE126AF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1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7" y="187416"/>
            <a:ext cx="6805137" cy="77999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4" y="1047574"/>
            <a:ext cx="3340871" cy="436579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5978" indent="0">
              <a:buNone/>
              <a:defRPr sz="1800" b="1"/>
            </a:lvl2pPr>
            <a:lvl3pPr marL="791955" indent="0">
              <a:buNone/>
              <a:defRPr sz="1600" b="1"/>
            </a:lvl3pPr>
            <a:lvl4pPr marL="1187932" indent="0">
              <a:buNone/>
              <a:defRPr sz="1400" b="1"/>
            </a:lvl4pPr>
            <a:lvl5pPr marL="1583910" indent="0">
              <a:buNone/>
              <a:defRPr sz="1400" b="1"/>
            </a:lvl5pPr>
            <a:lvl6pPr marL="1979888" indent="0">
              <a:buNone/>
              <a:defRPr sz="1400" b="1"/>
            </a:lvl6pPr>
            <a:lvl7pPr marL="2375865" indent="0">
              <a:buNone/>
              <a:defRPr sz="1400" b="1"/>
            </a:lvl7pPr>
            <a:lvl8pPr marL="2771843" indent="0">
              <a:buNone/>
              <a:defRPr sz="1400" b="1"/>
            </a:lvl8pPr>
            <a:lvl9pPr marL="316782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064" y="1484152"/>
            <a:ext cx="3340871" cy="26963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020" y="1047574"/>
            <a:ext cx="3342184" cy="436579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5978" indent="0">
              <a:buNone/>
              <a:defRPr sz="1800" b="1"/>
            </a:lvl2pPr>
            <a:lvl3pPr marL="791955" indent="0">
              <a:buNone/>
              <a:defRPr sz="1600" b="1"/>
            </a:lvl3pPr>
            <a:lvl4pPr marL="1187932" indent="0">
              <a:buNone/>
              <a:defRPr sz="1400" b="1"/>
            </a:lvl4pPr>
            <a:lvl5pPr marL="1583910" indent="0">
              <a:buNone/>
              <a:defRPr sz="1400" b="1"/>
            </a:lvl5pPr>
            <a:lvl6pPr marL="1979888" indent="0">
              <a:buNone/>
              <a:defRPr sz="1400" b="1"/>
            </a:lvl6pPr>
            <a:lvl7pPr marL="2375865" indent="0">
              <a:buNone/>
              <a:defRPr sz="1400" b="1"/>
            </a:lvl7pPr>
            <a:lvl8pPr marL="2771843" indent="0">
              <a:buNone/>
              <a:defRPr sz="1400" b="1"/>
            </a:lvl8pPr>
            <a:lvl9pPr marL="316782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020" y="1484152"/>
            <a:ext cx="3342184" cy="26963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0F2C-4B98-473C-A19A-4F71A5107372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72CA-FA59-462A-96A7-5DBE126AF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5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0F2C-4B98-473C-A19A-4F71A5107372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72CA-FA59-462A-96A7-5DBE126AF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9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0F2C-4B98-473C-A19A-4F71A5107372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72CA-FA59-462A-96A7-5DBE126AF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0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4" y="186333"/>
            <a:ext cx="2487603" cy="79299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246" y="186332"/>
            <a:ext cx="4226957" cy="399420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64" y="979324"/>
            <a:ext cx="2487603" cy="3201216"/>
          </a:xfrm>
        </p:spPr>
        <p:txBody>
          <a:bodyPr/>
          <a:lstStyle>
            <a:lvl1pPr marL="0" indent="0">
              <a:buNone/>
              <a:defRPr sz="1200"/>
            </a:lvl1pPr>
            <a:lvl2pPr marL="395978" indent="0">
              <a:buNone/>
              <a:defRPr sz="1100"/>
            </a:lvl2pPr>
            <a:lvl3pPr marL="791955" indent="0">
              <a:buNone/>
              <a:defRPr sz="900"/>
            </a:lvl3pPr>
            <a:lvl4pPr marL="1187932" indent="0">
              <a:buNone/>
              <a:defRPr sz="800"/>
            </a:lvl4pPr>
            <a:lvl5pPr marL="1583910" indent="0">
              <a:buNone/>
              <a:defRPr sz="800"/>
            </a:lvl5pPr>
            <a:lvl6pPr marL="1979888" indent="0">
              <a:buNone/>
              <a:defRPr sz="800"/>
            </a:lvl6pPr>
            <a:lvl7pPr marL="2375865" indent="0">
              <a:buNone/>
              <a:defRPr sz="800"/>
            </a:lvl7pPr>
            <a:lvl8pPr marL="2771843" indent="0">
              <a:buNone/>
              <a:defRPr sz="800"/>
            </a:lvl8pPr>
            <a:lvl9pPr marL="316782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0F2C-4B98-473C-A19A-4F71A5107372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72CA-FA59-462A-96A7-5DBE126AF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2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064" y="3275966"/>
            <a:ext cx="4536758" cy="38674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064" y="418163"/>
            <a:ext cx="4536758" cy="2807970"/>
          </a:xfrm>
        </p:spPr>
        <p:txBody>
          <a:bodyPr/>
          <a:lstStyle>
            <a:lvl1pPr marL="0" indent="0">
              <a:buNone/>
              <a:defRPr sz="2800"/>
            </a:lvl1pPr>
            <a:lvl2pPr marL="395978" indent="0">
              <a:buNone/>
              <a:defRPr sz="2500"/>
            </a:lvl2pPr>
            <a:lvl3pPr marL="791955" indent="0">
              <a:buNone/>
              <a:defRPr sz="2100"/>
            </a:lvl3pPr>
            <a:lvl4pPr marL="1187932" indent="0">
              <a:buNone/>
              <a:defRPr sz="1800"/>
            </a:lvl4pPr>
            <a:lvl5pPr marL="1583910" indent="0">
              <a:buNone/>
              <a:defRPr sz="1800"/>
            </a:lvl5pPr>
            <a:lvl6pPr marL="1979888" indent="0">
              <a:buNone/>
              <a:defRPr sz="1800"/>
            </a:lvl6pPr>
            <a:lvl7pPr marL="2375865" indent="0">
              <a:buNone/>
              <a:defRPr sz="1800"/>
            </a:lvl7pPr>
            <a:lvl8pPr marL="2771843" indent="0">
              <a:buNone/>
              <a:defRPr sz="1800"/>
            </a:lvl8pPr>
            <a:lvl9pPr marL="3167820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064" y="3662711"/>
            <a:ext cx="4536758" cy="549244"/>
          </a:xfrm>
        </p:spPr>
        <p:txBody>
          <a:bodyPr/>
          <a:lstStyle>
            <a:lvl1pPr marL="0" indent="0">
              <a:buNone/>
              <a:defRPr sz="1200"/>
            </a:lvl1pPr>
            <a:lvl2pPr marL="395978" indent="0">
              <a:buNone/>
              <a:defRPr sz="1100"/>
            </a:lvl2pPr>
            <a:lvl3pPr marL="791955" indent="0">
              <a:buNone/>
              <a:defRPr sz="900"/>
            </a:lvl3pPr>
            <a:lvl4pPr marL="1187932" indent="0">
              <a:buNone/>
              <a:defRPr sz="800"/>
            </a:lvl4pPr>
            <a:lvl5pPr marL="1583910" indent="0">
              <a:buNone/>
              <a:defRPr sz="800"/>
            </a:lvl5pPr>
            <a:lvl6pPr marL="1979888" indent="0">
              <a:buNone/>
              <a:defRPr sz="800"/>
            </a:lvl6pPr>
            <a:lvl7pPr marL="2375865" indent="0">
              <a:buNone/>
              <a:defRPr sz="800"/>
            </a:lvl7pPr>
            <a:lvl8pPr marL="2771843" indent="0">
              <a:buNone/>
              <a:defRPr sz="800"/>
            </a:lvl8pPr>
            <a:lvl9pPr marL="316782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0F2C-4B98-473C-A19A-4F71A5107372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72CA-FA59-462A-96A7-5DBE126AF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067" y="187416"/>
            <a:ext cx="6805137" cy="779992"/>
          </a:xfrm>
          <a:prstGeom prst="rect">
            <a:avLst/>
          </a:prstGeom>
        </p:spPr>
        <p:txBody>
          <a:bodyPr vert="horz" lIns="79195" tIns="39598" rIns="79195" bIns="395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7" y="1091991"/>
            <a:ext cx="6805137" cy="3088551"/>
          </a:xfrm>
          <a:prstGeom prst="rect">
            <a:avLst/>
          </a:prstGeom>
        </p:spPr>
        <p:txBody>
          <a:bodyPr vert="horz" lIns="79195" tIns="39598" rIns="79195" bIns="395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067" y="4337622"/>
            <a:ext cx="1764295" cy="249164"/>
          </a:xfrm>
          <a:prstGeom prst="rect">
            <a:avLst/>
          </a:prstGeom>
        </p:spPr>
        <p:txBody>
          <a:bodyPr vert="horz" lIns="79195" tIns="39598" rIns="79195" bIns="39598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20F2C-4B98-473C-A19A-4F71A5107372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436" y="4337622"/>
            <a:ext cx="2394400" cy="249164"/>
          </a:xfrm>
          <a:prstGeom prst="rect">
            <a:avLst/>
          </a:prstGeom>
        </p:spPr>
        <p:txBody>
          <a:bodyPr vert="horz" lIns="79195" tIns="39598" rIns="79195" bIns="39598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909" y="4337622"/>
            <a:ext cx="1764295" cy="249164"/>
          </a:xfrm>
          <a:prstGeom prst="rect">
            <a:avLst/>
          </a:prstGeom>
        </p:spPr>
        <p:txBody>
          <a:bodyPr vert="horz" lIns="79195" tIns="39598" rIns="79195" bIns="39598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D72CA-FA59-462A-96A7-5DBE126AF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2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195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84" indent="-296984" algn="l" defTabSz="79195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3464" indent="-247486" algn="l" defTabSz="791955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989944" indent="-197989" algn="l" defTabSz="79195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85921" indent="-197989" algn="l" defTabSz="791955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81899" indent="-197989" algn="l" defTabSz="791955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77876" indent="-197989" algn="l" defTabSz="79195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573854" indent="-197989" algn="l" defTabSz="79195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969831" indent="-197989" algn="l" defTabSz="79195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365808" indent="-197989" algn="l" defTabSz="79195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95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5978" algn="l" defTabSz="79195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1955" algn="l" defTabSz="79195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932" algn="l" defTabSz="79195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3910" algn="l" defTabSz="79195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79888" algn="l" defTabSz="79195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5865" algn="l" defTabSz="79195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71843" algn="l" defTabSz="79195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67820" algn="l" defTabSz="79195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5.jpe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hyperlink" Target="http://www.bitcity.it/immagini/contenuti/436/hyundai-lcd-tv-e425d-42-1.jpg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/>
          <p:cNvCxnSpPr/>
          <p:nvPr/>
        </p:nvCxnSpPr>
        <p:spPr>
          <a:xfrm>
            <a:off x="3320388" y="3706530"/>
            <a:ext cx="1911561" cy="0"/>
          </a:xfrm>
          <a:prstGeom prst="line">
            <a:avLst/>
          </a:prstGeom>
          <a:ln w="76200">
            <a:solidFill>
              <a:srgbClr val="3A9A48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Freeform 83"/>
          <p:cNvSpPr/>
          <p:nvPr/>
        </p:nvSpPr>
        <p:spPr>
          <a:xfrm>
            <a:off x="534194" y="1398266"/>
            <a:ext cx="3545582" cy="2869890"/>
          </a:xfrm>
          <a:custGeom>
            <a:avLst/>
            <a:gdLst>
              <a:gd name="connsiteX0" fmla="*/ 7239000 w 7239000"/>
              <a:gd name="connsiteY0" fmla="*/ 1162050 h 6819900"/>
              <a:gd name="connsiteX1" fmla="*/ 7239000 w 7239000"/>
              <a:gd name="connsiteY1" fmla="*/ 6819900 h 6819900"/>
              <a:gd name="connsiteX2" fmla="*/ 0 w 7239000"/>
              <a:gd name="connsiteY2" fmla="*/ 6819900 h 6819900"/>
              <a:gd name="connsiteX3" fmla="*/ 0 w 7239000"/>
              <a:gd name="connsiteY3" fmla="*/ 3390900 h 6819900"/>
              <a:gd name="connsiteX4" fmla="*/ 5638800 w 7239000"/>
              <a:gd name="connsiteY4" fmla="*/ 0 h 6819900"/>
              <a:gd name="connsiteX5" fmla="*/ 7239000 w 7239000"/>
              <a:gd name="connsiteY5" fmla="*/ 1162050 h 681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39000" h="6819900">
                <a:moveTo>
                  <a:pt x="7239000" y="1162050"/>
                </a:moveTo>
                <a:lnTo>
                  <a:pt x="7239000" y="6819900"/>
                </a:lnTo>
                <a:lnTo>
                  <a:pt x="0" y="6819900"/>
                </a:lnTo>
                <a:lnTo>
                  <a:pt x="0" y="3390900"/>
                </a:lnTo>
                <a:lnTo>
                  <a:pt x="5638800" y="0"/>
                </a:lnTo>
                <a:lnTo>
                  <a:pt x="7239000" y="116205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57150">
            <a:solidFill>
              <a:srgbClr val="3A9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 flipV="1">
            <a:off x="5279373" y="1219392"/>
            <a:ext cx="17584" cy="2368213"/>
          </a:xfrm>
          <a:prstGeom prst="line">
            <a:avLst/>
          </a:prstGeom>
          <a:ln w="76200">
            <a:solidFill>
              <a:srgbClr val="3A9A48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262946" y="1158336"/>
            <a:ext cx="6129304" cy="3262717"/>
            <a:chOff x="13396739" y="12672055"/>
            <a:chExt cx="6933644" cy="3836084"/>
          </a:xfrm>
        </p:grpSpPr>
        <p:cxnSp>
          <p:nvCxnSpPr>
            <p:cNvPr id="87" name="Straight Connector 86"/>
            <p:cNvCxnSpPr/>
            <p:nvPr/>
          </p:nvCxnSpPr>
          <p:spPr>
            <a:xfrm flipH="1">
              <a:off x="13506449" y="16508139"/>
              <a:ext cx="6823934" cy="0"/>
            </a:xfrm>
            <a:prstGeom prst="line">
              <a:avLst/>
            </a:prstGeom>
            <a:ln w="76200" cap="rnd">
              <a:solidFill>
                <a:srgbClr val="AAC73C"/>
              </a:solidFill>
            </a:ln>
            <a:effectLst>
              <a:outerShdw blurRad="50800" dist="241300" dir="2700000" algn="tl" rotWithShape="0">
                <a:prstClr val="black">
                  <a:alpha val="20000"/>
                </a:prstClr>
              </a:outerShdw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20253638" y="14548315"/>
              <a:ext cx="0" cy="1959824"/>
            </a:xfrm>
            <a:prstGeom prst="line">
              <a:avLst/>
            </a:prstGeom>
            <a:ln w="76200" cap="rnd">
              <a:solidFill>
                <a:srgbClr val="AAC73C"/>
              </a:solidFill>
            </a:ln>
            <a:effectLst>
              <a:outerShdw blurRad="50800" dist="241300" dir="2700000" algn="tl" rotWithShape="0">
                <a:prstClr val="black">
                  <a:alpha val="20000"/>
                </a:prstClr>
              </a:outerShdw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4437816" y="13138234"/>
              <a:ext cx="0" cy="816204"/>
            </a:xfrm>
            <a:prstGeom prst="line">
              <a:avLst/>
            </a:prstGeom>
            <a:ln w="76200" cap="rnd">
              <a:solidFill>
                <a:srgbClr val="AAC73C"/>
              </a:solidFill>
            </a:ln>
            <a:effectLst>
              <a:outerShdw blurRad="50800" dist="241300" dir="2700000" algn="tl" rotWithShape="0">
                <a:prstClr val="black">
                  <a:alpha val="20000"/>
                </a:prstClr>
              </a:outerShdw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13396739" y="13954438"/>
              <a:ext cx="1041077" cy="622765"/>
            </a:xfrm>
            <a:prstGeom prst="line">
              <a:avLst/>
            </a:prstGeom>
            <a:ln w="76200" cap="rnd">
              <a:solidFill>
                <a:srgbClr val="AAC73C"/>
              </a:solidFill>
            </a:ln>
            <a:effectLst>
              <a:outerShdw blurRad="50800" dist="241300" dir="2700000" algn="tl" rotWithShape="0">
                <a:prstClr val="black">
                  <a:alpha val="20000"/>
                </a:prstClr>
              </a:outerShdw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14437816" y="13138234"/>
              <a:ext cx="697871" cy="0"/>
            </a:xfrm>
            <a:prstGeom prst="line">
              <a:avLst/>
            </a:prstGeom>
            <a:ln w="76200" cap="rnd">
              <a:solidFill>
                <a:srgbClr val="AAC73C"/>
              </a:solidFill>
            </a:ln>
            <a:effectLst>
              <a:outerShdw blurRad="50800" dist="241300" dir="2700000" algn="tl" rotWithShape="0">
                <a:prstClr val="black">
                  <a:alpha val="20000"/>
                </a:prstClr>
              </a:outerShdw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15135687" y="13138234"/>
              <a:ext cx="0" cy="440844"/>
            </a:xfrm>
            <a:prstGeom prst="line">
              <a:avLst/>
            </a:prstGeom>
            <a:ln w="76200" cap="rnd">
              <a:solidFill>
                <a:srgbClr val="AAC73C"/>
              </a:solidFill>
            </a:ln>
            <a:effectLst>
              <a:outerShdw blurRad="50800" dist="241300" dir="2700000" algn="tl" rotWithShape="0">
                <a:prstClr val="black">
                  <a:alpha val="20000"/>
                </a:prstClr>
              </a:outerShdw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15135687" y="12672055"/>
              <a:ext cx="1770640" cy="932358"/>
            </a:xfrm>
            <a:prstGeom prst="line">
              <a:avLst/>
            </a:prstGeom>
            <a:ln w="76200" cap="rnd">
              <a:solidFill>
                <a:srgbClr val="AAC73C"/>
              </a:solidFill>
            </a:ln>
            <a:effectLst>
              <a:outerShdw blurRad="50800" dist="241300" dir="2700000" algn="tl" rotWithShape="0">
                <a:prstClr val="black">
                  <a:alpha val="20000"/>
                </a:prstClr>
              </a:outerShdw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6906327" y="12672055"/>
              <a:ext cx="3411967" cy="1905148"/>
            </a:xfrm>
            <a:prstGeom prst="line">
              <a:avLst/>
            </a:prstGeom>
            <a:ln w="76200" cap="rnd">
              <a:solidFill>
                <a:srgbClr val="AAC73C"/>
              </a:solidFill>
            </a:ln>
            <a:effectLst>
              <a:outerShdw blurRad="50800" dist="241300" dir="2700000" algn="tl" rotWithShape="0">
                <a:prstClr val="black">
                  <a:alpha val="20000"/>
                </a:prstClr>
              </a:outerShdw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3429704" y="14548315"/>
              <a:ext cx="0" cy="1959824"/>
            </a:xfrm>
            <a:prstGeom prst="line">
              <a:avLst/>
            </a:prstGeom>
            <a:ln w="76200" cap="rnd">
              <a:solidFill>
                <a:srgbClr val="AAC73C"/>
              </a:solidFill>
            </a:ln>
            <a:effectLst>
              <a:outerShdw blurRad="50800" dist="241300" dir="2700000" algn="tl" rotWithShape="0">
                <a:prstClr val="black">
                  <a:alpha val="20000"/>
                </a:prstClr>
              </a:outerShdw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96" name="Oval 95"/>
          <p:cNvSpPr/>
          <p:nvPr/>
        </p:nvSpPr>
        <p:spPr>
          <a:xfrm>
            <a:off x="4210971" y="1593135"/>
            <a:ext cx="227376" cy="195354"/>
          </a:xfrm>
          <a:prstGeom prst="ellipse">
            <a:avLst/>
          </a:prstGeom>
          <a:solidFill>
            <a:srgbClr val="AAC73C"/>
          </a:solidFill>
          <a:ln>
            <a:solidFill>
              <a:srgbClr val="AA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C73C"/>
              </a:solidFill>
            </a:endParaRPr>
          </a:p>
        </p:txBody>
      </p:sp>
      <p:sp>
        <p:nvSpPr>
          <p:cNvPr id="101" name="Cloud 100"/>
          <p:cNvSpPr/>
          <p:nvPr/>
        </p:nvSpPr>
        <p:spPr>
          <a:xfrm rot="1461547">
            <a:off x="3620049" y="528804"/>
            <a:ext cx="3814763" cy="1743389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9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140671" y="3799439"/>
            <a:ext cx="1815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3A9A48"/>
                </a:solidFill>
              </a:rPr>
              <a:t>JEMMA</a:t>
            </a:r>
            <a:endParaRPr lang="en-US" sz="6600" b="1" dirty="0">
              <a:solidFill>
                <a:srgbClr val="AAC73C"/>
              </a:solidFill>
            </a:endParaRPr>
          </a:p>
        </p:txBody>
      </p:sp>
      <p:pic>
        <p:nvPicPr>
          <p:cNvPr id="103" name="Picture 7" descr="http://medielettra.files.wordpress.com/2011/02/contatore-enel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948" y="3414647"/>
            <a:ext cx="635558" cy="685228"/>
          </a:xfrm>
          <a:prstGeom prst="rect">
            <a:avLst/>
          </a:prstGeom>
          <a:noFill/>
        </p:spPr>
      </p:pic>
      <p:pic>
        <p:nvPicPr>
          <p:cNvPr id="104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11" y="3091116"/>
            <a:ext cx="582868" cy="429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" name="Picture 14" descr="http://www.lg.com/it/home-appliances/images/lg_frigoriferi_GC-399SLQW_large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8361" y="2526024"/>
            <a:ext cx="1362643" cy="1667184"/>
          </a:xfrm>
          <a:prstGeom prst="rect">
            <a:avLst/>
          </a:prstGeom>
          <a:noFill/>
        </p:spPr>
      </p:pic>
      <p:pic>
        <p:nvPicPr>
          <p:cNvPr id="106" name="Picture 19" descr="http://www.teleborsa.it/Speciali/Img/fotovoltaico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19633">
            <a:off x="913675" y="1058144"/>
            <a:ext cx="852346" cy="898633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</p:pic>
      <p:pic>
        <p:nvPicPr>
          <p:cNvPr id="107" name="Picture 17" descr="http://media-cloud.bestshopping.com/images/more/puntoluce/medium200/c49ddc1779796ace29728582dff0a97e-viw2068375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41" y="3733819"/>
            <a:ext cx="691598" cy="389563"/>
          </a:xfrm>
          <a:prstGeom prst="rect">
            <a:avLst/>
          </a:prstGeom>
          <a:noFill/>
        </p:spPr>
      </p:pic>
      <p:pic>
        <p:nvPicPr>
          <p:cNvPr id="108" name="Picture 9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353" y="2502947"/>
            <a:ext cx="727431" cy="70311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154" y="3321314"/>
            <a:ext cx="1052986" cy="87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" name="Picture 30" descr="Mostra immagine a dimensione intera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399" y="2609642"/>
            <a:ext cx="728655" cy="44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" name="Oval 110"/>
          <p:cNvSpPr/>
          <p:nvPr/>
        </p:nvSpPr>
        <p:spPr>
          <a:xfrm>
            <a:off x="6217551" y="3553496"/>
            <a:ext cx="227376" cy="195354"/>
          </a:xfrm>
          <a:prstGeom prst="ellipse">
            <a:avLst/>
          </a:prstGeom>
          <a:solidFill>
            <a:srgbClr val="AAC73C"/>
          </a:solidFill>
          <a:ln w="76200">
            <a:solidFill>
              <a:srgbClr val="AA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C73C"/>
              </a:solidFill>
            </a:endParaRPr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659" y="544707"/>
            <a:ext cx="2995592" cy="1357234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5255137" y="1916197"/>
            <a:ext cx="2773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3</a:t>
            </a:r>
            <a:r>
              <a:rPr lang="en-US" sz="1400" b="1" baseline="30000" dirty="0" smtClean="0"/>
              <a:t>rd</a:t>
            </a:r>
            <a:r>
              <a:rPr lang="en-US" sz="1400" b="1" dirty="0"/>
              <a:t>-</a:t>
            </a:r>
            <a:r>
              <a:rPr lang="en-US" sz="1400" b="1" dirty="0" smtClean="0"/>
              <a:t>party cloud services</a:t>
            </a:r>
            <a:endParaRPr lang="en-US" sz="3600" b="1" dirty="0"/>
          </a:p>
        </p:txBody>
      </p:sp>
      <p:pic>
        <p:nvPicPr>
          <p:cNvPr id="114" name="Picture 2" descr="http://www.flexgrid.it/ita/images/product/gateway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08" y="2889762"/>
            <a:ext cx="3004927" cy="120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 descr="http://www.spacemax.it/wp-content/uploads/2010/01/1170_10658_gate2voip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853" y="2347905"/>
            <a:ext cx="1419915" cy="11757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1811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ISMB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Riccardo Tomasi</dc:creator>
  <cp:lastModifiedBy>Riccardo Tomasi</cp:lastModifiedBy>
  <cp:revision>7</cp:revision>
  <dcterms:created xsi:type="dcterms:W3CDTF">2013-10-07T16:58:33Z</dcterms:created>
  <dcterms:modified xsi:type="dcterms:W3CDTF">2013-10-08T16:38:58Z</dcterms:modified>
</cp:coreProperties>
</file>