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6840538"/>
  <p:notesSz cx="6858000" cy="9144000"/>
  <p:defaultTextStyle>
    <a:defPPr>
      <a:defRPr lang="en-US"/>
    </a:defPPr>
    <a:lvl1pPr marL="0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2546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5091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7637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0183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2729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15274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67820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0366" algn="l" defTabSz="905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806" y="-90"/>
      </p:cViewPr>
      <p:guideLst>
        <p:guide orient="horz" pos="215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125001"/>
            <a:ext cx="7650957" cy="146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3876305"/>
            <a:ext cx="6300788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5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7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2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48482" y="574796"/>
            <a:ext cx="3986436" cy="12257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48" y="574796"/>
            <a:ext cx="11812414" cy="12257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4395680"/>
            <a:ext cx="7650957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2899313"/>
            <a:ext cx="7650957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25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5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7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0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2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15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678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20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49" y="3352181"/>
            <a:ext cx="7899425" cy="9480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5492" y="3352181"/>
            <a:ext cx="7899426" cy="9480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273939"/>
            <a:ext cx="8101013" cy="114009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531204"/>
            <a:ext cx="3977060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546" indent="0">
              <a:buNone/>
              <a:defRPr sz="2000" b="1"/>
            </a:lvl2pPr>
            <a:lvl3pPr marL="905091" indent="0">
              <a:buNone/>
              <a:defRPr sz="1800" b="1"/>
            </a:lvl3pPr>
            <a:lvl4pPr marL="1357637" indent="0">
              <a:buNone/>
              <a:defRPr sz="1600" b="1"/>
            </a:lvl4pPr>
            <a:lvl5pPr marL="1810183" indent="0">
              <a:buNone/>
              <a:defRPr sz="1600" b="1"/>
            </a:lvl5pPr>
            <a:lvl6pPr marL="2262729" indent="0">
              <a:buNone/>
              <a:defRPr sz="1600" b="1"/>
            </a:lvl6pPr>
            <a:lvl7pPr marL="2715274" indent="0">
              <a:buNone/>
              <a:defRPr sz="1600" b="1"/>
            </a:lvl7pPr>
            <a:lvl8pPr marL="3167820" indent="0">
              <a:buNone/>
              <a:defRPr sz="1600" b="1"/>
            </a:lvl8pPr>
            <a:lvl9pPr marL="36203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2169337"/>
            <a:ext cx="3977060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7" y="1531204"/>
            <a:ext cx="3978623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546" indent="0">
              <a:buNone/>
              <a:defRPr sz="2000" b="1"/>
            </a:lvl2pPr>
            <a:lvl3pPr marL="905091" indent="0">
              <a:buNone/>
              <a:defRPr sz="1800" b="1"/>
            </a:lvl3pPr>
            <a:lvl4pPr marL="1357637" indent="0">
              <a:buNone/>
              <a:defRPr sz="1600" b="1"/>
            </a:lvl4pPr>
            <a:lvl5pPr marL="1810183" indent="0">
              <a:buNone/>
              <a:defRPr sz="1600" b="1"/>
            </a:lvl5pPr>
            <a:lvl6pPr marL="2262729" indent="0">
              <a:buNone/>
              <a:defRPr sz="1600" b="1"/>
            </a:lvl6pPr>
            <a:lvl7pPr marL="2715274" indent="0">
              <a:buNone/>
              <a:defRPr sz="1600" b="1"/>
            </a:lvl7pPr>
            <a:lvl8pPr marL="3167820" indent="0">
              <a:buNone/>
              <a:defRPr sz="1600" b="1"/>
            </a:lvl8pPr>
            <a:lvl9pPr marL="36203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7" y="2169337"/>
            <a:ext cx="3978623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272355"/>
            <a:ext cx="2961308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272355"/>
            <a:ext cx="5031879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1431447"/>
            <a:ext cx="2961308" cy="4679118"/>
          </a:xfrm>
        </p:spPr>
        <p:txBody>
          <a:bodyPr/>
          <a:lstStyle>
            <a:lvl1pPr marL="0" indent="0">
              <a:buNone/>
              <a:defRPr sz="1400"/>
            </a:lvl1pPr>
            <a:lvl2pPr marL="452546" indent="0">
              <a:buNone/>
              <a:defRPr sz="1200"/>
            </a:lvl2pPr>
            <a:lvl3pPr marL="905091" indent="0">
              <a:buNone/>
              <a:defRPr sz="1000"/>
            </a:lvl3pPr>
            <a:lvl4pPr marL="1357637" indent="0">
              <a:buNone/>
              <a:defRPr sz="900"/>
            </a:lvl4pPr>
            <a:lvl5pPr marL="1810183" indent="0">
              <a:buNone/>
              <a:defRPr sz="900"/>
            </a:lvl5pPr>
            <a:lvl6pPr marL="2262729" indent="0">
              <a:buNone/>
              <a:defRPr sz="900"/>
            </a:lvl6pPr>
            <a:lvl7pPr marL="2715274" indent="0">
              <a:buNone/>
              <a:defRPr sz="900"/>
            </a:lvl7pPr>
            <a:lvl8pPr marL="3167820" indent="0">
              <a:buNone/>
              <a:defRPr sz="900"/>
            </a:lvl8pPr>
            <a:lvl9pPr marL="36203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4788377"/>
            <a:ext cx="5400675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611215"/>
            <a:ext cx="5400675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2546" indent="0">
              <a:buNone/>
              <a:defRPr sz="2800"/>
            </a:lvl2pPr>
            <a:lvl3pPr marL="905091" indent="0">
              <a:buNone/>
              <a:defRPr sz="2400"/>
            </a:lvl3pPr>
            <a:lvl4pPr marL="1357637" indent="0">
              <a:buNone/>
              <a:defRPr sz="2000"/>
            </a:lvl4pPr>
            <a:lvl5pPr marL="1810183" indent="0">
              <a:buNone/>
              <a:defRPr sz="2000"/>
            </a:lvl5pPr>
            <a:lvl6pPr marL="2262729" indent="0">
              <a:buNone/>
              <a:defRPr sz="2000"/>
            </a:lvl6pPr>
            <a:lvl7pPr marL="2715274" indent="0">
              <a:buNone/>
              <a:defRPr sz="2000"/>
            </a:lvl7pPr>
            <a:lvl8pPr marL="3167820" indent="0">
              <a:buNone/>
              <a:defRPr sz="2000"/>
            </a:lvl8pPr>
            <a:lvl9pPr marL="362036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5353671"/>
            <a:ext cx="5400675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2546" indent="0">
              <a:buNone/>
              <a:defRPr sz="1200"/>
            </a:lvl2pPr>
            <a:lvl3pPr marL="905091" indent="0">
              <a:buNone/>
              <a:defRPr sz="1000"/>
            </a:lvl3pPr>
            <a:lvl4pPr marL="1357637" indent="0">
              <a:buNone/>
              <a:defRPr sz="900"/>
            </a:lvl4pPr>
            <a:lvl5pPr marL="1810183" indent="0">
              <a:buNone/>
              <a:defRPr sz="900"/>
            </a:lvl5pPr>
            <a:lvl6pPr marL="2262729" indent="0">
              <a:buNone/>
              <a:defRPr sz="900"/>
            </a:lvl6pPr>
            <a:lvl7pPr marL="2715274" indent="0">
              <a:buNone/>
              <a:defRPr sz="900"/>
            </a:lvl7pPr>
            <a:lvl8pPr marL="3167820" indent="0">
              <a:buNone/>
              <a:defRPr sz="900"/>
            </a:lvl8pPr>
            <a:lvl9pPr marL="36203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273939"/>
            <a:ext cx="8101013" cy="1140090"/>
          </a:xfrm>
          <a:prstGeom prst="rect">
            <a:avLst/>
          </a:prstGeom>
        </p:spPr>
        <p:txBody>
          <a:bodyPr vert="horz" lIns="90509" tIns="45255" rIns="90509" bIns="452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596126"/>
            <a:ext cx="8101013" cy="4514439"/>
          </a:xfrm>
          <a:prstGeom prst="rect">
            <a:avLst/>
          </a:prstGeom>
        </p:spPr>
        <p:txBody>
          <a:bodyPr vert="horz" lIns="90509" tIns="45255" rIns="90509" bIns="452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7" y="6340166"/>
            <a:ext cx="2100263" cy="364196"/>
          </a:xfrm>
          <a:prstGeom prst="rect">
            <a:avLst/>
          </a:prstGeom>
        </p:spPr>
        <p:txBody>
          <a:bodyPr vert="horz" lIns="90509" tIns="45255" rIns="90509" bIns="452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0F2C-4B98-473C-A19A-4F71A5107372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6340166"/>
            <a:ext cx="2850357" cy="364196"/>
          </a:xfrm>
          <a:prstGeom prst="rect">
            <a:avLst/>
          </a:prstGeom>
        </p:spPr>
        <p:txBody>
          <a:bodyPr vert="horz" lIns="90509" tIns="45255" rIns="90509" bIns="452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6340166"/>
            <a:ext cx="2100263" cy="364196"/>
          </a:xfrm>
          <a:prstGeom prst="rect">
            <a:avLst/>
          </a:prstGeom>
        </p:spPr>
        <p:txBody>
          <a:bodyPr vert="horz" lIns="90509" tIns="45255" rIns="90509" bIns="452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50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410" indent="-339410" algn="l" defTabSz="9050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5387" indent="-282841" algn="l" defTabSz="9050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364" indent="-226273" algn="l" defTabSz="9050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3910" indent="-226273" algn="l" defTabSz="9050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56" indent="-226273" algn="l" defTabSz="9050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01" indent="-226273" algn="l" defTabSz="9050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1547" indent="-226273" algn="l" defTabSz="9050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4093" indent="-226273" algn="l" defTabSz="9050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46638" indent="-226273" algn="l" defTabSz="9050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546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5091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637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0183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729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274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7820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0366" algn="l" defTabSz="905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hyperlink" Target="http://www.bitcity.it/immagini/contenuti/436/hyundai-lcd-tv-e425d-42-1.jpg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535" y="395933"/>
            <a:ext cx="8117475" cy="5808507"/>
            <a:chOff x="675993" y="144117"/>
            <a:chExt cx="16573417" cy="13803121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918361" y="11310112"/>
              <a:ext cx="3902827" cy="0"/>
            </a:xfrm>
            <a:prstGeom prst="line">
              <a:avLst/>
            </a:prstGeom>
            <a:ln w="76200">
              <a:solidFill>
                <a:srgbClr val="3A9A4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1229798" y="5824838"/>
              <a:ext cx="7239000" cy="6819900"/>
            </a:xfrm>
            <a:custGeom>
              <a:avLst/>
              <a:gdLst>
                <a:gd name="connsiteX0" fmla="*/ 7239000 w 7239000"/>
                <a:gd name="connsiteY0" fmla="*/ 1162050 h 6819900"/>
                <a:gd name="connsiteX1" fmla="*/ 7239000 w 7239000"/>
                <a:gd name="connsiteY1" fmla="*/ 6819900 h 6819900"/>
                <a:gd name="connsiteX2" fmla="*/ 0 w 7239000"/>
                <a:gd name="connsiteY2" fmla="*/ 6819900 h 6819900"/>
                <a:gd name="connsiteX3" fmla="*/ 0 w 7239000"/>
                <a:gd name="connsiteY3" fmla="*/ 3390900 h 6819900"/>
                <a:gd name="connsiteX4" fmla="*/ 5638800 w 7239000"/>
                <a:gd name="connsiteY4" fmla="*/ 0 h 6819900"/>
                <a:gd name="connsiteX5" fmla="*/ 7239000 w 7239000"/>
                <a:gd name="connsiteY5" fmla="*/ 1162050 h 681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0" h="6819900">
                  <a:moveTo>
                    <a:pt x="7239000" y="1162050"/>
                  </a:moveTo>
                  <a:lnTo>
                    <a:pt x="7239000" y="6819900"/>
                  </a:lnTo>
                  <a:lnTo>
                    <a:pt x="0" y="6819900"/>
                  </a:lnTo>
                  <a:lnTo>
                    <a:pt x="0" y="3390900"/>
                  </a:lnTo>
                  <a:lnTo>
                    <a:pt x="5638800" y="0"/>
                  </a:lnTo>
                  <a:lnTo>
                    <a:pt x="7239000" y="116205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rgbClr val="3A9A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0918010" y="9839726"/>
              <a:ext cx="35904" cy="1872207"/>
            </a:xfrm>
            <a:prstGeom prst="line">
              <a:avLst/>
            </a:prstGeom>
            <a:ln w="76200">
              <a:solidFill>
                <a:srgbClr val="3A9A4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0369277" y="3528492"/>
              <a:ext cx="3350678" cy="6048672"/>
            </a:xfrm>
            <a:prstGeom prst="line">
              <a:avLst/>
            </a:prstGeom>
            <a:ln w="76200">
              <a:solidFill>
                <a:srgbClr val="3A9A4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675993" y="5254677"/>
              <a:ext cx="12514177" cy="7753400"/>
              <a:chOff x="13396739" y="12672055"/>
              <a:chExt cx="6933644" cy="3836084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H="1">
                <a:off x="13506449" y="16508139"/>
                <a:ext cx="6823934" cy="0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0253638" y="14548315"/>
                <a:ext cx="0" cy="1959824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4437816" y="13138234"/>
                <a:ext cx="0" cy="816204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13396739" y="13954438"/>
                <a:ext cx="1041077" cy="622765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14437816" y="13138234"/>
                <a:ext cx="697871" cy="0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135687" y="13138234"/>
                <a:ext cx="0" cy="440844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15135687" y="12672055"/>
                <a:ext cx="1770640" cy="932358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16906327" y="12672055"/>
                <a:ext cx="3411967" cy="1905148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3429704" y="14548315"/>
                <a:ext cx="0" cy="1959824"/>
              </a:xfrm>
              <a:prstGeom prst="line">
                <a:avLst/>
              </a:prstGeom>
              <a:ln w="190500" cap="rnd">
                <a:solidFill>
                  <a:srgbClr val="AAC73C"/>
                </a:solidFill>
              </a:ln>
              <a:effectLst>
                <a:outerShdw blurRad="50800" dist="2413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8956352" y="4176564"/>
              <a:ext cx="0" cy="2446405"/>
            </a:xfrm>
            <a:prstGeom prst="line">
              <a:avLst/>
            </a:prstGeom>
            <a:ln w="190500" cap="rnd">
              <a:solidFill>
                <a:srgbClr val="AAC73C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8736660" y="6287918"/>
              <a:ext cx="464233" cy="464233"/>
            </a:xfrm>
            <a:prstGeom prst="ellipse">
              <a:avLst/>
            </a:prstGeom>
            <a:solidFill>
              <a:srgbClr val="AAC73C"/>
            </a:solidFill>
            <a:ln>
              <a:solidFill>
                <a:srgbClr val="AA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AC73C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1180244" y="13483005"/>
              <a:ext cx="464233" cy="464233"/>
            </a:xfrm>
            <a:prstGeom prst="ellipse">
              <a:avLst/>
            </a:prstGeom>
            <a:solidFill>
              <a:srgbClr val="AAC73C"/>
            </a:solidFill>
            <a:ln>
              <a:solidFill>
                <a:srgbClr val="AA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AC73C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206439" y="12746417"/>
              <a:ext cx="464233" cy="464233"/>
            </a:xfrm>
            <a:prstGeom prst="ellipse">
              <a:avLst/>
            </a:prstGeom>
            <a:solidFill>
              <a:srgbClr val="AAC73C"/>
            </a:solidFill>
            <a:ln>
              <a:solidFill>
                <a:srgbClr val="AA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AC73C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180245" y="12834683"/>
              <a:ext cx="464233" cy="464233"/>
            </a:xfrm>
            <a:prstGeom prst="ellipse">
              <a:avLst/>
            </a:prstGeom>
            <a:solidFill>
              <a:srgbClr val="AAC73C"/>
            </a:solidFill>
            <a:ln>
              <a:solidFill>
                <a:srgbClr val="AA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AC73C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11412361" y="13066800"/>
              <a:ext cx="1" cy="690718"/>
            </a:xfrm>
            <a:prstGeom prst="line">
              <a:avLst/>
            </a:prstGeom>
            <a:ln w="190500" cap="rnd">
              <a:solidFill>
                <a:srgbClr val="AAC73C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Cloud 56"/>
            <p:cNvSpPr/>
            <p:nvPr/>
          </p:nvSpPr>
          <p:spPr>
            <a:xfrm>
              <a:off x="7585522" y="144117"/>
              <a:ext cx="9663888" cy="4991788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3A9A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4" descr="http://www.spacemax.it/wp-content/uploads/2010/01/1170_10658_gate2voi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776" y="7814258"/>
              <a:ext cx="3371845" cy="3249604"/>
            </a:xfrm>
            <a:prstGeom prst="rect">
              <a:avLst/>
            </a:prstGeom>
            <a:noFill/>
          </p:spPr>
        </p:pic>
        <p:pic>
          <p:nvPicPr>
            <p:cNvPr id="91" name="Picture 2" descr="http://www.flexgrid.it/ita/images/product/gatewa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5522" y="9945913"/>
              <a:ext cx="4282291" cy="2001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9237623" y="11866471"/>
              <a:ext cx="3330607" cy="1389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3A9A48"/>
                  </a:solidFill>
                </a:rPr>
                <a:t>JEMMA</a:t>
              </a:r>
              <a:endParaRPr lang="en-US" sz="6600" b="1" dirty="0">
                <a:solidFill>
                  <a:srgbClr val="AAC73C"/>
                </a:solidFill>
              </a:endParaRPr>
            </a:p>
          </p:txBody>
        </p:sp>
        <p:pic>
          <p:nvPicPr>
            <p:cNvPr id="95" name="Picture 7" descr="http://medielettra.files.wordpress.com/2011/02/contatore-ene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207" y="10616492"/>
              <a:ext cx="1297616" cy="1628351"/>
            </a:xfrm>
            <a:prstGeom prst="rect">
              <a:avLst/>
            </a:prstGeom>
            <a:noFill/>
          </p:spPr>
        </p:pic>
        <p:pic>
          <p:nvPicPr>
            <p:cNvPr id="96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521" y="9847666"/>
              <a:ext cx="1190039" cy="101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" name="Picture 14" descr="http://www.lg.com/it/home-appliances/images/lg_frigoriferi_GC-399SLQW_large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81657" y="8504802"/>
              <a:ext cx="2782102" cy="3961834"/>
            </a:xfrm>
            <a:prstGeom prst="rect">
              <a:avLst/>
            </a:prstGeom>
            <a:noFill/>
          </p:spPr>
        </p:pic>
        <p:pic>
          <p:nvPicPr>
            <p:cNvPr id="98" name="Picture 19" descr="http://www.teleborsa.it/Speciali/Img/fotovoltaico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119633">
              <a:off x="4383133" y="5166957"/>
              <a:ext cx="2025483" cy="1834735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</p:pic>
        <p:pic>
          <p:nvPicPr>
            <p:cNvPr id="99" name="Picture 17" descr="http://media-cloud.bestshopping.com/images/more/puntoluce/medium200/c49ddc1779796ace29728582dff0a97e-viw2068375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556" y="11374961"/>
              <a:ext cx="1412032" cy="925743"/>
            </a:xfrm>
            <a:prstGeom prst="rect">
              <a:avLst/>
            </a:prstGeom>
            <a:noFill/>
          </p:spPr>
        </p:pic>
        <p:pic>
          <p:nvPicPr>
            <p:cNvPr id="100" name="Picture 97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6176" y="8449962"/>
              <a:ext cx="1485194" cy="16708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26" y="10394698"/>
              <a:ext cx="2149877" cy="207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30" descr="Mostra immagine a dimensione intera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2664" y="6595858"/>
              <a:ext cx="2620953" cy="187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Rounded Rectangle 102"/>
            <p:cNvSpPr/>
            <p:nvPr/>
          </p:nvSpPr>
          <p:spPr>
            <a:xfrm>
              <a:off x="9501203" y="10485719"/>
              <a:ext cx="2652495" cy="1471002"/>
            </a:xfrm>
            <a:prstGeom prst="roundRect">
              <a:avLst/>
            </a:prstGeom>
            <a:ln w="190500" cap="rnd">
              <a:solidFill>
                <a:srgbClr val="AAC73C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1891410" y="11027502"/>
              <a:ext cx="464233" cy="464233"/>
            </a:xfrm>
            <a:prstGeom prst="ellipse">
              <a:avLst/>
            </a:prstGeom>
            <a:solidFill>
              <a:srgbClr val="AAC73C"/>
            </a:solidFill>
            <a:ln>
              <a:solidFill>
                <a:srgbClr val="AA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AC73C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12833486" y="10946448"/>
              <a:ext cx="464233" cy="464233"/>
            </a:xfrm>
            <a:prstGeom prst="ellipse">
              <a:avLst/>
            </a:prstGeom>
            <a:solidFill>
              <a:srgbClr val="AAC73C"/>
            </a:solidFill>
            <a:ln>
              <a:solidFill>
                <a:srgbClr val="AA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AC73C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12196822" y="11236795"/>
              <a:ext cx="809523" cy="1"/>
            </a:xfrm>
            <a:prstGeom prst="line">
              <a:avLst/>
            </a:prstGeom>
            <a:ln w="190500" cap="rnd">
              <a:solidFill>
                <a:srgbClr val="AAC73C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73" y="346784"/>
              <a:ext cx="4953404" cy="2927884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4408" y="3864783"/>
              <a:ext cx="5541429" cy="2922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81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ISMB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Tomasi</dc:creator>
  <cp:lastModifiedBy>Riccardo Tomasi</cp:lastModifiedBy>
  <cp:revision>2</cp:revision>
  <dcterms:created xsi:type="dcterms:W3CDTF">2013-10-07T16:58:33Z</dcterms:created>
  <dcterms:modified xsi:type="dcterms:W3CDTF">2013-10-07T17:03:27Z</dcterms:modified>
</cp:coreProperties>
</file>