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43386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040" y="-1140"/>
      </p:cViewPr>
      <p:guideLst>
        <p:guide orient="horz" pos="136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47790"/>
            <a:ext cx="7772400" cy="9299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58561"/>
            <a:ext cx="6400800" cy="110876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678B-153F-4939-92A1-7ADB5B1A507A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DD8E-E184-4182-B8A6-38F83EA6E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36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678B-153F-4939-92A1-7ADB5B1A507A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DD8E-E184-4182-B8A6-38F83EA6E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716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73747"/>
            <a:ext cx="2057400" cy="37019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3747"/>
            <a:ext cx="6019800" cy="37019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678B-153F-4939-92A1-7ADB5B1A507A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DD8E-E184-4182-B8A6-38F83EA6E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74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678B-153F-4939-92A1-7ADB5B1A507A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DD8E-E184-4182-B8A6-38F83EA6E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13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787977"/>
            <a:ext cx="7772400" cy="86170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838900"/>
            <a:ext cx="7772400" cy="94907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678B-153F-4939-92A1-7ADB5B1A507A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DD8E-E184-4182-B8A6-38F83EA6E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27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12349"/>
            <a:ext cx="4038600" cy="28633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12349"/>
            <a:ext cx="4038600" cy="28633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678B-153F-4939-92A1-7ADB5B1A507A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DD8E-E184-4182-B8A6-38F83EA6E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95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71173"/>
            <a:ext cx="4040188" cy="4047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75911"/>
            <a:ext cx="4040188" cy="24997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971173"/>
            <a:ext cx="4041775" cy="4047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375911"/>
            <a:ext cx="4041775" cy="24997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678B-153F-4939-92A1-7ADB5B1A507A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DD8E-E184-4182-B8A6-38F83EA6E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52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678B-153F-4939-92A1-7ADB5B1A507A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DD8E-E184-4182-B8A6-38F83EA6E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968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678B-153F-4939-92A1-7ADB5B1A507A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DD8E-E184-4182-B8A6-38F83EA6E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77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172743"/>
            <a:ext cx="3008313" cy="73515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72742"/>
            <a:ext cx="5111750" cy="370290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907901"/>
            <a:ext cx="3008313" cy="29677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678B-153F-4939-92A1-7ADB5B1A507A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DD8E-E184-4182-B8A6-38F83EA6E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515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037047"/>
            <a:ext cx="5486400" cy="3585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387665"/>
            <a:ext cx="5486400" cy="26031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395587"/>
            <a:ext cx="5486400" cy="5091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678B-153F-4939-92A1-7ADB5B1A507A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DD8E-E184-4182-B8A6-38F83EA6E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81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73747"/>
            <a:ext cx="8229600" cy="723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12349"/>
            <a:ext cx="8229600" cy="2863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021275"/>
            <a:ext cx="2133600" cy="230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5678B-153F-4939-92A1-7ADB5B1A507A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021275"/>
            <a:ext cx="2895600" cy="230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021275"/>
            <a:ext cx="2133600" cy="230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1DD8E-E184-4182-B8A6-38F83EA6E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82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hyperlink" Target="http://www.bitcity.it/immagini/contenuti/436/hyundai-lcd-tv-e425d-42-1.jpg" TargetMode="External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microsoft.com/office/2007/relationships/hdphoto" Target="../media/hdphoto1.wdp"/><Relationship Id="rId15" Type="http://schemas.openxmlformats.org/officeDocument/2006/relationships/image" Target="../media/image11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jpeg"/><Relationship Id="rId1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traight Connector 87"/>
          <p:cNvCxnSpPr/>
          <p:nvPr/>
        </p:nvCxnSpPr>
        <p:spPr>
          <a:xfrm>
            <a:off x="3382478" y="3222338"/>
            <a:ext cx="1450257" cy="0"/>
          </a:xfrm>
          <a:prstGeom prst="line">
            <a:avLst/>
          </a:prstGeom>
          <a:ln w="76200">
            <a:solidFill>
              <a:srgbClr val="3A9A48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Freeform 88"/>
          <p:cNvSpPr/>
          <p:nvPr/>
        </p:nvSpPr>
        <p:spPr>
          <a:xfrm>
            <a:off x="794744" y="702218"/>
            <a:ext cx="2955781" cy="3016056"/>
          </a:xfrm>
          <a:custGeom>
            <a:avLst/>
            <a:gdLst>
              <a:gd name="connsiteX0" fmla="*/ 7239000 w 7239000"/>
              <a:gd name="connsiteY0" fmla="*/ 1162050 h 6819900"/>
              <a:gd name="connsiteX1" fmla="*/ 7239000 w 7239000"/>
              <a:gd name="connsiteY1" fmla="*/ 6819900 h 6819900"/>
              <a:gd name="connsiteX2" fmla="*/ 0 w 7239000"/>
              <a:gd name="connsiteY2" fmla="*/ 6819900 h 6819900"/>
              <a:gd name="connsiteX3" fmla="*/ 0 w 7239000"/>
              <a:gd name="connsiteY3" fmla="*/ 3390900 h 6819900"/>
              <a:gd name="connsiteX4" fmla="*/ 5638800 w 7239000"/>
              <a:gd name="connsiteY4" fmla="*/ 0 h 6819900"/>
              <a:gd name="connsiteX5" fmla="*/ 7239000 w 7239000"/>
              <a:gd name="connsiteY5" fmla="*/ 1162050 h 681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39000" h="6819900">
                <a:moveTo>
                  <a:pt x="7239000" y="1162050"/>
                </a:moveTo>
                <a:lnTo>
                  <a:pt x="7239000" y="6819900"/>
                </a:lnTo>
                <a:lnTo>
                  <a:pt x="0" y="6819900"/>
                </a:lnTo>
                <a:lnTo>
                  <a:pt x="0" y="3390900"/>
                </a:lnTo>
                <a:lnTo>
                  <a:pt x="5638800" y="0"/>
                </a:lnTo>
                <a:lnTo>
                  <a:pt x="7239000" y="116205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57150">
            <a:solidFill>
              <a:srgbClr val="3A9A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/>
          </a:p>
        </p:txBody>
      </p:sp>
      <p:cxnSp>
        <p:nvCxnSpPr>
          <p:cNvPr id="90" name="Straight Connector 89"/>
          <p:cNvCxnSpPr/>
          <p:nvPr/>
        </p:nvCxnSpPr>
        <p:spPr>
          <a:xfrm>
            <a:off x="4868713" y="2675955"/>
            <a:ext cx="13342" cy="695696"/>
          </a:xfrm>
          <a:prstGeom prst="line">
            <a:avLst/>
          </a:prstGeom>
          <a:ln w="76200">
            <a:solidFill>
              <a:srgbClr val="3A9A48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4972994" y="2675955"/>
            <a:ext cx="1450257" cy="0"/>
          </a:xfrm>
          <a:prstGeom prst="line">
            <a:avLst/>
          </a:prstGeom>
          <a:ln w="76200">
            <a:solidFill>
              <a:srgbClr val="3A9A48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4294753" y="702218"/>
            <a:ext cx="1270344" cy="0"/>
          </a:xfrm>
          <a:prstGeom prst="line">
            <a:avLst/>
          </a:prstGeom>
          <a:ln w="101600" cap="rnd">
            <a:solidFill>
              <a:srgbClr val="AAC73C"/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5200999" y="205131"/>
            <a:ext cx="2534502" cy="1082443"/>
            <a:chOff x="1729409" y="554467"/>
            <a:chExt cx="6179924" cy="1048308"/>
          </a:xfrm>
        </p:grpSpPr>
        <p:sp>
          <p:nvSpPr>
            <p:cNvPr id="94" name="Rounded Rectangle 93"/>
            <p:cNvSpPr/>
            <p:nvPr/>
          </p:nvSpPr>
          <p:spPr>
            <a:xfrm>
              <a:off x="1729409" y="554467"/>
              <a:ext cx="6179924" cy="1048308"/>
            </a:xfrm>
            <a:prstGeom prst="roundRect">
              <a:avLst>
                <a:gd name="adj" fmla="val 5860"/>
              </a:avLst>
            </a:prstGeom>
            <a:solidFill>
              <a:srgbClr val="3A9A48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GB" sz="11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Open Energy Awareness</a:t>
              </a:r>
              <a:endParaRPr lang="en-GB" sz="11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1924444" y="817162"/>
              <a:ext cx="5809585" cy="740288"/>
            </a:xfrm>
            <a:prstGeom prst="roundRect">
              <a:avLst>
                <a:gd name="adj" fmla="val 8819"/>
              </a:avLst>
            </a:prstGeom>
            <a:solidFill>
              <a:srgbClr val="B1E9D2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just"/>
              <a:r>
                <a:rPr lang="en-US" sz="900" b="1" dirty="0" smtClean="0">
                  <a:solidFill>
                    <a:schemeClr val="tx1"/>
                  </a:solidFill>
                </a:rPr>
                <a:t>JEMMA</a:t>
              </a:r>
              <a:r>
                <a:rPr lang="en-US" sz="900" dirty="0" smtClean="0">
                  <a:solidFill>
                    <a:schemeClr val="tx1"/>
                  </a:solidFill>
                </a:rPr>
                <a:t> </a:t>
              </a:r>
              <a:r>
                <a:rPr lang="en-US" sz="900" dirty="0">
                  <a:solidFill>
                    <a:schemeClr val="tx1"/>
                  </a:solidFill>
                </a:rPr>
                <a:t>allows you to deploy </a:t>
              </a:r>
              <a:r>
                <a:rPr lang="en-US" sz="900" b="1" dirty="0">
                  <a:solidFill>
                    <a:schemeClr val="tx1"/>
                  </a:solidFill>
                </a:rPr>
                <a:t>Energy Monitoring and </a:t>
              </a:r>
              <a:r>
                <a:rPr lang="en-US" sz="900" b="1" dirty="0" smtClean="0">
                  <a:solidFill>
                    <a:schemeClr val="tx1"/>
                  </a:solidFill>
                </a:rPr>
                <a:t>Management Applications</a:t>
              </a:r>
              <a:r>
                <a:rPr lang="en-US" sz="900" dirty="0" smtClean="0">
                  <a:solidFill>
                    <a:schemeClr val="tx1"/>
                  </a:solidFill>
                </a:rPr>
                <a:t> in homes via </a:t>
              </a:r>
              <a:r>
                <a:rPr lang="en-US" sz="900" dirty="0">
                  <a:solidFill>
                    <a:schemeClr val="tx1"/>
                  </a:solidFill>
                </a:rPr>
                <a:t>a low-power gateway device running Linux</a:t>
              </a:r>
              <a:endParaRPr lang="en-GB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395537" y="430969"/>
            <a:ext cx="5317492" cy="3422318"/>
            <a:chOff x="1062869" y="2375887"/>
            <a:chExt cx="4650159" cy="2881096"/>
          </a:xfrm>
        </p:grpSpPr>
        <p:cxnSp>
          <p:nvCxnSpPr>
            <p:cNvPr id="97" name="Straight Connector 96"/>
            <p:cNvCxnSpPr/>
            <p:nvPr/>
          </p:nvCxnSpPr>
          <p:spPr>
            <a:xfrm flipH="1">
              <a:off x="1136448" y="5256983"/>
              <a:ext cx="4576580" cy="0"/>
            </a:xfrm>
            <a:prstGeom prst="line">
              <a:avLst/>
            </a:prstGeom>
            <a:ln w="101600" cap="rnd">
              <a:solidFill>
                <a:srgbClr val="AAC73C"/>
              </a:solidFill>
            </a:ln>
            <a:effectLst>
              <a:outerShdw blurRad="50800" dist="241300" dir="2700000" algn="tl" rotWithShape="0">
                <a:prstClr val="black">
                  <a:alpha val="20000"/>
                </a:prstClr>
              </a:outerShdw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5661558" y="3785055"/>
              <a:ext cx="0" cy="1471928"/>
            </a:xfrm>
            <a:prstGeom prst="line">
              <a:avLst/>
            </a:prstGeom>
            <a:ln w="101600" cap="rnd">
              <a:solidFill>
                <a:srgbClr val="AAC73C"/>
              </a:solidFill>
            </a:ln>
            <a:effectLst>
              <a:outerShdw blurRad="50800" dist="241300" dir="2700000" algn="tl" rotWithShape="0">
                <a:prstClr val="black">
                  <a:alpha val="20000"/>
                </a:prstClr>
              </a:outerShdw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1761084" y="2726011"/>
              <a:ext cx="0" cy="613011"/>
            </a:xfrm>
            <a:prstGeom prst="line">
              <a:avLst/>
            </a:prstGeom>
            <a:ln w="101600" cap="rnd">
              <a:solidFill>
                <a:srgbClr val="AAC73C"/>
              </a:solidFill>
            </a:ln>
            <a:effectLst>
              <a:outerShdw blurRad="50800" dist="241300" dir="2700000" algn="tl" rotWithShape="0">
                <a:prstClr val="black">
                  <a:alpha val="20000"/>
                </a:prstClr>
              </a:outerShdw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1062869" y="3339022"/>
              <a:ext cx="698215" cy="467728"/>
            </a:xfrm>
            <a:prstGeom prst="line">
              <a:avLst/>
            </a:prstGeom>
            <a:ln w="101600" cap="rnd">
              <a:solidFill>
                <a:srgbClr val="AAC73C"/>
              </a:solidFill>
            </a:ln>
            <a:effectLst>
              <a:outerShdw blurRad="50800" dist="241300" dir="2700000" algn="tl" rotWithShape="0">
                <a:prstClr val="black">
                  <a:alpha val="20000"/>
                </a:prstClr>
              </a:outerShdw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H="1">
              <a:off x="1761084" y="2726011"/>
              <a:ext cx="468038" cy="0"/>
            </a:xfrm>
            <a:prstGeom prst="line">
              <a:avLst/>
            </a:prstGeom>
            <a:ln w="101600" cap="rnd">
              <a:solidFill>
                <a:srgbClr val="AAC73C"/>
              </a:solidFill>
            </a:ln>
            <a:effectLst>
              <a:outerShdw blurRad="50800" dist="241300" dir="2700000" algn="tl" rotWithShape="0">
                <a:prstClr val="black">
                  <a:alpha val="20000"/>
                </a:prstClr>
              </a:outerShdw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2229122" y="2726011"/>
              <a:ext cx="0" cy="331096"/>
            </a:xfrm>
            <a:prstGeom prst="line">
              <a:avLst/>
            </a:prstGeom>
            <a:ln w="101600" cap="rnd">
              <a:solidFill>
                <a:srgbClr val="AAC73C"/>
              </a:solidFill>
            </a:ln>
            <a:effectLst>
              <a:outerShdw blurRad="50800" dist="241300" dir="2700000" algn="tl" rotWithShape="0">
                <a:prstClr val="black">
                  <a:alpha val="20000"/>
                </a:prstClr>
              </a:outerShdw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H="1">
              <a:off x="2229122" y="2375887"/>
              <a:ext cx="1187508" cy="700249"/>
            </a:xfrm>
            <a:prstGeom prst="line">
              <a:avLst/>
            </a:prstGeom>
            <a:ln w="101600" cap="rnd">
              <a:solidFill>
                <a:srgbClr val="AAC73C"/>
              </a:solidFill>
            </a:ln>
            <a:effectLst>
              <a:outerShdw blurRad="50800" dist="241300" dir="2700000" algn="tl" rotWithShape="0">
                <a:prstClr val="black">
                  <a:alpha val="20000"/>
                </a:prstClr>
              </a:outerShdw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3416630" y="2375887"/>
              <a:ext cx="2288290" cy="1430864"/>
            </a:xfrm>
            <a:prstGeom prst="line">
              <a:avLst/>
            </a:prstGeom>
            <a:ln w="101600" cap="rnd">
              <a:solidFill>
                <a:srgbClr val="AAC73C"/>
              </a:solidFill>
            </a:ln>
            <a:effectLst>
              <a:outerShdw blurRad="50800" dist="241300" dir="2700000" algn="tl" rotWithShape="0">
                <a:prstClr val="black">
                  <a:alpha val="20000"/>
                </a:prstClr>
              </a:outerShdw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1084978" y="3785055"/>
              <a:ext cx="0" cy="1471928"/>
            </a:xfrm>
            <a:prstGeom prst="line">
              <a:avLst/>
            </a:prstGeom>
            <a:ln w="101600" cap="rnd">
              <a:solidFill>
                <a:srgbClr val="AAC73C"/>
              </a:solidFill>
            </a:ln>
            <a:effectLst>
              <a:outerShdw blurRad="50800" dist="241300" dir="2700000" algn="tl" rotWithShape="0">
                <a:prstClr val="black">
                  <a:alpha val="20000"/>
                </a:prstClr>
              </a:outerShdw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106" name="Straight Connector 105"/>
          <p:cNvCxnSpPr/>
          <p:nvPr/>
        </p:nvCxnSpPr>
        <p:spPr>
          <a:xfrm flipH="1">
            <a:off x="4295772" y="697176"/>
            <a:ext cx="9233" cy="552580"/>
          </a:xfrm>
          <a:prstGeom prst="line">
            <a:avLst/>
          </a:prstGeom>
          <a:ln w="101600" cap="rnd">
            <a:solidFill>
              <a:srgbClr val="AAC73C"/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4195358" y="1068268"/>
            <a:ext cx="172505" cy="172505"/>
          </a:xfrm>
          <a:prstGeom prst="ellipse">
            <a:avLst/>
          </a:prstGeom>
          <a:solidFill>
            <a:srgbClr val="AAC73C"/>
          </a:solidFill>
          <a:ln>
            <a:solidFill>
              <a:srgbClr val="AA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solidFill>
                <a:srgbClr val="AAC73C"/>
              </a:solidFill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1259978" y="3756056"/>
            <a:ext cx="172505" cy="172505"/>
          </a:xfrm>
          <a:prstGeom prst="ellipse">
            <a:avLst/>
          </a:prstGeom>
          <a:solidFill>
            <a:srgbClr val="AAC73C"/>
          </a:solidFill>
          <a:ln>
            <a:solidFill>
              <a:srgbClr val="AA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solidFill>
                <a:srgbClr val="AAC73C"/>
              </a:solidFill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4966157" y="3788855"/>
            <a:ext cx="172505" cy="172505"/>
          </a:xfrm>
          <a:prstGeom prst="ellipse">
            <a:avLst/>
          </a:prstGeom>
          <a:solidFill>
            <a:srgbClr val="AAC73C"/>
          </a:solidFill>
          <a:ln>
            <a:solidFill>
              <a:srgbClr val="AA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solidFill>
                <a:srgbClr val="AAC73C"/>
              </a:solidFill>
            </a:endParaRPr>
          </a:p>
        </p:txBody>
      </p:sp>
      <p:sp>
        <p:nvSpPr>
          <p:cNvPr id="110" name="Cloud 109"/>
          <p:cNvSpPr/>
          <p:nvPr/>
        </p:nvSpPr>
        <p:spPr>
          <a:xfrm>
            <a:off x="6114552" y="1818366"/>
            <a:ext cx="2777928" cy="2439185"/>
          </a:xfrm>
          <a:prstGeom prst="clou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9A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/>
          </a:p>
        </p:txBody>
      </p:sp>
      <p:pic>
        <p:nvPicPr>
          <p:cNvPr id="111" name="Picture 4" descr="http://www.spacemax.it/wp-content/uploads/2010/01/1170_10658_gate2voi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394" y="1923309"/>
            <a:ext cx="1252948" cy="1207524"/>
          </a:xfrm>
          <a:prstGeom prst="rect">
            <a:avLst/>
          </a:prstGeom>
          <a:noFill/>
        </p:spPr>
      </p:pic>
      <p:pic>
        <p:nvPicPr>
          <p:cNvPr id="112" name="Picture 2" descr="http://www.flexgrid.it/ita/images/product/gatewa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389" y="2715413"/>
            <a:ext cx="1591262" cy="74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TextBox 112"/>
          <p:cNvSpPr txBox="1"/>
          <p:nvPr/>
        </p:nvSpPr>
        <p:spPr>
          <a:xfrm>
            <a:off x="4244296" y="3429076"/>
            <a:ext cx="1237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3A9A48"/>
                </a:solidFill>
              </a:rPr>
              <a:t>JEMMA</a:t>
            </a:r>
            <a:endParaRPr lang="en-US" b="1" dirty="0">
              <a:solidFill>
                <a:srgbClr val="AAC73C"/>
              </a:solidFill>
            </a:endParaRPr>
          </a:p>
        </p:txBody>
      </p:sp>
      <p:pic>
        <p:nvPicPr>
          <p:cNvPr id="114" name="Picture 7" descr="http://medielettra.files.wordpress.com/2011/02/contatore-enel.jp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342" y="2964595"/>
            <a:ext cx="482183" cy="605081"/>
          </a:xfrm>
          <a:prstGeom prst="rect">
            <a:avLst/>
          </a:prstGeom>
          <a:noFill/>
        </p:spPr>
      </p:pic>
      <p:pic>
        <p:nvPicPr>
          <p:cNvPr id="115" name="Picture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305" y="2678906"/>
            <a:ext cx="442208" cy="378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6" name="Picture 14" descr="http://www.lg.com/it/home-appliances/images/lg_frigoriferi_GC-399SLQW_large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96678" y="2179909"/>
            <a:ext cx="1033805" cy="1472183"/>
          </a:xfrm>
          <a:prstGeom prst="rect">
            <a:avLst/>
          </a:prstGeom>
          <a:noFill/>
        </p:spPr>
      </p:pic>
      <p:pic>
        <p:nvPicPr>
          <p:cNvPr id="117" name="Picture 19" descr="http://www.teleborsa.it/Speciali/Img/fotovoltaico.png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19633">
            <a:off x="2440409" y="939595"/>
            <a:ext cx="752652" cy="681772"/>
          </a:xfrm>
          <a:prstGeom prst="rect">
            <a:avLst/>
          </a:prstGeom>
          <a:noFill/>
          <a:scene3d>
            <a:camera prst="isometricLeftDown"/>
            <a:lightRig rig="threePt" dir="t"/>
          </a:scene3d>
        </p:spPr>
      </p:pic>
      <p:pic>
        <p:nvPicPr>
          <p:cNvPr id="118" name="Picture 17" descr="http://media-cloud.bestshopping.com/images/more/puntoluce/medium200/c49ddc1779796ace29728582dff0a97e-viw2068375.png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30" y="3246435"/>
            <a:ext cx="524699" cy="343998"/>
          </a:xfrm>
          <a:prstGeom prst="rect">
            <a:avLst/>
          </a:prstGeom>
          <a:noFill/>
        </p:spPr>
      </p:pic>
      <p:pic>
        <p:nvPicPr>
          <p:cNvPr id="119" name="Picture 97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188" y="2159531"/>
            <a:ext cx="551885" cy="620871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20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446" y="2882178"/>
            <a:ext cx="798876" cy="769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1" name="Picture 30" descr="Mostra immagine a dimensione intera">
            <a:hlinkClick r:id="rId12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883" y="1470562"/>
            <a:ext cx="973923" cy="695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" name="Rounded Rectangle 121"/>
          <p:cNvSpPr/>
          <p:nvPr/>
        </p:nvSpPr>
        <p:spPr>
          <a:xfrm>
            <a:off x="4342240" y="2916001"/>
            <a:ext cx="985644" cy="546612"/>
          </a:xfrm>
          <a:prstGeom prst="roundRect">
            <a:avLst/>
          </a:prstGeom>
          <a:ln w="101600" cap="rnd">
            <a:solidFill>
              <a:srgbClr val="AAC73C"/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500"/>
          </a:p>
        </p:txBody>
      </p:sp>
      <p:sp>
        <p:nvSpPr>
          <p:cNvPr id="123" name="Oval 122"/>
          <p:cNvSpPr/>
          <p:nvPr/>
        </p:nvSpPr>
        <p:spPr>
          <a:xfrm>
            <a:off x="5230420" y="3117322"/>
            <a:ext cx="172505" cy="172505"/>
          </a:xfrm>
          <a:prstGeom prst="ellipse">
            <a:avLst/>
          </a:prstGeom>
          <a:solidFill>
            <a:srgbClr val="AAC73C"/>
          </a:solidFill>
          <a:ln>
            <a:solidFill>
              <a:srgbClr val="AA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solidFill>
                <a:srgbClr val="AAC73C"/>
              </a:solidFill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5580487" y="3087203"/>
            <a:ext cx="172505" cy="172505"/>
          </a:xfrm>
          <a:prstGeom prst="ellipse">
            <a:avLst/>
          </a:prstGeom>
          <a:solidFill>
            <a:srgbClr val="AAC73C"/>
          </a:solidFill>
          <a:ln>
            <a:solidFill>
              <a:srgbClr val="AA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solidFill>
                <a:srgbClr val="AAC73C"/>
              </a:solidFill>
            </a:endParaRPr>
          </a:p>
        </p:txBody>
      </p:sp>
      <p:cxnSp>
        <p:nvCxnSpPr>
          <p:cNvPr id="125" name="Straight Connector 124"/>
          <p:cNvCxnSpPr/>
          <p:nvPr/>
        </p:nvCxnSpPr>
        <p:spPr>
          <a:xfrm flipH="1">
            <a:off x="5343908" y="3195094"/>
            <a:ext cx="300812" cy="0"/>
          </a:xfrm>
          <a:prstGeom prst="line">
            <a:avLst/>
          </a:prstGeom>
          <a:ln w="101600" cap="rnd">
            <a:solidFill>
              <a:srgbClr val="AAC73C"/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26" name="Picture 12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303" y="1995755"/>
            <a:ext cx="1327469" cy="784647"/>
          </a:xfrm>
          <a:prstGeom prst="rect">
            <a:avLst/>
          </a:prstGeom>
        </p:spPr>
      </p:pic>
      <p:pic>
        <p:nvPicPr>
          <p:cNvPr id="127" name="Picture 126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792" y="2967956"/>
            <a:ext cx="1311515" cy="691619"/>
          </a:xfrm>
          <a:prstGeom prst="rect">
            <a:avLst/>
          </a:prstGeom>
        </p:spPr>
      </p:pic>
      <p:sp>
        <p:nvSpPr>
          <p:cNvPr id="128" name="TextBox 127"/>
          <p:cNvSpPr txBox="1"/>
          <p:nvPr/>
        </p:nvSpPr>
        <p:spPr>
          <a:xfrm rot="20434934">
            <a:off x="302562" y="1699684"/>
            <a:ext cx="9034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DRAFT – for explanatory purposes only </a:t>
            </a:r>
            <a:r>
              <a:rPr lang="en-US" dirty="0" smtClean="0">
                <a:solidFill>
                  <a:srgbClr val="FF0000"/>
                </a:solidFill>
              </a:rPr>
              <a:t>DRAFT – for explanatory purposes only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522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ISMB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Riccardo Tomasi</dc:creator>
  <cp:lastModifiedBy>Riccardo Tomasi</cp:lastModifiedBy>
  <cp:revision>2</cp:revision>
  <dcterms:created xsi:type="dcterms:W3CDTF">2013-09-25T14:55:15Z</dcterms:created>
  <dcterms:modified xsi:type="dcterms:W3CDTF">2013-09-25T14:59:47Z</dcterms:modified>
</cp:coreProperties>
</file>