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7" r:id="rId8"/>
    <p:sldId id="259" r:id="rId9"/>
    <p:sldId id="265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A4238-15C5-4EE1-99BA-63CB2A4743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B8B248-EB23-4F65-B971-5F4C20A6A4F1}">
      <dgm:prSet/>
      <dgm:spPr/>
      <dgm:t>
        <a:bodyPr/>
        <a:lstStyle/>
        <a:p>
          <a:pPr>
            <a:defRPr cap="all"/>
          </a:pPr>
          <a:r>
            <a:rPr lang="en-GB" dirty="0"/>
            <a:t>Bank</a:t>
          </a:r>
          <a:endParaRPr lang="en-US" dirty="0"/>
        </a:p>
      </dgm:t>
    </dgm:pt>
    <dgm:pt modelId="{64199191-5728-40CB-B9E4-4A2978A6CB89}" type="parTrans" cxnId="{03A13A9E-3896-4CE8-97F2-CD4598AA2171}">
      <dgm:prSet/>
      <dgm:spPr/>
      <dgm:t>
        <a:bodyPr/>
        <a:lstStyle/>
        <a:p>
          <a:endParaRPr lang="en-US"/>
        </a:p>
      </dgm:t>
    </dgm:pt>
    <dgm:pt modelId="{538FF598-31F8-4388-ABF1-F652EF0E3DE4}" type="sibTrans" cxnId="{03A13A9E-3896-4CE8-97F2-CD4598AA2171}">
      <dgm:prSet/>
      <dgm:spPr/>
      <dgm:t>
        <a:bodyPr/>
        <a:lstStyle/>
        <a:p>
          <a:endParaRPr lang="en-US"/>
        </a:p>
      </dgm:t>
    </dgm:pt>
    <dgm:pt modelId="{D297FBB7-6316-4901-A16E-E98C7819E8BB}">
      <dgm:prSet/>
      <dgm:spPr/>
      <dgm:t>
        <a:bodyPr/>
        <a:lstStyle/>
        <a:p>
          <a:pPr>
            <a:defRPr cap="all"/>
          </a:pPr>
          <a:r>
            <a:rPr lang="en-GB"/>
            <a:t>Open</a:t>
          </a:r>
          <a:endParaRPr lang="en-US"/>
        </a:p>
      </dgm:t>
    </dgm:pt>
    <dgm:pt modelId="{6B0799FB-6836-43B9-90BD-4554C11F8FE1}" type="parTrans" cxnId="{DA0CD35E-9413-4012-A66E-961EE137F118}">
      <dgm:prSet/>
      <dgm:spPr/>
      <dgm:t>
        <a:bodyPr/>
        <a:lstStyle/>
        <a:p>
          <a:endParaRPr lang="en-US"/>
        </a:p>
      </dgm:t>
    </dgm:pt>
    <dgm:pt modelId="{D22C5B33-820E-4265-8A37-DA3B9D7B64B7}" type="sibTrans" cxnId="{DA0CD35E-9413-4012-A66E-961EE137F118}">
      <dgm:prSet/>
      <dgm:spPr/>
      <dgm:t>
        <a:bodyPr/>
        <a:lstStyle/>
        <a:p>
          <a:endParaRPr lang="en-US"/>
        </a:p>
      </dgm:t>
    </dgm:pt>
    <dgm:pt modelId="{1C6A0C80-7F63-4649-9532-419A18BBED86}">
      <dgm:prSet/>
      <dgm:spPr/>
      <dgm:t>
        <a:bodyPr/>
        <a:lstStyle/>
        <a:p>
          <a:pPr>
            <a:defRPr cap="all"/>
          </a:pPr>
          <a:r>
            <a:rPr lang="en-GB"/>
            <a:t>Bat</a:t>
          </a:r>
          <a:endParaRPr lang="en-US"/>
        </a:p>
      </dgm:t>
    </dgm:pt>
    <dgm:pt modelId="{2AE1CC5F-206D-4C7A-A296-0C7D049AC288}" type="parTrans" cxnId="{62A92475-F468-4839-BB4A-927CB80760AD}">
      <dgm:prSet/>
      <dgm:spPr/>
      <dgm:t>
        <a:bodyPr/>
        <a:lstStyle/>
        <a:p>
          <a:endParaRPr lang="en-US"/>
        </a:p>
      </dgm:t>
    </dgm:pt>
    <dgm:pt modelId="{88BD7D47-EC58-4CAE-BB82-4DB36622CE94}" type="sibTrans" cxnId="{62A92475-F468-4839-BB4A-927CB80760AD}">
      <dgm:prSet/>
      <dgm:spPr/>
      <dgm:t>
        <a:bodyPr/>
        <a:lstStyle/>
        <a:p>
          <a:endParaRPr lang="en-US"/>
        </a:p>
      </dgm:t>
    </dgm:pt>
    <dgm:pt modelId="{60FD8EF6-6A0A-493B-9911-58D99BCA2507}" type="pres">
      <dgm:prSet presAssocID="{DC7A4238-15C5-4EE1-99BA-63CB2A4743F6}" presName="root" presStyleCnt="0">
        <dgm:presLayoutVars>
          <dgm:dir/>
          <dgm:resizeHandles val="exact"/>
        </dgm:presLayoutVars>
      </dgm:prSet>
      <dgm:spPr/>
    </dgm:pt>
    <dgm:pt modelId="{CF4F87FB-A331-4DA6-952D-60A9F574E895}" type="pres">
      <dgm:prSet presAssocID="{3BB8B248-EB23-4F65-B971-5F4C20A6A4F1}" presName="compNode" presStyleCnt="0"/>
      <dgm:spPr/>
    </dgm:pt>
    <dgm:pt modelId="{6A883C46-3371-48A7-85E5-00E4F8A8F8B7}" type="pres">
      <dgm:prSet presAssocID="{3BB8B248-EB23-4F65-B971-5F4C20A6A4F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D53B3D-8A2B-4FDC-8493-48E0F732FAB8}" type="pres">
      <dgm:prSet presAssocID="{3BB8B248-EB23-4F65-B971-5F4C20A6A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24A6E87-7EF5-43B1-8938-E5D198D92A8A}" type="pres">
      <dgm:prSet presAssocID="{3BB8B248-EB23-4F65-B971-5F4C20A6A4F1}" presName="spaceRect" presStyleCnt="0"/>
      <dgm:spPr/>
    </dgm:pt>
    <dgm:pt modelId="{A72A0D99-082A-47C7-AEBC-34099801065A}" type="pres">
      <dgm:prSet presAssocID="{3BB8B248-EB23-4F65-B971-5F4C20A6A4F1}" presName="textRect" presStyleLbl="revTx" presStyleIdx="0" presStyleCnt="3">
        <dgm:presLayoutVars>
          <dgm:chMax val="1"/>
          <dgm:chPref val="1"/>
        </dgm:presLayoutVars>
      </dgm:prSet>
      <dgm:spPr/>
    </dgm:pt>
    <dgm:pt modelId="{531B8CE3-E6C8-4793-B56E-578FF46F255D}" type="pres">
      <dgm:prSet presAssocID="{538FF598-31F8-4388-ABF1-F652EF0E3DE4}" presName="sibTrans" presStyleCnt="0"/>
      <dgm:spPr/>
    </dgm:pt>
    <dgm:pt modelId="{AA4B8370-2997-47BC-AEC4-FDD544085381}" type="pres">
      <dgm:prSet presAssocID="{D297FBB7-6316-4901-A16E-E98C7819E8BB}" presName="compNode" presStyleCnt="0"/>
      <dgm:spPr/>
    </dgm:pt>
    <dgm:pt modelId="{696AE2B1-3E9F-405E-A65A-BFB2C25F1080}" type="pres">
      <dgm:prSet presAssocID="{D297FBB7-6316-4901-A16E-E98C7819E8B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081706-E69B-436E-8DCB-8E5DACF0618F}" type="pres">
      <dgm:prSet presAssocID="{D297FBB7-6316-4901-A16E-E98C7819E8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D1614C2-5106-4E4C-B6C9-BF34481202BC}" type="pres">
      <dgm:prSet presAssocID="{D297FBB7-6316-4901-A16E-E98C7819E8BB}" presName="spaceRect" presStyleCnt="0"/>
      <dgm:spPr/>
    </dgm:pt>
    <dgm:pt modelId="{0CEC4AC5-A1B6-43C3-A216-7EE7BC2EB651}" type="pres">
      <dgm:prSet presAssocID="{D297FBB7-6316-4901-A16E-E98C7819E8BB}" presName="textRect" presStyleLbl="revTx" presStyleIdx="1" presStyleCnt="3">
        <dgm:presLayoutVars>
          <dgm:chMax val="1"/>
          <dgm:chPref val="1"/>
        </dgm:presLayoutVars>
      </dgm:prSet>
      <dgm:spPr/>
    </dgm:pt>
    <dgm:pt modelId="{0A1D29FD-AF99-4373-9464-59E273DA4763}" type="pres">
      <dgm:prSet presAssocID="{D22C5B33-820E-4265-8A37-DA3B9D7B64B7}" presName="sibTrans" presStyleCnt="0"/>
      <dgm:spPr/>
    </dgm:pt>
    <dgm:pt modelId="{AB756E2D-805F-4D8E-B6E0-2128D43C94FD}" type="pres">
      <dgm:prSet presAssocID="{1C6A0C80-7F63-4649-9532-419A18BBED86}" presName="compNode" presStyleCnt="0"/>
      <dgm:spPr/>
    </dgm:pt>
    <dgm:pt modelId="{89C8BF95-F0AC-451B-9450-4D828DC3F20C}" type="pres">
      <dgm:prSet presAssocID="{1C6A0C80-7F63-4649-9532-419A18BBED8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900CAE-888C-47A2-ADA1-6A6D3705590B}" type="pres">
      <dgm:prSet presAssocID="{1C6A0C80-7F63-4649-9532-419A18BBED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bat and ball"/>
        </a:ext>
      </dgm:extLst>
    </dgm:pt>
    <dgm:pt modelId="{0F06E511-2C5D-4377-A742-8DB66DACCD45}" type="pres">
      <dgm:prSet presAssocID="{1C6A0C80-7F63-4649-9532-419A18BBED86}" presName="spaceRect" presStyleCnt="0"/>
      <dgm:spPr/>
    </dgm:pt>
    <dgm:pt modelId="{9F1A5FB2-AB3C-4A3B-B35E-CA341E5D4B8B}" type="pres">
      <dgm:prSet presAssocID="{1C6A0C80-7F63-4649-9532-419A18BBED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BF670F-F056-4F5D-BDE6-148D3A81E2A7}" type="presOf" srcId="{3BB8B248-EB23-4F65-B971-5F4C20A6A4F1}" destId="{A72A0D99-082A-47C7-AEBC-34099801065A}" srcOrd="0" destOrd="0" presId="urn:microsoft.com/office/officeart/2018/5/layout/IconLeafLabelList"/>
    <dgm:cxn modelId="{DA0CD35E-9413-4012-A66E-961EE137F118}" srcId="{DC7A4238-15C5-4EE1-99BA-63CB2A4743F6}" destId="{D297FBB7-6316-4901-A16E-E98C7819E8BB}" srcOrd="1" destOrd="0" parTransId="{6B0799FB-6836-43B9-90BD-4554C11F8FE1}" sibTransId="{D22C5B33-820E-4265-8A37-DA3B9D7B64B7}"/>
    <dgm:cxn modelId="{62A92475-F468-4839-BB4A-927CB80760AD}" srcId="{DC7A4238-15C5-4EE1-99BA-63CB2A4743F6}" destId="{1C6A0C80-7F63-4649-9532-419A18BBED86}" srcOrd="2" destOrd="0" parTransId="{2AE1CC5F-206D-4C7A-A296-0C7D049AC288}" sibTransId="{88BD7D47-EC58-4CAE-BB82-4DB36622CE94}"/>
    <dgm:cxn modelId="{CB1FE358-57C0-4302-821C-B0047818CAD1}" type="presOf" srcId="{D297FBB7-6316-4901-A16E-E98C7819E8BB}" destId="{0CEC4AC5-A1B6-43C3-A216-7EE7BC2EB651}" srcOrd="0" destOrd="0" presId="urn:microsoft.com/office/officeart/2018/5/layout/IconLeafLabelList"/>
    <dgm:cxn modelId="{F148AA85-863E-4068-9DFD-F4B97364A3D8}" type="presOf" srcId="{1C6A0C80-7F63-4649-9532-419A18BBED86}" destId="{9F1A5FB2-AB3C-4A3B-B35E-CA341E5D4B8B}" srcOrd="0" destOrd="0" presId="urn:microsoft.com/office/officeart/2018/5/layout/IconLeafLabelList"/>
    <dgm:cxn modelId="{03A13A9E-3896-4CE8-97F2-CD4598AA2171}" srcId="{DC7A4238-15C5-4EE1-99BA-63CB2A4743F6}" destId="{3BB8B248-EB23-4F65-B971-5F4C20A6A4F1}" srcOrd="0" destOrd="0" parTransId="{64199191-5728-40CB-B9E4-4A2978A6CB89}" sibTransId="{538FF598-31F8-4388-ABF1-F652EF0E3DE4}"/>
    <dgm:cxn modelId="{27B90ACC-AC1E-4024-98A2-2A30DECCB18F}" type="presOf" srcId="{DC7A4238-15C5-4EE1-99BA-63CB2A4743F6}" destId="{60FD8EF6-6A0A-493B-9911-58D99BCA2507}" srcOrd="0" destOrd="0" presId="urn:microsoft.com/office/officeart/2018/5/layout/IconLeafLabelList"/>
    <dgm:cxn modelId="{330AFCDA-A5A7-4DB0-B082-B70044124D4B}" type="presParOf" srcId="{60FD8EF6-6A0A-493B-9911-58D99BCA2507}" destId="{CF4F87FB-A331-4DA6-952D-60A9F574E895}" srcOrd="0" destOrd="0" presId="urn:microsoft.com/office/officeart/2018/5/layout/IconLeafLabelList"/>
    <dgm:cxn modelId="{11C03E5B-68D9-49F3-A09C-6BF829D48DDB}" type="presParOf" srcId="{CF4F87FB-A331-4DA6-952D-60A9F574E895}" destId="{6A883C46-3371-48A7-85E5-00E4F8A8F8B7}" srcOrd="0" destOrd="0" presId="urn:microsoft.com/office/officeart/2018/5/layout/IconLeafLabelList"/>
    <dgm:cxn modelId="{F712F63D-AA04-4B69-BDA1-0D7D7B3D9D86}" type="presParOf" srcId="{CF4F87FB-A331-4DA6-952D-60A9F574E895}" destId="{EFD53B3D-8A2B-4FDC-8493-48E0F732FAB8}" srcOrd="1" destOrd="0" presId="urn:microsoft.com/office/officeart/2018/5/layout/IconLeafLabelList"/>
    <dgm:cxn modelId="{FE323970-1865-4E52-81E7-BD61A071495E}" type="presParOf" srcId="{CF4F87FB-A331-4DA6-952D-60A9F574E895}" destId="{F24A6E87-7EF5-43B1-8938-E5D198D92A8A}" srcOrd="2" destOrd="0" presId="urn:microsoft.com/office/officeart/2018/5/layout/IconLeafLabelList"/>
    <dgm:cxn modelId="{3F9B4D12-184B-4731-913B-D697366D5E3B}" type="presParOf" srcId="{CF4F87FB-A331-4DA6-952D-60A9F574E895}" destId="{A72A0D99-082A-47C7-AEBC-34099801065A}" srcOrd="3" destOrd="0" presId="urn:microsoft.com/office/officeart/2018/5/layout/IconLeafLabelList"/>
    <dgm:cxn modelId="{BDE85FE3-A6E9-4071-A230-319A85F33409}" type="presParOf" srcId="{60FD8EF6-6A0A-493B-9911-58D99BCA2507}" destId="{531B8CE3-E6C8-4793-B56E-578FF46F255D}" srcOrd="1" destOrd="0" presId="urn:microsoft.com/office/officeart/2018/5/layout/IconLeafLabelList"/>
    <dgm:cxn modelId="{4B1F284A-B5C0-4AA1-B57B-5614879D31F8}" type="presParOf" srcId="{60FD8EF6-6A0A-493B-9911-58D99BCA2507}" destId="{AA4B8370-2997-47BC-AEC4-FDD544085381}" srcOrd="2" destOrd="0" presId="urn:microsoft.com/office/officeart/2018/5/layout/IconLeafLabelList"/>
    <dgm:cxn modelId="{B241BE5A-EC46-41A4-9CAE-0FCEA2265512}" type="presParOf" srcId="{AA4B8370-2997-47BC-AEC4-FDD544085381}" destId="{696AE2B1-3E9F-405E-A65A-BFB2C25F1080}" srcOrd="0" destOrd="0" presId="urn:microsoft.com/office/officeart/2018/5/layout/IconLeafLabelList"/>
    <dgm:cxn modelId="{A7490C13-3E59-4D87-99FA-1A91073C1E1D}" type="presParOf" srcId="{AA4B8370-2997-47BC-AEC4-FDD544085381}" destId="{9D081706-E69B-436E-8DCB-8E5DACF0618F}" srcOrd="1" destOrd="0" presId="urn:microsoft.com/office/officeart/2018/5/layout/IconLeafLabelList"/>
    <dgm:cxn modelId="{32630493-42E0-4076-8137-940FB8D330F1}" type="presParOf" srcId="{AA4B8370-2997-47BC-AEC4-FDD544085381}" destId="{ED1614C2-5106-4E4C-B6C9-BF34481202BC}" srcOrd="2" destOrd="0" presId="urn:microsoft.com/office/officeart/2018/5/layout/IconLeafLabelList"/>
    <dgm:cxn modelId="{446F7CB0-1071-4503-9760-F43892CBE2DF}" type="presParOf" srcId="{AA4B8370-2997-47BC-AEC4-FDD544085381}" destId="{0CEC4AC5-A1B6-43C3-A216-7EE7BC2EB651}" srcOrd="3" destOrd="0" presId="urn:microsoft.com/office/officeart/2018/5/layout/IconLeafLabelList"/>
    <dgm:cxn modelId="{39C6F67B-8CEB-4C34-B55B-71739723C98E}" type="presParOf" srcId="{60FD8EF6-6A0A-493B-9911-58D99BCA2507}" destId="{0A1D29FD-AF99-4373-9464-59E273DA4763}" srcOrd="3" destOrd="0" presId="urn:microsoft.com/office/officeart/2018/5/layout/IconLeafLabelList"/>
    <dgm:cxn modelId="{7D3846D3-AAD9-4B6B-8634-DCFAD9AD8FA1}" type="presParOf" srcId="{60FD8EF6-6A0A-493B-9911-58D99BCA2507}" destId="{AB756E2D-805F-4D8E-B6E0-2128D43C94FD}" srcOrd="4" destOrd="0" presId="urn:microsoft.com/office/officeart/2018/5/layout/IconLeafLabelList"/>
    <dgm:cxn modelId="{75A115EE-728F-40A3-924F-7D30AF7CDDD9}" type="presParOf" srcId="{AB756E2D-805F-4D8E-B6E0-2128D43C94FD}" destId="{89C8BF95-F0AC-451B-9450-4D828DC3F20C}" srcOrd="0" destOrd="0" presId="urn:microsoft.com/office/officeart/2018/5/layout/IconLeafLabelList"/>
    <dgm:cxn modelId="{8A2F4F6A-7443-491F-9F40-821F957D91C2}" type="presParOf" srcId="{AB756E2D-805F-4D8E-B6E0-2128D43C94FD}" destId="{7B900CAE-888C-47A2-ADA1-6A6D3705590B}" srcOrd="1" destOrd="0" presId="urn:microsoft.com/office/officeart/2018/5/layout/IconLeafLabelList"/>
    <dgm:cxn modelId="{F0D5B337-90FA-4962-BC8C-4588F5A97B19}" type="presParOf" srcId="{AB756E2D-805F-4D8E-B6E0-2128D43C94FD}" destId="{0F06E511-2C5D-4377-A742-8DB66DACCD45}" srcOrd="2" destOrd="0" presId="urn:microsoft.com/office/officeart/2018/5/layout/IconLeafLabelList"/>
    <dgm:cxn modelId="{15750854-D0E1-419A-A9B8-D50D40A1BD33}" type="presParOf" srcId="{AB756E2D-805F-4D8E-B6E0-2128D43C94FD}" destId="{9F1A5FB2-AB3C-4A3B-B35E-CA341E5D4B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A4238-15C5-4EE1-99BA-63CB2A4743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B8B248-EB23-4F65-B971-5F4C20A6A4F1}">
      <dgm:prSet/>
      <dgm:spPr/>
      <dgm:t>
        <a:bodyPr/>
        <a:lstStyle/>
        <a:p>
          <a:pPr>
            <a:defRPr cap="all"/>
          </a:pPr>
          <a:r>
            <a:rPr lang="en-GB" dirty="0"/>
            <a:t>Bank</a:t>
          </a:r>
          <a:endParaRPr lang="en-US" dirty="0"/>
        </a:p>
      </dgm:t>
    </dgm:pt>
    <dgm:pt modelId="{64199191-5728-40CB-B9E4-4A2978A6CB89}" type="parTrans" cxnId="{03A13A9E-3896-4CE8-97F2-CD4598AA2171}">
      <dgm:prSet/>
      <dgm:spPr/>
      <dgm:t>
        <a:bodyPr/>
        <a:lstStyle/>
        <a:p>
          <a:endParaRPr lang="en-US"/>
        </a:p>
      </dgm:t>
    </dgm:pt>
    <dgm:pt modelId="{538FF598-31F8-4388-ABF1-F652EF0E3DE4}" type="sibTrans" cxnId="{03A13A9E-3896-4CE8-97F2-CD4598AA2171}">
      <dgm:prSet/>
      <dgm:spPr/>
      <dgm:t>
        <a:bodyPr/>
        <a:lstStyle/>
        <a:p>
          <a:endParaRPr lang="en-US"/>
        </a:p>
      </dgm:t>
    </dgm:pt>
    <dgm:pt modelId="{D297FBB7-6316-4901-A16E-E98C7819E8BB}">
      <dgm:prSet/>
      <dgm:spPr/>
      <dgm:t>
        <a:bodyPr/>
        <a:lstStyle/>
        <a:p>
          <a:pPr>
            <a:defRPr cap="all"/>
          </a:pPr>
          <a:r>
            <a:rPr lang="en-GB"/>
            <a:t>Open</a:t>
          </a:r>
          <a:endParaRPr lang="en-US"/>
        </a:p>
      </dgm:t>
    </dgm:pt>
    <dgm:pt modelId="{6B0799FB-6836-43B9-90BD-4554C11F8FE1}" type="parTrans" cxnId="{DA0CD35E-9413-4012-A66E-961EE137F118}">
      <dgm:prSet/>
      <dgm:spPr/>
      <dgm:t>
        <a:bodyPr/>
        <a:lstStyle/>
        <a:p>
          <a:endParaRPr lang="en-US"/>
        </a:p>
      </dgm:t>
    </dgm:pt>
    <dgm:pt modelId="{D22C5B33-820E-4265-8A37-DA3B9D7B64B7}" type="sibTrans" cxnId="{DA0CD35E-9413-4012-A66E-961EE137F118}">
      <dgm:prSet/>
      <dgm:spPr/>
      <dgm:t>
        <a:bodyPr/>
        <a:lstStyle/>
        <a:p>
          <a:endParaRPr lang="en-US"/>
        </a:p>
      </dgm:t>
    </dgm:pt>
    <dgm:pt modelId="{1C6A0C80-7F63-4649-9532-419A18BBED86}">
      <dgm:prSet/>
      <dgm:spPr/>
      <dgm:t>
        <a:bodyPr/>
        <a:lstStyle/>
        <a:p>
          <a:pPr>
            <a:defRPr cap="all"/>
          </a:pPr>
          <a:r>
            <a:rPr lang="en-GB"/>
            <a:t>Bat</a:t>
          </a:r>
          <a:endParaRPr lang="en-US"/>
        </a:p>
      </dgm:t>
    </dgm:pt>
    <dgm:pt modelId="{2AE1CC5F-206D-4C7A-A296-0C7D049AC288}" type="parTrans" cxnId="{62A92475-F468-4839-BB4A-927CB80760AD}">
      <dgm:prSet/>
      <dgm:spPr/>
      <dgm:t>
        <a:bodyPr/>
        <a:lstStyle/>
        <a:p>
          <a:endParaRPr lang="en-US"/>
        </a:p>
      </dgm:t>
    </dgm:pt>
    <dgm:pt modelId="{88BD7D47-EC58-4CAE-BB82-4DB36622CE94}" type="sibTrans" cxnId="{62A92475-F468-4839-BB4A-927CB80760AD}">
      <dgm:prSet/>
      <dgm:spPr/>
      <dgm:t>
        <a:bodyPr/>
        <a:lstStyle/>
        <a:p>
          <a:endParaRPr lang="en-US"/>
        </a:p>
      </dgm:t>
    </dgm:pt>
    <dgm:pt modelId="{60FD8EF6-6A0A-493B-9911-58D99BCA2507}" type="pres">
      <dgm:prSet presAssocID="{DC7A4238-15C5-4EE1-99BA-63CB2A4743F6}" presName="root" presStyleCnt="0">
        <dgm:presLayoutVars>
          <dgm:dir/>
          <dgm:resizeHandles val="exact"/>
        </dgm:presLayoutVars>
      </dgm:prSet>
      <dgm:spPr/>
    </dgm:pt>
    <dgm:pt modelId="{CF4F87FB-A331-4DA6-952D-60A9F574E895}" type="pres">
      <dgm:prSet presAssocID="{3BB8B248-EB23-4F65-B971-5F4C20A6A4F1}" presName="compNode" presStyleCnt="0"/>
      <dgm:spPr/>
    </dgm:pt>
    <dgm:pt modelId="{6A883C46-3371-48A7-85E5-00E4F8A8F8B7}" type="pres">
      <dgm:prSet presAssocID="{3BB8B248-EB23-4F65-B971-5F4C20A6A4F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D53B3D-8A2B-4FDC-8493-48E0F732FAB8}" type="pres">
      <dgm:prSet presAssocID="{3BB8B248-EB23-4F65-B971-5F4C20A6A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24A6E87-7EF5-43B1-8938-E5D198D92A8A}" type="pres">
      <dgm:prSet presAssocID="{3BB8B248-EB23-4F65-B971-5F4C20A6A4F1}" presName="spaceRect" presStyleCnt="0"/>
      <dgm:spPr/>
    </dgm:pt>
    <dgm:pt modelId="{A72A0D99-082A-47C7-AEBC-34099801065A}" type="pres">
      <dgm:prSet presAssocID="{3BB8B248-EB23-4F65-B971-5F4C20A6A4F1}" presName="textRect" presStyleLbl="revTx" presStyleIdx="0" presStyleCnt="3">
        <dgm:presLayoutVars>
          <dgm:chMax val="1"/>
          <dgm:chPref val="1"/>
        </dgm:presLayoutVars>
      </dgm:prSet>
      <dgm:spPr/>
    </dgm:pt>
    <dgm:pt modelId="{531B8CE3-E6C8-4793-B56E-578FF46F255D}" type="pres">
      <dgm:prSet presAssocID="{538FF598-31F8-4388-ABF1-F652EF0E3DE4}" presName="sibTrans" presStyleCnt="0"/>
      <dgm:spPr/>
    </dgm:pt>
    <dgm:pt modelId="{AA4B8370-2997-47BC-AEC4-FDD544085381}" type="pres">
      <dgm:prSet presAssocID="{D297FBB7-6316-4901-A16E-E98C7819E8BB}" presName="compNode" presStyleCnt="0"/>
      <dgm:spPr/>
    </dgm:pt>
    <dgm:pt modelId="{696AE2B1-3E9F-405E-A65A-BFB2C25F1080}" type="pres">
      <dgm:prSet presAssocID="{D297FBB7-6316-4901-A16E-E98C7819E8B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081706-E69B-436E-8DCB-8E5DACF0618F}" type="pres">
      <dgm:prSet presAssocID="{D297FBB7-6316-4901-A16E-E98C7819E8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D1614C2-5106-4E4C-B6C9-BF34481202BC}" type="pres">
      <dgm:prSet presAssocID="{D297FBB7-6316-4901-A16E-E98C7819E8BB}" presName="spaceRect" presStyleCnt="0"/>
      <dgm:spPr/>
    </dgm:pt>
    <dgm:pt modelId="{0CEC4AC5-A1B6-43C3-A216-7EE7BC2EB651}" type="pres">
      <dgm:prSet presAssocID="{D297FBB7-6316-4901-A16E-E98C7819E8BB}" presName="textRect" presStyleLbl="revTx" presStyleIdx="1" presStyleCnt="3">
        <dgm:presLayoutVars>
          <dgm:chMax val="1"/>
          <dgm:chPref val="1"/>
        </dgm:presLayoutVars>
      </dgm:prSet>
      <dgm:spPr/>
    </dgm:pt>
    <dgm:pt modelId="{0A1D29FD-AF99-4373-9464-59E273DA4763}" type="pres">
      <dgm:prSet presAssocID="{D22C5B33-820E-4265-8A37-DA3B9D7B64B7}" presName="sibTrans" presStyleCnt="0"/>
      <dgm:spPr/>
    </dgm:pt>
    <dgm:pt modelId="{AB756E2D-805F-4D8E-B6E0-2128D43C94FD}" type="pres">
      <dgm:prSet presAssocID="{1C6A0C80-7F63-4649-9532-419A18BBED86}" presName="compNode" presStyleCnt="0"/>
      <dgm:spPr/>
    </dgm:pt>
    <dgm:pt modelId="{89C8BF95-F0AC-451B-9450-4D828DC3F20C}" type="pres">
      <dgm:prSet presAssocID="{1C6A0C80-7F63-4649-9532-419A18BBED8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900CAE-888C-47A2-ADA1-6A6D3705590B}" type="pres">
      <dgm:prSet presAssocID="{1C6A0C80-7F63-4649-9532-419A18BBED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bat and ball"/>
        </a:ext>
      </dgm:extLst>
    </dgm:pt>
    <dgm:pt modelId="{0F06E511-2C5D-4377-A742-8DB66DACCD45}" type="pres">
      <dgm:prSet presAssocID="{1C6A0C80-7F63-4649-9532-419A18BBED86}" presName="spaceRect" presStyleCnt="0"/>
      <dgm:spPr/>
    </dgm:pt>
    <dgm:pt modelId="{9F1A5FB2-AB3C-4A3B-B35E-CA341E5D4B8B}" type="pres">
      <dgm:prSet presAssocID="{1C6A0C80-7F63-4649-9532-419A18BBED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BF670F-F056-4F5D-BDE6-148D3A81E2A7}" type="presOf" srcId="{3BB8B248-EB23-4F65-B971-5F4C20A6A4F1}" destId="{A72A0D99-082A-47C7-AEBC-34099801065A}" srcOrd="0" destOrd="0" presId="urn:microsoft.com/office/officeart/2018/5/layout/IconLeafLabelList"/>
    <dgm:cxn modelId="{DA0CD35E-9413-4012-A66E-961EE137F118}" srcId="{DC7A4238-15C5-4EE1-99BA-63CB2A4743F6}" destId="{D297FBB7-6316-4901-A16E-E98C7819E8BB}" srcOrd="1" destOrd="0" parTransId="{6B0799FB-6836-43B9-90BD-4554C11F8FE1}" sibTransId="{D22C5B33-820E-4265-8A37-DA3B9D7B64B7}"/>
    <dgm:cxn modelId="{62A92475-F468-4839-BB4A-927CB80760AD}" srcId="{DC7A4238-15C5-4EE1-99BA-63CB2A4743F6}" destId="{1C6A0C80-7F63-4649-9532-419A18BBED86}" srcOrd="2" destOrd="0" parTransId="{2AE1CC5F-206D-4C7A-A296-0C7D049AC288}" sibTransId="{88BD7D47-EC58-4CAE-BB82-4DB36622CE94}"/>
    <dgm:cxn modelId="{CB1FE358-57C0-4302-821C-B0047818CAD1}" type="presOf" srcId="{D297FBB7-6316-4901-A16E-E98C7819E8BB}" destId="{0CEC4AC5-A1B6-43C3-A216-7EE7BC2EB651}" srcOrd="0" destOrd="0" presId="urn:microsoft.com/office/officeart/2018/5/layout/IconLeafLabelList"/>
    <dgm:cxn modelId="{F148AA85-863E-4068-9DFD-F4B97364A3D8}" type="presOf" srcId="{1C6A0C80-7F63-4649-9532-419A18BBED86}" destId="{9F1A5FB2-AB3C-4A3B-B35E-CA341E5D4B8B}" srcOrd="0" destOrd="0" presId="urn:microsoft.com/office/officeart/2018/5/layout/IconLeafLabelList"/>
    <dgm:cxn modelId="{03A13A9E-3896-4CE8-97F2-CD4598AA2171}" srcId="{DC7A4238-15C5-4EE1-99BA-63CB2A4743F6}" destId="{3BB8B248-EB23-4F65-B971-5F4C20A6A4F1}" srcOrd="0" destOrd="0" parTransId="{64199191-5728-40CB-B9E4-4A2978A6CB89}" sibTransId="{538FF598-31F8-4388-ABF1-F652EF0E3DE4}"/>
    <dgm:cxn modelId="{27B90ACC-AC1E-4024-98A2-2A30DECCB18F}" type="presOf" srcId="{DC7A4238-15C5-4EE1-99BA-63CB2A4743F6}" destId="{60FD8EF6-6A0A-493B-9911-58D99BCA2507}" srcOrd="0" destOrd="0" presId="urn:microsoft.com/office/officeart/2018/5/layout/IconLeafLabelList"/>
    <dgm:cxn modelId="{330AFCDA-A5A7-4DB0-B082-B70044124D4B}" type="presParOf" srcId="{60FD8EF6-6A0A-493B-9911-58D99BCA2507}" destId="{CF4F87FB-A331-4DA6-952D-60A9F574E895}" srcOrd="0" destOrd="0" presId="urn:microsoft.com/office/officeart/2018/5/layout/IconLeafLabelList"/>
    <dgm:cxn modelId="{11C03E5B-68D9-49F3-A09C-6BF829D48DDB}" type="presParOf" srcId="{CF4F87FB-A331-4DA6-952D-60A9F574E895}" destId="{6A883C46-3371-48A7-85E5-00E4F8A8F8B7}" srcOrd="0" destOrd="0" presId="urn:microsoft.com/office/officeart/2018/5/layout/IconLeafLabelList"/>
    <dgm:cxn modelId="{F712F63D-AA04-4B69-BDA1-0D7D7B3D9D86}" type="presParOf" srcId="{CF4F87FB-A331-4DA6-952D-60A9F574E895}" destId="{EFD53B3D-8A2B-4FDC-8493-48E0F732FAB8}" srcOrd="1" destOrd="0" presId="urn:microsoft.com/office/officeart/2018/5/layout/IconLeafLabelList"/>
    <dgm:cxn modelId="{FE323970-1865-4E52-81E7-BD61A071495E}" type="presParOf" srcId="{CF4F87FB-A331-4DA6-952D-60A9F574E895}" destId="{F24A6E87-7EF5-43B1-8938-E5D198D92A8A}" srcOrd="2" destOrd="0" presId="urn:microsoft.com/office/officeart/2018/5/layout/IconLeafLabelList"/>
    <dgm:cxn modelId="{3F9B4D12-184B-4731-913B-D697366D5E3B}" type="presParOf" srcId="{CF4F87FB-A331-4DA6-952D-60A9F574E895}" destId="{A72A0D99-082A-47C7-AEBC-34099801065A}" srcOrd="3" destOrd="0" presId="urn:microsoft.com/office/officeart/2018/5/layout/IconLeafLabelList"/>
    <dgm:cxn modelId="{BDE85FE3-A6E9-4071-A230-319A85F33409}" type="presParOf" srcId="{60FD8EF6-6A0A-493B-9911-58D99BCA2507}" destId="{531B8CE3-E6C8-4793-B56E-578FF46F255D}" srcOrd="1" destOrd="0" presId="urn:microsoft.com/office/officeart/2018/5/layout/IconLeafLabelList"/>
    <dgm:cxn modelId="{4B1F284A-B5C0-4AA1-B57B-5614879D31F8}" type="presParOf" srcId="{60FD8EF6-6A0A-493B-9911-58D99BCA2507}" destId="{AA4B8370-2997-47BC-AEC4-FDD544085381}" srcOrd="2" destOrd="0" presId="urn:microsoft.com/office/officeart/2018/5/layout/IconLeafLabelList"/>
    <dgm:cxn modelId="{B241BE5A-EC46-41A4-9CAE-0FCEA2265512}" type="presParOf" srcId="{AA4B8370-2997-47BC-AEC4-FDD544085381}" destId="{696AE2B1-3E9F-405E-A65A-BFB2C25F1080}" srcOrd="0" destOrd="0" presId="urn:microsoft.com/office/officeart/2018/5/layout/IconLeafLabelList"/>
    <dgm:cxn modelId="{A7490C13-3E59-4D87-99FA-1A91073C1E1D}" type="presParOf" srcId="{AA4B8370-2997-47BC-AEC4-FDD544085381}" destId="{9D081706-E69B-436E-8DCB-8E5DACF0618F}" srcOrd="1" destOrd="0" presId="urn:microsoft.com/office/officeart/2018/5/layout/IconLeafLabelList"/>
    <dgm:cxn modelId="{32630493-42E0-4076-8137-940FB8D330F1}" type="presParOf" srcId="{AA4B8370-2997-47BC-AEC4-FDD544085381}" destId="{ED1614C2-5106-4E4C-B6C9-BF34481202BC}" srcOrd="2" destOrd="0" presId="urn:microsoft.com/office/officeart/2018/5/layout/IconLeafLabelList"/>
    <dgm:cxn modelId="{446F7CB0-1071-4503-9760-F43892CBE2DF}" type="presParOf" srcId="{AA4B8370-2997-47BC-AEC4-FDD544085381}" destId="{0CEC4AC5-A1B6-43C3-A216-7EE7BC2EB651}" srcOrd="3" destOrd="0" presId="urn:microsoft.com/office/officeart/2018/5/layout/IconLeafLabelList"/>
    <dgm:cxn modelId="{39C6F67B-8CEB-4C34-B55B-71739723C98E}" type="presParOf" srcId="{60FD8EF6-6A0A-493B-9911-58D99BCA2507}" destId="{0A1D29FD-AF99-4373-9464-59E273DA4763}" srcOrd="3" destOrd="0" presId="urn:microsoft.com/office/officeart/2018/5/layout/IconLeafLabelList"/>
    <dgm:cxn modelId="{7D3846D3-AAD9-4B6B-8634-DCFAD9AD8FA1}" type="presParOf" srcId="{60FD8EF6-6A0A-493B-9911-58D99BCA2507}" destId="{AB756E2D-805F-4D8E-B6E0-2128D43C94FD}" srcOrd="4" destOrd="0" presId="urn:microsoft.com/office/officeart/2018/5/layout/IconLeafLabelList"/>
    <dgm:cxn modelId="{75A115EE-728F-40A3-924F-7D30AF7CDDD9}" type="presParOf" srcId="{AB756E2D-805F-4D8E-B6E0-2128D43C94FD}" destId="{89C8BF95-F0AC-451B-9450-4D828DC3F20C}" srcOrd="0" destOrd="0" presId="urn:microsoft.com/office/officeart/2018/5/layout/IconLeafLabelList"/>
    <dgm:cxn modelId="{8A2F4F6A-7443-491F-9F40-821F957D91C2}" type="presParOf" srcId="{AB756E2D-805F-4D8E-B6E0-2128D43C94FD}" destId="{7B900CAE-888C-47A2-ADA1-6A6D3705590B}" srcOrd="1" destOrd="0" presId="urn:microsoft.com/office/officeart/2018/5/layout/IconLeafLabelList"/>
    <dgm:cxn modelId="{F0D5B337-90FA-4962-BC8C-4588F5A97B19}" type="presParOf" srcId="{AB756E2D-805F-4D8E-B6E0-2128D43C94FD}" destId="{0F06E511-2C5D-4377-A742-8DB66DACCD45}" srcOrd="2" destOrd="0" presId="urn:microsoft.com/office/officeart/2018/5/layout/IconLeafLabelList"/>
    <dgm:cxn modelId="{15750854-D0E1-419A-A9B8-D50D40A1BD33}" type="presParOf" srcId="{AB756E2D-805F-4D8E-B6E0-2128D43C94FD}" destId="{9F1A5FB2-AB3C-4A3B-B35E-CA341E5D4B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A4238-15C5-4EE1-99BA-63CB2A4743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B8B248-EB23-4F65-B971-5F4C20A6A4F1}">
      <dgm:prSet/>
      <dgm:spPr/>
      <dgm:t>
        <a:bodyPr/>
        <a:lstStyle/>
        <a:p>
          <a:pPr>
            <a:defRPr cap="all"/>
          </a:pPr>
          <a:r>
            <a:rPr lang="en-GB" dirty="0"/>
            <a:t>Bank</a:t>
          </a:r>
          <a:endParaRPr lang="en-US" dirty="0"/>
        </a:p>
      </dgm:t>
    </dgm:pt>
    <dgm:pt modelId="{64199191-5728-40CB-B9E4-4A2978A6CB89}" type="parTrans" cxnId="{03A13A9E-3896-4CE8-97F2-CD4598AA2171}">
      <dgm:prSet/>
      <dgm:spPr/>
      <dgm:t>
        <a:bodyPr/>
        <a:lstStyle/>
        <a:p>
          <a:endParaRPr lang="en-US"/>
        </a:p>
      </dgm:t>
    </dgm:pt>
    <dgm:pt modelId="{538FF598-31F8-4388-ABF1-F652EF0E3DE4}" type="sibTrans" cxnId="{03A13A9E-3896-4CE8-97F2-CD4598AA2171}">
      <dgm:prSet/>
      <dgm:spPr/>
      <dgm:t>
        <a:bodyPr/>
        <a:lstStyle/>
        <a:p>
          <a:endParaRPr lang="en-US"/>
        </a:p>
      </dgm:t>
    </dgm:pt>
    <dgm:pt modelId="{D297FBB7-6316-4901-A16E-E98C7819E8BB}">
      <dgm:prSet/>
      <dgm:spPr/>
      <dgm:t>
        <a:bodyPr/>
        <a:lstStyle/>
        <a:p>
          <a:pPr>
            <a:defRPr cap="all"/>
          </a:pPr>
          <a:r>
            <a:rPr lang="en-GB"/>
            <a:t>Open</a:t>
          </a:r>
          <a:endParaRPr lang="en-US"/>
        </a:p>
      </dgm:t>
    </dgm:pt>
    <dgm:pt modelId="{6B0799FB-6836-43B9-90BD-4554C11F8FE1}" type="parTrans" cxnId="{DA0CD35E-9413-4012-A66E-961EE137F118}">
      <dgm:prSet/>
      <dgm:spPr/>
      <dgm:t>
        <a:bodyPr/>
        <a:lstStyle/>
        <a:p>
          <a:endParaRPr lang="en-US"/>
        </a:p>
      </dgm:t>
    </dgm:pt>
    <dgm:pt modelId="{D22C5B33-820E-4265-8A37-DA3B9D7B64B7}" type="sibTrans" cxnId="{DA0CD35E-9413-4012-A66E-961EE137F118}">
      <dgm:prSet/>
      <dgm:spPr/>
      <dgm:t>
        <a:bodyPr/>
        <a:lstStyle/>
        <a:p>
          <a:endParaRPr lang="en-US"/>
        </a:p>
      </dgm:t>
    </dgm:pt>
    <dgm:pt modelId="{1C6A0C80-7F63-4649-9532-419A18BBED86}">
      <dgm:prSet/>
      <dgm:spPr/>
      <dgm:t>
        <a:bodyPr/>
        <a:lstStyle/>
        <a:p>
          <a:pPr>
            <a:defRPr cap="all"/>
          </a:pPr>
          <a:r>
            <a:rPr lang="en-GB"/>
            <a:t>Bat</a:t>
          </a:r>
          <a:endParaRPr lang="en-US"/>
        </a:p>
      </dgm:t>
    </dgm:pt>
    <dgm:pt modelId="{2AE1CC5F-206D-4C7A-A296-0C7D049AC288}" type="parTrans" cxnId="{62A92475-F468-4839-BB4A-927CB80760AD}">
      <dgm:prSet/>
      <dgm:spPr/>
      <dgm:t>
        <a:bodyPr/>
        <a:lstStyle/>
        <a:p>
          <a:endParaRPr lang="en-US"/>
        </a:p>
      </dgm:t>
    </dgm:pt>
    <dgm:pt modelId="{88BD7D47-EC58-4CAE-BB82-4DB36622CE94}" type="sibTrans" cxnId="{62A92475-F468-4839-BB4A-927CB80760AD}">
      <dgm:prSet/>
      <dgm:spPr/>
      <dgm:t>
        <a:bodyPr/>
        <a:lstStyle/>
        <a:p>
          <a:endParaRPr lang="en-US"/>
        </a:p>
      </dgm:t>
    </dgm:pt>
    <dgm:pt modelId="{60FD8EF6-6A0A-493B-9911-58D99BCA2507}" type="pres">
      <dgm:prSet presAssocID="{DC7A4238-15C5-4EE1-99BA-63CB2A4743F6}" presName="root" presStyleCnt="0">
        <dgm:presLayoutVars>
          <dgm:dir/>
          <dgm:resizeHandles val="exact"/>
        </dgm:presLayoutVars>
      </dgm:prSet>
      <dgm:spPr/>
    </dgm:pt>
    <dgm:pt modelId="{CF4F87FB-A331-4DA6-952D-60A9F574E895}" type="pres">
      <dgm:prSet presAssocID="{3BB8B248-EB23-4F65-B971-5F4C20A6A4F1}" presName="compNode" presStyleCnt="0"/>
      <dgm:spPr/>
    </dgm:pt>
    <dgm:pt modelId="{6A883C46-3371-48A7-85E5-00E4F8A8F8B7}" type="pres">
      <dgm:prSet presAssocID="{3BB8B248-EB23-4F65-B971-5F4C20A6A4F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D53B3D-8A2B-4FDC-8493-48E0F732FAB8}" type="pres">
      <dgm:prSet presAssocID="{3BB8B248-EB23-4F65-B971-5F4C20A6A4F1}" presName="iconRect" presStyleLbl="node1" presStyleIdx="0" presStyleCnt="3"/>
      <dgm:spPr>
        <a:ln>
          <a:noFill/>
        </a:ln>
      </dgm:spPr>
    </dgm:pt>
    <dgm:pt modelId="{F24A6E87-7EF5-43B1-8938-E5D198D92A8A}" type="pres">
      <dgm:prSet presAssocID="{3BB8B248-EB23-4F65-B971-5F4C20A6A4F1}" presName="spaceRect" presStyleCnt="0"/>
      <dgm:spPr/>
    </dgm:pt>
    <dgm:pt modelId="{A72A0D99-082A-47C7-AEBC-34099801065A}" type="pres">
      <dgm:prSet presAssocID="{3BB8B248-EB23-4F65-B971-5F4C20A6A4F1}" presName="textRect" presStyleLbl="revTx" presStyleIdx="0" presStyleCnt="3">
        <dgm:presLayoutVars>
          <dgm:chMax val="1"/>
          <dgm:chPref val="1"/>
        </dgm:presLayoutVars>
      </dgm:prSet>
      <dgm:spPr/>
    </dgm:pt>
    <dgm:pt modelId="{531B8CE3-E6C8-4793-B56E-578FF46F255D}" type="pres">
      <dgm:prSet presAssocID="{538FF598-31F8-4388-ABF1-F652EF0E3DE4}" presName="sibTrans" presStyleCnt="0"/>
      <dgm:spPr/>
    </dgm:pt>
    <dgm:pt modelId="{AA4B8370-2997-47BC-AEC4-FDD544085381}" type="pres">
      <dgm:prSet presAssocID="{D297FBB7-6316-4901-A16E-E98C7819E8BB}" presName="compNode" presStyleCnt="0"/>
      <dgm:spPr/>
    </dgm:pt>
    <dgm:pt modelId="{696AE2B1-3E9F-405E-A65A-BFB2C25F1080}" type="pres">
      <dgm:prSet presAssocID="{D297FBB7-6316-4901-A16E-E98C7819E8B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081706-E69B-436E-8DCB-8E5DACF0618F}" type="pres">
      <dgm:prSet presAssocID="{D297FBB7-6316-4901-A16E-E98C7819E8BB}" presName="iconRect" presStyleLbl="node1" presStyleIdx="1" presStyleCnt="3" custLinFactNeighborX="0" custLinFactNeighborY="130"/>
      <dgm:spPr>
        <a:ln>
          <a:noFill/>
        </a:ln>
      </dgm:spPr>
    </dgm:pt>
    <dgm:pt modelId="{ED1614C2-5106-4E4C-B6C9-BF34481202BC}" type="pres">
      <dgm:prSet presAssocID="{D297FBB7-6316-4901-A16E-E98C7819E8BB}" presName="spaceRect" presStyleCnt="0"/>
      <dgm:spPr/>
    </dgm:pt>
    <dgm:pt modelId="{0CEC4AC5-A1B6-43C3-A216-7EE7BC2EB651}" type="pres">
      <dgm:prSet presAssocID="{D297FBB7-6316-4901-A16E-E98C7819E8BB}" presName="textRect" presStyleLbl="revTx" presStyleIdx="1" presStyleCnt="3">
        <dgm:presLayoutVars>
          <dgm:chMax val="1"/>
          <dgm:chPref val="1"/>
        </dgm:presLayoutVars>
      </dgm:prSet>
      <dgm:spPr/>
    </dgm:pt>
    <dgm:pt modelId="{0A1D29FD-AF99-4373-9464-59E273DA4763}" type="pres">
      <dgm:prSet presAssocID="{D22C5B33-820E-4265-8A37-DA3B9D7B64B7}" presName="sibTrans" presStyleCnt="0"/>
      <dgm:spPr/>
    </dgm:pt>
    <dgm:pt modelId="{AB756E2D-805F-4D8E-B6E0-2128D43C94FD}" type="pres">
      <dgm:prSet presAssocID="{1C6A0C80-7F63-4649-9532-419A18BBED86}" presName="compNode" presStyleCnt="0"/>
      <dgm:spPr/>
    </dgm:pt>
    <dgm:pt modelId="{89C8BF95-F0AC-451B-9450-4D828DC3F20C}" type="pres">
      <dgm:prSet presAssocID="{1C6A0C80-7F63-4649-9532-419A18BBED8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900CAE-888C-47A2-ADA1-6A6D3705590B}" type="pres">
      <dgm:prSet presAssocID="{1C6A0C80-7F63-4649-9532-419A18BBED86}" presName="iconRect" presStyleLbl="node1" presStyleIdx="2" presStyleCnt="3" custLinFactNeighborY="130"/>
      <dgm:spPr>
        <a:ln>
          <a:noFill/>
        </a:ln>
      </dgm:spPr>
    </dgm:pt>
    <dgm:pt modelId="{0F06E511-2C5D-4377-A742-8DB66DACCD45}" type="pres">
      <dgm:prSet presAssocID="{1C6A0C80-7F63-4649-9532-419A18BBED86}" presName="spaceRect" presStyleCnt="0"/>
      <dgm:spPr/>
    </dgm:pt>
    <dgm:pt modelId="{9F1A5FB2-AB3C-4A3B-B35E-CA341E5D4B8B}" type="pres">
      <dgm:prSet presAssocID="{1C6A0C80-7F63-4649-9532-419A18BBED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BF670F-F056-4F5D-BDE6-148D3A81E2A7}" type="presOf" srcId="{3BB8B248-EB23-4F65-B971-5F4C20A6A4F1}" destId="{A72A0D99-082A-47C7-AEBC-34099801065A}" srcOrd="0" destOrd="0" presId="urn:microsoft.com/office/officeart/2018/5/layout/IconLeafLabelList"/>
    <dgm:cxn modelId="{DA0CD35E-9413-4012-A66E-961EE137F118}" srcId="{DC7A4238-15C5-4EE1-99BA-63CB2A4743F6}" destId="{D297FBB7-6316-4901-A16E-E98C7819E8BB}" srcOrd="1" destOrd="0" parTransId="{6B0799FB-6836-43B9-90BD-4554C11F8FE1}" sibTransId="{D22C5B33-820E-4265-8A37-DA3B9D7B64B7}"/>
    <dgm:cxn modelId="{62A92475-F468-4839-BB4A-927CB80760AD}" srcId="{DC7A4238-15C5-4EE1-99BA-63CB2A4743F6}" destId="{1C6A0C80-7F63-4649-9532-419A18BBED86}" srcOrd="2" destOrd="0" parTransId="{2AE1CC5F-206D-4C7A-A296-0C7D049AC288}" sibTransId="{88BD7D47-EC58-4CAE-BB82-4DB36622CE94}"/>
    <dgm:cxn modelId="{CB1FE358-57C0-4302-821C-B0047818CAD1}" type="presOf" srcId="{D297FBB7-6316-4901-A16E-E98C7819E8BB}" destId="{0CEC4AC5-A1B6-43C3-A216-7EE7BC2EB651}" srcOrd="0" destOrd="0" presId="urn:microsoft.com/office/officeart/2018/5/layout/IconLeafLabelList"/>
    <dgm:cxn modelId="{F148AA85-863E-4068-9DFD-F4B97364A3D8}" type="presOf" srcId="{1C6A0C80-7F63-4649-9532-419A18BBED86}" destId="{9F1A5FB2-AB3C-4A3B-B35E-CA341E5D4B8B}" srcOrd="0" destOrd="0" presId="urn:microsoft.com/office/officeart/2018/5/layout/IconLeafLabelList"/>
    <dgm:cxn modelId="{03A13A9E-3896-4CE8-97F2-CD4598AA2171}" srcId="{DC7A4238-15C5-4EE1-99BA-63CB2A4743F6}" destId="{3BB8B248-EB23-4F65-B971-5F4C20A6A4F1}" srcOrd="0" destOrd="0" parTransId="{64199191-5728-40CB-B9E4-4A2978A6CB89}" sibTransId="{538FF598-31F8-4388-ABF1-F652EF0E3DE4}"/>
    <dgm:cxn modelId="{27B90ACC-AC1E-4024-98A2-2A30DECCB18F}" type="presOf" srcId="{DC7A4238-15C5-4EE1-99BA-63CB2A4743F6}" destId="{60FD8EF6-6A0A-493B-9911-58D99BCA2507}" srcOrd="0" destOrd="0" presId="urn:microsoft.com/office/officeart/2018/5/layout/IconLeafLabelList"/>
    <dgm:cxn modelId="{330AFCDA-A5A7-4DB0-B082-B70044124D4B}" type="presParOf" srcId="{60FD8EF6-6A0A-493B-9911-58D99BCA2507}" destId="{CF4F87FB-A331-4DA6-952D-60A9F574E895}" srcOrd="0" destOrd="0" presId="urn:microsoft.com/office/officeart/2018/5/layout/IconLeafLabelList"/>
    <dgm:cxn modelId="{11C03E5B-68D9-49F3-A09C-6BF829D48DDB}" type="presParOf" srcId="{CF4F87FB-A331-4DA6-952D-60A9F574E895}" destId="{6A883C46-3371-48A7-85E5-00E4F8A8F8B7}" srcOrd="0" destOrd="0" presId="urn:microsoft.com/office/officeart/2018/5/layout/IconLeafLabelList"/>
    <dgm:cxn modelId="{F712F63D-AA04-4B69-BDA1-0D7D7B3D9D86}" type="presParOf" srcId="{CF4F87FB-A331-4DA6-952D-60A9F574E895}" destId="{EFD53B3D-8A2B-4FDC-8493-48E0F732FAB8}" srcOrd="1" destOrd="0" presId="urn:microsoft.com/office/officeart/2018/5/layout/IconLeafLabelList"/>
    <dgm:cxn modelId="{FE323970-1865-4E52-81E7-BD61A071495E}" type="presParOf" srcId="{CF4F87FB-A331-4DA6-952D-60A9F574E895}" destId="{F24A6E87-7EF5-43B1-8938-E5D198D92A8A}" srcOrd="2" destOrd="0" presId="urn:microsoft.com/office/officeart/2018/5/layout/IconLeafLabelList"/>
    <dgm:cxn modelId="{3F9B4D12-184B-4731-913B-D697366D5E3B}" type="presParOf" srcId="{CF4F87FB-A331-4DA6-952D-60A9F574E895}" destId="{A72A0D99-082A-47C7-AEBC-34099801065A}" srcOrd="3" destOrd="0" presId="urn:microsoft.com/office/officeart/2018/5/layout/IconLeafLabelList"/>
    <dgm:cxn modelId="{BDE85FE3-A6E9-4071-A230-319A85F33409}" type="presParOf" srcId="{60FD8EF6-6A0A-493B-9911-58D99BCA2507}" destId="{531B8CE3-E6C8-4793-B56E-578FF46F255D}" srcOrd="1" destOrd="0" presId="urn:microsoft.com/office/officeart/2018/5/layout/IconLeafLabelList"/>
    <dgm:cxn modelId="{4B1F284A-B5C0-4AA1-B57B-5614879D31F8}" type="presParOf" srcId="{60FD8EF6-6A0A-493B-9911-58D99BCA2507}" destId="{AA4B8370-2997-47BC-AEC4-FDD544085381}" srcOrd="2" destOrd="0" presId="urn:microsoft.com/office/officeart/2018/5/layout/IconLeafLabelList"/>
    <dgm:cxn modelId="{B241BE5A-EC46-41A4-9CAE-0FCEA2265512}" type="presParOf" srcId="{AA4B8370-2997-47BC-AEC4-FDD544085381}" destId="{696AE2B1-3E9F-405E-A65A-BFB2C25F1080}" srcOrd="0" destOrd="0" presId="urn:microsoft.com/office/officeart/2018/5/layout/IconLeafLabelList"/>
    <dgm:cxn modelId="{A7490C13-3E59-4D87-99FA-1A91073C1E1D}" type="presParOf" srcId="{AA4B8370-2997-47BC-AEC4-FDD544085381}" destId="{9D081706-E69B-436E-8DCB-8E5DACF0618F}" srcOrd="1" destOrd="0" presId="urn:microsoft.com/office/officeart/2018/5/layout/IconLeafLabelList"/>
    <dgm:cxn modelId="{32630493-42E0-4076-8137-940FB8D330F1}" type="presParOf" srcId="{AA4B8370-2997-47BC-AEC4-FDD544085381}" destId="{ED1614C2-5106-4E4C-B6C9-BF34481202BC}" srcOrd="2" destOrd="0" presId="urn:microsoft.com/office/officeart/2018/5/layout/IconLeafLabelList"/>
    <dgm:cxn modelId="{446F7CB0-1071-4503-9760-F43892CBE2DF}" type="presParOf" srcId="{AA4B8370-2997-47BC-AEC4-FDD544085381}" destId="{0CEC4AC5-A1B6-43C3-A216-7EE7BC2EB651}" srcOrd="3" destOrd="0" presId="urn:microsoft.com/office/officeart/2018/5/layout/IconLeafLabelList"/>
    <dgm:cxn modelId="{39C6F67B-8CEB-4C34-B55B-71739723C98E}" type="presParOf" srcId="{60FD8EF6-6A0A-493B-9911-58D99BCA2507}" destId="{0A1D29FD-AF99-4373-9464-59E273DA4763}" srcOrd="3" destOrd="0" presId="urn:microsoft.com/office/officeart/2018/5/layout/IconLeafLabelList"/>
    <dgm:cxn modelId="{7D3846D3-AAD9-4B6B-8634-DCFAD9AD8FA1}" type="presParOf" srcId="{60FD8EF6-6A0A-493B-9911-58D99BCA2507}" destId="{AB756E2D-805F-4D8E-B6E0-2128D43C94FD}" srcOrd="4" destOrd="0" presId="urn:microsoft.com/office/officeart/2018/5/layout/IconLeafLabelList"/>
    <dgm:cxn modelId="{75A115EE-728F-40A3-924F-7D30AF7CDDD9}" type="presParOf" srcId="{AB756E2D-805F-4D8E-B6E0-2128D43C94FD}" destId="{89C8BF95-F0AC-451B-9450-4D828DC3F20C}" srcOrd="0" destOrd="0" presId="urn:microsoft.com/office/officeart/2018/5/layout/IconLeafLabelList"/>
    <dgm:cxn modelId="{8A2F4F6A-7443-491F-9F40-821F957D91C2}" type="presParOf" srcId="{AB756E2D-805F-4D8E-B6E0-2128D43C94FD}" destId="{7B900CAE-888C-47A2-ADA1-6A6D3705590B}" srcOrd="1" destOrd="0" presId="urn:microsoft.com/office/officeart/2018/5/layout/IconLeafLabelList"/>
    <dgm:cxn modelId="{F0D5B337-90FA-4962-BC8C-4588F5A97B19}" type="presParOf" srcId="{AB756E2D-805F-4D8E-B6E0-2128D43C94FD}" destId="{0F06E511-2C5D-4377-A742-8DB66DACCD45}" srcOrd="2" destOrd="0" presId="urn:microsoft.com/office/officeart/2018/5/layout/IconLeafLabelList"/>
    <dgm:cxn modelId="{15750854-D0E1-419A-A9B8-D50D40A1BD33}" type="presParOf" srcId="{AB756E2D-805F-4D8E-B6E0-2128D43C94FD}" destId="{9F1A5FB2-AB3C-4A3B-B35E-CA341E5D4B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E78250-6BDB-45CC-9FED-E0805AF78D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E7ED75-E797-431A-B9B8-D6DCC38966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Words don’t appear in isolation. </a:t>
          </a:r>
          <a:endParaRPr lang="en-US" sz="2000" dirty="0"/>
        </a:p>
      </dgm:t>
    </dgm:pt>
    <dgm:pt modelId="{D0E079A0-3C26-492E-9772-CFD89F8D5BD0}" type="parTrans" cxnId="{9B828D83-C192-4778-9A3B-0B5CE8255E24}">
      <dgm:prSet/>
      <dgm:spPr/>
      <dgm:t>
        <a:bodyPr/>
        <a:lstStyle/>
        <a:p>
          <a:endParaRPr lang="en-US"/>
        </a:p>
      </dgm:t>
    </dgm:pt>
    <dgm:pt modelId="{0B511297-FD61-4E13-962F-172A8F85745B}" type="sibTrans" cxnId="{9B828D83-C192-4778-9A3B-0B5CE8255E24}">
      <dgm:prSet/>
      <dgm:spPr/>
      <dgm:t>
        <a:bodyPr/>
        <a:lstStyle/>
        <a:p>
          <a:endParaRPr lang="en-US"/>
        </a:p>
      </dgm:t>
    </dgm:pt>
    <dgm:pt modelId="{85AB4E21-FBAE-425F-A120-92247CC75E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The word use (syntax and semantics) depends on its context. </a:t>
          </a:r>
          <a:endParaRPr lang="en-US" sz="2000" dirty="0"/>
        </a:p>
      </dgm:t>
    </dgm:pt>
    <dgm:pt modelId="{D35298FB-95B6-48BD-8C03-92422267EC63}" type="parTrans" cxnId="{95C4B3E9-F581-4923-9210-16EDC5E755A7}">
      <dgm:prSet/>
      <dgm:spPr/>
      <dgm:t>
        <a:bodyPr/>
        <a:lstStyle/>
        <a:p>
          <a:endParaRPr lang="en-US"/>
        </a:p>
      </dgm:t>
    </dgm:pt>
    <dgm:pt modelId="{266F54AA-CD29-4B9A-B0B0-DA9BFCC2BA53}" type="sibTrans" cxnId="{95C4B3E9-F581-4923-9210-16EDC5E755A7}">
      <dgm:prSet/>
      <dgm:spPr/>
      <dgm:t>
        <a:bodyPr/>
        <a:lstStyle/>
        <a:p>
          <a:endParaRPr lang="en-US"/>
        </a:p>
      </dgm:t>
    </dgm:pt>
    <dgm:pt modelId="{AC678778-F876-4121-A96A-0C52B8AED1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Why not learn the representations for each word in its context?</a:t>
          </a:r>
          <a:endParaRPr lang="en-US" sz="2000" b="1" dirty="0"/>
        </a:p>
      </dgm:t>
    </dgm:pt>
    <dgm:pt modelId="{FB4D979F-D286-4D8F-9577-43107C6EACF3}" type="parTrans" cxnId="{E997CB21-D7A6-419F-B6B5-F315CB746E23}">
      <dgm:prSet/>
      <dgm:spPr/>
      <dgm:t>
        <a:bodyPr/>
        <a:lstStyle/>
        <a:p>
          <a:endParaRPr lang="en-US"/>
        </a:p>
      </dgm:t>
    </dgm:pt>
    <dgm:pt modelId="{313BA687-706E-4EA1-9BA4-67D735A89C52}" type="sibTrans" cxnId="{E997CB21-D7A6-419F-B6B5-F315CB746E23}">
      <dgm:prSet/>
      <dgm:spPr/>
      <dgm:t>
        <a:bodyPr/>
        <a:lstStyle/>
        <a:p>
          <a:endParaRPr lang="en-US"/>
        </a:p>
      </dgm:t>
    </dgm:pt>
    <dgm:pt modelId="{CEC42CD6-FF6B-4A66-9892-7374F25F75F8}" type="pres">
      <dgm:prSet presAssocID="{1CE78250-6BDB-45CC-9FED-E0805AF78DE5}" presName="root" presStyleCnt="0">
        <dgm:presLayoutVars>
          <dgm:dir/>
          <dgm:resizeHandles val="exact"/>
        </dgm:presLayoutVars>
      </dgm:prSet>
      <dgm:spPr/>
    </dgm:pt>
    <dgm:pt modelId="{4A3D2254-1FEB-4CE7-A1EB-03BD912B3344}" type="pres">
      <dgm:prSet presAssocID="{33E7ED75-E797-431A-B9B8-D6DCC38966FF}" presName="compNode" presStyleCnt="0"/>
      <dgm:spPr/>
    </dgm:pt>
    <dgm:pt modelId="{D806455C-19C4-4EA1-BC60-9BFA0312125E}" type="pres">
      <dgm:prSet presAssocID="{33E7ED75-E797-431A-B9B8-D6DCC38966FF}" presName="iconRect" presStyleLbl="node1" presStyleIdx="0" presStyleCnt="3" custLinFactX="-86409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EB50E762-DD49-4F75-9D10-66FE3452E54E}" type="pres">
      <dgm:prSet presAssocID="{33E7ED75-E797-431A-B9B8-D6DCC38966FF}" presName="spaceRect" presStyleCnt="0"/>
      <dgm:spPr/>
    </dgm:pt>
    <dgm:pt modelId="{38DBE379-7AFC-4C8A-85D0-13E1B375B6D1}" type="pres">
      <dgm:prSet presAssocID="{33E7ED75-E797-431A-B9B8-D6DCC38966FF}" presName="textRect" presStyleLbl="revTx" presStyleIdx="0" presStyleCnt="3" custLinFactNeighborX="-83413">
        <dgm:presLayoutVars>
          <dgm:chMax val="1"/>
          <dgm:chPref val="1"/>
        </dgm:presLayoutVars>
      </dgm:prSet>
      <dgm:spPr/>
    </dgm:pt>
    <dgm:pt modelId="{388F6084-5A3D-426E-B734-1FB7E7ED2D54}" type="pres">
      <dgm:prSet presAssocID="{0B511297-FD61-4E13-962F-172A8F85745B}" presName="sibTrans" presStyleCnt="0"/>
      <dgm:spPr/>
    </dgm:pt>
    <dgm:pt modelId="{7031D0CB-1050-4A23-B0AA-C3C97505119A}" type="pres">
      <dgm:prSet presAssocID="{85AB4E21-FBAE-425F-A120-92247CC75E64}" presName="compNode" presStyleCnt="0"/>
      <dgm:spPr/>
    </dgm:pt>
    <dgm:pt modelId="{E0BF6DD5-F4D7-4C44-87BA-94E8E820E4FC}" type="pres">
      <dgm:prSet presAssocID="{85AB4E21-FBAE-425F-A120-92247CC75E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4773192-17EF-4C16-8B97-D8CCDE040FD2}" type="pres">
      <dgm:prSet presAssocID="{85AB4E21-FBAE-425F-A120-92247CC75E64}" presName="spaceRect" presStyleCnt="0"/>
      <dgm:spPr/>
    </dgm:pt>
    <dgm:pt modelId="{7FABFF4F-AC1E-48B3-BA91-8487E5F796A4}" type="pres">
      <dgm:prSet presAssocID="{85AB4E21-FBAE-425F-A120-92247CC75E64}" presName="textRect" presStyleLbl="revTx" presStyleIdx="1" presStyleCnt="3">
        <dgm:presLayoutVars>
          <dgm:chMax val="1"/>
          <dgm:chPref val="1"/>
        </dgm:presLayoutVars>
      </dgm:prSet>
      <dgm:spPr/>
    </dgm:pt>
    <dgm:pt modelId="{D90A2566-A4E2-4E67-B6BA-77088CF7ABC7}" type="pres">
      <dgm:prSet presAssocID="{266F54AA-CD29-4B9A-B0B0-DA9BFCC2BA53}" presName="sibTrans" presStyleCnt="0"/>
      <dgm:spPr/>
    </dgm:pt>
    <dgm:pt modelId="{940E9F2A-09B2-469B-9D1C-35300C68CC6D}" type="pres">
      <dgm:prSet presAssocID="{AC678778-F876-4121-A96A-0C52B8AED177}" presName="compNode" presStyleCnt="0"/>
      <dgm:spPr/>
    </dgm:pt>
    <dgm:pt modelId="{41FD54C3-2A0E-4C4F-AF5C-8D49809BC530}" type="pres">
      <dgm:prSet presAssocID="{AC678778-F876-4121-A96A-0C52B8AED177}" presName="iconRect" presStyleLbl="node1" presStyleIdx="2" presStyleCnt="3" custLinFactX="91469" custLinFactNeighborX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F03330-B4E9-4BA3-A003-6FFF4DCA66CD}" type="pres">
      <dgm:prSet presAssocID="{AC678778-F876-4121-A96A-0C52B8AED177}" presName="spaceRect" presStyleCnt="0"/>
      <dgm:spPr/>
    </dgm:pt>
    <dgm:pt modelId="{7A7DD8A3-D355-4056-B0B3-B329CD334C46}" type="pres">
      <dgm:prSet presAssocID="{AC678778-F876-4121-A96A-0C52B8AED177}" presName="textRect" presStyleLbl="revTx" presStyleIdx="2" presStyleCnt="3" custLinFactNeighborX="86161">
        <dgm:presLayoutVars>
          <dgm:chMax val="1"/>
          <dgm:chPref val="1"/>
        </dgm:presLayoutVars>
      </dgm:prSet>
      <dgm:spPr/>
    </dgm:pt>
  </dgm:ptLst>
  <dgm:cxnLst>
    <dgm:cxn modelId="{E997CB21-D7A6-419F-B6B5-F315CB746E23}" srcId="{1CE78250-6BDB-45CC-9FED-E0805AF78DE5}" destId="{AC678778-F876-4121-A96A-0C52B8AED177}" srcOrd="2" destOrd="0" parTransId="{FB4D979F-D286-4D8F-9577-43107C6EACF3}" sibTransId="{313BA687-706E-4EA1-9BA4-67D735A89C52}"/>
    <dgm:cxn modelId="{09E2EF21-AD5B-42E7-B8FB-B2FC3E790DA5}" type="presOf" srcId="{85AB4E21-FBAE-425F-A120-92247CC75E64}" destId="{7FABFF4F-AC1E-48B3-BA91-8487E5F796A4}" srcOrd="0" destOrd="0" presId="urn:microsoft.com/office/officeart/2018/2/layout/IconLabelList"/>
    <dgm:cxn modelId="{4E438A5B-F8FB-4483-BF5D-756A16CA5062}" type="presOf" srcId="{AC678778-F876-4121-A96A-0C52B8AED177}" destId="{7A7DD8A3-D355-4056-B0B3-B329CD334C46}" srcOrd="0" destOrd="0" presId="urn:microsoft.com/office/officeart/2018/2/layout/IconLabelList"/>
    <dgm:cxn modelId="{6AABD97B-1BF3-47DB-9C15-4440A6344C41}" type="presOf" srcId="{33E7ED75-E797-431A-B9B8-D6DCC38966FF}" destId="{38DBE379-7AFC-4C8A-85D0-13E1B375B6D1}" srcOrd="0" destOrd="0" presId="urn:microsoft.com/office/officeart/2018/2/layout/IconLabelList"/>
    <dgm:cxn modelId="{9B828D83-C192-4778-9A3B-0B5CE8255E24}" srcId="{1CE78250-6BDB-45CC-9FED-E0805AF78DE5}" destId="{33E7ED75-E797-431A-B9B8-D6DCC38966FF}" srcOrd="0" destOrd="0" parTransId="{D0E079A0-3C26-492E-9772-CFD89F8D5BD0}" sibTransId="{0B511297-FD61-4E13-962F-172A8F85745B}"/>
    <dgm:cxn modelId="{B8F7FB98-DF44-472E-BD8B-43706C041375}" type="presOf" srcId="{1CE78250-6BDB-45CC-9FED-E0805AF78DE5}" destId="{CEC42CD6-FF6B-4A66-9892-7374F25F75F8}" srcOrd="0" destOrd="0" presId="urn:microsoft.com/office/officeart/2018/2/layout/IconLabelList"/>
    <dgm:cxn modelId="{95C4B3E9-F581-4923-9210-16EDC5E755A7}" srcId="{1CE78250-6BDB-45CC-9FED-E0805AF78DE5}" destId="{85AB4E21-FBAE-425F-A120-92247CC75E64}" srcOrd="1" destOrd="0" parTransId="{D35298FB-95B6-48BD-8C03-92422267EC63}" sibTransId="{266F54AA-CD29-4B9A-B0B0-DA9BFCC2BA53}"/>
    <dgm:cxn modelId="{0D791C42-7DB5-4A20-B2C3-287076091340}" type="presParOf" srcId="{CEC42CD6-FF6B-4A66-9892-7374F25F75F8}" destId="{4A3D2254-1FEB-4CE7-A1EB-03BD912B3344}" srcOrd="0" destOrd="0" presId="urn:microsoft.com/office/officeart/2018/2/layout/IconLabelList"/>
    <dgm:cxn modelId="{2207F6F7-4F42-4EC5-A279-01AD05D70F20}" type="presParOf" srcId="{4A3D2254-1FEB-4CE7-A1EB-03BD912B3344}" destId="{D806455C-19C4-4EA1-BC60-9BFA0312125E}" srcOrd="0" destOrd="0" presId="urn:microsoft.com/office/officeart/2018/2/layout/IconLabelList"/>
    <dgm:cxn modelId="{88714A94-75A3-4F13-92E1-A0A4D861BD4B}" type="presParOf" srcId="{4A3D2254-1FEB-4CE7-A1EB-03BD912B3344}" destId="{EB50E762-DD49-4F75-9D10-66FE3452E54E}" srcOrd="1" destOrd="0" presId="urn:microsoft.com/office/officeart/2018/2/layout/IconLabelList"/>
    <dgm:cxn modelId="{577B8514-FE42-47F2-9468-6F77D2B67635}" type="presParOf" srcId="{4A3D2254-1FEB-4CE7-A1EB-03BD912B3344}" destId="{38DBE379-7AFC-4C8A-85D0-13E1B375B6D1}" srcOrd="2" destOrd="0" presId="urn:microsoft.com/office/officeart/2018/2/layout/IconLabelList"/>
    <dgm:cxn modelId="{B5316770-E0C1-40CC-9E84-9097BB418D1B}" type="presParOf" srcId="{CEC42CD6-FF6B-4A66-9892-7374F25F75F8}" destId="{388F6084-5A3D-426E-B734-1FB7E7ED2D54}" srcOrd="1" destOrd="0" presId="urn:microsoft.com/office/officeart/2018/2/layout/IconLabelList"/>
    <dgm:cxn modelId="{B0842F0A-E89F-4C4D-A144-7AAD2F67FD78}" type="presParOf" srcId="{CEC42CD6-FF6B-4A66-9892-7374F25F75F8}" destId="{7031D0CB-1050-4A23-B0AA-C3C97505119A}" srcOrd="2" destOrd="0" presId="urn:microsoft.com/office/officeart/2018/2/layout/IconLabelList"/>
    <dgm:cxn modelId="{22A73A9C-920B-4BB7-B8B1-170BC226E4AD}" type="presParOf" srcId="{7031D0CB-1050-4A23-B0AA-C3C97505119A}" destId="{E0BF6DD5-F4D7-4C44-87BA-94E8E820E4FC}" srcOrd="0" destOrd="0" presId="urn:microsoft.com/office/officeart/2018/2/layout/IconLabelList"/>
    <dgm:cxn modelId="{040F1061-9C04-4225-9368-6AA90AAF4D4A}" type="presParOf" srcId="{7031D0CB-1050-4A23-B0AA-C3C97505119A}" destId="{C4773192-17EF-4C16-8B97-D8CCDE040FD2}" srcOrd="1" destOrd="0" presId="urn:microsoft.com/office/officeart/2018/2/layout/IconLabelList"/>
    <dgm:cxn modelId="{73D5B8F5-16D5-4C4C-947F-8E0684D32115}" type="presParOf" srcId="{7031D0CB-1050-4A23-B0AA-C3C97505119A}" destId="{7FABFF4F-AC1E-48B3-BA91-8487E5F796A4}" srcOrd="2" destOrd="0" presId="urn:microsoft.com/office/officeart/2018/2/layout/IconLabelList"/>
    <dgm:cxn modelId="{76D9DF87-9436-4040-9003-4812A83EFFA8}" type="presParOf" srcId="{CEC42CD6-FF6B-4A66-9892-7374F25F75F8}" destId="{D90A2566-A4E2-4E67-B6BA-77088CF7ABC7}" srcOrd="3" destOrd="0" presId="urn:microsoft.com/office/officeart/2018/2/layout/IconLabelList"/>
    <dgm:cxn modelId="{453A1C43-02E5-4F99-9D25-6C922BEE9D9C}" type="presParOf" srcId="{CEC42CD6-FF6B-4A66-9892-7374F25F75F8}" destId="{940E9F2A-09B2-469B-9D1C-35300C68CC6D}" srcOrd="4" destOrd="0" presId="urn:microsoft.com/office/officeart/2018/2/layout/IconLabelList"/>
    <dgm:cxn modelId="{13844A1D-8870-4108-AECD-23A7672CFCB5}" type="presParOf" srcId="{940E9F2A-09B2-469B-9D1C-35300C68CC6D}" destId="{41FD54C3-2A0E-4C4F-AF5C-8D49809BC530}" srcOrd="0" destOrd="0" presId="urn:microsoft.com/office/officeart/2018/2/layout/IconLabelList"/>
    <dgm:cxn modelId="{19B47775-635F-4799-A83C-1AF95B017CAC}" type="presParOf" srcId="{940E9F2A-09B2-469B-9D1C-35300C68CC6D}" destId="{62F03330-B4E9-4BA3-A003-6FFF4DCA66CD}" srcOrd="1" destOrd="0" presId="urn:microsoft.com/office/officeart/2018/2/layout/IconLabelList"/>
    <dgm:cxn modelId="{EE6B8F62-5809-4D80-B254-0A9BCEEF0B90}" type="presParOf" srcId="{940E9F2A-09B2-469B-9D1C-35300C68CC6D}" destId="{7A7DD8A3-D355-4056-B0B3-B329CD334C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30C9C3-2FDC-468C-99F1-95AC23DCB41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2B22C260-B556-46D9-954D-8BCB99C0B27A}" type="pres">
      <dgm:prSet presAssocID="{E830C9C3-2FDC-468C-99F1-95AC23DCB41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0861731B-8EBC-4991-B38C-C083C9ACA13A}" type="presOf" srcId="{E830C9C3-2FDC-468C-99F1-95AC23DCB415}" destId="{2B22C260-B556-46D9-954D-8BCB99C0B27A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3C46-3371-48A7-85E5-00E4F8A8F8B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53B3D-8A2B-4FDC-8493-48E0F732FAB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0D99-082A-47C7-AEBC-34099801065A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Bank</a:t>
          </a:r>
          <a:endParaRPr lang="en-US" sz="4000" kern="1200" dirty="0"/>
        </a:p>
      </dsp:txBody>
      <dsp:txXfrm>
        <a:off x="75768" y="2851938"/>
        <a:ext cx="3093750" cy="720000"/>
      </dsp:txXfrm>
    </dsp:sp>
    <dsp:sp modelId="{696AE2B1-3E9F-405E-A65A-BFB2C25F1080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81706-E69B-436E-8DCB-8E5DACF0618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4AC5-A1B6-43C3-A216-7EE7BC2EB651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Open</a:t>
          </a:r>
          <a:endParaRPr lang="en-US" sz="4000" kern="1200"/>
        </a:p>
      </dsp:txBody>
      <dsp:txXfrm>
        <a:off x="3710925" y="2851938"/>
        <a:ext cx="3093750" cy="720000"/>
      </dsp:txXfrm>
    </dsp:sp>
    <dsp:sp modelId="{89C8BF95-F0AC-451B-9450-4D828DC3F20C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00CAE-888C-47A2-ADA1-6A6D3705590B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A5FB2-AB3C-4A3B-B35E-CA341E5D4B8B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Bat</a:t>
          </a:r>
          <a:endParaRPr lang="en-US" sz="4000" kern="1200"/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3C46-3371-48A7-85E5-00E4F8A8F8B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53B3D-8A2B-4FDC-8493-48E0F732FAB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0D99-082A-47C7-AEBC-34099801065A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Bank</a:t>
          </a:r>
          <a:endParaRPr lang="en-US" sz="4000" kern="1200" dirty="0"/>
        </a:p>
      </dsp:txBody>
      <dsp:txXfrm>
        <a:off x="75768" y="2851938"/>
        <a:ext cx="3093750" cy="720000"/>
      </dsp:txXfrm>
    </dsp:sp>
    <dsp:sp modelId="{696AE2B1-3E9F-405E-A65A-BFB2C25F1080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81706-E69B-436E-8DCB-8E5DACF0618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4AC5-A1B6-43C3-A216-7EE7BC2EB651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Open</a:t>
          </a:r>
          <a:endParaRPr lang="en-US" sz="4000" kern="1200"/>
        </a:p>
      </dsp:txBody>
      <dsp:txXfrm>
        <a:off x="3710925" y="2851938"/>
        <a:ext cx="3093750" cy="720000"/>
      </dsp:txXfrm>
    </dsp:sp>
    <dsp:sp modelId="{89C8BF95-F0AC-451B-9450-4D828DC3F20C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00CAE-888C-47A2-ADA1-6A6D3705590B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A5FB2-AB3C-4A3B-B35E-CA341E5D4B8B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Bat</a:t>
          </a:r>
          <a:endParaRPr lang="en-US" sz="4000" kern="1200"/>
        </a:p>
      </dsp:txBody>
      <dsp:txXfrm>
        <a:off x="7346081" y="2851938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3C46-3371-48A7-85E5-00E4F8A8F8B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53B3D-8A2B-4FDC-8493-48E0F732FAB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0D99-082A-47C7-AEBC-34099801065A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Bank</a:t>
          </a:r>
          <a:endParaRPr lang="en-US" sz="4000" kern="1200" dirty="0"/>
        </a:p>
      </dsp:txBody>
      <dsp:txXfrm>
        <a:off x="75768" y="2851938"/>
        <a:ext cx="3093750" cy="720000"/>
      </dsp:txXfrm>
    </dsp:sp>
    <dsp:sp modelId="{696AE2B1-3E9F-405E-A65A-BFB2C25F1080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81706-E69B-436E-8DCB-8E5DACF0618F}">
      <dsp:nvSpPr>
        <dsp:cNvPr id="0" name=""/>
        <dsp:cNvSpPr/>
      </dsp:nvSpPr>
      <dsp:spPr>
        <a:xfrm>
          <a:off x="4716393" y="780533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C4AC5-A1B6-43C3-A216-7EE7BC2EB651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Open</a:t>
          </a:r>
          <a:endParaRPr lang="en-US" sz="4000" kern="1200"/>
        </a:p>
      </dsp:txBody>
      <dsp:txXfrm>
        <a:off x="3710925" y="2851938"/>
        <a:ext cx="3093750" cy="720000"/>
      </dsp:txXfrm>
    </dsp:sp>
    <dsp:sp modelId="{89C8BF95-F0AC-451B-9450-4D828DC3F20C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00CAE-888C-47A2-ADA1-6A6D3705590B}">
      <dsp:nvSpPr>
        <dsp:cNvPr id="0" name=""/>
        <dsp:cNvSpPr/>
      </dsp:nvSpPr>
      <dsp:spPr>
        <a:xfrm>
          <a:off x="8351550" y="780533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A5FB2-AB3C-4A3B-B35E-CA341E5D4B8B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/>
            <a:t>Bat</a:t>
          </a:r>
          <a:endParaRPr lang="en-US" sz="4000" kern="1200"/>
        </a:p>
      </dsp:txBody>
      <dsp:txXfrm>
        <a:off x="7346081" y="2851938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6455C-19C4-4EA1-BC60-9BFA0312125E}">
      <dsp:nvSpPr>
        <dsp:cNvPr id="0" name=""/>
        <dsp:cNvSpPr/>
      </dsp:nvSpPr>
      <dsp:spPr>
        <a:xfrm>
          <a:off x="1054247" y="221339"/>
          <a:ext cx="756210" cy="756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BE379-7AFC-4C8A-85D0-13E1B375B6D1}">
      <dsp:nvSpPr>
        <dsp:cNvPr id="0" name=""/>
        <dsp:cNvSpPr/>
      </dsp:nvSpPr>
      <dsp:spPr>
        <a:xfrm>
          <a:off x="600034" y="1368984"/>
          <a:ext cx="1680468" cy="146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Words don’t appear in isolation. </a:t>
          </a:r>
          <a:endParaRPr lang="en-US" sz="2000" kern="1200" dirty="0"/>
        </a:p>
      </dsp:txBody>
      <dsp:txXfrm>
        <a:off x="600034" y="1368984"/>
        <a:ext cx="1680468" cy="1461220"/>
      </dsp:txXfrm>
    </dsp:sp>
    <dsp:sp modelId="{E0BF6DD5-F4D7-4C44-87BA-94E8E820E4FC}">
      <dsp:nvSpPr>
        <dsp:cNvPr id="0" name=""/>
        <dsp:cNvSpPr/>
      </dsp:nvSpPr>
      <dsp:spPr>
        <a:xfrm>
          <a:off x="4438443" y="221339"/>
          <a:ext cx="756210" cy="756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BFF4F-AC1E-48B3-BA91-8487E5F796A4}">
      <dsp:nvSpPr>
        <dsp:cNvPr id="0" name=""/>
        <dsp:cNvSpPr/>
      </dsp:nvSpPr>
      <dsp:spPr>
        <a:xfrm>
          <a:off x="3976314" y="1368984"/>
          <a:ext cx="1680468" cy="146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word use (syntax and semantics) depends on its context. </a:t>
          </a:r>
          <a:endParaRPr lang="en-US" sz="2000" kern="1200" dirty="0"/>
        </a:p>
      </dsp:txBody>
      <dsp:txXfrm>
        <a:off x="3976314" y="1368984"/>
        <a:ext cx="1680468" cy="1461220"/>
      </dsp:txXfrm>
    </dsp:sp>
    <dsp:sp modelId="{41FD54C3-2A0E-4C4F-AF5C-8D49809BC530}">
      <dsp:nvSpPr>
        <dsp:cNvPr id="0" name=""/>
        <dsp:cNvSpPr/>
      </dsp:nvSpPr>
      <dsp:spPr>
        <a:xfrm>
          <a:off x="7860903" y="221339"/>
          <a:ext cx="756210" cy="756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DD8A3-D355-4056-B0B3-B329CD334C46}">
      <dsp:nvSpPr>
        <dsp:cNvPr id="0" name=""/>
        <dsp:cNvSpPr/>
      </dsp:nvSpPr>
      <dsp:spPr>
        <a:xfrm>
          <a:off x="7398774" y="1368984"/>
          <a:ext cx="1680468" cy="146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Why not learn the representations for each word in its context?</a:t>
          </a:r>
          <a:endParaRPr lang="en-US" sz="2000" b="1" kern="1200" dirty="0"/>
        </a:p>
      </dsp:txBody>
      <dsp:txXfrm>
        <a:off x="7398774" y="1368984"/>
        <a:ext cx="1680468" cy="1461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BB9F-C08D-BED1-387F-EA27F10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8D27A-5C95-67EC-1AE7-C666E57E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CB59-6305-C547-EBD9-3A86DD9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CC86-B4B1-5CF3-0E40-CCE001E5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98CA-D135-09BE-6FCB-F7E80996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66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643F-E477-207F-F7D9-F6184AB1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BF97-5E4B-FC24-84CF-6D36C810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9FC-076F-E9F2-532C-F9C7915E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4AB8-D918-C786-C021-6FEFF632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54B5-DA12-5275-E36D-BC856964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0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A6DC-D981-9548-F5A5-36C3529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C79CC-E8C0-0B1D-22E8-6C78F6699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415D-A104-E705-BE12-F65DA2F3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07453-E828-147B-6830-31C0218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28B8-D225-69F2-E0E5-CD461F3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2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C17-480B-86F3-ACEE-2080D05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D0F5-DAF1-6BFB-7B0D-9405A0A4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C4BE-3D25-822E-D101-4E569196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078B-4A15-6CE7-BBD9-D373EFD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10CB-4183-F7BC-FB18-B4AA024C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2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9FE1-6183-3DC0-534D-C8F7D2BC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A99C6-60C5-E6D9-8AF3-9CBBA251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0289-9485-33A2-6407-F9AA46B7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CDDA-795F-4FEA-6605-58DF595B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834D-BC17-50B5-FB78-478F85F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473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D3B-35FC-E89D-A072-A0CBA8EF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75BE-FC1A-81FC-48F9-CEADAC5D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9E6E-D58E-4712-263E-E61E86DA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DE56-CF32-4E6A-2FAC-19507A6D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9614-C877-B383-1780-7ED09BD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69799-3CF0-388F-D66B-B7CE29FC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93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ED4-EB5A-CF55-5A15-FF54CB3A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AF91-0BA0-C731-FCC4-2516DA8E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A9E54-8414-A241-9FD6-95A4DEC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B7CDB-1A0C-A4E2-00DE-14899E4E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3ED6C-4D50-46F5-A01D-5CA74519A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BA11A-F3ED-7470-C8D1-271AF814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16AEE-6F9A-B0E0-8770-194E3173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07BEF-303E-5B44-482B-356DAB5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790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9C5-D0D4-220F-BC8E-7FA00F53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43C19-9103-651A-7FAE-25818A8D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7ED38-9D6B-F31E-3FEE-9646E757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C4626-4C3D-E1E6-71C9-65AC4C74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8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752CB-6611-8E03-D53F-3BFB1796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04A31-A1FF-0353-8733-E7F0398E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E7C4-3F69-2A52-05A3-33C84BF4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5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9DAE-D8FA-C67D-5A58-223E9F07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9EDA-C3A0-D991-9AD5-C16FF87D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2347E-5AAC-CE70-F9E1-754D2E95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015CC-419A-C6BE-A4F7-F448B842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192D-2507-0719-C0DF-91E49B7E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5C8C-E9C7-7DF5-73D8-2224FF2C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89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679D-12F7-2FD5-8FFA-7C9C1E1A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8B6C7-5EFE-AAC5-DEAE-DA986F97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EFE7C-4299-8644-4F06-21E113263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EF2E3-4B2E-64AD-9E2C-71A349FD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8B18-926A-8E38-B48F-72EB9BBA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47D10-A044-0D10-EDDC-A0A84D9E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12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A5CCA-2CC4-55E1-9C4D-1CB087A1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CB4FB-DD3E-B071-24B8-CDCE49A7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440B-CAF8-A19D-994F-66646A989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DFB1-1BE1-4C7F-B504-D83FDEDEF820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791B-1018-AF6C-062A-829B80E5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BBD5-6E10-E108-8005-1E8EE1EA0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4019-0EAA-49D5-B052-D76FC8188A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253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creating-word-embeddings-coding-the-word2vec-algorithm-in-python-using-deep-learning-b337d0ba17a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.stanford.edu/blog/contextual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5" name="Rectangle 109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73E8-8EAD-E347-3F10-B318CEA7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8" y="2023110"/>
            <a:ext cx="2796573" cy="2846070"/>
          </a:xfrm>
        </p:spPr>
        <p:txBody>
          <a:bodyPr anchor="ctr">
            <a:normAutofit/>
          </a:bodyPr>
          <a:lstStyle/>
          <a:p>
            <a:pPr algn="l"/>
            <a:r>
              <a:rPr lang="en-GB" sz="3600" b="1" dirty="0"/>
              <a:t>transformers and </a:t>
            </a:r>
            <a:br>
              <a:rPr lang="en-GB" sz="3600" b="1" dirty="0"/>
            </a:br>
            <a:r>
              <a:rPr lang="en-GB" sz="3600" b="1" dirty="0"/>
              <a:t>beyond</a:t>
            </a:r>
            <a:endParaRPr lang="de-CH" sz="36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0DCE70-F50C-2CF0-93A1-34272884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1" y="4869180"/>
            <a:ext cx="3377680" cy="1604048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GESIS Fall Seminar 2023</a:t>
            </a:r>
          </a:p>
          <a:p>
            <a:pPr algn="l"/>
            <a:r>
              <a:rPr lang="en-GB" sz="1600" dirty="0"/>
              <a:t>“From Embeddings to Transformers: Advanced Text Analysis in Python”</a:t>
            </a:r>
          </a:p>
          <a:p>
            <a:pPr algn="l"/>
            <a:endParaRPr lang="en-GB" sz="1600" dirty="0"/>
          </a:p>
          <a:p>
            <a:pPr algn="l"/>
            <a:r>
              <a:rPr lang="en-GB" sz="1600" i="1" dirty="0"/>
              <a:t>[day 3, </a:t>
            </a:r>
            <a:r>
              <a:rPr lang="en-GB" sz="1600" i="1"/>
              <a:t>afternoon: contextualization</a:t>
            </a:r>
            <a:r>
              <a:rPr lang="en-GB" sz="1600" i="1" dirty="0"/>
              <a:t>]</a:t>
            </a:r>
            <a:endParaRPr lang="de-CH" sz="1600" i="1" dirty="0"/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ownload Epic Scene in 4K Ultra HD featuring Transformers heroes Optimus  Prime and Bumblebee Wallpaper | Wallpapers.com">
            <a:extLst>
              <a:ext uri="{FF2B5EF4-FFF2-40B4-BE49-F238E27FC236}">
                <a16:creationId xmlns:a16="http://schemas.microsoft.com/office/drawing/2014/main" id="{5D544D87-B958-B5A0-2DF2-AB492600B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7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Rectangle 110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202A-74FF-F27B-C3B5-6F7C314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88" y="688975"/>
            <a:ext cx="6674933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contextualized word embeddings | </a:t>
            </a:r>
            <a:r>
              <a:rPr lang="en-US" sz="40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  <p:pic>
        <p:nvPicPr>
          <p:cNvPr id="8" name="Content Placeholder 5" descr="A diagram of a computer algorithm&#10;&#10;Description automatically generated with medium confidence">
            <a:extLst>
              <a:ext uri="{FF2B5EF4-FFF2-40B4-BE49-F238E27FC236}">
                <a16:creationId xmlns:a16="http://schemas.microsoft.com/office/drawing/2014/main" id="{F84B4633-FA79-C922-4C8B-FC313C56B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00"/>
          <a:stretch/>
        </p:blipFill>
        <p:spPr>
          <a:xfrm>
            <a:off x="6096000" y="2647366"/>
            <a:ext cx="5655564" cy="2790139"/>
          </a:xfrm>
          <a:prstGeom prst="rect">
            <a:avLst/>
          </a:prstGeom>
        </p:spPr>
      </p:pic>
      <p:pic>
        <p:nvPicPr>
          <p:cNvPr id="10" name="Content Placeholder 5" descr="A diagram of a computer algorithm&#10;&#10;Description automatically generated with medium confidence">
            <a:extLst>
              <a:ext uri="{FF2B5EF4-FFF2-40B4-BE49-F238E27FC236}">
                <a16:creationId xmlns:a16="http://schemas.microsoft.com/office/drawing/2014/main" id="{CB09C5D5-1D07-17B6-54B2-1A9359782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7"/>
          <a:stretch/>
        </p:blipFill>
        <p:spPr>
          <a:xfrm>
            <a:off x="559689" y="2647366"/>
            <a:ext cx="5279136" cy="2790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80D324-FFC5-28C1-B011-ED195DB1DA28}"/>
              </a:ext>
            </a:extLst>
          </p:cNvPr>
          <p:cNvSpPr/>
          <p:nvPr/>
        </p:nvSpPr>
        <p:spPr>
          <a:xfrm>
            <a:off x="7734300" y="2921903"/>
            <a:ext cx="66675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E891B-DE3A-16C7-7662-E07FA80C1029}"/>
              </a:ext>
            </a:extLst>
          </p:cNvPr>
          <p:cNvSpPr txBox="1"/>
          <p:nvPr/>
        </p:nvSpPr>
        <p:spPr>
          <a:xfrm flipH="1">
            <a:off x="2688251" y="5593754"/>
            <a:ext cx="692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LSTM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6071B-CA5A-16AA-CB1C-15516E3DED06}"/>
              </a:ext>
            </a:extLst>
          </p:cNvPr>
          <p:cNvSpPr txBox="1"/>
          <p:nvPr/>
        </p:nvSpPr>
        <p:spPr>
          <a:xfrm flipH="1">
            <a:off x="8401050" y="5593754"/>
            <a:ext cx="1436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Transformers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98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E202A-74FF-F27B-C3B5-6F7C314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dirty="0"/>
              <a:t>n</a:t>
            </a:r>
            <a: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otebook: 03_BERT_word_embeddings</a:t>
            </a:r>
          </a:p>
        </p:txBody>
      </p:sp>
    </p:spTree>
    <p:extLst>
      <p:ext uri="{BB962C8B-B14F-4D97-AF65-F5344CB8AC3E}">
        <p14:creationId xmlns:p14="http://schemas.microsoft.com/office/powerpoint/2010/main" val="222792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FB91C-34EA-FBC8-BF48-2762DE19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a comparison</a:t>
            </a:r>
            <a:endParaRPr lang="de-CH" sz="40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7E870B-2B78-604F-6913-D48BBD868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497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A44608-E97B-E8DF-AE1C-F3341F08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30090"/>
              </p:ext>
            </p:extLst>
          </p:nvPr>
        </p:nvGraphicFramePr>
        <p:xfrm>
          <a:off x="838200" y="1822451"/>
          <a:ext cx="10811934" cy="408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45">
                  <a:extLst>
                    <a:ext uri="{9D8B030D-6E8A-4147-A177-3AD203B41FA5}">
                      <a16:colId xmlns:a16="http://schemas.microsoft.com/office/drawing/2014/main" val="4185902051"/>
                    </a:ext>
                  </a:extLst>
                </a:gridCol>
                <a:gridCol w="4413852">
                  <a:extLst>
                    <a:ext uri="{9D8B030D-6E8A-4147-A177-3AD203B41FA5}">
                      <a16:colId xmlns:a16="http://schemas.microsoft.com/office/drawing/2014/main" val="1363085055"/>
                    </a:ext>
                  </a:extLst>
                </a:gridCol>
                <a:gridCol w="4283737">
                  <a:extLst>
                    <a:ext uri="{9D8B030D-6E8A-4147-A177-3AD203B41FA5}">
                      <a16:colId xmlns:a16="http://schemas.microsoft.com/office/drawing/2014/main" val="2863057545"/>
                    </a:ext>
                  </a:extLst>
                </a:gridCol>
              </a:tblGrid>
              <a:tr h="1562784"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word embeddings  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[Word2Vec,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</a:rPr>
                        <a:t>GloVe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de-CH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contextualized word embeddings </a:t>
                      </a:r>
                    </a:p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</a:rPr>
                        <a:t>ELMo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, BERT, GPT]</a:t>
                      </a:r>
                      <a:endParaRPr lang="de-CH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92590"/>
                  </a:ext>
                </a:extLst>
              </a:tr>
              <a:tr h="84149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representation</a:t>
                      </a:r>
                      <a:endParaRPr lang="de-CH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static</a:t>
                      </a:r>
                      <a:endParaRPr lang="de-CH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dynamic</a:t>
                      </a:r>
                      <a:endParaRPr lang="de-CH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118480"/>
                  </a:ext>
                </a:extLst>
              </a:tr>
              <a:tr h="84149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context-</a:t>
                      </a:r>
                      <a:endParaRPr lang="de-CH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agnostic</a:t>
                      </a:r>
                      <a:endParaRPr lang="de-CH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aware</a:t>
                      </a:r>
                      <a:endParaRPr lang="de-CH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89088"/>
                  </a:ext>
                </a:extLst>
              </a:tr>
              <a:tr h="84149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models</a:t>
                      </a:r>
                      <a:endParaRPr lang="de-CH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pre-trained, non-adaptable</a:t>
                      </a:r>
                      <a:endParaRPr lang="de-CH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  <a:p>
                      <a:pPr algn="ctr"/>
                      <a:r>
                        <a:rPr lang="en-GB" b="1" dirty="0"/>
                        <a:t>finetuning</a:t>
                      </a:r>
                      <a:endParaRPr lang="de-CH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7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1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B4652-C313-0E61-E3BC-A867287D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	word embedding</a:t>
            </a:r>
            <a:endParaRPr lang="de-CH" sz="4000" b="1" dirty="0"/>
          </a:p>
        </p:txBody>
      </p:sp>
      <p:pic>
        <p:nvPicPr>
          <p:cNvPr id="2050" name="Picture 2" descr="The Ultimate Guide to Word Embeddings">
            <a:extLst>
              <a:ext uri="{FF2B5EF4-FFF2-40B4-BE49-F238E27FC236}">
                <a16:creationId xmlns:a16="http://schemas.microsoft.com/office/drawing/2014/main" id="{973824BD-1BBC-29D6-48B1-39B53F83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424" y="528269"/>
            <a:ext cx="5820707" cy="34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7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Word Embeddings Transformers In SVM Classifier Using Python">
            <a:extLst>
              <a:ext uri="{FF2B5EF4-FFF2-40B4-BE49-F238E27FC236}">
                <a16:creationId xmlns:a16="http://schemas.microsoft.com/office/drawing/2014/main" id="{6D72A249-E0BD-12BC-452E-F9A9B10E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599" y="4037272"/>
            <a:ext cx="6186195" cy="21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0DE-6E9D-D081-FF7D-50A039C2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049" y="1527319"/>
            <a:ext cx="6061687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effectLst/>
              </a:rPr>
              <a:t>	the </a:t>
            </a:r>
            <a:r>
              <a:rPr lang="en-US" sz="2400" b="0" i="1" u="none" strike="noStrike" dirty="0">
                <a:effectLst/>
              </a:rPr>
              <a:t>vector</a:t>
            </a:r>
            <a:r>
              <a:rPr lang="en-US" sz="2400" b="0" i="0" u="none" strike="noStrike" dirty="0">
                <a:effectLst/>
              </a:rPr>
              <a:t> representing a word </a:t>
            </a:r>
          </a:p>
          <a:p>
            <a:pPr marL="0" indent="0">
              <a:buNone/>
            </a:pPr>
            <a:r>
              <a:rPr lang="en-US" sz="2400" b="0" i="0" u="none" strike="noStrike" dirty="0">
                <a:effectLst/>
              </a:rPr>
              <a:t>	in a </a:t>
            </a:r>
            <a:r>
              <a:rPr lang="en-US" sz="2400" b="0" i="1" u="none" strike="noStrike" dirty="0">
                <a:effectLst/>
              </a:rPr>
              <a:t>d</a:t>
            </a:r>
            <a:r>
              <a:rPr lang="en-US" sz="2400" b="0" i="0" u="none" strike="noStrike" dirty="0">
                <a:effectLst/>
              </a:rPr>
              <a:t>-dimensional, real-valued space</a:t>
            </a:r>
          </a:p>
          <a:p>
            <a:endParaRPr lang="de-C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0AC33-002A-D848-1781-8680895344C6}"/>
              </a:ext>
            </a:extLst>
          </p:cNvPr>
          <p:cNvSpPr txBox="1"/>
          <p:nvPr/>
        </p:nvSpPr>
        <p:spPr>
          <a:xfrm>
            <a:off x="500743" y="6116603"/>
            <a:ext cx="376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GB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Word Embeddings | TDS</a:t>
            </a:r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lang="de-CH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A4A95-EE8C-55F4-8AAF-094712A56784}"/>
              </a:ext>
            </a:extLst>
          </p:cNvPr>
          <p:cNvSpPr txBox="1"/>
          <p:nvPr/>
        </p:nvSpPr>
        <p:spPr>
          <a:xfrm>
            <a:off x="2728419" y="3725348"/>
            <a:ext cx="376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de-CH" sz="1200" i="0" dirty="0" err="1">
                <a:effectLst/>
              </a:rPr>
              <a:t>Mikolov</a:t>
            </a:r>
            <a:r>
              <a:rPr lang="de-CH" sz="1200" i="0" dirty="0">
                <a:effectLst/>
              </a:rPr>
              <a:t> et. al. (2013)</a:t>
            </a:r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76374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9DA9D-6E6D-072A-4B29-DA1D173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169154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limitations of […] word embeddings</a:t>
            </a:r>
            <a:endParaRPr lang="de-CH" sz="4000" b="1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34C0-400C-D1C6-4F27-3008D725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15457"/>
            <a:ext cx="4243589" cy="3320668"/>
          </a:xfrm>
        </p:spPr>
        <p:txBody>
          <a:bodyPr>
            <a:normAutofit/>
          </a:bodyPr>
          <a:lstStyle/>
          <a:p>
            <a:r>
              <a:rPr lang="de-CH" sz="2400" dirty="0"/>
              <a:t>l</a:t>
            </a:r>
            <a:r>
              <a:rPr lang="de-CH" sz="2400" i="0" dirty="0">
                <a:effectLst/>
              </a:rPr>
              <a:t>ack </a:t>
            </a:r>
            <a:r>
              <a:rPr lang="de-CH" sz="2400" i="0" dirty="0" err="1">
                <a:effectLst/>
              </a:rPr>
              <a:t>of</a:t>
            </a:r>
            <a:r>
              <a:rPr lang="de-CH" sz="2400" i="0" dirty="0">
                <a:effectLst/>
              </a:rPr>
              <a:t> </a:t>
            </a:r>
            <a:r>
              <a:rPr lang="de-CH" sz="2400" dirty="0" err="1"/>
              <a:t>c</a:t>
            </a:r>
            <a:r>
              <a:rPr lang="de-CH" sz="2400" i="0" dirty="0" err="1">
                <a:effectLst/>
              </a:rPr>
              <a:t>ontext</a:t>
            </a:r>
            <a:endParaRPr lang="de-CH" sz="2400" i="0" dirty="0">
              <a:effectLst/>
            </a:endParaRPr>
          </a:p>
          <a:p>
            <a:endParaRPr lang="de-CH" sz="2400" i="0" dirty="0">
              <a:effectLst/>
            </a:endParaRPr>
          </a:p>
          <a:p>
            <a:r>
              <a:rPr lang="de-CH" sz="2400" dirty="0" err="1"/>
              <a:t>s</a:t>
            </a:r>
            <a:r>
              <a:rPr lang="de-CH" sz="2400" i="0" dirty="0" err="1">
                <a:effectLst/>
              </a:rPr>
              <a:t>emantic</a:t>
            </a:r>
            <a:r>
              <a:rPr lang="de-CH" sz="2400" i="0" dirty="0">
                <a:effectLst/>
              </a:rPr>
              <a:t> </a:t>
            </a:r>
            <a:r>
              <a:rPr lang="de-CH" sz="2400" dirty="0" err="1"/>
              <a:t>s</a:t>
            </a:r>
            <a:r>
              <a:rPr lang="de-CH" sz="2400" i="0" dirty="0" err="1">
                <a:effectLst/>
              </a:rPr>
              <a:t>imilarity</a:t>
            </a:r>
            <a:r>
              <a:rPr lang="de-CH" sz="2400" i="0" dirty="0">
                <a:effectLst/>
              </a:rPr>
              <a:t> </a:t>
            </a:r>
            <a:r>
              <a:rPr lang="de-CH" sz="2400" i="0" dirty="0" err="1">
                <a:effectLst/>
              </a:rPr>
              <a:t>challenges</a:t>
            </a:r>
            <a:endParaRPr lang="de-CH" sz="2400" i="0" dirty="0">
              <a:effectLst/>
            </a:endParaRPr>
          </a:p>
          <a:p>
            <a:endParaRPr lang="de-CH" sz="2400" i="0" dirty="0">
              <a:effectLst/>
            </a:endParaRPr>
          </a:p>
          <a:p>
            <a:r>
              <a:rPr lang="de-CH" sz="2400" dirty="0"/>
              <a:t>o</a:t>
            </a:r>
            <a:r>
              <a:rPr lang="de-CH" sz="2400" i="0" dirty="0">
                <a:effectLst/>
              </a:rPr>
              <a:t>ut-</a:t>
            </a:r>
            <a:r>
              <a:rPr lang="de-CH" sz="2400" i="0" dirty="0" err="1">
                <a:effectLst/>
              </a:rPr>
              <a:t>of</a:t>
            </a:r>
            <a:r>
              <a:rPr lang="de-CH" sz="2400" i="0" dirty="0">
                <a:effectLst/>
              </a:rPr>
              <a:t>-</a:t>
            </a:r>
            <a:r>
              <a:rPr lang="de-CH" sz="2400" dirty="0" err="1"/>
              <a:t>v</a:t>
            </a:r>
            <a:r>
              <a:rPr lang="de-CH" sz="2400" i="0" dirty="0" err="1">
                <a:effectLst/>
              </a:rPr>
              <a:t>ocabulary</a:t>
            </a:r>
            <a:r>
              <a:rPr lang="de-CH" sz="2400" i="0" dirty="0">
                <a:effectLst/>
              </a:rPr>
              <a:t> </a:t>
            </a:r>
            <a:r>
              <a:rPr lang="de-CH" sz="2400" i="0" dirty="0" err="1">
                <a:effectLst/>
              </a:rPr>
              <a:t>words</a:t>
            </a:r>
            <a:endParaRPr lang="de-CH" sz="2400" i="0" dirty="0">
              <a:effectLst/>
            </a:endParaRPr>
          </a:p>
          <a:p>
            <a:endParaRPr lang="de-CH" sz="2400" i="0" dirty="0">
              <a:effectLst/>
            </a:endParaRPr>
          </a:p>
          <a:p>
            <a:r>
              <a:rPr lang="de-CH" sz="2400" dirty="0" err="1"/>
              <a:t>l</a:t>
            </a:r>
            <a:r>
              <a:rPr lang="de-CH" sz="2400" i="0" dirty="0" err="1">
                <a:effectLst/>
              </a:rPr>
              <a:t>anguage</a:t>
            </a:r>
            <a:r>
              <a:rPr lang="de-CH" sz="2400" i="0" dirty="0">
                <a:effectLst/>
              </a:rPr>
              <a:t> </a:t>
            </a:r>
            <a:r>
              <a:rPr lang="de-CH" sz="2400" dirty="0" err="1"/>
              <a:t>d</a:t>
            </a:r>
            <a:r>
              <a:rPr lang="de-CH" sz="2400" i="0" dirty="0" err="1">
                <a:effectLst/>
              </a:rPr>
              <a:t>ependency</a:t>
            </a:r>
            <a:endParaRPr lang="de-CH" sz="2400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03E025A8-8297-5694-0A99-D084590F9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5" r="59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5D122-0917-E517-F0C7-68476BB6368A}"/>
              </a:ext>
            </a:extLst>
          </p:cNvPr>
          <p:cNvSpPr txBox="1"/>
          <p:nvPr/>
        </p:nvSpPr>
        <p:spPr>
          <a:xfrm flipH="1">
            <a:off x="838821" y="1879790"/>
            <a:ext cx="49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[classic, traditional,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GB" sz="2000" b="1" dirty="0"/>
              <a:t>]</a:t>
            </a:r>
            <a:endParaRPr lang="de-CH" sz="2000" b="1" dirty="0"/>
          </a:p>
        </p:txBody>
      </p:sp>
    </p:spTree>
    <p:extLst>
      <p:ext uri="{BB962C8B-B14F-4D97-AF65-F5344CB8AC3E}">
        <p14:creationId xmlns:p14="http://schemas.microsoft.com/office/powerpoint/2010/main" val="21065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9DA9D-6E6D-072A-4B29-DA1D173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what’s the problem here?</a:t>
            </a:r>
            <a:endParaRPr lang="de-CH" sz="40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636A6F-5CD9-3BBB-FE90-117145FED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733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76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A9D-6E6D-072A-4B29-DA1D173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polysemy</a:t>
            </a:r>
            <a:br>
              <a:rPr lang="en-GB" sz="5400" b="1" dirty="0"/>
            </a:br>
            <a:r>
              <a:rPr lang="en-GB" sz="2400" dirty="0"/>
              <a:t>[…is a common linguistic phenomenon where a single word can have several senses or interpretations depending on the </a:t>
            </a:r>
            <a:r>
              <a:rPr lang="en-GB" sz="2400" i="1" dirty="0"/>
              <a:t>context</a:t>
            </a:r>
            <a:r>
              <a:rPr lang="en-GB" sz="2400" dirty="0"/>
              <a:t> in which it is used.]</a:t>
            </a:r>
            <a:endParaRPr lang="de-CH" sz="24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0E403F-F619-042C-E5DD-FEA83B6A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2110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8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A9D-6E6D-072A-4B29-DA1D173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polysemy</a:t>
            </a:r>
            <a:br>
              <a:rPr lang="en-GB" sz="5400" b="1" dirty="0"/>
            </a:br>
            <a:r>
              <a:rPr lang="en-GB" sz="2400" dirty="0"/>
              <a:t>[…is a common linguistic phenomenon where a single word can have several senses or interpretations depending on the </a:t>
            </a:r>
            <a:r>
              <a:rPr lang="en-GB" sz="2400" i="1" dirty="0"/>
              <a:t>context</a:t>
            </a:r>
            <a:r>
              <a:rPr lang="en-GB" sz="2400" dirty="0"/>
              <a:t> in which it is used.]</a:t>
            </a:r>
            <a:endParaRPr lang="de-CH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636A6F-5CD9-3BBB-FE90-117145FED7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shore Icon 3857885">
            <a:extLst>
              <a:ext uri="{FF2B5EF4-FFF2-40B4-BE49-F238E27FC236}">
                <a16:creationId xmlns:a16="http://schemas.microsoft.com/office/drawing/2014/main" id="{23CF287F-C0E4-0BDC-64BD-D58BF84E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03" y="2798389"/>
            <a:ext cx="1503268" cy="1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 mind Icon 1702634">
            <a:extLst>
              <a:ext uri="{FF2B5EF4-FFF2-40B4-BE49-F238E27FC236}">
                <a16:creationId xmlns:a16="http://schemas.microsoft.com/office/drawing/2014/main" id="{D52554B5-DA0D-7CEC-F319-EBF47486F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0" y="2579593"/>
            <a:ext cx="1940859" cy="19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t icon">
            <a:extLst>
              <a:ext uri="{FF2B5EF4-FFF2-40B4-BE49-F238E27FC236}">
                <a16:creationId xmlns:a16="http://schemas.microsoft.com/office/drawing/2014/main" id="{52507DF3-25EF-4941-62CC-5BB5D6D0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47" y="3124519"/>
            <a:ext cx="1078006" cy="107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8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9DA9D-6E6D-072A-4B29-DA1D173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769974"/>
            <a:ext cx="9292856" cy="1371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what’s the solution?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B7E2B748-A6F7-A472-6794-4BAEC092C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219890"/>
              </p:ext>
            </p:extLst>
          </p:nvPr>
        </p:nvGraphicFramePr>
        <p:xfrm>
          <a:off x="1279451" y="2716620"/>
          <a:ext cx="9633098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2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E202A-74FF-F27B-C3B5-6F7C314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contextualized word embeddings</a:t>
            </a:r>
          </a:p>
        </p:txBody>
      </p:sp>
      <p:pic>
        <p:nvPicPr>
          <p:cNvPr id="11" name="Content Placeholder 10" descr="A green arrows pointing to a mouse&#10;&#10;Description automatically generated">
            <a:extLst>
              <a:ext uri="{FF2B5EF4-FFF2-40B4-BE49-F238E27FC236}">
                <a16:creationId xmlns:a16="http://schemas.microsoft.com/office/drawing/2014/main" id="{C8B19CEB-A7BE-1DC9-52BD-7220E44A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64" y="3472572"/>
            <a:ext cx="7237574" cy="276837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graph with red lines and white text&#10;&#10;Description automatically generated">
            <a:extLst>
              <a:ext uri="{FF2B5EF4-FFF2-40B4-BE49-F238E27FC236}">
                <a16:creationId xmlns:a16="http://schemas.microsoft.com/office/drawing/2014/main" id="{457FB947-DC47-9FC5-A28D-DCEF566F1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1" y="959989"/>
            <a:ext cx="4555700" cy="185644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493025-3CD6-CB2D-3E5E-E9525F7FCED0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CED2B-0249-A62D-E205-33A2378FF47F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5151F-65EA-87C0-76F3-FB1CEC15D141}"/>
              </a:ext>
            </a:extLst>
          </p:cNvPr>
          <p:cNvSpPr txBox="1"/>
          <p:nvPr/>
        </p:nvSpPr>
        <p:spPr>
          <a:xfrm flipH="1">
            <a:off x="6862685" y="102730"/>
            <a:ext cx="3211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en-US" b="1" dirty="0"/>
              <a:t>]</a:t>
            </a:r>
          </a:p>
          <a:p>
            <a:endParaRPr lang="de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43776-1472-966F-299D-5DC95C1D3F1D}"/>
              </a:ext>
            </a:extLst>
          </p:cNvPr>
          <p:cNvSpPr txBox="1"/>
          <p:nvPr/>
        </p:nvSpPr>
        <p:spPr>
          <a:xfrm>
            <a:off x="10031539" y="6395114"/>
            <a:ext cx="57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</a:t>
            </a:r>
            <a:r>
              <a:rPr lang="en-GB" sz="1200" dirty="0">
                <a:hlinkClick r:id="rId4"/>
              </a:rPr>
              <a:t>The </a:t>
            </a:r>
            <a:r>
              <a:rPr lang="en-GB" sz="1200" dirty="0" err="1">
                <a:hlinkClick r:id="rId4"/>
              </a:rPr>
              <a:t>Standford</a:t>
            </a:r>
            <a:r>
              <a:rPr lang="en-GB" sz="1200" dirty="0">
                <a:hlinkClick r:id="rId4"/>
              </a:rPr>
              <a:t> AI Lab Blog</a:t>
            </a:r>
            <a:r>
              <a:rPr lang="en-GB" sz="1200" dirty="0"/>
              <a:t>]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178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E202A-74FF-F27B-C3B5-6F7C314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how?</a:t>
            </a: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network&#10;&#10;Description automatically generated">
            <a:extLst>
              <a:ext uri="{FF2B5EF4-FFF2-40B4-BE49-F238E27FC236}">
                <a16:creationId xmlns:a16="http://schemas.microsoft.com/office/drawing/2014/main" id="{071A1939-E93F-CACD-E5B3-E95E61E33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5" y="1058293"/>
            <a:ext cx="7590081" cy="47407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CD3202-5F31-F290-806E-18B5C62364AF}"/>
              </a:ext>
            </a:extLst>
          </p:cNvPr>
          <p:cNvSpPr txBox="1"/>
          <p:nvPr/>
        </p:nvSpPr>
        <p:spPr>
          <a:xfrm>
            <a:off x="190499" y="6350856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de-CH" sz="140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McCormick 2016</a:t>
            </a:r>
            <a:r>
              <a:rPr lang="de-CH" sz="1400"/>
              <a:t>]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6954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transformers and  beyond</vt:lpstr>
      <vt:lpstr> word embedding</vt:lpstr>
      <vt:lpstr>limitations of […] word embeddings</vt:lpstr>
      <vt:lpstr>what’s the problem here?</vt:lpstr>
      <vt:lpstr>polysemy […is a common linguistic phenomenon where a single word can have several senses or interpretations depending on the context in which it is used.]</vt:lpstr>
      <vt:lpstr>polysemy […is a common linguistic phenomenon where a single word can have several senses or interpretations depending on the context in which it is used.]</vt:lpstr>
      <vt:lpstr>what’s the solution?</vt:lpstr>
      <vt:lpstr>contextualized word embeddings</vt:lpstr>
      <vt:lpstr>how?</vt:lpstr>
      <vt:lpstr>contextualized word embeddings | how?</vt:lpstr>
      <vt:lpstr>notebook: 03_BERT_word_embeddings</vt:lpstr>
      <vt:lpstr>a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and  beyond</dc:title>
  <dc:creator>Scurrell  Jennifer Victoria</dc:creator>
  <cp:lastModifiedBy>Scurrell  Jennifer Victoria</cp:lastModifiedBy>
  <cp:revision>33</cp:revision>
  <dcterms:created xsi:type="dcterms:W3CDTF">2023-09-25T05:59:27Z</dcterms:created>
  <dcterms:modified xsi:type="dcterms:W3CDTF">2023-09-26T13:37:23Z</dcterms:modified>
</cp:coreProperties>
</file>