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4" r:id="rId4"/>
    <p:sldMasterId id="214748370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Barlow ExtraLight"/>
      <p:regular r:id="rId22"/>
      <p:bold r:id="rId23"/>
      <p:italic r:id="rId24"/>
      <p:boldItalic r:id="rId25"/>
    </p:embeddedFont>
    <p:embeddedFont>
      <p:font typeface="Hepta Slab Medium"/>
      <p:regular r:id="rId26"/>
      <p:bold r:id="rId27"/>
    </p:embeddedFont>
    <p:embeddedFont>
      <p:font typeface="Hepta Slab Light"/>
      <p:regular r:id="rId28"/>
      <p:bold r:id="rId29"/>
    </p:embeddedFont>
    <p:embeddedFont>
      <p:font typeface="Hepta Slab"/>
      <p:regular r:id="rId30"/>
      <p:bold r:id="rId31"/>
    </p:embeddedFont>
    <p:embeddedFont>
      <p:font typeface="Barlow Medium"/>
      <p:regular r:id="rId32"/>
      <p:bold r:id="rId33"/>
      <p:italic r:id="rId34"/>
      <p:boldItalic r:id="rId35"/>
    </p:embeddedFont>
    <p:embeddedFont>
      <p:font typeface="Barlow Light"/>
      <p:regular r:id="rId36"/>
      <p:bold r:id="rId37"/>
      <p:italic r:id="rId38"/>
      <p:boldItalic r:id="rId39"/>
    </p:embeddedFont>
    <p:embeddedFont>
      <p:font typeface="Barlow"/>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regular.fntdata"/><Relationship Id="rId20" Type="http://schemas.openxmlformats.org/officeDocument/2006/relationships/slide" Target="slides/slide14.xml"/><Relationship Id="rId42" Type="http://schemas.openxmlformats.org/officeDocument/2006/relationships/font" Target="fonts/Barlow-italic.fntdata"/><Relationship Id="rId41" Type="http://schemas.openxmlformats.org/officeDocument/2006/relationships/font" Target="fonts/Barlow-bold.fntdata"/><Relationship Id="rId22" Type="http://schemas.openxmlformats.org/officeDocument/2006/relationships/font" Target="fonts/BarlowExtraLight-regular.fntdata"/><Relationship Id="rId21" Type="http://schemas.openxmlformats.org/officeDocument/2006/relationships/slide" Target="slides/slide15.xml"/><Relationship Id="rId43" Type="http://schemas.openxmlformats.org/officeDocument/2006/relationships/font" Target="fonts/Barlow-boldItalic.fntdata"/><Relationship Id="rId24" Type="http://schemas.openxmlformats.org/officeDocument/2006/relationships/font" Target="fonts/BarlowExtraLight-italic.fntdata"/><Relationship Id="rId23" Type="http://schemas.openxmlformats.org/officeDocument/2006/relationships/font" Target="fonts/BarlowExtraLigh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HeptaSlabMedium-regular.fntdata"/><Relationship Id="rId25" Type="http://schemas.openxmlformats.org/officeDocument/2006/relationships/font" Target="fonts/BarlowExtraLight-boldItalic.fntdata"/><Relationship Id="rId28" Type="http://schemas.openxmlformats.org/officeDocument/2006/relationships/font" Target="fonts/HeptaSlabLight-regular.fntdata"/><Relationship Id="rId27" Type="http://schemas.openxmlformats.org/officeDocument/2006/relationships/font" Target="fonts/HeptaSlabMedium-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HeptaSlabLight-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HeptaSlab-bold.fntdata"/><Relationship Id="rId30" Type="http://schemas.openxmlformats.org/officeDocument/2006/relationships/font" Target="fonts/HeptaSlab-regular.fntdata"/><Relationship Id="rId11" Type="http://schemas.openxmlformats.org/officeDocument/2006/relationships/slide" Target="slides/slide5.xml"/><Relationship Id="rId33" Type="http://schemas.openxmlformats.org/officeDocument/2006/relationships/font" Target="fonts/BarlowMedium-bold.fntdata"/><Relationship Id="rId10" Type="http://schemas.openxmlformats.org/officeDocument/2006/relationships/slide" Target="slides/slide4.xml"/><Relationship Id="rId32" Type="http://schemas.openxmlformats.org/officeDocument/2006/relationships/font" Target="fonts/BarlowMedium-regular.fntdata"/><Relationship Id="rId13" Type="http://schemas.openxmlformats.org/officeDocument/2006/relationships/slide" Target="slides/slide7.xml"/><Relationship Id="rId35" Type="http://schemas.openxmlformats.org/officeDocument/2006/relationships/font" Target="fonts/BarlowMedium-boldItalic.fntdata"/><Relationship Id="rId12" Type="http://schemas.openxmlformats.org/officeDocument/2006/relationships/slide" Target="slides/slide6.xml"/><Relationship Id="rId34" Type="http://schemas.openxmlformats.org/officeDocument/2006/relationships/font" Target="fonts/BarlowMedium-italic.fntdata"/><Relationship Id="rId15" Type="http://schemas.openxmlformats.org/officeDocument/2006/relationships/slide" Target="slides/slide9.xml"/><Relationship Id="rId37" Type="http://schemas.openxmlformats.org/officeDocument/2006/relationships/font" Target="fonts/BarlowLight-bold.fntdata"/><Relationship Id="rId14" Type="http://schemas.openxmlformats.org/officeDocument/2006/relationships/slide" Target="slides/slide8.xml"/><Relationship Id="rId36" Type="http://schemas.openxmlformats.org/officeDocument/2006/relationships/font" Target="fonts/BarlowLight-regular.fntdata"/><Relationship Id="rId17" Type="http://schemas.openxmlformats.org/officeDocument/2006/relationships/slide" Target="slides/slide11.xml"/><Relationship Id="rId39" Type="http://schemas.openxmlformats.org/officeDocument/2006/relationships/font" Target="fonts/BarlowLight-boldItalic.fntdata"/><Relationship Id="rId16" Type="http://schemas.openxmlformats.org/officeDocument/2006/relationships/slide" Target="slides/slide10.xml"/><Relationship Id="rId38" Type="http://schemas.openxmlformats.org/officeDocument/2006/relationships/font" Target="fonts/BarlowLight-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331331bc7bb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331331bc7bb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337200cd06b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337200cd06b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337200cd06b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337200cd06b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337200cd06b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337200cd06b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337200cd06b_4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337200cd06b_4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337200cd06b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337200cd06b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337200cd06b_2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337200cd06b_2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331331bc7bb_0_8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331331bc7bb_0_8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331331bc7bb_0_8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331331bc7bb_0_8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337200cd06b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337200cd06b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32d67a216b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32d67a216b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Allows uploads of CSV files as inputs. </a:t>
            </a:r>
            <a:r>
              <a:rPr lang="en"/>
              <a:t>Download</a:t>
            </a:r>
            <a:r>
              <a:rPr lang="en"/>
              <a:t> the finished data automatically</a:t>
            </a:r>
            <a:endParaRPr/>
          </a:p>
          <a:p>
            <a:pPr indent="0" lvl="0" marL="0" rtl="0" algn="l">
              <a:spcBef>
                <a:spcPts val="0"/>
              </a:spcBef>
              <a:spcAft>
                <a:spcPts val="0"/>
              </a:spcAft>
              <a:buNone/>
            </a:pPr>
            <a:r>
              <a:rPr lang="en"/>
              <a:t>Runs the whole process pipeline. While running it shows which process is done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337200cd06b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337200cd06b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32d67a216b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32d67a216b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337200cd06b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337200cd06b_2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337200cd06b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337200cd06b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_1">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1150" lvl="2" marL="1371600">
              <a:spcBef>
                <a:spcPts val="0"/>
              </a:spcBef>
              <a:spcAft>
                <a:spcPts val="0"/>
              </a:spcAft>
              <a:buClr>
                <a:schemeClr val="lt1"/>
              </a:buClr>
              <a:buSzPts val="13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85750" lvl="6" marL="3200400">
              <a:spcBef>
                <a:spcPts val="0"/>
              </a:spcBef>
              <a:spcAft>
                <a:spcPts val="0"/>
              </a:spcAft>
              <a:buClr>
                <a:schemeClr val="lt1"/>
              </a:buClr>
              <a:buSzPts val="9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3050" lvl="8" marL="4114800">
              <a:spcBef>
                <a:spcPts val="0"/>
              </a:spcBef>
              <a:spcAft>
                <a:spcPts val="0"/>
              </a:spcAft>
              <a:buClr>
                <a:schemeClr val="lt1"/>
              </a:buClr>
              <a:buSzPts val="700"/>
              <a:buChar char="■"/>
              <a:defRPr>
                <a:solidFill>
                  <a:schemeClr val="lt1"/>
                </a:solidFill>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5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23850" lvl="0" marL="457200" algn="ctr">
              <a:spcBef>
                <a:spcPts val="0"/>
              </a:spcBef>
              <a:spcAft>
                <a:spcPts val="0"/>
              </a:spcAft>
              <a:buSzPts val="1500"/>
              <a:buChar char="●"/>
              <a:defRPr/>
            </a:lvl1pPr>
            <a:lvl2pPr indent="-317500" lvl="1" marL="914400" algn="ctr">
              <a:spcBef>
                <a:spcPts val="0"/>
              </a:spcBef>
              <a:spcAft>
                <a:spcPts val="0"/>
              </a:spcAft>
              <a:buSzPts val="1400"/>
              <a:buChar char="○"/>
              <a:defRPr/>
            </a:lvl2pPr>
            <a:lvl3pPr indent="-311150" lvl="2" marL="1371600" algn="ctr">
              <a:spcBef>
                <a:spcPts val="0"/>
              </a:spcBef>
              <a:spcAft>
                <a:spcPts val="0"/>
              </a:spcAft>
              <a:buSzPts val="1300"/>
              <a:buChar char="■"/>
              <a:defRPr/>
            </a:lvl3pPr>
            <a:lvl4pPr indent="-304800" lvl="3" marL="1828800" algn="ctr">
              <a:spcBef>
                <a:spcPts val="0"/>
              </a:spcBef>
              <a:spcAft>
                <a:spcPts val="0"/>
              </a:spcAft>
              <a:buSzPts val="1200"/>
              <a:buChar char="●"/>
              <a:defRPr/>
            </a:lvl4pPr>
            <a:lvl5pPr indent="-298450" lvl="4" marL="2286000" algn="ctr">
              <a:spcBef>
                <a:spcPts val="0"/>
              </a:spcBef>
              <a:spcAft>
                <a:spcPts val="0"/>
              </a:spcAft>
              <a:buSzPts val="1100"/>
              <a:buChar char="○"/>
              <a:defRPr/>
            </a:lvl5pPr>
            <a:lvl6pPr indent="-292100" lvl="5" marL="2743200" algn="ctr">
              <a:spcBef>
                <a:spcPts val="0"/>
              </a:spcBef>
              <a:spcAft>
                <a:spcPts val="0"/>
              </a:spcAft>
              <a:buSzPts val="1000"/>
              <a:buChar char="■"/>
              <a:defRPr/>
            </a:lvl6pPr>
            <a:lvl7pPr indent="-285750" lvl="6" marL="3200400" algn="ctr">
              <a:spcBef>
                <a:spcPts val="0"/>
              </a:spcBef>
              <a:spcAft>
                <a:spcPts val="0"/>
              </a:spcAft>
              <a:buSzPts val="900"/>
              <a:buChar char="●"/>
              <a:defRPr/>
            </a:lvl7pPr>
            <a:lvl8pPr indent="-279400" lvl="7" marL="3657600" algn="ctr">
              <a:spcBef>
                <a:spcPts val="0"/>
              </a:spcBef>
              <a:spcAft>
                <a:spcPts val="0"/>
              </a:spcAft>
              <a:buSzPts val="800"/>
              <a:buChar char="○"/>
              <a:defRPr/>
            </a:lvl8pPr>
            <a:lvl9pPr indent="-273050" lvl="8" marL="4114800" algn="ctr">
              <a:spcBef>
                <a:spcPts val="0"/>
              </a:spcBef>
              <a:spcAft>
                <a:spcPts val="0"/>
              </a:spcAft>
              <a:buSzPts val="7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2">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95" name="Shape 95"/>
        <p:cNvGrpSpPr/>
        <p:nvPr/>
      </p:nvGrpSpPr>
      <p:grpSpPr>
        <a:xfrm>
          <a:off x="0" y="0"/>
          <a:ext cx="0" cy="0"/>
          <a:chOff x="0" y="0"/>
          <a:chExt cx="0" cy="0"/>
        </a:xfrm>
      </p:grpSpPr>
      <p:sp>
        <p:nvSpPr>
          <p:cNvPr id="96" name="Google Shape;96;p25"/>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2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8" name="Google Shape;98;p25"/>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9" name="Google Shape;99;p25"/>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0" name="Google Shape;100;p25"/>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1" name="Google Shape;101;p25"/>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2" name="Google Shape;102;p25"/>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3" name="Google Shape;103;p25"/>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104" name="Shape 104"/>
        <p:cNvGrpSpPr/>
        <p:nvPr/>
      </p:nvGrpSpPr>
      <p:grpSpPr>
        <a:xfrm>
          <a:off x="0" y="0"/>
          <a:ext cx="0" cy="0"/>
          <a:chOff x="0" y="0"/>
          <a:chExt cx="0" cy="0"/>
        </a:xfrm>
      </p:grpSpPr>
      <p:sp>
        <p:nvSpPr>
          <p:cNvPr id="105" name="Google Shape;10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26"/>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07" name="Google Shape;107;p26"/>
          <p:cNvSpPr/>
          <p:nvPr>
            <p:ph idx="2" type="pic"/>
          </p:nvPr>
        </p:nvSpPr>
        <p:spPr>
          <a:xfrm>
            <a:off x="4992024" y="1152775"/>
            <a:ext cx="3840300" cy="3416400"/>
          </a:xfrm>
          <a:prstGeom prst="rect">
            <a:avLst/>
          </a:prstGeom>
          <a:noFill/>
          <a:ln>
            <a:noFill/>
          </a:ln>
        </p:spPr>
      </p:sp>
      <p:sp>
        <p:nvSpPr>
          <p:cNvPr id="108" name="Google Shape;108;p2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109" name="Shape 109"/>
        <p:cNvGrpSpPr/>
        <p:nvPr/>
      </p:nvGrpSpPr>
      <p:grpSpPr>
        <a:xfrm>
          <a:off x="0" y="0"/>
          <a:ext cx="0" cy="0"/>
          <a:chOff x="0" y="0"/>
          <a:chExt cx="0" cy="0"/>
        </a:xfrm>
      </p:grpSpPr>
      <p:sp>
        <p:nvSpPr>
          <p:cNvPr id="110" name="Google Shape;110;p2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1" name="Google Shape;111;p27"/>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12" name="Google Shape;112;p27"/>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13" name="Google Shape;113;p27"/>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14" name="Google Shape;114;p27"/>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15" name="Google Shape;115;p27"/>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116" name="Shape 116"/>
        <p:cNvGrpSpPr/>
        <p:nvPr/>
      </p:nvGrpSpPr>
      <p:grpSpPr>
        <a:xfrm>
          <a:off x="0" y="0"/>
          <a:ext cx="0" cy="0"/>
          <a:chOff x="0" y="0"/>
          <a:chExt cx="0" cy="0"/>
        </a:xfrm>
      </p:grpSpPr>
      <p:sp>
        <p:nvSpPr>
          <p:cNvPr id="117" name="Google Shape;117;p2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8" name="Google Shape;118;p28"/>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19" name="Google Shape;119;p28"/>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0" name="Google Shape;120;p28"/>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1" name="Google Shape;121;p28"/>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22" name="Google Shape;122;p28"/>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23" name="Google Shape;123;p28"/>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24" name="Google Shape;124;p28"/>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125" name="Shape 125"/>
        <p:cNvGrpSpPr/>
        <p:nvPr/>
      </p:nvGrpSpPr>
      <p:grpSpPr>
        <a:xfrm>
          <a:off x="0" y="0"/>
          <a:ext cx="0" cy="0"/>
          <a:chOff x="0" y="0"/>
          <a:chExt cx="0" cy="0"/>
        </a:xfrm>
      </p:grpSpPr>
      <p:sp>
        <p:nvSpPr>
          <p:cNvPr id="126" name="Google Shape;126;p2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7" name="Google Shape;127;p29"/>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8" name="Google Shape;128;p29"/>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9" name="Google Shape;129;p29"/>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30" name="Google Shape;130;p29"/>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31" name="Google Shape;131;p29"/>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32" name="Google Shape;132;p29"/>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3" name="Google Shape;133;p29"/>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4" name="Google Shape;134;p29"/>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5" name="Google Shape;135;p29"/>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136" name="Shape 136"/>
        <p:cNvGrpSpPr/>
        <p:nvPr/>
      </p:nvGrpSpPr>
      <p:grpSpPr>
        <a:xfrm>
          <a:off x="0" y="0"/>
          <a:ext cx="0" cy="0"/>
          <a:chOff x="0" y="0"/>
          <a:chExt cx="0" cy="0"/>
        </a:xfrm>
      </p:grpSpPr>
      <p:sp>
        <p:nvSpPr>
          <p:cNvPr id="137" name="Google Shape;13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3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9" name="Google Shape;139;p30"/>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140" name="Shape 140"/>
        <p:cNvGrpSpPr/>
        <p:nvPr/>
      </p:nvGrpSpPr>
      <p:grpSpPr>
        <a:xfrm>
          <a:off x="0" y="0"/>
          <a:ext cx="0" cy="0"/>
          <a:chOff x="0" y="0"/>
          <a:chExt cx="0" cy="0"/>
        </a:xfrm>
      </p:grpSpPr>
      <p:sp>
        <p:nvSpPr>
          <p:cNvPr id="141" name="Google Shape;141;p31"/>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2" name="Google Shape;142;p31"/>
          <p:cNvSpPr/>
          <p:nvPr>
            <p:ph idx="2" type="pic"/>
          </p:nvPr>
        </p:nvSpPr>
        <p:spPr>
          <a:xfrm>
            <a:off x="4804825" y="1133300"/>
            <a:ext cx="4027500" cy="2392800"/>
          </a:xfrm>
          <a:prstGeom prst="rect">
            <a:avLst/>
          </a:prstGeom>
          <a:noFill/>
          <a:ln>
            <a:noFill/>
          </a:ln>
        </p:spPr>
      </p:sp>
      <p:sp>
        <p:nvSpPr>
          <p:cNvPr id="143" name="Google Shape;143;p31"/>
          <p:cNvSpPr/>
          <p:nvPr>
            <p:ph idx="3" type="pic"/>
          </p:nvPr>
        </p:nvSpPr>
        <p:spPr>
          <a:xfrm>
            <a:off x="311725" y="1133300"/>
            <a:ext cx="4027500" cy="2392800"/>
          </a:xfrm>
          <a:prstGeom prst="rect">
            <a:avLst/>
          </a:prstGeom>
          <a:noFill/>
          <a:ln>
            <a:noFill/>
          </a:ln>
        </p:spPr>
      </p:sp>
      <p:sp>
        <p:nvSpPr>
          <p:cNvPr id="144" name="Google Shape;144;p31"/>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5" name="Google Shape;145;p3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6" name="Google Shape;14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31"/>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48" name="Google Shape;148;p31"/>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49" name="Shape 149"/>
        <p:cNvGrpSpPr/>
        <p:nvPr/>
      </p:nvGrpSpPr>
      <p:grpSpPr>
        <a:xfrm>
          <a:off x="0" y="0"/>
          <a:ext cx="0" cy="0"/>
          <a:chOff x="0" y="0"/>
          <a:chExt cx="0" cy="0"/>
        </a:xfrm>
      </p:grpSpPr>
      <p:sp>
        <p:nvSpPr>
          <p:cNvPr id="150" name="Google Shape;150;p32"/>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1" name="Google Shape;151;p32"/>
          <p:cNvSpPr/>
          <p:nvPr>
            <p:ph idx="2" type="pic"/>
          </p:nvPr>
        </p:nvSpPr>
        <p:spPr>
          <a:xfrm>
            <a:off x="6205225" y="1128325"/>
            <a:ext cx="2627100" cy="2273100"/>
          </a:xfrm>
          <a:prstGeom prst="rect">
            <a:avLst/>
          </a:prstGeom>
          <a:noFill/>
          <a:ln>
            <a:noFill/>
          </a:ln>
        </p:spPr>
      </p:sp>
      <p:sp>
        <p:nvSpPr>
          <p:cNvPr id="152" name="Google Shape;152;p32"/>
          <p:cNvSpPr/>
          <p:nvPr>
            <p:ph idx="3" type="pic"/>
          </p:nvPr>
        </p:nvSpPr>
        <p:spPr>
          <a:xfrm>
            <a:off x="311725" y="1128325"/>
            <a:ext cx="2627100" cy="2273100"/>
          </a:xfrm>
          <a:prstGeom prst="rect">
            <a:avLst/>
          </a:prstGeom>
          <a:noFill/>
          <a:ln>
            <a:noFill/>
          </a:ln>
        </p:spPr>
      </p:sp>
      <p:sp>
        <p:nvSpPr>
          <p:cNvPr id="153" name="Google Shape;153;p32"/>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4" name="Google Shape;154;p32"/>
          <p:cNvSpPr/>
          <p:nvPr>
            <p:ph idx="5" type="pic"/>
          </p:nvPr>
        </p:nvSpPr>
        <p:spPr>
          <a:xfrm>
            <a:off x="3255250" y="1128325"/>
            <a:ext cx="2627100" cy="2273100"/>
          </a:xfrm>
          <a:prstGeom prst="rect">
            <a:avLst/>
          </a:prstGeom>
          <a:noFill/>
          <a:ln>
            <a:noFill/>
          </a:ln>
        </p:spPr>
      </p:sp>
      <p:sp>
        <p:nvSpPr>
          <p:cNvPr id="155" name="Google Shape;155;p32"/>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6" name="Google Shape;156;p3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57" name="Google Shape;15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8" name="Google Shape;158;p32"/>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59" name="Google Shape;159;p32"/>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60" name="Google Shape;160;p32"/>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61" name="Shape 161"/>
        <p:cNvGrpSpPr/>
        <p:nvPr/>
      </p:nvGrpSpPr>
      <p:grpSpPr>
        <a:xfrm>
          <a:off x="0" y="0"/>
          <a:ext cx="0" cy="0"/>
          <a:chOff x="0" y="0"/>
          <a:chExt cx="0" cy="0"/>
        </a:xfrm>
      </p:grpSpPr>
      <p:sp>
        <p:nvSpPr>
          <p:cNvPr id="162" name="Google Shape;162;p33"/>
          <p:cNvSpPr/>
          <p:nvPr>
            <p:ph idx="2" type="pic"/>
          </p:nvPr>
        </p:nvSpPr>
        <p:spPr>
          <a:xfrm>
            <a:off x="311700" y="445025"/>
            <a:ext cx="8520600" cy="4218300"/>
          </a:xfrm>
          <a:prstGeom prst="rect">
            <a:avLst/>
          </a:prstGeom>
          <a:noFill/>
          <a:ln>
            <a:noFill/>
          </a:ln>
        </p:spPr>
      </p:sp>
      <p:sp>
        <p:nvSpPr>
          <p:cNvPr id="163" name="Google Shape;163;p3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64" name="Shape 164"/>
        <p:cNvGrpSpPr/>
        <p:nvPr/>
      </p:nvGrpSpPr>
      <p:grpSpPr>
        <a:xfrm>
          <a:off x="0" y="0"/>
          <a:ext cx="0" cy="0"/>
          <a:chOff x="0" y="0"/>
          <a:chExt cx="0" cy="0"/>
        </a:xfrm>
      </p:grpSpPr>
      <p:sp>
        <p:nvSpPr>
          <p:cNvPr id="165" name="Google Shape;165;p3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66" name="Google Shape;166;p34"/>
          <p:cNvSpPr/>
          <p:nvPr>
            <p:ph idx="2" type="pic"/>
          </p:nvPr>
        </p:nvSpPr>
        <p:spPr>
          <a:xfrm>
            <a:off x="3389600" y="118913"/>
            <a:ext cx="1643700" cy="1535100"/>
          </a:xfrm>
          <a:prstGeom prst="rect">
            <a:avLst/>
          </a:prstGeom>
          <a:noFill/>
          <a:ln>
            <a:noFill/>
          </a:ln>
        </p:spPr>
      </p:sp>
      <p:sp>
        <p:nvSpPr>
          <p:cNvPr id="167" name="Google Shape;167;p34"/>
          <p:cNvSpPr/>
          <p:nvPr>
            <p:ph idx="3" type="pic"/>
          </p:nvPr>
        </p:nvSpPr>
        <p:spPr>
          <a:xfrm>
            <a:off x="5195935" y="118913"/>
            <a:ext cx="1643700" cy="1535100"/>
          </a:xfrm>
          <a:prstGeom prst="rect">
            <a:avLst/>
          </a:prstGeom>
          <a:noFill/>
          <a:ln>
            <a:noFill/>
          </a:ln>
        </p:spPr>
      </p:sp>
      <p:sp>
        <p:nvSpPr>
          <p:cNvPr id="168" name="Google Shape;168;p34"/>
          <p:cNvSpPr/>
          <p:nvPr>
            <p:ph idx="4" type="pic"/>
          </p:nvPr>
        </p:nvSpPr>
        <p:spPr>
          <a:xfrm>
            <a:off x="7002270" y="118913"/>
            <a:ext cx="1643700" cy="1535100"/>
          </a:xfrm>
          <a:prstGeom prst="rect">
            <a:avLst/>
          </a:prstGeom>
          <a:noFill/>
          <a:ln>
            <a:noFill/>
          </a:ln>
        </p:spPr>
      </p:sp>
      <p:sp>
        <p:nvSpPr>
          <p:cNvPr id="169" name="Google Shape;169;p34"/>
          <p:cNvSpPr/>
          <p:nvPr>
            <p:ph idx="5" type="pic"/>
          </p:nvPr>
        </p:nvSpPr>
        <p:spPr>
          <a:xfrm>
            <a:off x="3389588" y="1804212"/>
            <a:ext cx="1643700" cy="1535100"/>
          </a:xfrm>
          <a:prstGeom prst="rect">
            <a:avLst/>
          </a:prstGeom>
          <a:noFill/>
          <a:ln>
            <a:noFill/>
          </a:ln>
        </p:spPr>
      </p:sp>
      <p:sp>
        <p:nvSpPr>
          <p:cNvPr id="170" name="Google Shape;170;p34"/>
          <p:cNvSpPr/>
          <p:nvPr>
            <p:ph idx="6" type="pic"/>
          </p:nvPr>
        </p:nvSpPr>
        <p:spPr>
          <a:xfrm>
            <a:off x="5195922" y="1804212"/>
            <a:ext cx="1643700" cy="1535100"/>
          </a:xfrm>
          <a:prstGeom prst="rect">
            <a:avLst/>
          </a:prstGeom>
          <a:noFill/>
          <a:ln>
            <a:noFill/>
          </a:ln>
        </p:spPr>
      </p:sp>
      <p:sp>
        <p:nvSpPr>
          <p:cNvPr id="171" name="Google Shape;171;p34"/>
          <p:cNvSpPr/>
          <p:nvPr>
            <p:ph idx="7" type="pic"/>
          </p:nvPr>
        </p:nvSpPr>
        <p:spPr>
          <a:xfrm>
            <a:off x="7002257" y="1804212"/>
            <a:ext cx="1643700" cy="1535100"/>
          </a:xfrm>
          <a:prstGeom prst="rect">
            <a:avLst/>
          </a:prstGeom>
          <a:noFill/>
          <a:ln>
            <a:noFill/>
          </a:ln>
        </p:spPr>
      </p:sp>
      <p:sp>
        <p:nvSpPr>
          <p:cNvPr id="172" name="Google Shape;172;p34"/>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3" name="Google Shape;173;p34"/>
          <p:cNvSpPr/>
          <p:nvPr>
            <p:ph idx="8" type="pic"/>
          </p:nvPr>
        </p:nvSpPr>
        <p:spPr>
          <a:xfrm>
            <a:off x="3389588" y="3489487"/>
            <a:ext cx="1643700" cy="1535100"/>
          </a:xfrm>
          <a:prstGeom prst="rect">
            <a:avLst/>
          </a:prstGeom>
          <a:noFill/>
          <a:ln>
            <a:noFill/>
          </a:ln>
        </p:spPr>
      </p:sp>
      <p:sp>
        <p:nvSpPr>
          <p:cNvPr id="174" name="Google Shape;174;p34"/>
          <p:cNvSpPr/>
          <p:nvPr>
            <p:ph idx="9" type="pic"/>
          </p:nvPr>
        </p:nvSpPr>
        <p:spPr>
          <a:xfrm>
            <a:off x="5195922" y="3489487"/>
            <a:ext cx="1643700" cy="1535100"/>
          </a:xfrm>
          <a:prstGeom prst="rect">
            <a:avLst/>
          </a:prstGeom>
          <a:noFill/>
          <a:ln>
            <a:noFill/>
          </a:ln>
        </p:spPr>
      </p:sp>
      <p:sp>
        <p:nvSpPr>
          <p:cNvPr id="175" name="Google Shape;175;p34"/>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BLANK_1">
    <p:spTree>
      <p:nvGrpSpPr>
        <p:cNvPr id="176" name="Shape 176"/>
        <p:cNvGrpSpPr/>
        <p:nvPr/>
      </p:nvGrpSpPr>
      <p:grpSpPr>
        <a:xfrm>
          <a:off x="0" y="0"/>
          <a:ext cx="0" cy="0"/>
          <a:chOff x="0" y="0"/>
          <a:chExt cx="0" cy="0"/>
        </a:xfrm>
      </p:grpSpPr>
      <p:sp>
        <p:nvSpPr>
          <p:cNvPr id="177" name="Google Shape;177;p35"/>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178" name="Google Shape;178;p35"/>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4"/>
              </a:buClr>
              <a:buSzPts val="12800"/>
              <a:buNone/>
              <a:defRPr sz="12800">
                <a:solidFill>
                  <a:schemeClr val="accent4"/>
                </a:solidFill>
              </a:defRPr>
            </a:lvl1pPr>
            <a:lvl2pPr lvl="1"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2pPr>
            <a:lvl3pPr lvl="2"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3pPr>
            <a:lvl4pPr lvl="3"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4pPr>
            <a:lvl5pPr lvl="4"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5pPr>
            <a:lvl6pPr lvl="5"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6pPr>
            <a:lvl7pPr lvl="6"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7pPr>
            <a:lvl8pPr lvl="7"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8pPr>
            <a:lvl9pPr lvl="8"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9pPr>
          </a:lstStyle>
          <a:p/>
        </p:txBody>
      </p:sp>
      <p:sp>
        <p:nvSpPr>
          <p:cNvPr id="179" name="Google Shape;179;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7">
          <p15:clr>
            <a:srgbClr val="E46962"/>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secHead">
  <p:cSld name="SECTION_HEADER">
    <p:spTree>
      <p:nvGrpSpPr>
        <p:cNvPr id="180" name="Shape 180"/>
        <p:cNvGrpSpPr/>
        <p:nvPr/>
      </p:nvGrpSpPr>
      <p:grpSpPr>
        <a:xfrm>
          <a:off x="0" y="0"/>
          <a:ext cx="0" cy="0"/>
          <a:chOff x="0" y="0"/>
          <a:chExt cx="0" cy="0"/>
        </a:xfrm>
      </p:grpSpPr>
      <p:sp>
        <p:nvSpPr>
          <p:cNvPr id="181" name="Google Shape;181;p36"/>
          <p:cNvSpPr txBox="1"/>
          <p:nvPr>
            <p:ph type="title"/>
          </p:nvPr>
        </p:nvSpPr>
        <p:spPr>
          <a:xfrm>
            <a:off x="632850" y="1124700"/>
            <a:ext cx="7878300" cy="17415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5400"/>
              <a:buFont typeface="Hepta Slab"/>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2" name="Google Shape;182;p36"/>
          <p:cNvSpPr txBox="1"/>
          <p:nvPr>
            <p:ph idx="1" type="body"/>
          </p:nvPr>
        </p:nvSpPr>
        <p:spPr>
          <a:xfrm>
            <a:off x="4064100" y="4335200"/>
            <a:ext cx="1015800" cy="266100"/>
          </a:xfrm>
          <a:prstGeom prst="rect">
            <a:avLst/>
          </a:prstGeom>
          <a:ln cap="flat" cmpd="sng" w="9525">
            <a:solidFill>
              <a:schemeClr val="dk1"/>
            </a:solidFill>
            <a:prstDash val="solid"/>
            <a:round/>
            <a:headEnd len="sm" w="sm" type="none"/>
            <a:tailEnd len="sm" w="sm" type="none"/>
          </a:ln>
        </p:spPr>
        <p:txBody>
          <a:bodyPr anchorCtr="0" anchor="ctr" bIns="0" lIns="0" spcFirstLastPara="1" rIns="0" wrap="square" tIns="0">
            <a:no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183" name="Google Shape;183;p36"/>
          <p:cNvSpPr txBox="1"/>
          <p:nvPr>
            <p:ph idx="2" type="subTitle"/>
          </p:nvPr>
        </p:nvSpPr>
        <p:spPr>
          <a:xfrm>
            <a:off x="2857500" y="2902000"/>
            <a:ext cx="3765600" cy="9348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2600"/>
              <a:buNone/>
              <a:defRPr sz="2600">
                <a:solidFill>
                  <a:schemeClr val="dk2"/>
                </a:solidFill>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184" name="Google Shape;184;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Content" type="tx">
  <p:cSld name="TITLE_AND_BODY">
    <p:bg>
      <p:bgPr>
        <a:solidFill>
          <a:schemeClr val="accent4"/>
        </a:solidFill>
      </p:bgPr>
    </p:bg>
    <p:spTree>
      <p:nvGrpSpPr>
        <p:cNvPr id="185" name="Shape 185"/>
        <p:cNvGrpSpPr/>
        <p:nvPr/>
      </p:nvGrpSpPr>
      <p:grpSpPr>
        <a:xfrm>
          <a:off x="0" y="0"/>
          <a:ext cx="0" cy="0"/>
          <a:chOff x="0" y="0"/>
          <a:chExt cx="0" cy="0"/>
        </a:xfrm>
      </p:grpSpPr>
      <p:sp>
        <p:nvSpPr>
          <p:cNvPr id="186" name="Google Shape;186;p37"/>
          <p:cNvSpPr txBox="1"/>
          <p:nvPr>
            <p:ph idx="1" type="subTitle"/>
          </p:nvPr>
        </p:nvSpPr>
        <p:spPr>
          <a:xfrm>
            <a:off x="475075" y="309225"/>
            <a:ext cx="3655200" cy="35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2pPr>
            <a:lvl3pPr lvl="2">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3pPr>
            <a:lvl4pPr lvl="3">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4pPr>
            <a:lvl5pPr lvl="4">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5pPr>
            <a:lvl6pPr lvl="5">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6pPr>
            <a:lvl7pPr lvl="6">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7pPr>
            <a:lvl8pPr lvl="7">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8pPr>
            <a:lvl9pPr lvl="8">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9pPr>
          </a:lstStyle>
          <a:p/>
        </p:txBody>
      </p:sp>
      <p:sp>
        <p:nvSpPr>
          <p:cNvPr id="187" name="Google Shape;187;p37"/>
          <p:cNvSpPr txBox="1"/>
          <p:nvPr>
            <p:ph idx="2" type="body"/>
          </p:nvPr>
        </p:nvSpPr>
        <p:spPr>
          <a:xfrm>
            <a:off x="711097"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88" name="Google Shape;188;p37"/>
          <p:cNvSpPr txBox="1"/>
          <p:nvPr>
            <p:ph idx="3" type="subTitle"/>
          </p:nvPr>
        </p:nvSpPr>
        <p:spPr>
          <a:xfrm>
            <a:off x="1699221"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89" name="Google Shape;189;p37"/>
          <p:cNvSpPr txBox="1"/>
          <p:nvPr>
            <p:ph idx="4" type="body"/>
          </p:nvPr>
        </p:nvSpPr>
        <p:spPr>
          <a:xfrm>
            <a:off x="2285797"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0" name="Google Shape;190;p37"/>
          <p:cNvSpPr txBox="1"/>
          <p:nvPr>
            <p:ph idx="5" type="body"/>
          </p:nvPr>
        </p:nvSpPr>
        <p:spPr>
          <a:xfrm>
            <a:off x="711097"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91" name="Google Shape;191;p37"/>
          <p:cNvSpPr txBox="1"/>
          <p:nvPr>
            <p:ph idx="6" type="subTitle"/>
          </p:nvPr>
        </p:nvSpPr>
        <p:spPr>
          <a:xfrm>
            <a:off x="1699221"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92" name="Google Shape;192;p37"/>
          <p:cNvSpPr txBox="1"/>
          <p:nvPr>
            <p:ph idx="7" type="body"/>
          </p:nvPr>
        </p:nvSpPr>
        <p:spPr>
          <a:xfrm>
            <a:off x="2285797"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3" name="Google Shape;193;p37"/>
          <p:cNvSpPr txBox="1"/>
          <p:nvPr>
            <p:ph idx="8" type="body"/>
          </p:nvPr>
        </p:nvSpPr>
        <p:spPr>
          <a:xfrm>
            <a:off x="711097"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94" name="Google Shape;194;p37"/>
          <p:cNvSpPr txBox="1"/>
          <p:nvPr>
            <p:ph idx="9" type="subTitle"/>
          </p:nvPr>
        </p:nvSpPr>
        <p:spPr>
          <a:xfrm>
            <a:off x="1699221"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95" name="Google Shape;195;p37"/>
          <p:cNvSpPr txBox="1"/>
          <p:nvPr>
            <p:ph idx="13" type="body"/>
          </p:nvPr>
        </p:nvSpPr>
        <p:spPr>
          <a:xfrm>
            <a:off x="2285797"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6" name="Google Shape;196;p37"/>
          <p:cNvSpPr txBox="1"/>
          <p:nvPr>
            <p:ph idx="14" type="body"/>
          </p:nvPr>
        </p:nvSpPr>
        <p:spPr>
          <a:xfrm>
            <a:off x="4746581"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97" name="Google Shape;197;p37"/>
          <p:cNvSpPr txBox="1"/>
          <p:nvPr>
            <p:ph idx="15" type="subTitle"/>
          </p:nvPr>
        </p:nvSpPr>
        <p:spPr>
          <a:xfrm>
            <a:off x="5734705"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98" name="Google Shape;198;p37"/>
          <p:cNvSpPr txBox="1"/>
          <p:nvPr>
            <p:ph idx="16" type="body"/>
          </p:nvPr>
        </p:nvSpPr>
        <p:spPr>
          <a:xfrm>
            <a:off x="6321281"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9" name="Google Shape;199;p37"/>
          <p:cNvSpPr txBox="1"/>
          <p:nvPr>
            <p:ph idx="17" type="body"/>
          </p:nvPr>
        </p:nvSpPr>
        <p:spPr>
          <a:xfrm>
            <a:off x="4746581"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200" name="Google Shape;200;p37"/>
          <p:cNvSpPr txBox="1"/>
          <p:nvPr>
            <p:ph idx="18" type="subTitle"/>
          </p:nvPr>
        </p:nvSpPr>
        <p:spPr>
          <a:xfrm>
            <a:off x="5734705"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01" name="Google Shape;201;p37"/>
          <p:cNvSpPr txBox="1"/>
          <p:nvPr>
            <p:ph idx="19" type="body"/>
          </p:nvPr>
        </p:nvSpPr>
        <p:spPr>
          <a:xfrm>
            <a:off x="6321281"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02" name="Google Shape;202;p37"/>
          <p:cNvSpPr txBox="1"/>
          <p:nvPr>
            <p:ph idx="20" type="body"/>
          </p:nvPr>
        </p:nvSpPr>
        <p:spPr>
          <a:xfrm>
            <a:off x="4746581"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203" name="Google Shape;203;p37"/>
          <p:cNvSpPr txBox="1"/>
          <p:nvPr>
            <p:ph idx="21" type="subTitle"/>
          </p:nvPr>
        </p:nvSpPr>
        <p:spPr>
          <a:xfrm>
            <a:off x="5734705"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04" name="Google Shape;204;p37"/>
          <p:cNvSpPr txBox="1"/>
          <p:nvPr>
            <p:ph idx="22" type="body"/>
          </p:nvPr>
        </p:nvSpPr>
        <p:spPr>
          <a:xfrm>
            <a:off x="6321281"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05" name="Google Shape;205;p3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60">
          <p15:clr>
            <a:srgbClr val="E46962"/>
          </p15:clr>
        </p15:guide>
        <p15:guide id="3" orient="horz" pos="1048">
          <p15:clr>
            <a:srgbClr val="E46962"/>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Image" type="twoColTx">
  <p:cSld name="TITLE_AND_TWO_COLUMNS">
    <p:bg>
      <p:bgPr>
        <a:solidFill>
          <a:schemeClr val="dk1"/>
        </a:solidFill>
      </p:bgPr>
    </p:bg>
    <p:spTree>
      <p:nvGrpSpPr>
        <p:cNvPr id="206" name="Shape 206"/>
        <p:cNvGrpSpPr/>
        <p:nvPr/>
      </p:nvGrpSpPr>
      <p:grpSpPr>
        <a:xfrm>
          <a:off x="0" y="0"/>
          <a:ext cx="0" cy="0"/>
          <a:chOff x="0" y="0"/>
          <a:chExt cx="0" cy="0"/>
        </a:xfrm>
      </p:grpSpPr>
      <p:sp>
        <p:nvSpPr>
          <p:cNvPr id="207" name="Google Shape;207;p38"/>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8"/>
          <p:cNvSpPr txBox="1"/>
          <p:nvPr/>
        </p:nvSpPr>
        <p:spPr>
          <a:xfrm>
            <a:off x="6262625" y="1205946"/>
            <a:ext cx="2155500" cy="3231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i="1" lang="en" sz="700">
                <a:solidFill>
                  <a:schemeClr val="lt1"/>
                </a:solidFill>
                <a:latin typeface="Barlow Medium"/>
                <a:ea typeface="Barlow Medium"/>
                <a:cs typeface="Barlow Medium"/>
                <a:sym typeface="Barlow Medium"/>
              </a:rPr>
              <a:t>Lorem ipsum dolor sit amet, consectetur adipiscing elit.</a:t>
            </a:r>
            <a:endParaRPr i="1" sz="700">
              <a:solidFill>
                <a:schemeClr val="lt1"/>
              </a:solidFill>
              <a:latin typeface="Barlow Medium"/>
              <a:ea typeface="Barlow Medium"/>
              <a:cs typeface="Barlow Medium"/>
              <a:sym typeface="Barlow Medium"/>
            </a:endParaRPr>
          </a:p>
        </p:txBody>
      </p:sp>
      <p:sp>
        <p:nvSpPr>
          <p:cNvPr id="209" name="Google Shape;209;p38"/>
          <p:cNvSpPr/>
          <p:nvPr>
            <p:ph idx="2" type="pic"/>
          </p:nvPr>
        </p:nvSpPr>
        <p:spPr>
          <a:xfrm>
            <a:off x="3915225" y="1631250"/>
            <a:ext cx="4441200" cy="3009900"/>
          </a:xfrm>
          <a:prstGeom prst="roundRect">
            <a:avLst>
              <a:gd fmla="val 16667" name="adj"/>
            </a:avLst>
          </a:prstGeom>
          <a:noFill/>
          <a:ln>
            <a:noFill/>
          </a:ln>
        </p:spPr>
      </p:sp>
      <p:sp>
        <p:nvSpPr>
          <p:cNvPr id="210" name="Google Shape;210;p38"/>
          <p:cNvSpPr txBox="1"/>
          <p:nvPr>
            <p:ph idx="1" type="body"/>
          </p:nvPr>
        </p:nvSpPr>
        <p:spPr>
          <a:xfrm>
            <a:off x="791150" y="1835400"/>
            <a:ext cx="2094000" cy="846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11" name="Google Shape;211;p38"/>
          <p:cNvSpPr txBox="1"/>
          <p:nvPr>
            <p:ph idx="3" type="subTitle"/>
          </p:nvPr>
        </p:nvSpPr>
        <p:spPr>
          <a:xfrm>
            <a:off x="791150" y="522625"/>
            <a:ext cx="3918300" cy="100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12" name="Google Shape;212;p3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AND_TWO_COLUMNS_1">
    <p:bg>
      <p:bgPr>
        <a:solidFill>
          <a:schemeClr val="dk1"/>
        </a:solidFill>
      </p:bgPr>
    </p:bg>
    <p:spTree>
      <p:nvGrpSpPr>
        <p:cNvPr id="213" name="Shape 213"/>
        <p:cNvGrpSpPr/>
        <p:nvPr/>
      </p:nvGrpSpPr>
      <p:grpSpPr>
        <a:xfrm>
          <a:off x="0" y="0"/>
          <a:ext cx="0" cy="0"/>
          <a:chOff x="0" y="0"/>
          <a:chExt cx="0" cy="0"/>
        </a:xfrm>
      </p:grpSpPr>
      <p:sp>
        <p:nvSpPr>
          <p:cNvPr id="214" name="Google Shape;214;p39"/>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9"/>
          <p:cNvSpPr txBox="1"/>
          <p:nvPr>
            <p:ph idx="1" type="subTitle"/>
          </p:nvPr>
        </p:nvSpPr>
        <p:spPr>
          <a:xfrm>
            <a:off x="791150" y="522625"/>
            <a:ext cx="5173200" cy="97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16" name="Google Shape;216;p39"/>
          <p:cNvSpPr txBox="1"/>
          <p:nvPr>
            <p:ph idx="2" type="body"/>
          </p:nvPr>
        </p:nvSpPr>
        <p:spPr>
          <a:xfrm>
            <a:off x="685450"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217" name="Google Shape;217;p39"/>
          <p:cNvSpPr txBox="1"/>
          <p:nvPr>
            <p:ph idx="3" type="body"/>
          </p:nvPr>
        </p:nvSpPr>
        <p:spPr>
          <a:xfrm>
            <a:off x="4601077"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218" name="Google Shape;218;p3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Company Overview" type="titleOnly">
  <p:cSld name="TITLE_ONLY">
    <p:bg>
      <p:bgPr>
        <a:solidFill>
          <a:schemeClr val="accent4"/>
        </a:solidFill>
      </p:bgPr>
    </p:bg>
    <p:spTree>
      <p:nvGrpSpPr>
        <p:cNvPr id="219" name="Shape 219"/>
        <p:cNvGrpSpPr/>
        <p:nvPr/>
      </p:nvGrpSpPr>
      <p:grpSpPr>
        <a:xfrm>
          <a:off x="0" y="0"/>
          <a:ext cx="0" cy="0"/>
          <a:chOff x="0" y="0"/>
          <a:chExt cx="0" cy="0"/>
        </a:xfrm>
      </p:grpSpPr>
      <p:sp>
        <p:nvSpPr>
          <p:cNvPr id="220" name="Google Shape;220;p40"/>
          <p:cNvSpPr/>
          <p:nvPr>
            <p:ph idx="2" type="pic"/>
          </p:nvPr>
        </p:nvSpPr>
        <p:spPr>
          <a:xfrm>
            <a:off x="791150" y="522900"/>
            <a:ext cx="1294800" cy="1918500"/>
          </a:xfrm>
          <a:prstGeom prst="rect">
            <a:avLst/>
          </a:prstGeom>
          <a:noFill/>
          <a:ln>
            <a:noFill/>
          </a:ln>
        </p:spPr>
      </p:sp>
      <p:sp>
        <p:nvSpPr>
          <p:cNvPr id="221" name="Google Shape;221;p40"/>
          <p:cNvSpPr/>
          <p:nvPr>
            <p:ph idx="3" type="pic"/>
          </p:nvPr>
        </p:nvSpPr>
        <p:spPr>
          <a:xfrm>
            <a:off x="2355375" y="522900"/>
            <a:ext cx="1294800" cy="1918500"/>
          </a:xfrm>
          <a:prstGeom prst="rect">
            <a:avLst/>
          </a:prstGeom>
          <a:noFill/>
          <a:ln>
            <a:noFill/>
          </a:ln>
        </p:spPr>
      </p:sp>
      <p:sp>
        <p:nvSpPr>
          <p:cNvPr id="222" name="Google Shape;222;p40"/>
          <p:cNvSpPr/>
          <p:nvPr>
            <p:ph idx="4" type="pic"/>
          </p:nvPr>
        </p:nvSpPr>
        <p:spPr>
          <a:xfrm>
            <a:off x="3921313" y="522900"/>
            <a:ext cx="1294800" cy="1918500"/>
          </a:xfrm>
          <a:prstGeom prst="rect">
            <a:avLst/>
          </a:prstGeom>
          <a:noFill/>
          <a:ln>
            <a:noFill/>
          </a:ln>
        </p:spPr>
      </p:sp>
      <p:sp>
        <p:nvSpPr>
          <p:cNvPr id="223" name="Google Shape;223;p40"/>
          <p:cNvSpPr/>
          <p:nvPr>
            <p:ph idx="5" type="pic"/>
          </p:nvPr>
        </p:nvSpPr>
        <p:spPr>
          <a:xfrm>
            <a:off x="5491588" y="522900"/>
            <a:ext cx="1294800" cy="1918500"/>
          </a:xfrm>
          <a:prstGeom prst="rect">
            <a:avLst/>
          </a:prstGeom>
          <a:noFill/>
          <a:ln>
            <a:noFill/>
          </a:ln>
        </p:spPr>
      </p:sp>
      <p:sp>
        <p:nvSpPr>
          <p:cNvPr id="224" name="Google Shape;224;p40"/>
          <p:cNvSpPr txBox="1"/>
          <p:nvPr>
            <p:ph idx="1" type="body"/>
          </p:nvPr>
        </p:nvSpPr>
        <p:spPr>
          <a:xfrm>
            <a:off x="680850" y="3443850"/>
            <a:ext cx="3074700" cy="10317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406400" lvl="1" marL="914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2pPr>
            <a:lvl3pPr indent="-406400" lvl="2" marL="1371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3pPr>
            <a:lvl4pPr indent="-406400" lvl="3" marL="1828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4pPr>
            <a:lvl5pPr indent="-406400" lvl="4" marL="22860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5pPr>
            <a:lvl6pPr indent="-406400" lvl="5" marL="2743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6pPr>
            <a:lvl7pPr indent="-406400" lvl="6" marL="3200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7pPr>
            <a:lvl8pPr indent="-406400" lvl="7" marL="3657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8pPr>
            <a:lvl9pPr indent="-406400" lvl="8" marL="4114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9pPr>
          </a:lstStyle>
          <a:p/>
        </p:txBody>
      </p:sp>
      <p:sp>
        <p:nvSpPr>
          <p:cNvPr id="225" name="Google Shape;225;p40"/>
          <p:cNvSpPr txBox="1"/>
          <p:nvPr>
            <p:ph idx="6" type="body"/>
          </p:nvPr>
        </p:nvSpPr>
        <p:spPr>
          <a:xfrm>
            <a:off x="4123900" y="3443850"/>
            <a:ext cx="4030200" cy="1165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26" name="Google Shape;226;p40"/>
          <p:cNvSpPr txBox="1"/>
          <p:nvPr>
            <p:ph idx="7" type="body"/>
          </p:nvPr>
        </p:nvSpPr>
        <p:spPr>
          <a:xfrm>
            <a:off x="7050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27" name="Google Shape;227;p40"/>
          <p:cNvSpPr txBox="1"/>
          <p:nvPr>
            <p:ph idx="8" type="body"/>
          </p:nvPr>
        </p:nvSpPr>
        <p:spPr>
          <a:xfrm>
            <a:off x="22588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28" name="Google Shape;228;p40"/>
          <p:cNvSpPr txBox="1"/>
          <p:nvPr>
            <p:ph idx="9" type="body"/>
          </p:nvPr>
        </p:nvSpPr>
        <p:spPr>
          <a:xfrm>
            <a:off x="38275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29" name="Google Shape;229;p40"/>
          <p:cNvSpPr txBox="1"/>
          <p:nvPr>
            <p:ph idx="13" type="body"/>
          </p:nvPr>
        </p:nvSpPr>
        <p:spPr>
          <a:xfrm>
            <a:off x="53951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30" name="Google Shape;230;p40"/>
          <p:cNvSpPr txBox="1"/>
          <p:nvPr>
            <p:ph idx="14" type="body"/>
          </p:nvPr>
        </p:nvSpPr>
        <p:spPr>
          <a:xfrm>
            <a:off x="7050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1" name="Google Shape;231;p40"/>
          <p:cNvSpPr txBox="1"/>
          <p:nvPr>
            <p:ph idx="15" type="body"/>
          </p:nvPr>
        </p:nvSpPr>
        <p:spPr>
          <a:xfrm>
            <a:off x="22588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2" name="Google Shape;232;p40"/>
          <p:cNvSpPr txBox="1"/>
          <p:nvPr>
            <p:ph idx="16" type="body"/>
          </p:nvPr>
        </p:nvSpPr>
        <p:spPr>
          <a:xfrm>
            <a:off x="3827003"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3" name="Google Shape;233;p40"/>
          <p:cNvSpPr txBox="1"/>
          <p:nvPr>
            <p:ph idx="17" type="body"/>
          </p:nvPr>
        </p:nvSpPr>
        <p:spPr>
          <a:xfrm>
            <a:off x="5396128"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4" name="Google Shape;234;p4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ive Landscape">
  <p:cSld name="ONE_COLUMN_TEXT">
    <p:bg>
      <p:bgPr>
        <a:solidFill>
          <a:schemeClr val="dk1"/>
        </a:solidFill>
      </p:bgPr>
    </p:bg>
    <p:spTree>
      <p:nvGrpSpPr>
        <p:cNvPr id="235" name="Shape 235"/>
        <p:cNvGrpSpPr/>
        <p:nvPr/>
      </p:nvGrpSpPr>
      <p:grpSpPr>
        <a:xfrm>
          <a:off x="0" y="0"/>
          <a:ext cx="0" cy="0"/>
          <a:chOff x="0" y="0"/>
          <a:chExt cx="0" cy="0"/>
        </a:xfrm>
      </p:grpSpPr>
      <p:sp>
        <p:nvSpPr>
          <p:cNvPr id="236" name="Google Shape;236;p41"/>
          <p:cNvSpPr txBox="1"/>
          <p:nvPr>
            <p:ph idx="1" type="body"/>
          </p:nvPr>
        </p:nvSpPr>
        <p:spPr>
          <a:xfrm>
            <a:off x="791150" y="738025"/>
            <a:ext cx="3918300" cy="2232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Font typeface="Barlow"/>
              <a:buChar char="●"/>
              <a:defRPr sz="1100">
                <a:latin typeface="Barlow"/>
                <a:ea typeface="Barlow"/>
                <a:cs typeface="Barlow"/>
                <a:sym typeface="Barlow"/>
              </a:defRPr>
            </a:lvl1pPr>
            <a:lvl2pPr indent="-298450" lvl="1" marL="914400">
              <a:spcBef>
                <a:spcPts val="0"/>
              </a:spcBef>
              <a:spcAft>
                <a:spcPts val="0"/>
              </a:spcAft>
              <a:buSzPts val="1100"/>
              <a:buFont typeface="Barlow"/>
              <a:buChar char="○"/>
              <a:defRPr sz="1100">
                <a:latin typeface="Barlow"/>
                <a:ea typeface="Barlow"/>
                <a:cs typeface="Barlow"/>
                <a:sym typeface="Barlow"/>
              </a:defRPr>
            </a:lvl2pPr>
            <a:lvl3pPr indent="-298450" lvl="2" marL="1371600">
              <a:spcBef>
                <a:spcPts val="0"/>
              </a:spcBef>
              <a:spcAft>
                <a:spcPts val="0"/>
              </a:spcAft>
              <a:buSzPts val="1100"/>
              <a:buFont typeface="Barlow"/>
              <a:buChar char="■"/>
              <a:defRPr sz="1100">
                <a:latin typeface="Barlow"/>
                <a:ea typeface="Barlow"/>
                <a:cs typeface="Barlow"/>
                <a:sym typeface="Barlow"/>
              </a:defRPr>
            </a:lvl3pPr>
            <a:lvl4pPr indent="-298450" lvl="3" marL="1828800">
              <a:spcBef>
                <a:spcPts val="0"/>
              </a:spcBef>
              <a:spcAft>
                <a:spcPts val="0"/>
              </a:spcAft>
              <a:buSzPts val="1100"/>
              <a:buFont typeface="Barlow"/>
              <a:buChar char="●"/>
              <a:defRPr sz="1100">
                <a:latin typeface="Barlow"/>
                <a:ea typeface="Barlow"/>
                <a:cs typeface="Barlow"/>
                <a:sym typeface="Barlow"/>
              </a:defRPr>
            </a:lvl4pPr>
            <a:lvl5pPr indent="-298450" lvl="4" marL="2286000">
              <a:spcBef>
                <a:spcPts val="0"/>
              </a:spcBef>
              <a:spcAft>
                <a:spcPts val="0"/>
              </a:spcAft>
              <a:buSzPts val="1100"/>
              <a:buFont typeface="Barlow"/>
              <a:buChar char="○"/>
              <a:defRPr>
                <a:latin typeface="Barlow"/>
                <a:ea typeface="Barlow"/>
                <a:cs typeface="Barlow"/>
                <a:sym typeface="Barlow"/>
              </a:defRPr>
            </a:lvl5pPr>
            <a:lvl6pPr indent="-298450" lvl="5" marL="2743200">
              <a:spcBef>
                <a:spcPts val="0"/>
              </a:spcBef>
              <a:spcAft>
                <a:spcPts val="0"/>
              </a:spcAft>
              <a:buSzPts val="1100"/>
              <a:buFont typeface="Barlow"/>
              <a:buChar char="■"/>
              <a:defRPr sz="1100">
                <a:latin typeface="Barlow"/>
                <a:ea typeface="Barlow"/>
                <a:cs typeface="Barlow"/>
                <a:sym typeface="Barlow"/>
              </a:defRPr>
            </a:lvl6pPr>
            <a:lvl7pPr indent="-298450" lvl="6" marL="3200400">
              <a:spcBef>
                <a:spcPts val="0"/>
              </a:spcBef>
              <a:spcAft>
                <a:spcPts val="0"/>
              </a:spcAft>
              <a:buSzPts val="1100"/>
              <a:buFont typeface="Barlow"/>
              <a:buChar char="●"/>
              <a:defRPr sz="1100">
                <a:latin typeface="Barlow"/>
                <a:ea typeface="Barlow"/>
                <a:cs typeface="Barlow"/>
                <a:sym typeface="Barlow"/>
              </a:defRPr>
            </a:lvl7pPr>
            <a:lvl8pPr indent="-298450" lvl="7" marL="3657600">
              <a:spcBef>
                <a:spcPts val="0"/>
              </a:spcBef>
              <a:spcAft>
                <a:spcPts val="0"/>
              </a:spcAft>
              <a:buSzPts val="1100"/>
              <a:buFont typeface="Barlow"/>
              <a:buChar char="○"/>
              <a:defRPr sz="1100">
                <a:latin typeface="Barlow"/>
                <a:ea typeface="Barlow"/>
                <a:cs typeface="Barlow"/>
                <a:sym typeface="Barlow"/>
              </a:defRPr>
            </a:lvl8pPr>
            <a:lvl9pPr indent="-298450" lvl="8" marL="4114800">
              <a:spcBef>
                <a:spcPts val="0"/>
              </a:spcBef>
              <a:spcAft>
                <a:spcPts val="0"/>
              </a:spcAft>
              <a:buSzPts val="1100"/>
              <a:buFont typeface="Barlow"/>
              <a:buChar char="■"/>
              <a:defRPr sz="1100">
                <a:latin typeface="Barlow"/>
                <a:ea typeface="Barlow"/>
                <a:cs typeface="Barlow"/>
                <a:sym typeface="Barlow"/>
              </a:defRPr>
            </a:lvl9pPr>
          </a:lstStyle>
          <a:p/>
        </p:txBody>
      </p:sp>
      <p:sp>
        <p:nvSpPr>
          <p:cNvPr id="237" name="Google Shape;237;p41"/>
          <p:cNvSpPr txBox="1"/>
          <p:nvPr>
            <p:ph idx="2" type="subTitle"/>
          </p:nvPr>
        </p:nvSpPr>
        <p:spPr>
          <a:xfrm>
            <a:off x="791150" y="522625"/>
            <a:ext cx="3918300" cy="2154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38" name="Google Shape;238;p4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Trends + Data">
  <p:cSld name="MAIN_POINT">
    <p:bg>
      <p:bgPr>
        <a:solidFill>
          <a:schemeClr val="dk1"/>
        </a:solidFill>
      </p:bgPr>
    </p:bg>
    <p:spTree>
      <p:nvGrpSpPr>
        <p:cNvPr id="239" name="Shape 239"/>
        <p:cNvGrpSpPr/>
        <p:nvPr/>
      </p:nvGrpSpPr>
      <p:grpSpPr>
        <a:xfrm>
          <a:off x="0" y="0"/>
          <a:ext cx="0" cy="0"/>
          <a:chOff x="0" y="0"/>
          <a:chExt cx="0" cy="0"/>
        </a:xfrm>
      </p:grpSpPr>
      <p:sp>
        <p:nvSpPr>
          <p:cNvPr id="240" name="Google Shape;240;p42"/>
          <p:cNvSpPr txBox="1"/>
          <p:nvPr>
            <p:ph idx="1" type="subTitle"/>
          </p:nvPr>
        </p:nvSpPr>
        <p:spPr>
          <a:xfrm>
            <a:off x="690250" y="415625"/>
            <a:ext cx="1261800" cy="2703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atin typeface="Barlow Light"/>
                <a:ea typeface="Barlow Light"/>
                <a:cs typeface="Barlow Light"/>
                <a:sym typeface="Barlow Light"/>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241" name="Google Shape;241;p42"/>
          <p:cNvSpPr txBox="1"/>
          <p:nvPr>
            <p:ph idx="2"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Hepta Slab Light"/>
                <a:ea typeface="Hepta Slab Light"/>
                <a:cs typeface="Hepta Slab Light"/>
                <a:sym typeface="Hepta Slab Light"/>
              </a:defRPr>
            </a:lvl2pPr>
            <a:lvl3pPr lvl="2">
              <a:spcBef>
                <a:spcPts val="0"/>
              </a:spcBef>
              <a:spcAft>
                <a:spcPts val="0"/>
              </a:spcAft>
              <a:buSzPts val="1400"/>
              <a:buNone/>
              <a:defRPr>
                <a:latin typeface="Hepta Slab Light"/>
                <a:ea typeface="Hepta Slab Light"/>
                <a:cs typeface="Hepta Slab Light"/>
                <a:sym typeface="Hepta Slab Light"/>
              </a:defRPr>
            </a:lvl3pPr>
            <a:lvl4pPr lvl="3">
              <a:spcBef>
                <a:spcPts val="0"/>
              </a:spcBef>
              <a:spcAft>
                <a:spcPts val="0"/>
              </a:spcAft>
              <a:buSzPts val="1400"/>
              <a:buNone/>
              <a:defRPr>
                <a:latin typeface="Hepta Slab Light"/>
                <a:ea typeface="Hepta Slab Light"/>
                <a:cs typeface="Hepta Slab Light"/>
                <a:sym typeface="Hepta Slab Light"/>
              </a:defRPr>
            </a:lvl4pPr>
            <a:lvl5pPr lvl="4">
              <a:spcBef>
                <a:spcPts val="0"/>
              </a:spcBef>
              <a:spcAft>
                <a:spcPts val="0"/>
              </a:spcAft>
              <a:buSzPts val="1400"/>
              <a:buNone/>
              <a:defRPr>
                <a:latin typeface="Hepta Slab Light"/>
                <a:ea typeface="Hepta Slab Light"/>
                <a:cs typeface="Hepta Slab Light"/>
                <a:sym typeface="Hepta Slab Light"/>
              </a:defRPr>
            </a:lvl5pPr>
            <a:lvl6pPr lvl="5">
              <a:spcBef>
                <a:spcPts val="0"/>
              </a:spcBef>
              <a:spcAft>
                <a:spcPts val="0"/>
              </a:spcAft>
              <a:buSzPts val="1400"/>
              <a:buNone/>
              <a:defRPr>
                <a:latin typeface="Hepta Slab Light"/>
                <a:ea typeface="Hepta Slab Light"/>
                <a:cs typeface="Hepta Slab Light"/>
                <a:sym typeface="Hepta Slab Light"/>
              </a:defRPr>
            </a:lvl6pPr>
            <a:lvl7pPr lvl="6">
              <a:spcBef>
                <a:spcPts val="0"/>
              </a:spcBef>
              <a:spcAft>
                <a:spcPts val="0"/>
              </a:spcAft>
              <a:buSzPts val="1400"/>
              <a:buNone/>
              <a:defRPr>
                <a:latin typeface="Hepta Slab Light"/>
                <a:ea typeface="Hepta Slab Light"/>
                <a:cs typeface="Hepta Slab Light"/>
                <a:sym typeface="Hepta Slab Light"/>
              </a:defRPr>
            </a:lvl7pPr>
            <a:lvl8pPr lvl="7">
              <a:spcBef>
                <a:spcPts val="0"/>
              </a:spcBef>
              <a:spcAft>
                <a:spcPts val="0"/>
              </a:spcAft>
              <a:buSzPts val="1400"/>
              <a:buNone/>
              <a:defRPr>
                <a:latin typeface="Hepta Slab Light"/>
                <a:ea typeface="Hepta Slab Light"/>
                <a:cs typeface="Hepta Slab Light"/>
                <a:sym typeface="Hepta Slab Light"/>
              </a:defRPr>
            </a:lvl8pPr>
            <a:lvl9pPr lvl="8">
              <a:spcBef>
                <a:spcPts val="0"/>
              </a:spcBef>
              <a:spcAft>
                <a:spcPts val="0"/>
              </a:spcAft>
              <a:buSzPts val="1400"/>
              <a:buNone/>
              <a:defRPr>
                <a:latin typeface="Hepta Slab Light"/>
                <a:ea typeface="Hepta Slab Light"/>
                <a:cs typeface="Hepta Slab Light"/>
                <a:sym typeface="Hepta Slab Light"/>
              </a:defRPr>
            </a:lvl9pPr>
          </a:lstStyle>
          <a:p/>
        </p:txBody>
      </p:sp>
      <p:sp>
        <p:nvSpPr>
          <p:cNvPr id="242" name="Google Shape;242;p42"/>
          <p:cNvSpPr txBox="1"/>
          <p:nvPr>
            <p:ph idx="3" type="body"/>
          </p:nvPr>
        </p:nvSpPr>
        <p:spPr>
          <a:xfrm>
            <a:off x="480425" y="534275"/>
            <a:ext cx="4878300" cy="1917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43" name="Google Shape;243;p4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latin typeface="Barlow"/>
                <a:ea typeface="Barlow"/>
                <a:cs typeface="Barlow"/>
                <a:sym typeface="Barlow"/>
              </a:defRPr>
            </a:lvl1pPr>
            <a:lvl2pPr lvl="1" rtl="0">
              <a:buNone/>
              <a:defRPr sz="1100">
                <a:solidFill>
                  <a:schemeClr val="accent3"/>
                </a:solidFill>
                <a:latin typeface="Barlow"/>
                <a:ea typeface="Barlow"/>
                <a:cs typeface="Barlow"/>
                <a:sym typeface="Barlow"/>
              </a:defRPr>
            </a:lvl2pPr>
            <a:lvl3pPr lvl="2" rtl="0">
              <a:buNone/>
              <a:defRPr sz="1100">
                <a:solidFill>
                  <a:schemeClr val="accent3"/>
                </a:solidFill>
                <a:latin typeface="Barlow"/>
                <a:ea typeface="Barlow"/>
                <a:cs typeface="Barlow"/>
                <a:sym typeface="Barlow"/>
              </a:defRPr>
            </a:lvl3pPr>
            <a:lvl4pPr lvl="3" rtl="0">
              <a:buNone/>
              <a:defRPr sz="1100">
                <a:solidFill>
                  <a:schemeClr val="accent3"/>
                </a:solidFill>
                <a:latin typeface="Barlow"/>
                <a:ea typeface="Barlow"/>
                <a:cs typeface="Barlow"/>
                <a:sym typeface="Barlow"/>
              </a:defRPr>
            </a:lvl4pPr>
            <a:lvl5pPr lvl="4" rtl="0">
              <a:buNone/>
              <a:defRPr sz="1100">
                <a:solidFill>
                  <a:schemeClr val="accent3"/>
                </a:solidFill>
                <a:latin typeface="Barlow"/>
                <a:ea typeface="Barlow"/>
                <a:cs typeface="Barlow"/>
                <a:sym typeface="Barlow"/>
              </a:defRPr>
            </a:lvl5pPr>
            <a:lvl6pPr lvl="5" rtl="0">
              <a:buNone/>
              <a:defRPr sz="1100">
                <a:solidFill>
                  <a:schemeClr val="accent3"/>
                </a:solidFill>
                <a:latin typeface="Barlow"/>
                <a:ea typeface="Barlow"/>
                <a:cs typeface="Barlow"/>
                <a:sym typeface="Barlow"/>
              </a:defRPr>
            </a:lvl6pPr>
            <a:lvl7pPr lvl="6" rtl="0">
              <a:buNone/>
              <a:defRPr sz="1100">
                <a:solidFill>
                  <a:schemeClr val="accent3"/>
                </a:solidFill>
                <a:latin typeface="Barlow"/>
                <a:ea typeface="Barlow"/>
                <a:cs typeface="Barlow"/>
                <a:sym typeface="Barlow"/>
              </a:defRPr>
            </a:lvl7pPr>
            <a:lvl8pPr lvl="7" rtl="0">
              <a:buNone/>
              <a:defRPr sz="1100">
                <a:solidFill>
                  <a:schemeClr val="accent3"/>
                </a:solidFill>
                <a:latin typeface="Barlow"/>
                <a:ea typeface="Barlow"/>
                <a:cs typeface="Barlow"/>
                <a:sym typeface="Barlow"/>
              </a:defRPr>
            </a:lvl8pPr>
            <a:lvl9pPr lvl="8" rtl="0">
              <a:buNone/>
              <a:defRPr sz="1100">
                <a:solidFill>
                  <a:schemeClr val="accent3"/>
                </a:solidFill>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47">
          <p15:clr>
            <a:srgbClr val="E46962"/>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WOT Analysis">
  <p:cSld name="CUSTOM_14">
    <p:bg>
      <p:bgPr>
        <a:solidFill>
          <a:schemeClr val="dk1"/>
        </a:solidFill>
      </p:bgPr>
    </p:bg>
    <p:spTree>
      <p:nvGrpSpPr>
        <p:cNvPr id="244" name="Shape 244"/>
        <p:cNvGrpSpPr/>
        <p:nvPr/>
      </p:nvGrpSpPr>
      <p:grpSpPr>
        <a:xfrm>
          <a:off x="0" y="0"/>
          <a:ext cx="0" cy="0"/>
          <a:chOff x="0" y="0"/>
          <a:chExt cx="0" cy="0"/>
        </a:xfrm>
      </p:grpSpPr>
      <p:sp>
        <p:nvSpPr>
          <p:cNvPr id="245" name="Google Shape;245;p43"/>
          <p:cNvSpPr txBox="1"/>
          <p:nvPr>
            <p:ph type="title"/>
          </p:nvPr>
        </p:nvSpPr>
        <p:spPr>
          <a:xfrm>
            <a:off x="723861" y="1584738"/>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6" name="Google Shape;246;p43"/>
          <p:cNvSpPr txBox="1"/>
          <p:nvPr>
            <p:ph idx="2" type="title"/>
          </p:nvPr>
        </p:nvSpPr>
        <p:spPr>
          <a:xfrm>
            <a:off x="723861" y="239098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7" name="Google Shape;247;p43"/>
          <p:cNvSpPr txBox="1"/>
          <p:nvPr>
            <p:ph idx="3" type="title"/>
          </p:nvPr>
        </p:nvSpPr>
        <p:spPr>
          <a:xfrm>
            <a:off x="723861" y="315793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8" name="Google Shape;248;p43"/>
          <p:cNvSpPr txBox="1"/>
          <p:nvPr>
            <p:ph idx="4" type="title"/>
          </p:nvPr>
        </p:nvSpPr>
        <p:spPr>
          <a:xfrm>
            <a:off x="723861" y="3954905"/>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9" name="Google Shape;249;p43"/>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250" name="Google Shape;250;p43"/>
          <p:cNvSpPr txBox="1"/>
          <p:nvPr>
            <p:ph idx="5" type="body"/>
          </p:nvPr>
        </p:nvSpPr>
        <p:spPr>
          <a:xfrm>
            <a:off x="480425" y="610475"/>
            <a:ext cx="4878300" cy="376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317500" lvl="1" marL="914400">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2pPr>
            <a:lvl3pPr indent="-311150" lvl="2" marL="1371600">
              <a:spcBef>
                <a:spcPts val="0"/>
              </a:spcBef>
              <a:spcAft>
                <a:spcPts val="0"/>
              </a:spcAft>
              <a:buClr>
                <a:schemeClr val="lt1"/>
              </a:buClr>
              <a:buSzPts val="1300"/>
              <a:buFont typeface="Barlow"/>
              <a:buChar char="■"/>
              <a:defRPr>
                <a:solidFill>
                  <a:schemeClr val="lt1"/>
                </a:solidFill>
                <a:latin typeface="Barlow"/>
                <a:ea typeface="Barlow"/>
                <a:cs typeface="Barlow"/>
                <a:sym typeface="Barlow"/>
              </a:defRPr>
            </a:lvl3pPr>
            <a:lvl4pPr indent="-304800" lvl="3" marL="1828800">
              <a:spcBef>
                <a:spcPts val="0"/>
              </a:spcBef>
              <a:spcAft>
                <a:spcPts val="0"/>
              </a:spcAft>
              <a:buClr>
                <a:schemeClr val="lt1"/>
              </a:buClr>
              <a:buSzPts val="1200"/>
              <a:buFont typeface="Barlow"/>
              <a:buChar char="●"/>
              <a:defRPr>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2100" lvl="5" marL="2743200">
              <a:spcBef>
                <a:spcPts val="0"/>
              </a:spcBef>
              <a:spcAft>
                <a:spcPts val="0"/>
              </a:spcAft>
              <a:buClr>
                <a:schemeClr val="lt1"/>
              </a:buClr>
              <a:buSzPts val="1000"/>
              <a:buFont typeface="Barlow"/>
              <a:buChar char="■"/>
              <a:defRPr>
                <a:solidFill>
                  <a:schemeClr val="lt1"/>
                </a:solidFill>
                <a:latin typeface="Barlow"/>
                <a:ea typeface="Barlow"/>
                <a:cs typeface="Barlow"/>
                <a:sym typeface="Barlow"/>
              </a:defRPr>
            </a:lvl6pPr>
            <a:lvl7pPr indent="-285750" lvl="6" marL="3200400">
              <a:spcBef>
                <a:spcPts val="0"/>
              </a:spcBef>
              <a:spcAft>
                <a:spcPts val="0"/>
              </a:spcAft>
              <a:buClr>
                <a:schemeClr val="lt1"/>
              </a:buClr>
              <a:buSzPts val="900"/>
              <a:buFont typeface="Barlow"/>
              <a:buChar char="●"/>
              <a:defRPr>
                <a:solidFill>
                  <a:schemeClr val="lt1"/>
                </a:solidFill>
                <a:latin typeface="Barlow"/>
                <a:ea typeface="Barlow"/>
                <a:cs typeface="Barlow"/>
                <a:sym typeface="Barlow"/>
              </a:defRPr>
            </a:lvl7pPr>
            <a:lvl8pPr indent="-279400" lvl="7" marL="3657600">
              <a:spcBef>
                <a:spcPts val="0"/>
              </a:spcBef>
              <a:spcAft>
                <a:spcPts val="0"/>
              </a:spcAft>
              <a:buClr>
                <a:schemeClr val="lt1"/>
              </a:buClr>
              <a:buSzPts val="800"/>
              <a:buFont typeface="Barlow"/>
              <a:buChar char="○"/>
              <a:defRPr>
                <a:solidFill>
                  <a:schemeClr val="lt1"/>
                </a:solidFill>
                <a:latin typeface="Barlow"/>
                <a:ea typeface="Barlow"/>
                <a:cs typeface="Barlow"/>
                <a:sym typeface="Barlow"/>
              </a:defRPr>
            </a:lvl8pPr>
            <a:lvl9pPr indent="-273050" lvl="8" marL="4114800">
              <a:spcBef>
                <a:spcPts val="0"/>
              </a:spcBef>
              <a:spcAft>
                <a:spcPts val="0"/>
              </a:spcAft>
              <a:buClr>
                <a:schemeClr val="lt1"/>
              </a:buClr>
              <a:buSzPts val="700"/>
              <a:buFont typeface="Barlow"/>
              <a:buChar char="■"/>
              <a:defRPr>
                <a:solidFill>
                  <a:schemeClr val="lt1"/>
                </a:solidFill>
                <a:latin typeface="Barlow"/>
                <a:ea typeface="Barlow"/>
                <a:cs typeface="Barlow"/>
                <a:sym typeface="Barlow"/>
              </a:defRPr>
            </a:lvl9pPr>
          </a:lstStyle>
          <a:p/>
        </p:txBody>
      </p:sp>
      <p:sp>
        <p:nvSpPr>
          <p:cNvPr id="251" name="Google Shape;251;p4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 Thank You">
  <p:cSld name="CUSTOM_13">
    <p:bg>
      <p:bgPr>
        <a:solidFill>
          <a:schemeClr val="lt1"/>
        </a:solidFill>
      </p:bgPr>
    </p:bg>
    <p:spTree>
      <p:nvGrpSpPr>
        <p:cNvPr id="252" name="Shape 252"/>
        <p:cNvGrpSpPr/>
        <p:nvPr/>
      </p:nvGrpSpPr>
      <p:grpSpPr>
        <a:xfrm>
          <a:off x="0" y="0"/>
          <a:ext cx="0" cy="0"/>
          <a:chOff x="0" y="0"/>
          <a:chExt cx="0" cy="0"/>
        </a:xfrm>
      </p:grpSpPr>
      <p:sp>
        <p:nvSpPr>
          <p:cNvPr id="253" name="Google Shape;253;p44"/>
          <p:cNvSpPr txBox="1"/>
          <p:nvPr>
            <p:ph type="title"/>
          </p:nvPr>
        </p:nvSpPr>
        <p:spPr>
          <a:xfrm>
            <a:off x="455221" y="1321125"/>
            <a:ext cx="5094600" cy="1749900"/>
          </a:xfrm>
          <a:prstGeom prst="rect">
            <a:avLst/>
          </a:prstGeom>
          <a:noFill/>
        </p:spPr>
        <p:txBody>
          <a:bodyPr anchorCtr="0" anchor="t" bIns="91425" lIns="91425" spcFirstLastPara="1" rIns="91425" wrap="square" tIns="91425">
            <a:noAutofit/>
          </a:bodyPr>
          <a:lstStyle>
            <a:lvl1pPr lvl="0">
              <a:spcBef>
                <a:spcPts val="0"/>
              </a:spcBef>
              <a:spcAft>
                <a:spcPts val="0"/>
              </a:spcAft>
              <a:buSzPts val="5400"/>
              <a:buNone/>
              <a:defRPr sz="5400"/>
            </a:lvl1pPr>
            <a:lvl2pPr lvl="1">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2pPr>
            <a:lvl3pPr lvl="2">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3pPr>
            <a:lvl4pPr lvl="3">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4pPr>
            <a:lvl5pPr lvl="4">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5pPr>
            <a:lvl6pPr lvl="5">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6pPr>
            <a:lvl7pPr lvl="6">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7pPr>
            <a:lvl8pPr lvl="7">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8pPr>
            <a:lvl9pPr lvl="8">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9pPr>
          </a:lstStyle>
          <a:p/>
        </p:txBody>
      </p:sp>
      <p:sp>
        <p:nvSpPr>
          <p:cNvPr id="254" name="Google Shape;254;p44"/>
          <p:cNvSpPr txBox="1"/>
          <p:nvPr>
            <p:ph idx="1" type="body"/>
          </p:nvPr>
        </p:nvSpPr>
        <p:spPr>
          <a:xfrm>
            <a:off x="567029" y="4500404"/>
            <a:ext cx="1015800" cy="266100"/>
          </a:xfrm>
          <a:prstGeom prst="rect">
            <a:avLst/>
          </a:prstGeom>
          <a:ln cap="flat" cmpd="sng" w="9525">
            <a:solidFill>
              <a:schemeClr val="dk1"/>
            </a:solidFill>
            <a:prstDash val="solid"/>
            <a:round/>
            <a:headEnd len="sm" w="sm" type="none"/>
            <a:tailEnd len="sm" w="sm" type="none"/>
          </a:ln>
        </p:spPr>
        <p:txBody>
          <a:bodyPr anchorCtr="0" anchor="t" bIns="0" lIns="0" spcFirstLastPara="1" rIns="0" wrap="square" tIns="0">
            <a:sp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255" name="Google Shape;255;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TITLE_AND_DESCRIPTION">
    <p:spTree>
      <p:nvGrpSpPr>
        <p:cNvPr id="256" name="Shape 256"/>
        <p:cNvGrpSpPr/>
        <p:nvPr/>
      </p:nvGrpSpPr>
      <p:grpSpPr>
        <a:xfrm>
          <a:off x="0" y="0"/>
          <a:ext cx="0" cy="0"/>
          <a:chOff x="0" y="0"/>
          <a:chExt cx="0" cy="0"/>
        </a:xfrm>
      </p:grpSpPr>
      <p:sp>
        <p:nvSpPr>
          <p:cNvPr id="257" name="Google Shape;257;p45"/>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3600"/>
              <a:buFont typeface="Hepta Slab Medium"/>
              <a:buNone/>
              <a:defRPr>
                <a:solidFill>
                  <a:schemeClr val="accent5"/>
                </a:solidFill>
                <a:latin typeface="Hepta Slab Medium"/>
                <a:ea typeface="Hepta Slab Medium"/>
                <a:cs typeface="Hepta Slab Medium"/>
                <a:sym typeface="Hepta Slab Medium"/>
              </a:defRPr>
            </a:lvl1pPr>
            <a:lvl2pPr lvl="1"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2pPr>
            <a:lvl3pPr lvl="2"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3pPr>
            <a:lvl4pPr lvl="3"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4pPr>
            <a:lvl5pPr lvl="4"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5pPr>
            <a:lvl6pPr lvl="5"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6pPr>
            <a:lvl7pPr lvl="6"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7pPr>
            <a:lvl8pPr lvl="7"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8pPr>
            <a:lvl9pPr lvl="8"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9pPr>
          </a:lstStyle>
          <a:p/>
        </p:txBody>
      </p:sp>
      <p:sp>
        <p:nvSpPr>
          <p:cNvPr id="258" name="Google Shape;258;p45"/>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12800"/>
              <a:buNone/>
              <a:defRPr sz="12800">
                <a:solidFill>
                  <a:schemeClr val="dk2"/>
                </a:solidFill>
              </a:defRPr>
            </a:lvl1pPr>
            <a:lvl2pPr lvl="1"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2pPr>
            <a:lvl3pPr lvl="2"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3pPr>
            <a:lvl4pPr lvl="3"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4pPr>
            <a:lvl5pPr lvl="4"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5pPr>
            <a:lvl6pPr lvl="5"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6pPr>
            <a:lvl7pPr lvl="6"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7pPr>
            <a:lvl8pPr lvl="7"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8pPr>
            <a:lvl9pPr lvl="8"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9pPr>
          </a:lstStyle>
          <a:p/>
        </p:txBody>
      </p:sp>
      <p:sp>
        <p:nvSpPr>
          <p:cNvPr id="259" name="Google Shape;259;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Size / Pie Graph">
  <p:cSld name="CAPTION_ONLY">
    <p:bg>
      <p:bgPr>
        <a:solidFill>
          <a:schemeClr val="dk1"/>
        </a:solidFill>
      </p:bgPr>
    </p:bg>
    <p:spTree>
      <p:nvGrpSpPr>
        <p:cNvPr id="260" name="Shape 260"/>
        <p:cNvGrpSpPr/>
        <p:nvPr/>
      </p:nvGrpSpPr>
      <p:grpSpPr>
        <a:xfrm>
          <a:off x="0" y="0"/>
          <a:ext cx="0" cy="0"/>
          <a:chOff x="0" y="0"/>
          <a:chExt cx="0" cy="0"/>
        </a:xfrm>
      </p:grpSpPr>
      <p:sp>
        <p:nvSpPr>
          <p:cNvPr id="261" name="Google Shape;261;p46"/>
          <p:cNvSpPr/>
          <p:nvPr/>
        </p:nvSpPr>
        <p:spPr>
          <a:xfrm>
            <a:off x="0" y="0"/>
            <a:ext cx="9144000" cy="1631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6"/>
          <p:cNvSpPr txBox="1"/>
          <p:nvPr>
            <p:ph idx="1" type="subTitle"/>
          </p:nvPr>
        </p:nvSpPr>
        <p:spPr>
          <a:xfrm>
            <a:off x="791150" y="522625"/>
            <a:ext cx="4977300" cy="11082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3600"/>
              <a:buFont typeface="Hepta Slab Medium"/>
              <a:buNone/>
              <a:defRPr sz="3600">
                <a:solidFill>
                  <a:schemeClr val="lt1"/>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63" name="Google Shape;263;p46"/>
          <p:cNvSpPr txBox="1"/>
          <p:nvPr>
            <p:ph idx="2" type="body"/>
          </p:nvPr>
        </p:nvSpPr>
        <p:spPr>
          <a:xfrm>
            <a:off x="714950" y="1989025"/>
            <a:ext cx="2792400" cy="28041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23850" lvl="1" marL="914400">
              <a:spcBef>
                <a:spcPts val="0"/>
              </a:spcBef>
              <a:spcAft>
                <a:spcPts val="0"/>
              </a:spcAft>
              <a:buClr>
                <a:schemeClr val="lt1"/>
              </a:buClr>
              <a:buSzPts val="1500"/>
              <a:buChar char="○"/>
              <a:defRPr sz="1500">
                <a:solidFill>
                  <a:schemeClr val="lt1"/>
                </a:solidFill>
              </a:defRPr>
            </a:lvl2pPr>
            <a:lvl3pPr indent="-323850" lvl="2" marL="1371600">
              <a:spcBef>
                <a:spcPts val="0"/>
              </a:spcBef>
              <a:spcAft>
                <a:spcPts val="0"/>
              </a:spcAft>
              <a:buClr>
                <a:schemeClr val="lt1"/>
              </a:buClr>
              <a:buSzPts val="1500"/>
              <a:buChar char="■"/>
              <a:defRPr sz="1500">
                <a:solidFill>
                  <a:schemeClr val="lt1"/>
                </a:solidFill>
              </a:defRPr>
            </a:lvl3pPr>
            <a:lvl4pPr indent="-323850" lvl="3" marL="1828800">
              <a:spcBef>
                <a:spcPts val="0"/>
              </a:spcBef>
              <a:spcAft>
                <a:spcPts val="0"/>
              </a:spcAft>
              <a:buClr>
                <a:schemeClr val="lt1"/>
              </a:buClr>
              <a:buSzPts val="1500"/>
              <a:buChar char="●"/>
              <a:defRPr sz="1500">
                <a:solidFill>
                  <a:schemeClr val="lt1"/>
                </a:solidFill>
              </a:defRPr>
            </a:lvl4pPr>
            <a:lvl5pPr indent="-323850" lvl="4" marL="2286000">
              <a:spcBef>
                <a:spcPts val="0"/>
              </a:spcBef>
              <a:spcAft>
                <a:spcPts val="0"/>
              </a:spcAft>
              <a:buClr>
                <a:schemeClr val="lt1"/>
              </a:buClr>
              <a:buSzPts val="1500"/>
              <a:buChar char="○"/>
              <a:defRPr sz="1500">
                <a:solidFill>
                  <a:schemeClr val="lt1"/>
                </a:solidFill>
              </a:defRPr>
            </a:lvl5pPr>
            <a:lvl6pPr indent="-323850" lvl="5" marL="2743200">
              <a:spcBef>
                <a:spcPts val="0"/>
              </a:spcBef>
              <a:spcAft>
                <a:spcPts val="0"/>
              </a:spcAft>
              <a:buClr>
                <a:schemeClr val="lt1"/>
              </a:buClr>
              <a:buSzPts val="1500"/>
              <a:buChar char="■"/>
              <a:defRPr sz="1500">
                <a:solidFill>
                  <a:schemeClr val="lt1"/>
                </a:solidFill>
              </a:defRPr>
            </a:lvl6pPr>
            <a:lvl7pPr indent="-323850" lvl="6" marL="3200400">
              <a:spcBef>
                <a:spcPts val="0"/>
              </a:spcBef>
              <a:spcAft>
                <a:spcPts val="0"/>
              </a:spcAft>
              <a:buClr>
                <a:schemeClr val="lt1"/>
              </a:buClr>
              <a:buSzPts val="1500"/>
              <a:buChar char="●"/>
              <a:defRPr sz="1500">
                <a:solidFill>
                  <a:schemeClr val="lt1"/>
                </a:solidFill>
              </a:defRPr>
            </a:lvl7pPr>
            <a:lvl8pPr indent="-323850" lvl="7" marL="3657600">
              <a:spcBef>
                <a:spcPts val="0"/>
              </a:spcBef>
              <a:spcAft>
                <a:spcPts val="0"/>
              </a:spcAft>
              <a:buClr>
                <a:schemeClr val="lt1"/>
              </a:buClr>
              <a:buSzPts val="1500"/>
              <a:buChar char="○"/>
              <a:defRPr sz="1500">
                <a:solidFill>
                  <a:schemeClr val="lt1"/>
                </a:solidFill>
              </a:defRPr>
            </a:lvl8pPr>
            <a:lvl9pPr indent="-323850" lvl="8" marL="4114800">
              <a:spcBef>
                <a:spcPts val="0"/>
              </a:spcBef>
              <a:spcAft>
                <a:spcPts val="0"/>
              </a:spcAft>
              <a:buClr>
                <a:schemeClr val="lt1"/>
              </a:buClr>
              <a:buSzPts val="1500"/>
              <a:buChar char="■"/>
              <a:defRPr sz="1500">
                <a:solidFill>
                  <a:schemeClr val="lt1"/>
                </a:solidFill>
              </a:defRPr>
            </a:lvl9pPr>
          </a:lstStyle>
          <a:p/>
        </p:txBody>
      </p:sp>
      <p:sp>
        <p:nvSpPr>
          <p:cNvPr id="264" name="Google Shape;264;p4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265" name="Google Shape;265;p46"/>
          <p:cNvSpPr/>
          <p:nvPr/>
        </p:nvSpPr>
        <p:spPr>
          <a:xfrm>
            <a:off x="4416275" y="1976923"/>
            <a:ext cx="4045200" cy="28713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6"/>
          <p:cNvSpPr/>
          <p:nvPr/>
        </p:nvSpPr>
        <p:spPr>
          <a:xfrm rot="444408">
            <a:off x="5636457" y="2500588"/>
            <a:ext cx="1505663" cy="1505327"/>
          </a:xfrm>
          <a:prstGeom prst="pie">
            <a:avLst>
              <a:gd fmla="val 8241844" name="adj1"/>
              <a:gd fmla="val 12554936" name="adj2"/>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t/>
            </a:r>
            <a:endParaRPr sz="110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fferentiators / 4 column text">
  <p:cSld name="BIG_NUMBER">
    <p:bg>
      <p:bgPr>
        <a:solidFill>
          <a:schemeClr val="dk1"/>
        </a:solidFill>
      </p:bgPr>
    </p:bg>
    <p:spTree>
      <p:nvGrpSpPr>
        <p:cNvPr id="267" name="Shape 267"/>
        <p:cNvGrpSpPr/>
        <p:nvPr/>
      </p:nvGrpSpPr>
      <p:grpSpPr>
        <a:xfrm>
          <a:off x="0" y="0"/>
          <a:ext cx="0" cy="0"/>
          <a:chOff x="0" y="0"/>
          <a:chExt cx="0" cy="0"/>
        </a:xfrm>
      </p:grpSpPr>
      <p:sp>
        <p:nvSpPr>
          <p:cNvPr id="268" name="Google Shape;268;p47"/>
          <p:cNvSpPr/>
          <p:nvPr/>
        </p:nvSpPr>
        <p:spPr>
          <a:xfrm>
            <a:off x="0" y="1324925"/>
            <a:ext cx="4572000" cy="1910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p>
        </p:txBody>
      </p:sp>
      <p:sp>
        <p:nvSpPr>
          <p:cNvPr id="269" name="Google Shape;269;p47"/>
          <p:cNvSpPr/>
          <p:nvPr/>
        </p:nvSpPr>
        <p:spPr>
          <a:xfrm>
            <a:off x="0" y="3235076"/>
            <a:ext cx="4572000" cy="1914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dk2"/>
              </a:solidFill>
            </a:endParaRPr>
          </a:p>
        </p:txBody>
      </p:sp>
      <p:sp>
        <p:nvSpPr>
          <p:cNvPr id="270" name="Google Shape;270;p47"/>
          <p:cNvSpPr/>
          <p:nvPr/>
        </p:nvSpPr>
        <p:spPr>
          <a:xfrm>
            <a:off x="4571892" y="3235076"/>
            <a:ext cx="4572000" cy="1914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lt1"/>
              </a:solidFill>
            </a:endParaRPr>
          </a:p>
        </p:txBody>
      </p:sp>
      <p:sp>
        <p:nvSpPr>
          <p:cNvPr id="271" name="Google Shape;271;p47"/>
          <p:cNvSpPr/>
          <p:nvPr/>
        </p:nvSpPr>
        <p:spPr>
          <a:xfrm>
            <a:off x="4571892" y="1324925"/>
            <a:ext cx="4572000" cy="1910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accent5"/>
              </a:solidFill>
            </a:endParaRPr>
          </a:p>
        </p:txBody>
      </p:sp>
      <p:sp>
        <p:nvSpPr>
          <p:cNvPr id="272" name="Google Shape;272;p47"/>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73" name="Google Shape;273;p47"/>
          <p:cNvSpPr txBox="1"/>
          <p:nvPr>
            <p:ph idx="2" type="body"/>
          </p:nvPr>
        </p:nvSpPr>
        <p:spPr>
          <a:xfrm>
            <a:off x="480425" y="610475"/>
            <a:ext cx="4878300" cy="6003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74" name="Google Shape;274;p4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blank">
  <p:cSld name="BLANK">
    <p:spTree>
      <p:nvGrpSpPr>
        <p:cNvPr id="275" name="Shape 275"/>
        <p:cNvGrpSpPr/>
        <p:nvPr/>
      </p:nvGrpSpPr>
      <p:grpSpPr>
        <a:xfrm>
          <a:off x="0" y="0"/>
          <a:ext cx="0" cy="0"/>
          <a:chOff x="0" y="0"/>
          <a:chExt cx="0" cy="0"/>
        </a:xfrm>
      </p:grpSpPr>
      <p:sp>
        <p:nvSpPr>
          <p:cNvPr id="276" name="Google Shape;276;p48"/>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277" name="Google Shape;277;p48"/>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1"/>
              </a:buClr>
              <a:buSzPts val="12800"/>
              <a:buNone/>
              <a:defRPr sz="12800">
                <a:solidFill>
                  <a:schemeClr val="accent1"/>
                </a:solidFill>
              </a:defRPr>
            </a:lvl1pPr>
            <a:lvl2pPr lvl="1"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2pPr>
            <a:lvl3pPr lvl="2"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3pPr>
            <a:lvl4pPr lvl="3"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4pPr>
            <a:lvl5pPr lvl="4"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5pPr>
            <a:lvl6pPr lvl="5"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6pPr>
            <a:lvl7pPr lvl="6"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7pPr>
            <a:lvl8pPr lvl="7"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8pPr>
            <a:lvl9pPr lvl="8"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9pPr>
          </a:lstStyle>
          <a:p/>
        </p:txBody>
      </p:sp>
      <p:sp>
        <p:nvSpPr>
          <p:cNvPr id="278" name="Google Shape;278;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1">
    <p:bg>
      <p:bgPr>
        <a:solidFill>
          <a:schemeClr val="dk1"/>
        </a:solidFill>
      </p:bgPr>
    </p:bg>
    <p:spTree>
      <p:nvGrpSpPr>
        <p:cNvPr id="279" name="Shape 279"/>
        <p:cNvGrpSpPr/>
        <p:nvPr/>
      </p:nvGrpSpPr>
      <p:grpSpPr>
        <a:xfrm>
          <a:off x="0" y="0"/>
          <a:ext cx="0" cy="0"/>
          <a:chOff x="0" y="0"/>
          <a:chExt cx="0" cy="0"/>
        </a:xfrm>
      </p:grpSpPr>
      <p:sp>
        <p:nvSpPr>
          <p:cNvPr id="280" name="Google Shape;280;p49"/>
          <p:cNvSpPr/>
          <p:nvPr/>
        </p:nvSpPr>
        <p:spPr>
          <a:xfrm>
            <a:off x="0" y="0"/>
            <a:ext cx="9144000" cy="1631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9"/>
          <p:cNvSpPr txBox="1"/>
          <p:nvPr>
            <p:ph idx="1" type="subTitle"/>
          </p:nvPr>
        </p:nvSpPr>
        <p:spPr>
          <a:xfrm>
            <a:off x="791150" y="522625"/>
            <a:ext cx="5938800" cy="11082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3600"/>
              <a:buFont typeface="Hepta Slab Medium"/>
              <a:buNone/>
              <a:defRPr sz="3600">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82" name="Google Shape;282;p49"/>
          <p:cNvSpPr txBox="1"/>
          <p:nvPr>
            <p:ph idx="2" type="body"/>
          </p:nvPr>
        </p:nvSpPr>
        <p:spPr>
          <a:xfrm>
            <a:off x="810075" y="2065225"/>
            <a:ext cx="7539900" cy="27774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lt1"/>
              </a:buClr>
              <a:buSzPts val="2800"/>
              <a:buChar char="●"/>
              <a:defRPr sz="2800">
                <a:solidFill>
                  <a:schemeClr val="lt1"/>
                </a:solidFill>
              </a:defRPr>
            </a:lvl1pPr>
            <a:lvl2pPr indent="-406400" lvl="1" marL="914400">
              <a:spcBef>
                <a:spcPts val="0"/>
              </a:spcBef>
              <a:spcAft>
                <a:spcPts val="0"/>
              </a:spcAft>
              <a:buClr>
                <a:schemeClr val="lt1"/>
              </a:buClr>
              <a:buSzPts val="2800"/>
              <a:buChar char="○"/>
              <a:defRPr sz="2800">
                <a:solidFill>
                  <a:schemeClr val="lt1"/>
                </a:solidFill>
              </a:defRPr>
            </a:lvl2pPr>
            <a:lvl3pPr indent="-406400" lvl="2" marL="1371600">
              <a:spcBef>
                <a:spcPts val="0"/>
              </a:spcBef>
              <a:spcAft>
                <a:spcPts val="0"/>
              </a:spcAft>
              <a:buClr>
                <a:schemeClr val="lt1"/>
              </a:buClr>
              <a:buSzPts val="2800"/>
              <a:buChar char="■"/>
              <a:defRPr sz="2800">
                <a:solidFill>
                  <a:schemeClr val="lt1"/>
                </a:solidFill>
              </a:defRPr>
            </a:lvl3pPr>
            <a:lvl4pPr indent="-406400" lvl="3" marL="1828800">
              <a:spcBef>
                <a:spcPts val="0"/>
              </a:spcBef>
              <a:spcAft>
                <a:spcPts val="0"/>
              </a:spcAft>
              <a:buClr>
                <a:schemeClr val="lt1"/>
              </a:buClr>
              <a:buSzPts val="2800"/>
              <a:buChar char="●"/>
              <a:defRPr sz="2800">
                <a:solidFill>
                  <a:schemeClr val="lt1"/>
                </a:solidFill>
              </a:defRPr>
            </a:lvl4pPr>
            <a:lvl5pPr indent="-406400" lvl="4" marL="2286000">
              <a:spcBef>
                <a:spcPts val="0"/>
              </a:spcBef>
              <a:spcAft>
                <a:spcPts val="0"/>
              </a:spcAft>
              <a:buClr>
                <a:schemeClr val="lt1"/>
              </a:buClr>
              <a:buSzPts val="2800"/>
              <a:buChar char="○"/>
              <a:defRPr sz="2800">
                <a:solidFill>
                  <a:schemeClr val="lt1"/>
                </a:solidFill>
              </a:defRPr>
            </a:lvl5pPr>
            <a:lvl6pPr indent="-406400" lvl="5" marL="2743200">
              <a:spcBef>
                <a:spcPts val="0"/>
              </a:spcBef>
              <a:spcAft>
                <a:spcPts val="0"/>
              </a:spcAft>
              <a:buClr>
                <a:schemeClr val="lt1"/>
              </a:buClr>
              <a:buSzPts val="2800"/>
              <a:buChar char="■"/>
              <a:defRPr sz="2800">
                <a:solidFill>
                  <a:schemeClr val="lt1"/>
                </a:solidFill>
              </a:defRPr>
            </a:lvl6pPr>
            <a:lvl7pPr indent="-406400" lvl="6" marL="3200400">
              <a:spcBef>
                <a:spcPts val="0"/>
              </a:spcBef>
              <a:spcAft>
                <a:spcPts val="0"/>
              </a:spcAft>
              <a:buClr>
                <a:schemeClr val="lt1"/>
              </a:buClr>
              <a:buSzPts val="2800"/>
              <a:buChar char="●"/>
              <a:defRPr sz="2800">
                <a:solidFill>
                  <a:schemeClr val="lt1"/>
                </a:solidFill>
              </a:defRPr>
            </a:lvl7pPr>
            <a:lvl8pPr indent="-406400" lvl="7" marL="3657600">
              <a:spcBef>
                <a:spcPts val="0"/>
              </a:spcBef>
              <a:spcAft>
                <a:spcPts val="0"/>
              </a:spcAft>
              <a:buClr>
                <a:schemeClr val="lt1"/>
              </a:buClr>
              <a:buSzPts val="2800"/>
              <a:buChar char="○"/>
              <a:defRPr sz="2800">
                <a:solidFill>
                  <a:schemeClr val="lt1"/>
                </a:solidFill>
              </a:defRPr>
            </a:lvl8pPr>
            <a:lvl9pPr indent="-406400" lvl="8" marL="4114800">
              <a:spcBef>
                <a:spcPts val="0"/>
              </a:spcBef>
              <a:spcAft>
                <a:spcPts val="0"/>
              </a:spcAft>
              <a:buClr>
                <a:schemeClr val="lt1"/>
              </a:buClr>
              <a:buSzPts val="2800"/>
              <a:buChar char="■"/>
              <a:defRPr sz="2800">
                <a:solidFill>
                  <a:schemeClr val="lt1"/>
                </a:solidFill>
              </a:defRPr>
            </a:lvl9pPr>
          </a:lstStyle>
          <a:p/>
        </p:txBody>
      </p:sp>
      <p:sp>
        <p:nvSpPr>
          <p:cNvPr id="283" name="Google Shape;283;p4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ckground Image + Text">
  <p:cSld name="CUSTOM">
    <p:spTree>
      <p:nvGrpSpPr>
        <p:cNvPr id="284" name="Shape 284"/>
        <p:cNvGrpSpPr/>
        <p:nvPr/>
      </p:nvGrpSpPr>
      <p:grpSpPr>
        <a:xfrm>
          <a:off x="0" y="0"/>
          <a:ext cx="0" cy="0"/>
          <a:chOff x="0" y="0"/>
          <a:chExt cx="0" cy="0"/>
        </a:xfrm>
      </p:grpSpPr>
      <p:sp>
        <p:nvSpPr>
          <p:cNvPr id="285" name="Google Shape;285;p50"/>
          <p:cNvSpPr/>
          <p:nvPr>
            <p:ph idx="2" type="pic"/>
          </p:nvPr>
        </p:nvSpPr>
        <p:spPr>
          <a:xfrm>
            <a:off x="0" y="0"/>
            <a:ext cx="9144000" cy="5143500"/>
          </a:xfrm>
          <a:prstGeom prst="rect">
            <a:avLst/>
          </a:prstGeom>
          <a:noFill/>
          <a:ln>
            <a:noFill/>
          </a:ln>
        </p:spPr>
      </p:sp>
      <p:sp>
        <p:nvSpPr>
          <p:cNvPr id="286" name="Google Shape;286;p50"/>
          <p:cNvSpPr txBox="1"/>
          <p:nvPr>
            <p:ph idx="1" type="body"/>
          </p:nvPr>
        </p:nvSpPr>
        <p:spPr>
          <a:xfrm>
            <a:off x="4655675" y="956675"/>
            <a:ext cx="3965400" cy="775200"/>
          </a:xfrm>
          <a:prstGeom prst="rect">
            <a:avLst/>
          </a:prstGeom>
          <a:solidFill>
            <a:schemeClr val="lt1"/>
          </a:solidFill>
        </p:spPr>
        <p:txBody>
          <a:bodyPr anchorCtr="0" anchor="t" bIns="274300" lIns="274300" spcFirstLastPara="1" rIns="274300" wrap="square" tIns="0">
            <a:noAutofit/>
          </a:bodyPr>
          <a:lstStyle>
            <a:lvl1pPr indent="-298450" lvl="0" marL="457200">
              <a:spcBef>
                <a:spcPts val="0"/>
              </a:spcBef>
              <a:spcAft>
                <a:spcPts val="0"/>
              </a:spcAft>
              <a:buClr>
                <a:schemeClr val="dk1"/>
              </a:buClr>
              <a:buSzPts val="1100"/>
              <a:buFont typeface="Barlow"/>
              <a:buChar char="●"/>
              <a:defRPr sz="1100">
                <a:latin typeface="Barlow"/>
                <a:ea typeface="Barlow"/>
                <a:cs typeface="Barlow"/>
                <a:sym typeface="Barlow"/>
              </a:defRPr>
            </a:lvl1pPr>
            <a:lvl2pPr indent="-298450" lvl="1" marL="914400">
              <a:spcBef>
                <a:spcPts val="0"/>
              </a:spcBef>
              <a:spcAft>
                <a:spcPts val="0"/>
              </a:spcAft>
              <a:buClr>
                <a:schemeClr val="dk1"/>
              </a:buClr>
              <a:buSzPts val="1100"/>
              <a:buFont typeface="Barlow"/>
              <a:buChar char="○"/>
              <a:defRPr sz="1100">
                <a:latin typeface="Barlow"/>
                <a:ea typeface="Barlow"/>
                <a:cs typeface="Barlow"/>
                <a:sym typeface="Barlow"/>
              </a:defRPr>
            </a:lvl2pPr>
            <a:lvl3pPr indent="-298450" lvl="2" marL="1371600">
              <a:spcBef>
                <a:spcPts val="0"/>
              </a:spcBef>
              <a:spcAft>
                <a:spcPts val="0"/>
              </a:spcAft>
              <a:buClr>
                <a:schemeClr val="dk1"/>
              </a:buClr>
              <a:buSzPts val="1100"/>
              <a:buFont typeface="Barlow"/>
              <a:buChar char="■"/>
              <a:defRPr sz="1100">
                <a:latin typeface="Barlow"/>
                <a:ea typeface="Barlow"/>
                <a:cs typeface="Barlow"/>
                <a:sym typeface="Barlow"/>
              </a:defRPr>
            </a:lvl3pPr>
            <a:lvl4pPr indent="-298450" lvl="3" marL="1828800">
              <a:spcBef>
                <a:spcPts val="0"/>
              </a:spcBef>
              <a:spcAft>
                <a:spcPts val="0"/>
              </a:spcAft>
              <a:buClr>
                <a:schemeClr val="dk1"/>
              </a:buClr>
              <a:buSzPts val="1100"/>
              <a:buFont typeface="Barlow"/>
              <a:buChar char="●"/>
              <a:defRPr sz="1100">
                <a:latin typeface="Barlow"/>
                <a:ea typeface="Barlow"/>
                <a:cs typeface="Barlow"/>
                <a:sym typeface="Barlow"/>
              </a:defRPr>
            </a:lvl4pPr>
            <a:lvl5pPr indent="-298450" lvl="4" marL="2286000">
              <a:spcBef>
                <a:spcPts val="0"/>
              </a:spcBef>
              <a:spcAft>
                <a:spcPts val="0"/>
              </a:spcAft>
              <a:buClr>
                <a:schemeClr val="dk1"/>
              </a:buClr>
              <a:buSzPts val="1100"/>
              <a:buFont typeface="Barlow"/>
              <a:buChar char="○"/>
              <a:defRPr>
                <a:latin typeface="Barlow"/>
                <a:ea typeface="Barlow"/>
                <a:cs typeface="Barlow"/>
                <a:sym typeface="Barlow"/>
              </a:defRPr>
            </a:lvl5pPr>
            <a:lvl6pPr indent="-298450" lvl="5" marL="2743200">
              <a:spcBef>
                <a:spcPts val="0"/>
              </a:spcBef>
              <a:spcAft>
                <a:spcPts val="0"/>
              </a:spcAft>
              <a:buClr>
                <a:schemeClr val="dk1"/>
              </a:buClr>
              <a:buSzPts val="1100"/>
              <a:buFont typeface="Barlow"/>
              <a:buChar char="■"/>
              <a:defRPr sz="1100">
                <a:latin typeface="Barlow"/>
                <a:ea typeface="Barlow"/>
                <a:cs typeface="Barlow"/>
                <a:sym typeface="Barlow"/>
              </a:defRPr>
            </a:lvl6pPr>
            <a:lvl7pPr indent="-298450" lvl="6" marL="3200400">
              <a:spcBef>
                <a:spcPts val="0"/>
              </a:spcBef>
              <a:spcAft>
                <a:spcPts val="0"/>
              </a:spcAft>
              <a:buClr>
                <a:schemeClr val="dk1"/>
              </a:buClr>
              <a:buSzPts val="1100"/>
              <a:buFont typeface="Barlow"/>
              <a:buChar char="●"/>
              <a:defRPr sz="1100">
                <a:latin typeface="Barlow"/>
                <a:ea typeface="Barlow"/>
                <a:cs typeface="Barlow"/>
                <a:sym typeface="Barlow"/>
              </a:defRPr>
            </a:lvl7pPr>
            <a:lvl8pPr indent="-298450" lvl="7" marL="3657600">
              <a:spcBef>
                <a:spcPts val="0"/>
              </a:spcBef>
              <a:spcAft>
                <a:spcPts val="0"/>
              </a:spcAft>
              <a:buClr>
                <a:schemeClr val="dk1"/>
              </a:buClr>
              <a:buSzPts val="1100"/>
              <a:buFont typeface="Barlow"/>
              <a:buChar char="○"/>
              <a:defRPr sz="1100">
                <a:latin typeface="Barlow"/>
                <a:ea typeface="Barlow"/>
                <a:cs typeface="Barlow"/>
                <a:sym typeface="Barlow"/>
              </a:defRPr>
            </a:lvl8pPr>
            <a:lvl9pPr indent="-298450" lvl="8" marL="4114800">
              <a:spcBef>
                <a:spcPts val="0"/>
              </a:spcBef>
              <a:spcAft>
                <a:spcPts val="0"/>
              </a:spcAft>
              <a:buClr>
                <a:schemeClr val="dk1"/>
              </a:buClr>
              <a:buSzPts val="1100"/>
              <a:buFont typeface="Barlow"/>
              <a:buChar char="■"/>
              <a:defRPr sz="1100">
                <a:latin typeface="Barlow"/>
                <a:ea typeface="Barlow"/>
                <a:cs typeface="Barlow"/>
                <a:sym typeface="Barlow"/>
              </a:defRPr>
            </a:lvl9pPr>
          </a:lstStyle>
          <a:p/>
        </p:txBody>
      </p:sp>
      <p:sp>
        <p:nvSpPr>
          <p:cNvPr id="287" name="Google Shape;287;p50"/>
          <p:cNvSpPr txBox="1"/>
          <p:nvPr>
            <p:ph idx="3" type="subTitle"/>
          </p:nvPr>
        </p:nvSpPr>
        <p:spPr>
          <a:xfrm>
            <a:off x="4655675" y="522900"/>
            <a:ext cx="3965400" cy="442800"/>
          </a:xfrm>
          <a:prstGeom prst="rect">
            <a:avLst/>
          </a:prstGeom>
          <a:solidFill>
            <a:schemeClr val="lt1"/>
          </a:solidFill>
        </p:spPr>
        <p:txBody>
          <a:bodyPr anchorCtr="0" anchor="b" bIns="0" lIns="274300" spcFirstLastPara="1" rIns="274300" wrap="square" tIns="27430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88" name="Google Shape;288;p50"/>
          <p:cNvSpPr txBox="1"/>
          <p:nvPr>
            <p:ph idx="4" type="body"/>
          </p:nvPr>
        </p:nvSpPr>
        <p:spPr>
          <a:xfrm>
            <a:off x="524350" y="4144800"/>
            <a:ext cx="1558800" cy="475800"/>
          </a:xfrm>
          <a:prstGeom prst="rect">
            <a:avLst/>
          </a:prstGeom>
          <a:solidFill>
            <a:schemeClr val="lt1"/>
          </a:solidFill>
        </p:spPr>
        <p:txBody>
          <a:bodyPr anchorCtr="0" anchor="t" bIns="137150" lIns="137150" spcFirstLastPara="1" rIns="137150" wrap="square" tIns="137150">
            <a:noAutofit/>
          </a:bodyPr>
          <a:lstStyle>
            <a:lvl1pPr indent="-273050" lvl="0" marL="457200">
              <a:spcBef>
                <a:spcPts val="0"/>
              </a:spcBef>
              <a:spcAft>
                <a:spcPts val="0"/>
              </a:spcAft>
              <a:buClr>
                <a:schemeClr val="dk1"/>
              </a:buClr>
              <a:buSzPts val="700"/>
              <a:buFont typeface="Barlow"/>
              <a:buChar char="●"/>
              <a:defRPr sz="700">
                <a:latin typeface="Barlow"/>
                <a:ea typeface="Barlow"/>
                <a:cs typeface="Barlow"/>
                <a:sym typeface="Barlow"/>
              </a:defRPr>
            </a:lvl1pPr>
            <a:lvl2pPr indent="-273050" lvl="1" marL="914400">
              <a:spcBef>
                <a:spcPts val="0"/>
              </a:spcBef>
              <a:spcAft>
                <a:spcPts val="0"/>
              </a:spcAft>
              <a:buClr>
                <a:schemeClr val="dk1"/>
              </a:buClr>
              <a:buSzPts val="700"/>
              <a:buFont typeface="Barlow"/>
              <a:buChar char="○"/>
              <a:defRPr sz="700">
                <a:latin typeface="Barlow"/>
                <a:ea typeface="Barlow"/>
                <a:cs typeface="Barlow"/>
                <a:sym typeface="Barlow"/>
              </a:defRPr>
            </a:lvl2pPr>
            <a:lvl3pPr indent="-273050" lvl="2" marL="1371600">
              <a:spcBef>
                <a:spcPts val="0"/>
              </a:spcBef>
              <a:spcAft>
                <a:spcPts val="0"/>
              </a:spcAft>
              <a:buClr>
                <a:schemeClr val="dk1"/>
              </a:buClr>
              <a:buSzPts val="700"/>
              <a:buFont typeface="Barlow"/>
              <a:buChar char="■"/>
              <a:defRPr sz="700">
                <a:latin typeface="Barlow"/>
                <a:ea typeface="Barlow"/>
                <a:cs typeface="Barlow"/>
                <a:sym typeface="Barlow"/>
              </a:defRPr>
            </a:lvl3pPr>
            <a:lvl4pPr indent="-273050" lvl="3" marL="1828800">
              <a:spcBef>
                <a:spcPts val="0"/>
              </a:spcBef>
              <a:spcAft>
                <a:spcPts val="0"/>
              </a:spcAft>
              <a:buClr>
                <a:schemeClr val="dk1"/>
              </a:buClr>
              <a:buSzPts val="700"/>
              <a:buFont typeface="Barlow"/>
              <a:buChar char="●"/>
              <a:defRPr sz="700">
                <a:latin typeface="Barlow"/>
                <a:ea typeface="Barlow"/>
                <a:cs typeface="Barlow"/>
                <a:sym typeface="Barlow"/>
              </a:defRPr>
            </a:lvl4pPr>
            <a:lvl5pPr indent="-273050" lvl="4" marL="2286000">
              <a:spcBef>
                <a:spcPts val="0"/>
              </a:spcBef>
              <a:spcAft>
                <a:spcPts val="0"/>
              </a:spcAft>
              <a:buClr>
                <a:schemeClr val="dk1"/>
              </a:buClr>
              <a:buSzPts val="700"/>
              <a:buFont typeface="Barlow"/>
              <a:buChar char="○"/>
              <a:defRPr sz="700">
                <a:latin typeface="Barlow"/>
                <a:ea typeface="Barlow"/>
                <a:cs typeface="Barlow"/>
                <a:sym typeface="Barlow"/>
              </a:defRPr>
            </a:lvl5pPr>
            <a:lvl6pPr indent="-273050" lvl="5" marL="2743200">
              <a:spcBef>
                <a:spcPts val="0"/>
              </a:spcBef>
              <a:spcAft>
                <a:spcPts val="0"/>
              </a:spcAft>
              <a:buClr>
                <a:schemeClr val="dk1"/>
              </a:buClr>
              <a:buSzPts val="700"/>
              <a:buFont typeface="Barlow"/>
              <a:buChar char="■"/>
              <a:defRPr sz="700">
                <a:latin typeface="Barlow"/>
                <a:ea typeface="Barlow"/>
                <a:cs typeface="Barlow"/>
                <a:sym typeface="Barlow"/>
              </a:defRPr>
            </a:lvl6pPr>
            <a:lvl7pPr indent="-273050" lvl="6" marL="3200400">
              <a:spcBef>
                <a:spcPts val="0"/>
              </a:spcBef>
              <a:spcAft>
                <a:spcPts val="0"/>
              </a:spcAft>
              <a:buClr>
                <a:schemeClr val="dk1"/>
              </a:buClr>
              <a:buSzPts val="700"/>
              <a:buFont typeface="Barlow"/>
              <a:buChar char="●"/>
              <a:defRPr sz="700">
                <a:latin typeface="Barlow"/>
                <a:ea typeface="Barlow"/>
                <a:cs typeface="Barlow"/>
                <a:sym typeface="Barlow"/>
              </a:defRPr>
            </a:lvl7pPr>
            <a:lvl8pPr indent="-273050" lvl="7" marL="3657600">
              <a:spcBef>
                <a:spcPts val="0"/>
              </a:spcBef>
              <a:spcAft>
                <a:spcPts val="0"/>
              </a:spcAft>
              <a:buClr>
                <a:schemeClr val="dk1"/>
              </a:buClr>
              <a:buSzPts val="700"/>
              <a:buFont typeface="Barlow"/>
              <a:buChar char="○"/>
              <a:defRPr sz="700">
                <a:latin typeface="Barlow"/>
                <a:ea typeface="Barlow"/>
                <a:cs typeface="Barlow"/>
                <a:sym typeface="Barlow"/>
              </a:defRPr>
            </a:lvl8pPr>
            <a:lvl9pPr indent="-273050" lvl="8" marL="4114800">
              <a:spcBef>
                <a:spcPts val="0"/>
              </a:spcBef>
              <a:spcAft>
                <a:spcPts val="0"/>
              </a:spcAft>
              <a:buClr>
                <a:schemeClr val="dk1"/>
              </a:buClr>
              <a:buSzPts val="700"/>
              <a:buFont typeface="Barlow"/>
              <a:buChar char="■"/>
              <a:defRPr sz="700">
                <a:latin typeface="Barlow"/>
                <a:ea typeface="Barlow"/>
                <a:cs typeface="Barlow"/>
                <a:sym typeface="Barlow"/>
              </a:defRPr>
            </a:lvl9pPr>
          </a:lstStyle>
          <a:p/>
        </p:txBody>
      </p:sp>
      <p:sp>
        <p:nvSpPr>
          <p:cNvPr id="289" name="Google Shape;289;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a:ea typeface="Barlow"/>
                <a:cs typeface="Barlow"/>
                <a:sym typeface="Barlow"/>
              </a:defRPr>
            </a:lvl1pPr>
            <a:lvl2pPr lvl="1">
              <a:buNone/>
              <a:defRPr>
                <a:latin typeface="Barlow"/>
                <a:ea typeface="Barlow"/>
                <a:cs typeface="Barlow"/>
                <a:sym typeface="Barlow"/>
              </a:defRPr>
            </a:lvl2pPr>
            <a:lvl3pPr lvl="2">
              <a:buNone/>
              <a:defRPr>
                <a:latin typeface="Barlow"/>
                <a:ea typeface="Barlow"/>
                <a:cs typeface="Barlow"/>
                <a:sym typeface="Barlow"/>
              </a:defRPr>
            </a:lvl3pPr>
            <a:lvl4pPr lvl="3">
              <a:buNone/>
              <a:defRPr>
                <a:latin typeface="Barlow"/>
                <a:ea typeface="Barlow"/>
                <a:cs typeface="Barlow"/>
                <a:sym typeface="Barlow"/>
              </a:defRPr>
            </a:lvl4pPr>
            <a:lvl5pPr lvl="4">
              <a:buNone/>
              <a:defRPr>
                <a:latin typeface="Barlow"/>
                <a:ea typeface="Barlow"/>
                <a:cs typeface="Barlow"/>
                <a:sym typeface="Barlow"/>
              </a:defRPr>
            </a:lvl5pPr>
            <a:lvl6pPr lvl="5">
              <a:buNone/>
              <a:defRPr>
                <a:latin typeface="Barlow"/>
                <a:ea typeface="Barlow"/>
                <a:cs typeface="Barlow"/>
                <a:sym typeface="Barlow"/>
              </a:defRPr>
            </a:lvl6pPr>
            <a:lvl7pPr lvl="6">
              <a:buNone/>
              <a:defRPr>
                <a:latin typeface="Barlow"/>
                <a:ea typeface="Barlow"/>
                <a:cs typeface="Barlow"/>
                <a:sym typeface="Barlow"/>
              </a:defRPr>
            </a:lvl7pPr>
            <a:lvl8pPr lvl="7">
              <a:buNone/>
              <a:defRPr>
                <a:latin typeface="Barlow"/>
                <a:ea typeface="Barlow"/>
                <a:cs typeface="Barlow"/>
                <a:sym typeface="Barlow"/>
              </a:defRPr>
            </a:lvl8pPr>
            <a:lvl9pPr lvl="8">
              <a:buNone/>
              <a:defRPr>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Image">
  <p:cSld name="CUSTOM_1">
    <p:bg>
      <p:bgPr>
        <a:solidFill>
          <a:schemeClr val="lt2"/>
        </a:solidFill>
      </p:bgPr>
    </p:bg>
    <p:spTree>
      <p:nvGrpSpPr>
        <p:cNvPr id="290" name="Shape 290"/>
        <p:cNvGrpSpPr/>
        <p:nvPr/>
      </p:nvGrpSpPr>
      <p:grpSpPr>
        <a:xfrm>
          <a:off x="0" y="0"/>
          <a:ext cx="0" cy="0"/>
          <a:chOff x="0" y="0"/>
          <a:chExt cx="0" cy="0"/>
        </a:xfrm>
      </p:grpSpPr>
      <p:sp>
        <p:nvSpPr>
          <p:cNvPr id="291" name="Google Shape;291;p51"/>
          <p:cNvSpPr/>
          <p:nvPr>
            <p:ph idx="2" type="pic"/>
          </p:nvPr>
        </p:nvSpPr>
        <p:spPr>
          <a:xfrm>
            <a:off x="5485725" y="523025"/>
            <a:ext cx="3135300" cy="4097700"/>
          </a:xfrm>
          <a:prstGeom prst="roundRect">
            <a:avLst>
              <a:gd fmla="val 16667" name="adj"/>
            </a:avLst>
          </a:prstGeom>
          <a:noFill/>
          <a:ln>
            <a:noFill/>
          </a:ln>
        </p:spPr>
      </p:sp>
      <p:sp>
        <p:nvSpPr>
          <p:cNvPr id="292" name="Google Shape;292;p51"/>
          <p:cNvSpPr txBox="1"/>
          <p:nvPr>
            <p:ph type="title"/>
          </p:nvPr>
        </p:nvSpPr>
        <p:spPr>
          <a:xfrm>
            <a:off x="591441" y="391675"/>
            <a:ext cx="4397400" cy="3178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93" name="Google Shape;293;p51"/>
          <p:cNvSpPr txBox="1"/>
          <p:nvPr>
            <p:ph idx="1" type="body"/>
          </p:nvPr>
        </p:nvSpPr>
        <p:spPr>
          <a:xfrm>
            <a:off x="638750" y="4413181"/>
            <a:ext cx="5537100" cy="310500"/>
          </a:xfrm>
          <a:prstGeom prst="rect">
            <a:avLst/>
          </a:prstGeom>
        </p:spPr>
        <p:txBody>
          <a:bodyPr anchorCtr="0" anchor="b" bIns="91425" lIns="91425" spcFirstLastPara="1" rIns="91425" wrap="square" tIns="91425">
            <a:noAutofit/>
          </a:bodyPr>
          <a:lstStyle>
            <a:lvl1pPr indent="-298450" lvl="0" marL="457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1pPr>
            <a:lvl2pPr indent="-298450" lvl="1" marL="914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2pPr>
            <a:lvl3pPr indent="-298450" lvl="2" marL="1371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3pPr>
            <a:lvl4pPr indent="-298450" lvl="3" marL="1828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4pPr>
            <a:lvl5pPr indent="-298450" lvl="4" marL="2286000">
              <a:spcBef>
                <a:spcPts val="0"/>
              </a:spcBef>
              <a:spcAft>
                <a:spcPts val="0"/>
              </a:spcAft>
              <a:buClr>
                <a:schemeClr val="lt1"/>
              </a:buClr>
              <a:buSzPts val="1100"/>
              <a:buFont typeface="Barlow Medium"/>
              <a:buChar char="○"/>
              <a:defRPr>
                <a:solidFill>
                  <a:schemeClr val="lt1"/>
                </a:solidFill>
                <a:latin typeface="Barlow Medium"/>
                <a:ea typeface="Barlow Medium"/>
                <a:cs typeface="Barlow Medium"/>
                <a:sym typeface="Barlow Medium"/>
              </a:defRPr>
            </a:lvl5pPr>
            <a:lvl6pPr indent="-298450" lvl="5" marL="2743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6pPr>
            <a:lvl7pPr indent="-298450" lvl="6" marL="3200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7pPr>
            <a:lvl8pPr indent="-298450" lvl="7" marL="3657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8pPr>
            <a:lvl9pPr indent="-298450" lvl="8" marL="4114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9pPr>
          </a:lstStyle>
          <a:p/>
        </p:txBody>
      </p:sp>
      <p:sp>
        <p:nvSpPr>
          <p:cNvPr id="294" name="Google Shape;294;p5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als + 5 Images">
  <p:cSld name="CUSTOM_2">
    <p:bg>
      <p:bgPr>
        <a:solidFill>
          <a:schemeClr val="dk1"/>
        </a:solidFill>
      </p:bgPr>
    </p:bg>
    <p:spTree>
      <p:nvGrpSpPr>
        <p:cNvPr id="295" name="Shape 295"/>
        <p:cNvGrpSpPr/>
        <p:nvPr/>
      </p:nvGrpSpPr>
      <p:grpSpPr>
        <a:xfrm>
          <a:off x="0" y="0"/>
          <a:ext cx="0" cy="0"/>
          <a:chOff x="0" y="0"/>
          <a:chExt cx="0" cy="0"/>
        </a:xfrm>
      </p:grpSpPr>
      <p:sp>
        <p:nvSpPr>
          <p:cNvPr id="296" name="Google Shape;296;p52"/>
          <p:cNvSpPr txBox="1"/>
          <p:nvPr>
            <p:ph idx="1" type="body"/>
          </p:nvPr>
        </p:nvSpPr>
        <p:spPr>
          <a:xfrm>
            <a:off x="5481425"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97" name="Google Shape;297;p52"/>
          <p:cNvSpPr txBox="1"/>
          <p:nvPr>
            <p:ph idx="2" type="body"/>
          </p:nvPr>
        </p:nvSpPr>
        <p:spPr>
          <a:xfrm>
            <a:off x="3918400" y="27157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98" name="Google Shape;298;p52"/>
          <p:cNvSpPr txBox="1"/>
          <p:nvPr>
            <p:ph idx="3" type="body"/>
          </p:nvPr>
        </p:nvSpPr>
        <p:spPr>
          <a:xfrm>
            <a:off x="2349550"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99" name="Google Shape;299;p52"/>
          <p:cNvSpPr txBox="1"/>
          <p:nvPr>
            <p:ph idx="4"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00" name="Google Shape;300;p52"/>
          <p:cNvSpPr txBox="1"/>
          <p:nvPr>
            <p:ph idx="5"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01" name="Google Shape;301;p52"/>
          <p:cNvSpPr txBox="1"/>
          <p:nvPr>
            <p:ph idx="6" type="body"/>
          </p:nvPr>
        </p:nvSpPr>
        <p:spPr>
          <a:xfrm>
            <a:off x="70444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302" name="Google Shape;302;p52"/>
          <p:cNvCxnSpPr/>
          <p:nvPr/>
        </p:nvCxnSpPr>
        <p:spPr>
          <a:xfrm rot="10800000">
            <a:off x="827250" y="1481375"/>
            <a:ext cx="7489500" cy="0"/>
          </a:xfrm>
          <a:prstGeom prst="straightConnector1">
            <a:avLst/>
          </a:prstGeom>
          <a:noFill/>
          <a:ln cap="flat" cmpd="sng" w="19050">
            <a:solidFill>
              <a:schemeClr val="accent1"/>
            </a:solidFill>
            <a:prstDash val="solid"/>
            <a:round/>
            <a:headEnd len="med" w="med" type="none"/>
            <a:tailEnd len="med" w="med" type="none"/>
          </a:ln>
        </p:spPr>
      </p:cxnSp>
      <p:sp>
        <p:nvSpPr>
          <p:cNvPr id="303" name="Google Shape;303;p52"/>
          <p:cNvSpPr/>
          <p:nvPr>
            <p:ph idx="7" type="pic"/>
          </p:nvPr>
        </p:nvSpPr>
        <p:spPr>
          <a:xfrm>
            <a:off x="7049625" y="523025"/>
            <a:ext cx="1305900" cy="1918500"/>
          </a:xfrm>
          <a:prstGeom prst="roundRect">
            <a:avLst>
              <a:gd fmla="val 16667" name="adj"/>
            </a:avLst>
          </a:prstGeom>
          <a:noFill/>
          <a:ln>
            <a:noFill/>
          </a:ln>
        </p:spPr>
      </p:sp>
      <p:sp>
        <p:nvSpPr>
          <p:cNvPr id="304" name="Google Shape;304;p52"/>
          <p:cNvSpPr/>
          <p:nvPr>
            <p:ph idx="8" type="pic"/>
          </p:nvPr>
        </p:nvSpPr>
        <p:spPr>
          <a:xfrm>
            <a:off x="784775" y="522100"/>
            <a:ext cx="1305900" cy="1918500"/>
          </a:xfrm>
          <a:prstGeom prst="roundRect">
            <a:avLst>
              <a:gd fmla="val 16667" name="adj"/>
            </a:avLst>
          </a:prstGeom>
          <a:noFill/>
          <a:ln>
            <a:noFill/>
          </a:ln>
        </p:spPr>
      </p:sp>
      <p:sp>
        <p:nvSpPr>
          <p:cNvPr id="305" name="Google Shape;305;p52"/>
          <p:cNvSpPr/>
          <p:nvPr>
            <p:ph idx="9" type="pic"/>
          </p:nvPr>
        </p:nvSpPr>
        <p:spPr>
          <a:xfrm>
            <a:off x="2343950" y="523500"/>
            <a:ext cx="1305900" cy="1918500"/>
          </a:xfrm>
          <a:prstGeom prst="roundRect">
            <a:avLst>
              <a:gd fmla="val 16667" name="adj"/>
            </a:avLst>
          </a:prstGeom>
          <a:noFill/>
          <a:ln>
            <a:noFill/>
          </a:ln>
        </p:spPr>
      </p:sp>
      <p:sp>
        <p:nvSpPr>
          <p:cNvPr id="306" name="Google Shape;306;p52"/>
          <p:cNvSpPr/>
          <p:nvPr>
            <p:ph idx="13" type="pic"/>
          </p:nvPr>
        </p:nvSpPr>
        <p:spPr>
          <a:xfrm>
            <a:off x="3915213" y="523500"/>
            <a:ext cx="1305900" cy="1918500"/>
          </a:xfrm>
          <a:prstGeom prst="roundRect">
            <a:avLst>
              <a:gd fmla="val 16667" name="adj"/>
            </a:avLst>
          </a:prstGeom>
          <a:noFill/>
          <a:ln>
            <a:noFill/>
          </a:ln>
        </p:spPr>
      </p:sp>
      <p:sp>
        <p:nvSpPr>
          <p:cNvPr id="307" name="Google Shape;307;p52"/>
          <p:cNvSpPr/>
          <p:nvPr>
            <p:ph idx="14" type="pic"/>
          </p:nvPr>
        </p:nvSpPr>
        <p:spPr>
          <a:xfrm>
            <a:off x="5490975" y="523500"/>
            <a:ext cx="1305900" cy="1918500"/>
          </a:xfrm>
          <a:prstGeom prst="roundRect">
            <a:avLst>
              <a:gd fmla="val 16667" name="adj"/>
            </a:avLst>
          </a:prstGeom>
          <a:noFill/>
          <a:ln>
            <a:noFill/>
          </a:ln>
        </p:spPr>
      </p:sp>
      <p:sp>
        <p:nvSpPr>
          <p:cNvPr id="308" name="Google Shape;308;p52"/>
          <p:cNvSpPr txBox="1"/>
          <p:nvPr>
            <p:ph idx="15"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09" name="Google Shape;309;p52"/>
          <p:cNvSpPr txBox="1"/>
          <p:nvPr>
            <p:ph idx="16"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310" name="Google Shape;310;p52"/>
          <p:cNvSpPr txBox="1"/>
          <p:nvPr>
            <p:ph idx="17"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1" name="Google Shape;311;p52"/>
          <p:cNvSpPr txBox="1"/>
          <p:nvPr>
            <p:ph idx="18" type="body"/>
          </p:nvPr>
        </p:nvSpPr>
        <p:spPr>
          <a:xfrm>
            <a:off x="391548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2" name="Google Shape;312;p52"/>
          <p:cNvSpPr txBox="1"/>
          <p:nvPr>
            <p:ph idx="19" type="body"/>
          </p:nvPr>
        </p:nvSpPr>
        <p:spPr>
          <a:xfrm>
            <a:off x="5479963"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3" name="Google Shape;313;p52"/>
          <p:cNvSpPr txBox="1"/>
          <p:nvPr>
            <p:ph idx="20" type="body"/>
          </p:nvPr>
        </p:nvSpPr>
        <p:spPr>
          <a:xfrm>
            <a:off x="704733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4" name="Google Shape;314;p5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rategy Canvas / Line Graph">
  <p:cSld name="CUSTOM_3">
    <p:bg>
      <p:bgPr>
        <a:solidFill>
          <a:schemeClr val="dk1"/>
        </a:solidFill>
      </p:bgPr>
    </p:bg>
    <p:spTree>
      <p:nvGrpSpPr>
        <p:cNvPr id="315" name="Shape 315"/>
        <p:cNvGrpSpPr/>
        <p:nvPr/>
      </p:nvGrpSpPr>
      <p:grpSpPr>
        <a:xfrm>
          <a:off x="0" y="0"/>
          <a:ext cx="0" cy="0"/>
          <a:chOff x="0" y="0"/>
          <a:chExt cx="0" cy="0"/>
        </a:xfrm>
      </p:grpSpPr>
      <p:sp>
        <p:nvSpPr>
          <p:cNvPr id="316" name="Google Shape;316;p53"/>
          <p:cNvSpPr txBox="1"/>
          <p:nvPr>
            <p:ph idx="1" type="body"/>
          </p:nvPr>
        </p:nvSpPr>
        <p:spPr>
          <a:xfrm>
            <a:off x="3917825" y="4024920"/>
            <a:ext cx="44412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17" name="Google Shape;317;p53"/>
          <p:cNvSpPr txBox="1"/>
          <p:nvPr>
            <p:ph idx="2" type="subTitle"/>
          </p:nvPr>
        </p:nvSpPr>
        <p:spPr>
          <a:xfrm>
            <a:off x="783675" y="3967895"/>
            <a:ext cx="2877600" cy="4311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1pPr>
            <a:lvl2pPr lvl="1">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2pPr>
            <a:lvl3pPr lvl="2">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3pPr>
            <a:lvl4pPr lvl="3">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4pPr>
            <a:lvl5pPr lvl="4">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5pPr>
            <a:lvl6pPr lvl="5">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6pPr>
            <a:lvl7pPr lvl="6">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7pPr>
            <a:lvl8pPr lvl="7">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8pPr>
            <a:lvl9pPr lvl="8">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9pPr>
          </a:lstStyle>
          <a:p/>
        </p:txBody>
      </p:sp>
      <p:sp>
        <p:nvSpPr>
          <p:cNvPr id="318" name="Google Shape;318;p5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4">
    <p:spTree>
      <p:nvGrpSpPr>
        <p:cNvPr id="319" name="Shape 319"/>
        <p:cNvGrpSpPr/>
        <p:nvPr/>
      </p:nvGrpSpPr>
      <p:grpSpPr>
        <a:xfrm>
          <a:off x="0" y="0"/>
          <a:ext cx="0" cy="0"/>
          <a:chOff x="0" y="0"/>
          <a:chExt cx="0" cy="0"/>
        </a:xfrm>
      </p:grpSpPr>
      <p:sp>
        <p:nvSpPr>
          <p:cNvPr id="320" name="Google Shape;320;p54"/>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321" name="Google Shape;321;p54"/>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2"/>
              </a:buClr>
              <a:buSzPts val="12800"/>
              <a:buNone/>
              <a:defRPr sz="12800">
                <a:solidFill>
                  <a:schemeClr val="accent2"/>
                </a:solidFill>
              </a:defRPr>
            </a:lvl1pPr>
            <a:lvl2pPr lvl="1"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2pPr>
            <a:lvl3pPr lvl="2"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3pPr>
            <a:lvl4pPr lvl="3"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4pPr>
            <a:lvl5pPr lvl="4"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5pPr>
            <a:lvl6pPr lvl="5"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6pPr>
            <a:lvl7pPr lvl="6"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7pPr>
            <a:lvl8pPr lvl="7"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8pPr>
            <a:lvl9pPr lvl="8"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9pPr>
          </a:lstStyle>
          <a:p/>
        </p:txBody>
      </p:sp>
      <p:sp>
        <p:nvSpPr>
          <p:cNvPr id="322" name="Google Shape;322;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PIs / Objectives">
  <p:cSld name="CUSTOM_5">
    <p:bg>
      <p:bgPr>
        <a:solidFill>
          <a:schemeClr val="dk1"/>
        </a:solidFill>
      </p:bgPr>
    </p:bg>
    <p:spTree>
      <p:nvGrpSpPr>
        <p:cNvPr id="323" name="Shape 323"/>
        <p:cNvGrpSpPr/>
        <p:nvPr/>
      </p:nvGrpSpPr>
      <p:grpSpPr>
        <a:xfrm>
          <a:off x="0" y="0"/>
          <a:ext cx="0" cy="0"/>
          <a:chOff x="0" y="0"/>
          <a:chExt cx="0" cy="0"/>
        </a:xfrm>
      </p:grpSpPr>
      <p:sp>
        <p:nvSpPr>
          <p:cNvPr id="324" name="Google Shape;324;p55"/>
          <p:cNvSpPr/>
          <p:nvPr/>
        </p:nvSpPr>
        <p:spPr>
          <a:xfrm rot="-5400000">
            <a:off x="4090300" y="-436575"/>
            <a:ext cx="4099200" cy="6015000"/>
          </a:xfrm>
          <a:prstGeom prst="round2SameRect">
            <a:avLst>
              <a:gd fmla="val 16667"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25" name="Google Shape;325;p55"/>
          <p:cNvSpPr txBox="1"/>
          <p:nvPr>
            <p:ph idx="1" type="body"/>
          </p:nvPr>
        </p:nvSpPr>
        <p:spPr>
          <a:xfrm>
            <a:off x="3918400"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26" name="Google Shape;326;p55"/>
          <p:cNvSpPr txBox="1"/>
          <p:nvPr>
            <p:ph idx="2" type="body"/>
          </p:nvPr>
        </p:nvSpPr>
        <p:spPr>
          <a:xfrm>
            <a:off x="3918400"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27" name="Google Shape;327;p55"/>
          <p:cNvSpPr txBox="1"/>
          <p:nvPr>
            <p:ph idx="3" type="body"/>
          </p:nvPr>
        </p:nvSpPr>
        <p:spPr>
          <a:xfrm>
            <a:off x="7044450" y="36805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28" name="Google Shape;328;p55"/>
          <p:cNvSpPr txBox="1"/>
          <p:nvPr>
            <p:ph idx="4" type="body"/>
          </p:nvPr>
        </p:nvSpPr>
        <p:spPr>
          <a:xfrm>
            <a:off x="7044450" y="37806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29" name="Google Shape;329;p55"/>
          <p:cNvSpPr/>
          <p:nvPr>
            <p:ph idx="5" type="pic"/>
          </p:nvPr>
        </p:nvSpPr>
        <p:spPr>
          <a:xfrm>
            <a:off x="7049625" y="1588125"/>
            <a:ext cx="1305900" cy="1918500"/>
          </a:xfrm>
          <a:prstGeom prst="roundRect">
            <a:avLst>
              <a:gd fmla="val 16667" name="adj"/>
            </a:avLst>
          </a:prstGeom>
          <a:noFill/>
          <a:ln>
            <a:noFill/>
          </a:ln>
        </p:spPr>
      </p:sp>
      <p:sp>
        <p:nvSpPr>
          <p:cNvPr id="330" name="Google Shape;330;p55"/>
          <p:cNvSpPr/>
          <p:nvPr>
            <p:ph idx="6" type="pic"/>
          </p:nvPr>
        </p:nvSpPr>
        <p:spPr>
          <a:xfrm>
            <a:off x="3915213" y="1588600"/>
            <a:ext cx="1305900" cy="1918500"/>
          </a:xfrm>
          <a:prstGeom prst="roundRect">
            <a:avLst>
              <a:gd fmla="val 16667" name="adj"/>
            </a:avLst>
          </a:prstGeom>
          <a:noFill/>
          <a:ln>
            <a:noFill/>
          </a:ln>
        </p:spPr>
      </p:sp>
      <p:sp>
        <p:nvSpPr>
          <p:cNvPr id="331" name="Google Shape;331;p55"/>
          <p:cNvSpPr/>
          <p:nvPr>
            <p:ph idx="7" type="pic"/>
          </p:nvPr>
        </p:nvSpPr>
        <p:spPr>
          <a:xfrm>
            <a:off x="5490975" y="1588600"/>
            <a:ext cx="1305900" cy="1918500"/>
          </a:xfrm>
          <a:prstGeom prst="roundRect">
            <a:avLst>
              <a:gd fmla="val 16667" name="adj"/>
            </a:avLst>
          </a:prstGeom>
          <a:noFill/>
          <a:ln>
            <a:noFill/>
          </a:ln>
        </p:spPr>
      </p:sp>
      <p:sp>
        <p:nvSpPr>
          <p:cNvPr id="332" name="Google Shape;332;p55"/>
          <p:cNvSpPr txBox="1"/>
          <p:nvPr>
            <p:ph idx="8" type="subTitle"/>
          </p:nvPr>
        </p:nvSpPr>
        <p:spPr>
          <a:xfrm>
            <a:off x="3918800"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333" name="Google Shape;333;p55"/>
          <p:cNvSpPr txBox="1"/>
          <p:nvPr>
            <p:ph idx="9" type="subTitle"/>
          </p:nvPr>
        </p:nvSpPr>
        <p:spPr>
          <a:xfrm>
            <a:off x="5484775"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334" name="Google Shape;334;p55"/>
          <p:cNvSpPr txBox="1"/>
          <p:nvPr>
            <p:ph idx="13" type="subTitle"/>
          </p:nvPr>
        </p:nvSpPr>
        <p:spPr>
          <a:xfrm>
            <a:off x="7050750" y="10327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335" name="Google Shape;335;p55"/>
          <p:cNvSpPr txBox="1"/>
          <p:nvPr>
            <p:ph idx="14" type="body"/>
          </p:nvPr>
        </p:nvSpPr>
        <p:spPr>
          <a:xfrm>
            <a:off x="507400" y="1828050"/>
            <a:ext cx="2136300" cy="29733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2"/>
              </a:buClr>
              <a:buSzPts val="2800"/>
              <a:buChar char="●"/>
              <a:defRPr sz="2800">
                <a:solidFill>
                  <a:schemeClr val="accent2"/>
                </a:solidFill>
              </a:defRPr>
            </a:lvl1pPr>
            <a:lvl2pPr indent="-406400" lvl="1" marL="914400">
              <a:spcBef>
                <a:spcPts val="0"/>
              </a:spcBef>
              <a:spcAft>
                <a:spcPts val="0"/>
              </a:spcAft>
              <a:buClr>
                <a:schemeClr val="accent2"/>
              </a:buClr>
              <a:buSzPts val="2800"/>
              <a:buChar char="○"/>
              <a:defRPr sz="2800">
                <a:solidFill>
                  <a:schemeClr val="accent2"/>
                </a:solidFill>
              </a:defRPr>
            </a:lvl2pPr>
            <a:lvl3pPr indent="-406400" lvl="2" marL="1371600">
              <a:spcBef>
                <a:spcPts val="0"/>
              </a:spcBef>
              <a:spcAft>
                <a:spcPts val="0"/>
              </a:spcAft>
              <a:buClr>
                <a:schemeClr val="accent2"/>
              </a:buClr>
              <a:buSzPts val="2800"/>
              <a:buChar char="■"/>
              <a:defRPr sz="2800">
                <a:solidFill>
                  <a:schemeClr val="accent2"/>
                </a:solidFill>
              </a:defRPr>
            </a:lvl3pPr>
            <a:lvl4pPr indent="-406400" lvl="3" marL="1828800">
              <a:spcBef>
                <a:spcPts val="0"/>
              </a:spcBef>
              <a:spcAft>
                <a:spcPts val="0"/>
              </a:spcAft>
              <a:buClr>
                <a:schemeClr val="accent2"/>
              </a:buClr>
              <a:buSzPts val="2800"/>
              <a:buChar char="●"/>
              <a:defRPr sz="2800">
                <a:solidFill>
                  <a:schemeClr val="accent2"/>
                </a:solidFill>
              </a:defRPr>
            </a:lvl4pPr>
            <a:lvl5pPr indent="-406400" lvl="4" marL="2286000">
              <a:spcBef>
                <a:spcPts val="0"/>
              </a:spcBef>
              <a:spcAft>
                <a:spcPts val="0"/>
              </a:spcAft>
              <a:buClr>
                <a:schemeClr val="accent2"/>
              </a:buClr>
              <a:buSzPts val="2800"/>
              <a:buChar char="○"/>
              <a:defRPr sz="2800">
                <a:solidFill>
                  <a:schemeClr val="accent2"/>
                </a:solidFill>
              </a:defRPr>
            </a:lvl5pPr>
            <a:lvl6pPr indent="-406400" lvl="5" marL="2743200">
              <a:spcBef>
                <a:spcPts val="0"/>
              </a:spcBef>
              <a:spcAft>
                <a:spcPts val="0"/>
              </a:spcAft>
              <a:buClr>
                <a:schemeClr val="accent2"/>
              </a:buClr>
              <a:buSzPts val="2800"/>
              <a:buChar char="■"/>
              <a:defRPr sz="2800">
                <a:solidFill>
                  <a:schemeClr val="accent2"/>
                </a:solidFill>
              </a:defRPr>
            </a:lvl6pPr>
            <a:lvl7pPr indent="-406400" lvl="6" marL="3200400">
              <a:spcBef>
                <a:spcPts val="0"/>
              </a:spcBef>
              <a:spcAft>
                <a:spcPts val="0"/>
              </a:spcAft>
              <a:buClr>
                <a:schemeClr val="accent2"/>
              </a:buClr>
              <a:buSzPts val="2800"/>
              <a:buChar char="●"/>
              <a:defRPr sz="2800">
                <a:solidFill>
                  <a:schemeClr val="accent2"/>
                </a:solidFill>
              </a:defRPr>
            </a:lvl7pPr>
            <a:lvl8pPr indent="-406400" lvl="7" marL="3657600">
              <a:spcBef>
                <a:spcPts val="0"/>
              </a:spcBef>
              <a:spcAft>
                <a:spcPts val="0"/>
              </a:spcAft>
              <a:buClr>
                <a:schemeClr val="accent2"/>
              </a:buClr>
              <a:buSzPts val="2800"/>
              <a:buChar char="○"/>
              <a:defRPr sz="2800">
                <a:solidFill>
                  <a:schemeClr val="accent2"/>
                </a:solidFill>
              </a:defRPr>
            </a:lvl8pPr>
            <a:lvl9pPr indent="-406400" lvl="8" marL="4114800">
              <a:spcBef>
                <a:spcPts val="0"/>
              </a:spcBef>
              <a:spcAft>
                <a:spcPts val="0"/>
              </a:spcAft>
              <a:buClr>
                <a:schemeClr val="accent2"/>
              </a:buClr>
              <a:buSzPts val="2800"/>
              <a:buChar char="■"/>
              <a:defRPr sz="2800">
                <a:solidFill>
                  <a:schemeClr val="accent2"/>
                </a:solidFill>
              </a:defRPr>
            </a:lvl9pPr>
          </a:lstStyle>
          <a:p/>
        </p:txBody>
      </p:sp>
      <p:sp>
        <p:nvSpPr>
          <p:cNvPr id="336" name="Google Shape;336;p55"/>
          <p:cNvSpPr txBox="1"/>
          <p:nvPr>
            <p:ph idx="15" type="body"/>
          </p:nvPr>
        </p:nvSpPr>
        <p:spPr>
          <a:xfrm>
            <a:off x="5481425"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37" name="Google Shape;337;p55"/>
          <p:cNvSpPr txBox="1"/>
          <p:nvPr>
            <p:ph idx="16" type="body"/>
          </p:nvPr>
        </p:nvSpPr>
        <p:spPr>
          <a:xfrm>
            <a:off x="5481425"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38" name="Google Shape;338;p5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32">
          <p15:clr>
            <a:srgbClr val="E46962"/>
          </p15:clr>
        </p15:guide>
        <p15:guide id="2" orient="horz" pos="2088">
          <p15:clr>
            <a:srgbClr val="E46962"/>
          </p15:clr>
        </p15:guide>
      </p15:sldGuideLst>
    </p:ext>
  </p:extLst>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on Plan + 5 Images">
  <p:cSld name="CUSTOM_6">
    <p:bg>
      <p:bgPr>
        <a:solidFill>
          <a:schemeClr val="accent6"/>
        </a:solidFill>
      </p:bgPr>
    </p:bg>
    <p:spTree>
      <p:nvGrpSpPr>
        <p:cNvPr id="339" name="Shape 339"/>
        <p:cNvGrpSpPr/>
        <p:nvPr/>
      </p:nvGrpSpPr>
      <p:grpSpPr>
        <a:xfrm>
          <a:off x="0" y="0"/>
          <a:ext cx="0" cy="0"/>
          <a:chOff x="0" y="0"/>
          <a:chExt cx="0" cy="0"/>
        </a:xfrm>
      </p:grpSpPr>
      <p:sp>
        <p:nvSpPr>
          <p:cNvPr id="340" name="Google Shape;340;p56"/>
          <p:cNvSpPr txBox="1"/>
          <p:nvPr>
            <p:ph idx="1"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41" name="Google Shape;341;p56"/>
          <p:cNvSpPr txBox="1"/>
          <p:nvPr>
            <p:ph idx="2"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342" name="Google Shape;342;p56"/>
          <p:cNvCxnSpPr/>
          <p:nvPr/>
        </p:nvCxnSpPr>
        <p:spPr>
          <a:xfrm rot="10800000">
            <a:off x="827250" y="1481375"/>
            <a:ext cx="7489500" cy="0"/>
          </a:xfrm>
          <a:prstGeom prst="straightConnector1">
            <a:avLst/>
          </a:prstGeom>
          <a:noFill/>
          <a:ln cap="flat" cmpd="sng" w="19050">
            <a:solidFill>
              <a:schemeClr val="accent2"/>
            </a:solidFill>
            <a:prstDash val="solid"/>
            <a:round/>
            <a:headEnd len="med" w="med" type="none"/>
            <a:tailEnd len="med" w="med" type="none"/>
          </a:ln>
        </p:spPr>
      </p:cxnSp>
      <p:sp>
        <p:nvSpPr>
          <p:cNvPr id="343" name="Google Shape;343;p56"/>
          <p:cNvSpPr/>
          <p:nvPr>
            <p:ph idx="3" type="pic"/>
          </p:nvPr>
        </p:nvSpPr>
        <p:spPr>
          <a:xfrm>
            <a:off x="7049625" y="523025"/>
            <a:ext cx="1305900" cy="1918500"/>
          </a:xfrm>
          <a:prstGeom prst="roundRect">
            <a:avLst>
              <a:gd fmla="val 16667" name="adj"/>
            </a:avLst>
          </a:prstGeom>
          <a:noFill/>
          <a:ln>
            <a:noFill/>
          </a:ln>
        </p:spPr>
      </p:sp>
      <p:sp>
        <p:nvSpPr>
          <p:cNvPr id="344" name="Google Shape;344;p56"/>
          <p:cNvSpPr/>
          <p:nvPr>
            <p:ph idx="4" type="pic"/>
          </p:nvPr>
        </p:nvSpPr>
        <p:spPr>
          <a:xfrm>
            <a:off x="784775" y="522100"/>
            <a:ext cx="1305900" cy="1918500"/>
          </a:xfrm>
          <a:prstGeom prst="roundRect">
            <a:avLst>
              <a:gd fmla="val 16667" name="adj"/>
            </a:avLst>
          </a:prstGeom>
          <a:noFill/>
          <a:ln>
            <a:noFill/>
          </a:ln>
        </p:spPr>
      </p:sp>
      <p:sp>
        <p:nvSpPr>
          <p:cNvPr id="345" name="Google Shape;345;p56"/>
          <p:cNvSpPr/>
          <p:nvPr>
            <p:ph idx="5" type="pic"/>
          </p:nvPr>
        </p:nvSpPr>
        <p:spPr>
          <a:xfrm>
            <a:off x="2343950" y="523500"/>
            <a:ext cx="1305900" cy="1918500"/>
          </a:xfrm>
          <a:prstGeom prst="roundRect">
            <a:avLst>
              <a:gd fmla="val 16667" name="adj"/>
            </a:avLst>
          </a:prstGeom>
          <a:noFill/>
          <a:ln>
            <a:noFill/>
          </a:ln>
        </p:spPr>
      </p:sp>
      <p:sp>
        <p:nvSpPr>
          <p:cNvPr id="346" name="Google Shape;346;p56"/>
          <p:cNvSpPr/>
          <p:nvPr>
            <p:ph idx="6" type="pic"/>
          </p:nvPr>
        </p:nvSpPr>
        <p:spPr>
          <a:xfrm>
            <a:off x="3915213" y="523500"/>
            <a:ext cx="1305900" cy="1918500"/>
          </a:xfrm>
          <a:prstGeom prst="roundRect">
            <a:avLst>
              <a:gd fmla="val 16667" name="adj"/>
            </a:avLst>
          </a:prstGeom>
          <a:noFill/>
          <a:ln>
            <a:noFill/>
          </a:ln>
        </p:spPr>
      </p:sp>
      <p:sp>
        <p:nvSpPr>
          <p:cNvPr id="347" name="Google Shape;347;p56"/>
          <p:cNvSpPr/>
          <p:nvPr>
            <p:ph idx="7" type="pic"/>
          </p:nvPr>
        </p:nvSpPr>
        <p:spPr>
          <a:xfrm>
            <a:off x="5490975" y="523500"/>
            <a:ext cx="1305900" cy="1918500"/>
          </a:xfrm>
          <a:prstGeom prst="roundRect">
            <a:avLst>
              <a:gd fmla="val 16667" name="adj"/>
            </a:avLst>
          </a:prstGeom>
          <a:noFill/>
          <a:ln>
            <a:noFill/>
          </a:ln>
        </p:spPr>
      </p:sp>
      <p:sp>
        <p:nvSpPr>
          <p:cNvPr id="348" name="Google Shape;348;p56"/>
          <p:cNvSpPr txBox="1"/>
          <p:nvPr>
            <p:ph idx="8"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49" name="Google Shape;349;p56"/>
          <p:cNvSpPr txBox="1"/>
          <p:nvPr>
            <p:ph idx="9"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2pPr>
            <a:lvl3pPr lvl="2">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3pPr>
            <a:lvl4pPr lvl="3">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4pPr>
            <a:lvl5pPr lvl="4">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5pPr>
            <a:lvl6pPr lvl="5">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6pPr>
            <a:lvl7pPr lvl="6">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7pPr>
            <a:lvl8pPr lvl="7">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8pPr>
            <a:lvl9pPr lvl="8">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9pPr>
          </a:lstStyle>
          <a:p/>
        </p:txBody>
      </p:sp>
      <p:sp>
        <p:nvSpPr>
          <p:cNvPr id="350" name="Google Shape;350;p56"/>
          <p:cNvSpPr txBox="1"/>
          <p:nvPr>
            <p:ph idx="13"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1" name="Google Shape;351;p56"/>
          <p:cNvSpPr txBox="1"/>
          <p:nvPr>
            <p:ph idx="14" type="body"/>
          </p:nvPr>
        </p:nvSpPr>
        <p:spPr>
          <a:xfrm>
            <a:off x="23495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2" name="Google Shape;352;p56"/>
          <p:cNvSpPr txBox="1"/>
          <p:nvPr>
            <p:ph idx="15" type="body"/>
          </p:nvPr>
        </p:nvSpPr>
        <p:spPr>
          <a:xfrm>
            <a:off x="39078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3" name="Google Shape;353;p56"/>
          <p:cNvSpPr txBox="1"/>
          <p:nvPr>
            <p:ph idx="16" type="body"/>
          </p:nvPr>
        </p:nvSpPr>
        <p:spPr>
          <a:xfrm>
            <a:off x="39078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4" name="Google Shape;354;p56"/>
          <p:cNvSpPr txBox="1"/>
          <p:nvPr>
            <p:ph idx="17" type="body"/>
          </p:nvPr>
        </p:nvSpPr>
        <p:spPr>
          <a:xfrm>
            <a:off x="5496525"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5" name="Google Shape;355;p56"/>
          <p:cNvSpPr txBox="1"/>
          <p:nvPr>
            <p:ph idx="18" type="body"/>
          </p:nvPr>
        </p:nvSpPr>
        <p:spPr>
          <a:xfrm>
            <a:off x="5496525"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6" name="Google Shape;356;p56"/>
          <p:cNvSpPr txBox="1"/>
          <p:nvPr>
            <p:ph idx="19" type="body"/>
          </p:nvPr>
        </p:nvSpPr>
        <p:spPr>
          <a:xfrm>
            <a:off x="70852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7" name="Google Shape;357;p56"/>
          <p:cNvSpPr txBox="1"/>
          <p:nvPr>
            <p:ph idx="20" type="body"/>
          </p:nvPr>
        </p:nvSpPr>
        <p:spPr>
          <a:xfrm>
            <a:off x="70852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8" name="Google Shape;358;p5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Graphic">
  <p:cSld name="CUSTOM_9">
    <p:bg>
      <p:bgPr>
        <a:solidFill>
          <a:schemeClr val="dk1"/>
        </a:solidFill>
      </p:bgPr>
    </p:bg>
    <p:spTree>
      <p:nvGrpSpPr>
        <p:cNvPr id="359" name="Shape 359"/>
        <p:cNvGrpSpPr/>
        <p:nvPr/>
      </p:nvGrpSpPr>
      <p:grpSpPr>
        <a:xfrm>
          <a:off x="0" y="0"/>
          <a:ext cx="0" cy="0"/>
          <a:chOff x="0" y="0"/>
          <a:chExt cx="0" cy="0"/>
        </a:xfrm>
      </p:grpSpPr>
      <p:sp>
        <p:nvSpPr>
          <p:cNvPr id="360" name="Google Shape;360;p57"/>
          <p:cNvSpPr txBox="1"/>
          <p:nvPr>
            <p:ph idx="1" type="body"/>
          </p:nvPr>
        </p:nvSpPr>
        <p:spPr>
          <a:xfrm>
            <a:off x="3133000" y="514275"/>
            <a:ext cx="38907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61" name="Google Shape;361;p57"/>
          <p:cNvSpPr txBox="1"/>
          <p:nvPr>
            <p:ph idx="2" type="body"/>
          </p:nvPr>
        </p:nvSpPr>
        <p:spPr>
          <a:xfrm>
            <a:off x="657679" y="436194"/>
            <a:ext cx="2278800" cy="1985100"/>
          </a:xfrm>
          <a:prstGeom prst="rect">
            <a:avLst/>
          </a:prstGeom>
        </p:spPr>
        <p:txBody>
          <a:bodyPr anchorCtr="0" anchor="t" bIns="91425" lIns="91425" spcFirstLastPara="1" rIns="91425" wrap="square" tIns="91425">
            <a:noAutofit/>
          </a:bodyPr>
          <a:lstStyle>
            <a:lvl1pPr indent="-406400" lvl="0" marL="457200">
              <a:lnSpc>
                <a:spcPct val="80000"/>
              </a:lnSpc>
              <a:spcBef>
                <a:spcPts val="0"/>
              </a:spcBef>
              <a:spcAft>
                <a:spcPts val="0"/>
              </a:spcAft>
              <a:buClr>
                <a:schemeClr val="accent2"/>
              </a:buClr>
              <a:buSzPts val="2800"/>
              <a:buChar char="●"/>
              <a:defRPr sz="2800">
                <a:solidFill>
                  <a:schemeClr val="accent2"/>
                </a:solidFill>
              </a:defRPr>
            </a:lvl1pPr>
            <a:lvl2pPr indent="-406400" lvl="1" marL="914400">
              <a:lnSpc>
                <a:spcPct val="80000"/>
              </a:lnSpc>
              <a:spcBef>
                <a:spcPts val="0"/>
              </a:spcBef>
              <a:spcAft>
                <a:spcPts val="0"/>
              </a:spcAft>
              <a:buClr>
                <a:schemeClr val="accent2"/>
              </a:buClr>
              <a:buSzPts val="2800"/>
              <a:buChar char="○"/>
              <a:defRPr sz="2800">
                <a:solidFill>
                  <a:schemeClr val="accent2"/>
                </a:solidFill>
              </a:defRPr>
            </a:lvl2pPr>
            <a:lvl3pPr indent="-406400" lvl="2" marL="1371600">
              <a:lnSpc>
                <a:spcPct val="80000"/>
              </a:lnSpc>
              <a:spcBef>
                <a:spcPts val="0"/>
              </a:spcBef>
              <a:spcAft>
                <a:spcPts val="0"/>
              </a:spcAft>
              <a:buClr>
                <a:schemeClr val="accent2"/>
              </a:buClr>
              <a:buSzPts val="2800"/>
              <a:buChar char="■"/>
              <a:defRPr sz="2800">
                <a:solidFill>
                  <a:schemeClr val="accent2"/>
                </a:solidFill>
              </a:defRPr>
            </a:lvl3pPr>
            <a:lvl4pPr indent="-406400" lvl="3" marL="1828800">
              <a:lnSpc>
                <a:spcPct val="80000"/>
              </a:lnSpc>
              <a:spcBef>
                <a:spcPts val="0"/>
              </a:spcBef>
              <a:spcAft>
                <a:spcPts val="0"/>
              </a:spcAft>
              <a:buClr>
                <a:schemeClr val="accent2"/>
              </a:buClr>
              <a:buSzPts val="2800"/>
              <a:buChar char="●"/>
              <a:defRPr sz="2800">
                <a:solidFill>
                  <a:schemeClr val="accent2"/>
                </a:solidFill>
              </a:defRPr>
            </a:lvl4pPr>
            <a:lvl5pPr indent="-406400" lvl="4" marL="2286000">
              <a:lnSpc>
                <a:spcPct val="80000"/>
              </a:lnSpc>
              <a:spcBef>
                <a:spcPts val="0"/>
              </a:spcBef>
              <a:spcAft>
                <a:spcPts val="0"/>
              </a:spcAft>
              <a:buClr>
                <a:schemeClr val="accent2"/>
              </a:buClr>
              <a:buSzPts val="2800"/>
              <a:buChar char="○"/>
              <a:defRPr sz="2800">
                <a:solidFill>
                  <a:schemeClr val="accent2"/>
                </a:solidFill>
              </a:defRPr>
            </a:lvl5pPr>
            <a:lvl6pPr indent="-406400" lvl="5" marL="2743200">
              <a:lnSpc>
                <a:spcPct val="80000"/>
              </a:lnSpc>
              <a:spcBef>
                <a:spcPts val="0"/>
              </a:spcBef>
              <a:spcAft>
                <a:spcPts val="0"/>
              </a:spcAft>
              <a:buClr>
                <a:schemeClr val="accent2"/>
              </a:buClr>
              <a:buSzPts val="2800"/>
              <a:buChar char="■"/>
              <a:defRPr sz="2800">
                <a:solidFill>
                  <a:schemeClr val="accent2"/>
                </a:solidFill>
              </a:defRPr>
            </a:lvl6pPr>
            <a:lvl7pPr indent="-406400" lvl="6" marL="3200400">
              <a:lnSpc>
                <a:spcPct val="80000"/>
              </a:lnSpc>
              <a:spcBef>
                <a:spcPts val="0"/>
              </a:spcBef>
              <a:spcAft>
                <a:spcPts val="0"/>
              </a:spcAft>
              <a:buClr>
                <a:schemeClr val="accent2"/>
              </a:buClr>
              <a:buSzPts val="2800"/>
              <a:buChar char="●"/>
              <a:defRPr sz="2800">
                <a:solidFill>
                  <a:schemeClr val="accent2"/>
                </a:solidFill>
              </a:defRPr>
            </a:lvl7pPr>
            <a:lvl8pPr indent="-406400" lvl="7" marL="3657600">
              <a:lnSpc>
                <a:spcPct val="80000"/>
              </a:lnSpc>
              <a:spcBef>
                <a:spcPts val="0"/>
              </a:spcBef>
              <a:spcAft>
                <a:spcPts val="0"/>
              </a:spcAft>
              <a:buClr>
                <a:schemeClr val="accent2"/>
              </a:buClr>
              <a:buSzPts val="2800"/>
              <a:buChar char="○"/>
              <a:defRPr sz="2800">
                <a:solidFill>
                  <a:schemeClr val="accent2"/>
                </a:solidFill>
              </a:defRPr>
            </a:lvl8pPr>
            <a:lvl9pPr indent="-406400" lvl="8" marL="4114800">
              <a:lnSpc>
                <a:spcPct val="80000"/>
              </a:lnSpc>
              <a:spcBef>
                <a:spcPts val="0"/>
              </a:spcBef>
              <a:spcAft>
                <a:spcPts val="0"/>
              </a:spcAft>
              <a:buClr>
                <a:schemeClr val="accent2"/>
              </a:buClr>
              <a:buSzPts val="2800"/>
              <a:buChar char="■"/>
              <a:defRPr sz="2800">
                <a:solidFill>
                  <a:schemeClr val="accent2"/>
                </a:solidFill>
              </a:defRPr>
            </a:lvl9pPr>
          </a:lstStyle>
          <a:p/>
        </p:txBody>
      </p:sp>
      <p:sp>
        <p:nvSpPr>
          <p:cNvPr id="362" name="Google Shape;362;p5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94">
          <p15:clr>
            <a:srgbClr val="E46962"/>
          </p15:clr>
        </p15:guide>
        <p15:guide id="2" orient="horz" pos="504">
          <p15:clr>
            <a:srgbClr val="E46962"/>
          </p15:clr>
        </p15:guide>
      </p15:sldGuideLst>
    </p:ext>
  </p:extLst>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venue / Graphic">
  <p:cSld name="CUSTOM_12">
    <p:bg>
      <p:bgPr>
        <a:solidFill>
          <a:schemeClr val="dk1"/>
        </a:solidFill>
      </p:bgPr>
    </p:bg>
    <p:spTree>
      <p:nvGrpSpPr>
        <p:cNvPr id="363" name="Shape 363"/>
        <p:cNvGrpSpPr/>
        <p:nvPr/>
      </p:nvGrpSpPr>
      <p:grpSpPr>
        <a:xfrm>
          <a:off x="0" y="0"/>
          <a:ext cx="0" cy="0"/>
          <a:chOff x="0" y="0"/>
          <a:chExt cx="0" cy="0"/>
        </a:xfrm>
      </p:grpSpPr>
      <p:sp>
        <p:nvSpPr>
          <p:cNvPr id="364" name="Google Shape;364;p58"/>
          <p:cNvSpPr txBox="1"/>
          <p:nvPr>
            <p:ph idx="1" type="body"/>
          </p:nvPr>
        </p:nvSpPr>
        <p:spPr>
          <a:xfrm>
            <a:off x="569725" y="3435300"/>
            <a:ext cx="2884200" cy="1185300"/>
          </a:xfrm>
          <a:prstGeom prst="rect">
            <a:avLst/>
          </a:prstGeom>
        </p:spPr>
        <p:txBody>
          <a:bodyPr anchorCtr="0" anchor="b"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65" name="Google Shape;365;p58"/>
          <p:cNvSpPr txBox="1"/>
          <p:nvPr>
            <p:ph idx="2" type="subTitle"/>
          </p:nvPr>
        </p:nvSpPr>
        <p:spPr>
          <a:xfrm>
            <a:off x="466802" y="445100"/>
            <a:ext cx="2403600" cy="537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SzPts val="1400"/>
              <a:buFont typeface="Hepta Slab Medium"/>
              <a:buNone/>
              <a:defRPr>
                <a:latin typeface="Hepta Slab Medium"/>
                <a:ea typeface="Hepta Slab Medium"/>
                <a:cs typeface="Hepta Slab Medium"/>
                <a:sym typeface="Hepta Slab Medium"/>
              </a:defRPr>
            </a:lvl2pPr>
            <a:lvl3pPr lvl="2">
              <a:spcBef>
                <a:spcPts val="0"/>
              </a:spcBef>
              <a:spcAft>
                <a:spcPts val="0"/>
              </a:spcAft>
              <a:buSzPts val="1400"/>
              <a:buFont typeface="Hepta Slab Medium"/>
              <a:buNone/>
              <a:defRPr>
                <a:latin typeface="Hepta Slab Medium"/>
                <a:ea typeface="Hepta Slab Medium"/>
                <a:cs typeface="Hepta Slab Medium"/>
                <a:sym typeface="Hepta Slab Medium"/>
              </a:defRPr>
            </a:lvl3pPr>
            <a:lvl4pPr lvl="3">
              <a:spcBef>
                <a:spcPts val="0"/>
              </a:spcBef>
              <a:spcAft>
                <a:spcPts val="0"/>
              </a:spcAft>
              <a:buSzPts val="1400"/>
              <a:buFont typeface="Hepta Slab Medium"/>
              <a:buNone/>
              <a:defRPr>
                <a:latin typeface="Hepta Slab Medium"/>
                <a:ea typeface="Hepta Slab Medium"/>
                <a:cs typeface="Hepta Slab Medium"/>
                <a:sym typeface="Hepta Slab Medium"/>
              </a:defRPr>
            </a:lvl4pPr>
            <a:lvl5pPr lvl="4">
              <a:spcBef>
                <a:spcPts val="0"/>
              </a:spcBef>
              <a:spcAft>
                <a:spcPts val="0"/>
              </a:spcAft>
              <a:buSzPts val="1400"/>
              <a:buFont typeface="Hepta Slab Medium"/>
              <a:buNone/>
              <a:defRPr>
                <a:latin typeface="Hepta Slab Medium"/>
                <a:ea typeface="Hepta Slab Medium"/>
                <a:cs typeface="Hepta Slab Medium"/>
                <a:sym typeface="Hepta Slab Medium"/>
              </a:defRPr>
            </a:lvl5pPr>
            <a:lvl6pPr lvl="5">
              <a:spcBef>
                <a:spcPts val="0"/>
              </a:spcBef>
              <a:spcAft>
                <a:spcPts val="0"/>
              </a:spcAft>
              <a:buSzPts val="1400"/>
              <a:buFont typeface="Hepta Slab Medium"/>
              <a:buNone/>
              <a:defRPr>
                <a:latin typeface="Hepta Slab Medium"/>
                <a:ea typeface="Hepta Slab Medium"/>
                <a:cs typeface="Hepta Slab Medium"/>
                <a:sym typeface="Hepta Slab Medium"/>
              </a:defRPr>
            </a:lvl6pPr>
            <a:lvl7pPr lvl="6">
              <a:spcBef>
                <a:spcPts val="0"/>
              </a:spcBef>
              <a:spcAft>
                <a:spcPts val="0"/>
              </a:spcAft>
              <a:buSzPts val="1400"/>
              <a:buFont typeface="Hepta Slab Medium"/>
              <a:buNone/>
              <a:defRPr>
                <a:latin typeface="Hepta Slab Medium"/>
                <a:ea typeface="Hepta Slab Medium"/>
                <a:cs typeface="Hepta Slab Medium"/>
                <a:sym typeface="Hepta Slab Medium"/>
              </a:defRPr>
            </a:lvl7pPr>
            <a:lvl8pPr lvl="7">
              <a:spcBef>
                <a:spcPts val="0"/>
              </a:spcBef>
              <a:spcAft>
                <a:spcPts val="0"/>
              </a:spcAft>
              <a:buSzPts val="1400"/>
              <a:buFont typeface="Hepta Slab Medium"/>
              <a:buNone/>
              <a:defRPr>
                <a:latin typeface="Hepta Slab Medium"/>
                <a:ea typeface="Hepta Slab Medium"/>
                <a:cs typeface="Hepta Slab Medium"/>
                <a:sym typeface="Hepta Slab Medium"/>
              </a:defRPr>
            </a:lvl8pPr>
            <a:lvl9pPr lvl="8">
              <a:spcBef>
                <a:spcPts val="0"/>
              </a:spcBef>
              <a:spcAft>
                <a:spcPts val="0"/>
              </a:spcAft>
              <a:buSzPts val="1400"/>
              <a:buFont typeface="Hepta Slab Medium"/>
              <a:buNone/>
              <a:defRPr>
                <a:latin typeface="Hepta Slab Medium"/>
                <a:ea typeface="Hepta Slab Medium"/>
                <a:cs typeface="Hepta Slab Medium"/>
                <a:sym typeface="Hepta Slab Medium"/>
              </a:defRPr>
            </a:lvl9pPr>
          </a:lstStyle>
          <a:p/>
        </p:txBody>
      </p:sp>
      <p:sp>
        <p:nvSpPr>
          <p:cNvPr id="366" name="Google Shape;366;p5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1">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20" Type="http://schemas.openxmlformats.org/officeDocument/2006/relationships/slideLayout" Target="../slideLayouts/slideLayout3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22" Type="http://schemas.openxmlformats.org/officeDocument/2006/relationships/slideLayout" Target="../slideLayouts/slideLayout33.xml"/><Relationship Id="rId44" Type="http://schemas.openxmlformats.org/officeDocument/2006/relationships/slideLayout" Target="../slideLayouts/slideLayout55.xml"/><Relationship Id="rId21" Type="http://schemas.openxmlformats.org/officeDocument/2006/relationships/slideLayout" Target="../slideLayouts/slideLayout32.xml"/><Relationship Id="rId43" Type="http://schemas.openxmlformats.org/officeDocument/2006/relationships/slideLayout" Target="../slideLayouts/slideLayout54.xml"/><Relationship Id="rId24" Type="http://schemas.openxmlformats.org/officeDocument/2006/relationships/slideLayout" Target="../slideLayouts/slideLayout35.xml"/><Relationship Id="rId46" Type="http://schemas.openxmlformats.org/officeDocument/2006/relationships/theme" Target="../theme/theme3.xml"/><Relationship Id="rId23" Type="http://schemas.openxmlformats.org/officeDocument/2006/relationships/slideLayout" Target="../slideLayouts/slideLayout34.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slideLayout" Target="../slideLayouts/slideLayout48.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39" Type="http://schemas.openxmlformats.org/officeDocument/2006/relationships/slideLayout" Target="../slideLayouts/slideLayout50.xml"/><Relationship Id="rId16" Type="http://schemas.openxmlformats.org/officeDocument/2006/relationships/slideLayout" Target="../slideLayouts/slideLayout27.xml"/><Relationship Id="rId38" Type="http://schemas.openxmlformats.org/officeDocument/2006/relationships/slideLayout" Target="../slideLayouts/slideLayout49.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9950" y="300125"/>
            <a:ext cx="8353800" cy="838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600"/>
              <a:buFont typeface="Hepta Slab"/>
              <a:buNone/>
              <a:defRPr sz="3600">
                <a:solidFill>
                  <a:schemeClr val="dk1"/>
                </a:solidFill>
                <a:latin typeface="Hepta Slab"/>
                <a:ea typeface="Hepta Slab"/>
                <a:cs typeface="Hepta Slab"/>
                <a:sym typeface="Hepta Slab"/>
              </a:defRPr>
            </a:lvl1pPr>
            <a:lvl2pPr lvl="1">
              <a:spcBef>
                <a:spcPts val="0"/>
              </a:spcBef>
              <a:spcAft>
                <a:spcPts val="0"/>
              </a:spcAft>
              <a:buSzPts val="1400"/>
              <a:buFont typeface="Hepta Slab"/>
              <a:buNone/>
              <a:defRPr>
                <a:latin typeface="Hepta Slab"/>
                <a:ea typeface="Hepta Slab"/>
                <a:cs typeface="Hepta Slab"/>
                <a:sym typeface="Hepta Slab"/>
              </a:defRPr>
            </a:lvl2pPr>
            <a:lvl3pPr lvl="2">
              <a:spcBef>
                <a:spcPts val="0"/>
              </a:spcBef>
              <a:spcAft>
                <a:spcPts val="0"/>
              </a:spcAft>
              <a:buSzPts val="1400"/>
              <a:buFont typeface="Hepta Slab"/>
              <a:buNone/>
              <a:defRPr>
                <a:latin typeface="Hepta Slab"/>
                <a:ea typeface="Hepta Slab"/>
                <a:cs typeface="Hepta Slab"/>
                <a:sym typeface="Hepta Slab"/>
              </a:defRPr>
            </a:lvl3pPr>
            <a:lvl4pPr lvl="3">
              <a:spcBef>
                <a:spcPts val="0"/>
              </a:spcBef>
              <a:spcAft>
                <a:spcPts val="0"/>
              </a:spcAft>
              <a:buSzPts val="1400"/>
              <a:buFont typeface="Hepta Slab"/>
              <a:buNone/>
              <a:defRPr>
                <a:latin typeface="Hepta Slab"/>
                <a:ea typeface="Hepta Slab"/>
                <a:cs typeface="Hepta Slab"/>
                <a:sym typeface="Hepta Slab"/>
              </a:defRPr>
            </a:lvl4pPr>
            <a:lvl5pPr lvl="4">
              <a:spcBef>
                <a:spcPts val="0"/>
              </a:spcBef>
              <a:spcAft>
                <a:spcPts val="0"/>
              </a:spcAft>
              <a:buSzPts val="1400"/>
              <a:buFont typeface="Hepta Slab"/>
              <a:buNone/>
              <a:defRPr>
                <a:latin typeface="Hepta Slab"/>
                <a:ea typeface="Hepta Slab"/>
                <a:cs typeface="Hepta Slab"/>
                <a:sym typeface="Hepta Slab"/>
              </a:defRPr>
            </a:lvl5pPr>
            <a:lvl6pPr lvl="5">
              <a:spcBef>
                <a:spcPts val="0"/>
              </a:spcBef>
              <a:spcAft>
                <a:spcPts val="0"/>
              </a:spcAft>
              <a:buSzPts val="1400"/>
              <a:buFont typeface="Hepta Slab"/>
              <a:buNone/>
              <a:defRPr>
                <a:latin typeface="Hepta Slab"/>
                <a:ea typeface="Hepta Slab"/>
                <a:cs typeface="Hepta Slab"/>
                <a:sym typeface="Hepta Slab"/>
              </a:defRPr>
            </a:lvl6pPr>
            <a:lvl7pPr lvl="6">
              <a:spcBef>
                <a:spcPts val="0"/>
              </a:spcBef>
              <a:spcAft>
                <a:spcPts val="0"/>
              </a:spcAft>
              <a:buSzPts val="1400"/>
              <a:buFont typeface="Hepta Slab"/>
              <a:buNone/>
              <a:defRPr>
                <a:latin typeface="Hepta Slab"/>
                <a:ea typeface="Hepta Slab"/>
                <a:cs typeface="Hepta Slab"/>
                <a:sym typeface="Hepta Slab"/>
              </a:defRPr>
            </a:lvl7pPr>
            <a:lvl8pPr lvl="7">
              <a:spcBef>
                <a:spcPts val="0"/>
              </a:spcBef>
              <a:spcAft>
                <a:spcPts val="0"/>
              </a:spcAft>
              <a:buSzPts val="1400"/>
              <a:buFont typeface="Hepta Slab"/>
              <a:buNone/>
              <a:defRPr>
                <a:latin typeface="Hepta Slab"/>
                <a:ea typeface="Hepta Slab"/>
                <a:cs typeface="Hepta Slab"/>
                <a:sym typeface="Hepta Slab"/>
              </a:defRPr>
            </a:lvl8pPr>
            <a:lvl9pPr lvl="8">
              <a:spcBef>
                <a:spcPts val="0"/>
              </a:spcBef>
              <a:spcAft>
                <a:spcPts val="0"/>
              </a:spcAft>
              <a:buSzPts val="1400"/>
              <a:buFont typeface="Hepta Slab"/>
              <a:buNone/>
              <a:defRPr>
                <a:latin typeface="Hepta Slab"/>
                <a:ea typeface="Hepta Slab"/>
                <a:cs typeface="Hepta Slab"/>
                <a:sym typeface="Hepta Slab"/>
              </a:defRPr>
            </a:lvl9pPr>
          </a:lstStyle>
          <a:p/>
        </p:txBody>
      </p:sp>
      <p:sp>
        <p:nvSpPr>
          <p:cNvPr id="52" name="Google Shape;52;p13"/>
          <p:cNvSpPr txBox="1"/>
          <p:nvPr>
            <p:ph idx="1" type="body"/>
          </p:nvPr>
        </p:nvSpPr>
        <p:spPr>
          <a:xfrm>
            <a:off x="536575" y="2676025"/>
            <a:ext cx="5275500" cy="2201100"/>
          </a:xfrm>
          <a:prstGeom prst="rect">
            <a:avLst/>
          </a:prstGeom>
          <a:noFill/>
          <a:ln>
            <a:noFill/>
          </a:ln>
        </p:spPr>
        <p:txBody>
          <a:bodyPr anchorCtr="0" anchor="t" bIns="91425" lIns="91425" spcFirstLastPara="1" rIns="91425" wrap="square" tIns="91425">
            <a:noAutofit/>
          </a:bodyPr>
          <a:lstStyle>
            <a:lvl1pPr indent="-323850" lvl="0" marL="457200">
              <a:spcBef>
                <a:spcPts val="0"/>
              </a:spcBef>
              <a:spcAft>
                <a:spcPts val="0"/>
              </a:spcAft>
              <a:buClr>
                <a:schemeClr val="dk1"/>
              </a:buClr>
              <a:buSzPts val="1500"/>
              <a:buFont typeface="Barlow Light"/>
              <a:buChar char="●"/>
              <a:defRPr sz="1500">
                <a:solidFill>
                  <a:schemeClr val="dk1"/>
                </a:solidFill>
                <a:latin typeface="Barlow Light"/>
                <a:ea typeface="Barlow Light"/>
                <a:cs typeface="Barlow Light"/>
                <a:sym typeface="Barlow Light"/>
              </a:defRPr>
            </a:lvl1pPr>
            <a:lvl2pPr indent="-317500" lvl="1" marL="914400">
              <a:spcBef>
                <a:spcPts val="0"/>
              </a:spcBef>
              <a:spcAft>
                <a:spcPts val="0"/>
              </a:spcAft>
              <a:buClr>
                <a:schemeClr val="dk1"/>
              </a:buClr>
              <a:buSzPts val="1400"/>
              <a:buFont typeface="Barlow Light"/>
              <a:buChar char="○"/>
              <a:defRPr>
                <a:solidFill>
                  <a:schemeClr val="dk1"/>
                </a:solidFill>
                <a:latin typeface="Barlow Light"/>
                <a:ea typeface="Barlow Light"/>
                <a:cs typeface="Barlow Light"/>
                <a:sym typeface="Barlow Light"/>
              </a:defRPr>
            </a:lvl2pPr>
            <a:lvl3pPr indent="-311150" lvl="2" marL="1371600">
              <a:spcBef>
                <a:spcPts val="0"/>
              </a:spcBef>
              <a:spcAft>
                <a:spcPts val="0"/>
              </a:spcAft>
              <a:buClr>
                <a:schemeClr val="dk1"/>
              </a:buClr>
              <a:buSzPts val="1300"/>
              <a:buFont typeface="Barlow Light"/>
              <a:buChar char="■"/>
              <a:defRPr sz="1300">
                <a:solidFill>
                  <a:schemeClr val="dk1"/>
                </a:solidFill>
                <a:latin typeface="Barlow Light"/>
                <a:ea typeface="Barlow Light"/>
                <a:cs typeface="Barlow Light"/>
                <a:sym typeface="Barlow Light"/>
              </a:defRPr>
            </a:lvl3pPr>
            <a:lvl4pPr indent="-304800" lvl="3" marL="1828800">
              <a:spcBef>
                <a:spcPts val="0"/>
              </a:spcBef>
              <a:spcAft>
                <a:spcPts val="0"/>
              </a:spcAft>
              <a:buClr>
                <a:schemeClr val="dk1"/>
              </a:buClr>
              <a:buSzPts val="1200"/>
              <a:buFont typeface="Barlow Light"/>
              <a:buChar char="●"/>
              <a:defRPr sz="1200">
                <a:solidFill>
                  <a:schemeClr val="dk1"/>
                </a:solidFill>
                <a:latin typeface="Barlow Light"/>
                <a:ea typeface="Barlow Light"/>
                <a:cs typeface="Barlow Light"/>
                <a:sym typeface="Barlow Light"/>
              </a:defRPr>
            </a:lvl4pPr>
            <a:lvl5pPr indent="-298450" lvl="4" marL="2286000">
              <a:spcBef>
                <a:spcPts val="0"/>
              </a:spcBef>
              <a:spcAft>
                <a:spcPts val="0"/>
              </a:spcAft>
              <a:buClr>
                <a:schemeClr val="dk1"/>
              </a:buClr>
              <a:buSzPts val="1100"/>
              <a:buFont typeface="Barlow Light"/>
              <a:buChar char="○"/>
              <a:defRPr sz="1100">
                <a:solidFill>
                  <a:schemeClr val="dk1"/>
                </a:solidFill>
                <a:latin typeface="Barlow Light"/>
                <a:ea typeface="Barlow Light"/>
                <a:cs typeface="Barlow Light"/>
                <a:sym typeface="Barlow Light"/>
              </a:defRPr>
            </a:lvl5pPr>
            <a:lvl6pPr indent="-292100" lvl="5" marL="2743200">
              <a:spcBef>
                <a:spcPts val="0"/>
              </a:spcBef>
              <a:spcAft>
                <a:spcPts val="0"/>
              </a:spcAft>
              <a:buClr>
                <a:schemeClr val="dk1"/>
              </a:buClr>
              <a:buSzPts val="1000"/>
              <a:buFont typeface="Barlow Light"/>
              <a:buChar char="■"/>
              <a:defRPr sz="1000">
                <a:solidFill>
                  <a:schemeClr val="dk1"/>
                </a:solidFill>
                <a:latin typeface="Barlow Light"/>
                <a:ea typeface="Barlow Light"/>
                <a:cs typeface="Barlow Light"/>
                <a:sym typeface="Barlow Light"/>
              </a:defRPr>
            </a:lvl6pPr>
            <a:lvl7pPr indent="-285750" lvl="6" marL="3200400">
              <a:spcBef>
                <a:spcPts val="0"/>
              </a:spcBef>
              <a:spcAft>
                <a:spcPts val="0"/>
              </a:spcAft>
              <a:buClr>
                <a:schemeClr val="dk1"/>
              </a:buClr>
              <a:buSzPts val="900"/>
              <a:buFont typeface="Barlow Light"/>
              <a:buChar char="●"/>
              <a:defRPr sz="900">
                <a:solidFill>
                  <a:schemeClr val="dk1"/>
                </a:solidFill>
                <a:latin typeface="Barlow Light"/>
                <a:ea typeface="Barlow Light"/>
                <a:cs typeface="Barlow Light"/>
                <a:sym typeface="Barlow Light"/>
              </a:defRPr>
            </a:lvl7pPr>
            <a:lvl8pPr indent="-279400" lvl="7" marL="3657600">
              <a:spcBef>
                <a:spcPts val="0"/>
              </a:spcBef>
              <a:spcAft>
                <a:spcPts val="0"/>
              </a:spcAft>
              <a:buClr>
                <a:schemeClr val="dk1"/>
              </a:buClr>
              <a:buSzPts val="800"/>
              <a:buFont typeface="Barlow Light"/>
              <a:buChar char="○"/>
              <a:defRPr sz="800">
                <a:solidFill>
                  <a:schemeClr val="dk1"/>
                </a:solidFill>
                <a:latin typeface="Barlow Light"/>
                <a:ea typeface="Barlow Light"/>
                <a:cs typeface="Barlow Light"/>
                <a:sym typeface="Barlow Light"/>
              </a:defRPr>
            </a:lvl8pPr>
            <a:lvl9pPr indent="-273050" lvl="8" marL="4114800">
              <a:spcBef>
                <a:spcPts val="0"/>
              </a:spcBef>
              <a:spcAft>
                <a:spcPts val="0"/>
              </a:spcAft>
              <a:buClr>
                <a:schemeClr val="dk1"/>
              </a:buClr>
              <a:buSzPts val="700"/>
              <a:buFont typeface="Barlow Light"/>
              <a:buChar char="■"/>
              <a:defRPr sz="800">
                <a:solidFill>
                  <a:schemeClr val="dk1"/>
                </a:solidFill>
                <a:latin typeface="Barlow Light"/>
                <a:ea typeface="Barlow Light"/>
                <a:cs typeface="Barlow Light"/>
                <a:sym typeface="Barlow Light"/>
              </a:defRPr>
            </a:lvl9pPr>
          </a:lstStyle>
          <a:p/>
        </p:txBody>
      </p:sp>
      <p:sp>
        <p:nvSpPr>
          <p:cNvPr id="53" name="Google Shape;53;p1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Barlow Light"/>
                <a:ea typeface="Barlow Light"/>
                <a:cs typeface="Barlow Light"/>
                <a:sym typeface="Barlow Light"/>
              </a:defRPr>
            </a:lvl1pPr>
            <a:lvl2pPr lvl="1" algn="r">
              <a:buNone/>
              <a:defRPr sz="1300">
                <a:solidFill>
                  <a:schemeClr val="dk1"/>
                </a:solidFill>
                <a:latin typeface="Barlow Light"/>
                <a:ea typeface="Barlow Light"/>
                <a:cs typeface="Barlow Light"/>
                <a:sym typeface="Barlow Light"/>
              </a:defRPr>
            </a:lvl2pPr>
            <a:lvl3pPr lvl="2" algn="r">
              <a:buNone/>
              <a:defRPr sz="1300">
                <a:solidFill>
                  <a:schemeClr val="dk1"/>
                </a:solidFill>
                <a:latin typeface="Barlow Light"/>
                <a:ea typeface="Barlow Light"/>
                <a:cs typeface="Barlow Light"/>
                <a:sym typeface="Barlow Light"/>
              </a:defRPr>
            </a:lvl3pPr>
            <a:lvl4pPr lvl="3" algn="r">
              <a:buNone/>
              <a:defRPr sz="1300">
                <a:solidFill>
                  <a:schemeClr val="dk1"/>
                </a:solidFill>
                <a:latin typeface="Barlow Light"/>
                <a:ea typeface="Barlow Light"/>
                <a:cs typeface="Barlow Light"/>
                <a:sym typeface="Barlow Light"/>
              </a:defRPr>
            </a:lvl4pPr>
            <a:lvl5pPr lvl="4" algn="r">
              <a:buNone/>
              <a:defRPr sz="1300">
                <a:solidFill>
                  <a:schemeClr val="dk1"/>
                </a:solidFill>
                <a:latin typeface="Barlow Light"/>
                <a:ea typeface="Barlow Light"/>
                <a:cs typeface="Barlow Light"/>
                <a:sym typeface="Barlow Light"/>
              </a:defRPr>
            </a:lvl5pPr>
            <a:lvl6pPr lvl="5" algn="r">
              <a:buNone/>
              <a:defRPr sz="1300">
                <a:solidFill>
                  <a:schemeClr val="dk1"/>
                </a:solidFill>
                <a:latin typeface="Barlow Light"/>
                <a:ea typeface="Barlow Light"/>
                <a:cs typeface="Barlow Light"/>
                <a:sym typeface="Barlow Light"/>
              </a:defRPr>
            </a:lvl6pPr>
            <a:lvl7pPr lvl="6" algn="r">
              <a:buNone/>
              <a:defRPr sz="1300">
                <a:solidFill>
                  <a:schemeClr val="dk1"/>
                </a:solidFill>
                <a:latin typeface="Barlow Light"/>
                <a:ea typeface="Barlow Light"/>
                <a:cs typeface="Barlow Light"/>
                <a:sym typeface="Barlow Light"/>
              </a:defRPr>
            </a:lvl7pPr>
            <a:lvl8pPr lvl="7" algn="r">
              <a:buNone/>
              <a:defRPr sz="1300">
                <a:solidFill>
                  <a:schemeClr val="dk1"/>
                </a:solidFill>
                <a:latin typeface="Barlow Light"/>
                <a:ea typeface="Barlow Light"/>
                <a:cs typeface="Barlow Light"/>
                <a:sym typeface="Barlow Light"/>
              </a:defRPr>
            </a:lvl8pPr>
            <a:lvl9pPr lvl="8" algn="r">
              <a:buNone/>
              <a:defRPr sz="1300">
                <a:solidFill>
                  <a:schemeClr val="dk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9"/>
          <p:cNvSpPr txBox="1"/>
          <p:nvPr>
            <p:ph type="title"/>
          </p:nvPr>
        </p:nvSpPr>
        <p:spPr>
          <a:xfrm>
            <a:off x="363425" y="1124700"/>
            <a:ext cx="8439000" cy="174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1100"/>
              <a:buFont typeface="Arial"/>
              <a:buNone/>
            </a:pPr>
            <a:r>
              <a:rPr lang="en"/>
              <a:t>AI Solution Development Project</a:t>
            </a:r>
            <a:endParaRPr/>
          </a:p>
        </p:txBody>
      </p:sp>
      <p:sp>
        <p:nvSpPr>
          <p:cNvPr id="372" name="Google Shape;372;p59"/>
          <p:cNvSpPr txBox="1"/>
          <p:nvPr>
            <p:ph idx="2" type="subTitle"/>
          </p:nvPr>
        </p:nvSpPr>
        <p:spPr>
          <a:xfrm>
            <a:off x="421575" y="2866200"/>
            <a:ext cx="8591700" cy="13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None/>
            </a:pPr>
            <a:r>
              <a:rPr lang="en" sz="2300"/>
              <a:t>Presented By: Jonathan, Li Yuan, Isaac and Hadrian</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68"/>
          <p:cNvSpPr txBox="1"/>
          <p:nvPr>
            <p:ph idx="1" type="body"/>
          </p:nvPr>
        </p:nvSpPr>
        <p:spPr>
          <a:xfrm>
            <a:off x="791150" y="738025"/>
            <a:ext cx="7792500" cy="41529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lt1"/>
              </a:buClr>
              <a:buSzPts val="1100"/>
              <a:buFont typeface="Arial"/>
              <a:buNone/>
            </a:pPr>
            <a:r>
              <a:rPr lang="en" sz="1600">
                <a:solidFill>
                  <a:schemeClr val="lt1"/>
                </a:solidFill>
              </a:rPr>
              <a:t>Creates a Flask server on Port 6651 and Host 0.0.0.0 (All Interfaces)</a:t>
            </a:r>
            <a:endParaRPr sz="1600">
              <a:solidFill>
                <a:schemeClr val="lt1"/>
              </a:solidFill>
            </a:endParaRPr>
          </a:p>
          <a:p>
            <a:pPr indent="0" lvl="0" marL="0" rtl="0" algn="l">
              <a:spcBef>
                <a:spcPts val="0"/>
              </a:spcBef>
              <a:spcAft>
                <a:spcPts val="0"/>
              </a:spcAft>
              <a:buClr>
                <a:schemeClr val="lt1"/>
              </a:buClr>
              <a:buSzPts val="1100"/>
              <a:buFont typeface="Arial"/>
              <a:buNone/>
            </a:pPr>
            <a:r>
              <a:t/>
            </a:r>
            <a:endParaRPr sz="1600">
              <a:solidFill>
                <a:schemeClr val="lt1"/>
              </a:solidFill>
            </a:endParaRPr>
          </a:p>
          <a:p>
            <a:pPr indent="0" lvl="0" marL="0" rtl="0" algn="l">
              <a:spcBef>
                <a:spcPts val="0"/>
              </a:spcBef>
              <a:spcAft>
                <a:spcPts val="0"/>
              </a:spcAft>
              <a:buClr>
                <a:schemeClr val="lt1"/>
              </a:buClr>
              <a:buSzPts val="1100"/>
              <a:buFont typeface="Arial"/>
              <a:buNone/>
            </a:pPr>
            <a:r>
              <a:rPr lang="en" sz="1600">
                <a:solidFill>
                  <a:schemeClr val="lt1"/>
                </a:solidFill>
              </a:rPr>
              <a:t>When /upload is “requested” it receives the processed csv file and sends it to model training function.</a:t>
            </a:r>
            <a:endParaRPr sz="1600">
              <a:solidFill>
                <a:schemeClr val="lt1"/>
              </a:solidFill>
            </a:endParaRPr>
          </a:p>
          <a:p>
            <a:pPr indent="0" lvl="0" marL="0" rtl="0" algn="l">
              <a:spcBef>
                <a:spcPts val="0"/>
              </a:spcBef>
              <a:spcAft>
                <a:spcPts val="0"/>
              </a:spcAft>
              <a:buClr>
                <a:schemeClr val="lt1"/>
              </a:buClr>
              <a:buSzPts val="1100"/>
              <a:buFont typeface="Arial"/>
              <a:buNone/>
            </a:pPr>
            <a:r>
              <a:t/>
            </a:r>
            <a:endParaRPr sz="1600">
              <a:solidFill>
                <a:schemeClr val="lt1"/>
              </a:solidFill>
            </a:endParaRPr>
          </a:p>
          <a:p>
            <a:pPr indent="0" lvl="0" marL="0" rtl="0" algn="l">
              <a:spcBef>
                <a:spcPts val="0"/>
              </a:spcBef>
              <a:spcAft>
                <a:spcPts val="0"/>
              </a:spcAft>
              <a:buClr>
                <a:schemeClr val="lt1"/>
              </a:buClr>
              <a:buSzPts val="1100"/>
              <a:buFont typeface="Arial"/>
              <a:buNone/>
            </a:pPr>
            <a:r>
              <a:rPr lang="en" sz="1600">
                <a:solidFill>
                  <a:schemeClr val="lt1"/>
                </a:solidFill>
              </a:rPr>
              <a:t>The function first splits the data into train and test. Then it trains the RandomForestClassifier model while using GridSearchCV to go through multiple hyperparameters and find the best model.</a:t>
            </a:r>
            <a:endParaRPr sz="1600">
              <a:solidFill>
                <a:schemeClr val="lt1"/>
              </a:solidFill>
            </a:endParaRPr>
          </a:p>
          <a:p>
            <a:pPr indent="0" lvl="0" marL="0" rtl="0" algn="l">
              <a:spcBef>
                <a:spcPts val="0"/>
              </a:spcBef>
              <a:spcAft>
                <a:spcPts val="0"/>
              </a:spcAft>
              <a:buClr>
                <a:schemeClr val="lt1"/>
              </a:buClr>
              <a:buSzPts val="1100"/>
              <a:buFont typeface="Arial"/>
              <a:buNone/>
            </a:pPr>
            <a:r>
              <a:t/>
            </a:r>
            <a:endParaRPr sz="1600">
              <a:solidFill>
                <a:schemeClr val="lt1"/>
              </a:solidFill>
            </a:endParaRPr>
          </a:p>
          <a:p>
            <a:pPr indent="0" lvl="0" marL="0" rtl="0" algn="l">
              <a:spcBef>
                <a:spcPts val="0"/>
              </a:spcBef>
              <a:spcAft>
                <a:spcPts val="0"/>
              </a:spcAft>
              <a:buClr>
                <a:schemeClr val="lt1"/>
              </a:buClr>
              <a:buSzPts val="1100"/>
              <a:buFont typeface="Arial"/>
              <a:buNone/>
            </a:pPr>
            <a:r>
              <a:rPr lang="en" sz="1600">
                <a:solidFill>
                  <a:schemeClr val="lt1"/>
                </a:solidFill>
              </a:rPr>
              <a:t>Finally, the model is saved as a .pkl file into the shared folder of the pods (PV)</a:t>
            </a:r>
            <a:endParaRPr/>
          </a:p>
        </p:txBody>
      </p:sp>
      <p:sp>
        <p:nvSpPr>
          <p:cNvPr id="457" name="Google Shape;457;p68"/>
          <p:cNvSpPr txBox="1"/>
          <p:nvPr>
            <p:ph idx="2" type="subTitle"/>
          </p:nvPr>
        </p:nvSpPr>
        <p:spPr>
          <a:xfrm>
            <a:off x="791150" y="522625"/>
            <a:ext cx="3918300" cy="215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Model Training Code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69"/>
          <p:cNvSpPr txBox="1"/>
          <p:nvPr>
            <p:ph idx="1" type="body"/>
          </p:nvPr>
        </p:nvSpPr>
        <p:spPr>
          <a:xfrm>
            <a:off x="791150" y="738025"/>
            <a:ext cx="7702200" cy="40350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lt1"/>
              </a:buClr>
              <a:buSzPts val="1100"/>
              <a:buFont typeface="Arial"/>
              <a:buNone/>
            </a:pPr>
            <a:r>
              <a:rPr lang="en" sz="1600">
                <a:solidFill>
                  <a:schemeClr val="lt1"/>
                </a:solidFill>
              </a:rPr>
              <a:t>Creates a Flask server on Port 6652 and Host 0.0.0.0 (All Interfaces)</a:t>
            </a:r>
            <a:endParaRPr sz="1600">
              <a:solidFill>
                <a:schemeClr val="lt1"/>
              </a:solidFill>
            </a:endParaRPr>
          </a:p>
          <a:p>
            <a:pPr indent="0" lvl="0" marL="0" rtl="0" algn="l">
              <a:spcBef>
                <a:spcPts val="0"/>
              </a:spcBef>
              <a:spcAft>
                <a:spcPts val="0"/>
              </a:spcAft>
              <a:buClr>
                <a:schemeClr val="lt1"/>
              </a:buClr>
              <a:buSzPts val="1100"/>
              <a:buFont typeface="Arial"/>
              <a:buNone/>
            </a:pPr>
            <a:r>
              <a:t/>
            </a:r>
            <a:endParaRPr sz="1600">
              <a:solidFill>
                <a:schemeClr val="lt1"/>
              </a:solidFill>
            </a:endParaRPr>
          </a:p>
          <a:p>
            <a:pPr indent="0" lvl="0" marL="0" rtl="0" algn="l">
              <a:spcBef>
                <a:spcPts val="0"/>
              </a:spcBef>
              <a:spcAft>
                <a:spcPts val="0"/>
              </a:spcAft>
              <a:buClr>
                <a:schemeClr val="lt1"/>
              </a:buClr>
              <a:buSzPts val="1100"/>
              <a:buFont typeface="Arial"/>
              <a:buNone/>
            </a:pPr>
            <a:r>
              <a:rPr lang="en" sz="1600">
                <a:solidFill>
                  <a:schemeClr val="lt1"/>
                </a:solidFill>
              </a:rPr>
              <a:t>When /upload is “requested” it receives the test csv file as well as an optional .pkl file, if the pkl file does not exist then it looks through the shared folder for the pkl file. Then the test csv file and pkl file goes through the whole model prediction</a:t>
            </a:r>
            <a:endParaRPr sz="1600">
              <a:solidFill>
                <a:schemeClr val="lt1"/>
              </a:solidFill>
            </a:endParaRPr>
          </a:p>
          <a:p>
            <a:pPr indent="0" lvl="0" marL="0" rtl="0" algn="l">
              <a:spcBef>
                <a:spcPts val="0"/>
              </a:spcBef>
              <a:spcAft>
                <a:spcPts val="0"/>
              </a:spcAft>
              <a:buClr>
                <a:schemeClr val="lt1"/>
              </a:buClr>
              <a:buSzPts val="1100"/>
              <a:buFont typeface="Arial"/>
              <a:buNone/>
            </a:pPr>
            <a:r>
              <a:t/>
            </a:r>
            <a:endParaRPr sz="1600">
              <a:solidFill>
                <a:schemeClr val="lt1"/>
              </a:solidFill>
            </a:endParaRPr>
          </a:p>
          <a:p>
            <a:pPr indent="0" lvl="0" marL="0" rtl="0" algn="l">
              <a:spcBef>
                <a:spcPts val="0"/>
              </a:spcBef>
              <a:spcAft>
                <a:spcPts val="0"/>
              </a:spcAft>
              <a:buNone/>
            </a:pPr>
            <a:r>
              <a:rPr lang="en" sz="1600">
                <a:solidFill>
                  <a:schemeClr val="lt1"/>
                </a:solidFill>
              </a:rPr>
              <a:t>The function simply just loads the model and predict on the test csv file</a:t>
            </a:r>
            <a:endParaRPr sz="1600">
              <a:solidFill>
                <a:schemeClr val="lt1"/>
              </a:solidFill>
            </a:endParaRPr>
          </a:p>
          <a:p>
            <a:pPr indent="0" lvl="0" marL="0" rtl="0" algn="l">
              <a:spcBef>
                <a:spcPts val="0"/>
              </a:spcBef>
              <a:spcAft>
                <a:spcPts val="0"/>
              </a:spcAft>
              <a:buClr>
                <a:schemeClr val="lt1"/>
              </a:buClr>
              <a:buSzPts val="1100"/>
              <a:buFont typeface="Arial"/>
              <a:buNone/>
            </a:pPr>
            <a:r>
              <a:t/>
            </a:r>
            <a:endParaRPr sz="1600">
              <a:solidFill>
                <a:schemeClr val="lt1"/>
              </a:solidFill>
            </a:endParaRPr>
          </a:p>
          <a:p>
            <a:pPr indent="0" lvl="0" marL="0" rtl="0" algn="l">
              <a:spcBef>
                <a:spcPts val="0"/>
              </a:spcBef>
              <a:spcAft>
                <a:spcPts val="0"/>
              </a:spcAft>
              <a:buNone/>
            </a:pPr>
            <a:r>
              <a:rPr lang="en" sz="1600">
                <a:solidFill>
                  <a:schemeClr val="lt1"/>
                </a:solidFill>
              </a:rPr>
              <a:t>Finally, the csv file is converted to bytes and then returned to the “GUI”</a:t>
            </a:r>
            <a:endParaRPr/>
          </a:p>
        </p:txBody>
      </p:sp>
      <p:sp>
        <p:nvSpPr>
          <p:cNvPr id="463" name="Google Shape;463;p69"/>
          <p:cNvSpPr txBox="1"/>
          <p:nvPr>
            <p:ph idx="2" type="subTitle"/>
          </p:nvPr>
        </p:nvSpPr>
        <p:spPr>
          <a:xfrm>
            <a:off x="791150" y="522625"/>
            <a:ext cx="3918300" cy="215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Model Preparation Code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70"/>
          <p:cNvSpPr txBox="1"/>
          <p:nvPr>
            <p:ph idx="1" type="body"/>
          </p:nvPr>
        </p:nvSpPr>
        <p:spPr>
          <a:xfrm>
            <a:off x="791150" y="738025"/>
            <a:ext cx="7972800" cy="41043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lt1"/>
              </a:buClr>
              <a:buSzPts val="1100"/>
              <a:buFont typeface="Arial"/>
              <a:buNone/>
            </a:pPr>
            <a:r>
              <a:rPr lang="en" sz="1600">
                <a:solidFill>
                  <a:schemeClr val="lt1"/>
                </a:solidFill>
              </a:rPr>
              <a:t>The GUI uses Streamlit which runs on </a:t>
            </a:r>
            <a:r>
              <a:rPr lang="en" sz="1600">
                <a:solidFill>
                  <a:schemeClr val="lt1"/>
                </a:solidFill>
              </a:rPr>
              <a:t>Port 8080 and All Interfaces</a:t>
            </a:r>
            <a:endParaRPr sz="1600">
              <a:solidFill>
                <a:schemeClr val="lt1"/>
              </a:solidFill>
            </a:endParaRPr>
          </a:p>
          <a:p>
            <a:pPr indent="0" lvl="0" marL="0" rtl="0" algn="l">
              <a:spcBef>
                <a:spcPts val="0"/>
              </a:spcBef>
              <a:spcAft>
                <a:spcPts val="0"/>
              </a:spcAft>
              <a:buClr>
                <a:schemeClr val="lt1"/>
              </a:buClr>
              <a:buSzPts val="1100"/>
              <a:buFont typeface="Arial"/>
              <a:buNone/>
            </a:pPr>
            <a:r>
              <a:t/>
            </a:r>
            <a:endParaRPr sz="1600">
              <a:solidFill>
                <a:schemeClr val="lt1"/>
              </a:solidFill>
            </a:endParaRPr>
          </a:p>
          <a:p>
            <a:pPr indent="0" lvl="0" marL="0" rtl="0" algn="l">
              <a:spcBef>
                <a:spcPts val="0"/>
              </a:spcBef>
              <a:spcAft>
                <a:spcPts val="0"/>
              </a:spcAft>
              <a:buClr>
                <a:schemeClr val="lt1"/>
              </a:buClr>
              <a:buSzPts val="1100"/>
              <a:buFont typeface="Arial"/>
              <a:buNone/>
            </a:pPr>
            <a:r>
              <a:rPr lang="en" sz="1600">
                <a:solidFill>
                  <a:schemeClr val="lt1"/>
                </a:solidFill>
              </a:rPr>
              <a:t>While creating a Web Page is one of its functions. It also runs the whole pipeline system</a:t>
            </a:r>
            <a:endParaRPr sz="1600">
              <a:solidFill>
                <a:schemeClr val="lt1"/>
              </a:solidFill>
            </a:endParaRPr>
          </a:p>
          <a:p>
            <a:pPr indent="0" lvl="0" marL="0" rtl="0" algn="l">
              <a:spcBef>
                <a:spcPts val="0"/>
              </a:spcBef>
              <a:spcAft>
                <a:spcPts val="0"/>
              </a:spcAft>
              <a:buClr>
                <a:schemeClr val="lt1"/>
              </a:buClr>
              <a:buSzPts val="1100"/>
              <a:buFont typeface="Arial"/>
              <a:buNone/>
            </a:pPr>
            <a:r>
              <a:t/>
            </a:r>
            <a:endParaRPr sz="1600">
              <a:solidFill>
                <a:schemeClr val="lt1"/>
              </a:solidFill>
            </a:endParaRPr>
          </a:p>
          <a:p>
            <a:pPr indent="0" lvl="0" marL="0" rtl="0" algn="l">
              <a:spcBef>
                <a:spcPts val="0"/>
              </a:spcBef>
              <a:spcAft>
                <a:spcPts val="0"/>
              </a:spcAft>
              <a:buClr>
                <a:schemeClr val="lt1"/>
              </a:buClr>
              <a:buSzPts val="1100"/>
              <a:buFont typeface="Arial"/>
              <a:buNone/>
            </a:pPr>
            <a:r>
              <a:rPr lang="en" sz="1600">
                <a:solidFill>
                  <a:schemeClr val="lt1"/>
                </a:solidFill>
              </a:rPr>
              <a:t>It first accepts inputs for train and test csv file and then it runs the data through Data preparation using a http request, then model training then model prediction. After all of those, it automatically download the csv file into the User computer.</a:t>
            </a:r>
            <a:endParaRPr/>
          </a:p>
          <a:p>
            <a:pPr indent="0" lvl="0" marL="0" rtl="0" algn="l">
              <a:spcBef>
                <a:spcPts val="0"/>
              </a:spcBef>
              <a:spcAft>
                <a:spcPts val="0"/>
              </a:spcAft>
              <a:buNone/>
            </a:pPr>
            <a:r>
              <a:t/>
            </a:r>
            <a:endParaRPr/>
          </a:p>
        </p:txBody>
      </p:sp>
      <p:sp>
        <p:nvSpPr>
          <p:cNvPr id="469" name="Google Shape;469;p70"/>
          <p:cNvSpPr txBox="1"/>
          <p:nvPr>
            <p:ph idx="2" type="subTitle"/>
          </p:nvPr>
        </p:nvSpPr>
        <p:spPr>
          <a:xfrm>
            <a:off x="791150" y="522625"/>
            <a:ext cx="3918300" cy="215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GUI Code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71"/>
          <p:cNvSpPr txBox="1"/>
          <p:nvPr>
            <p:ph idx="1" type="subTitle"/>
          </p:nvPr>
        </p:nvSpPr>
        <p:spPr>
          <a:xfrm>
            <a:off x="791150" y="522625"/>
            <a:ext cx="3918300" cy="750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Contributions</a:t>
            </a:r>
            <a:endParaRPr/>
          </a:p>
        </p:txBody>
      </p:sp>
      <p:sp>
        <p:nvSpPr>
          <p:cNvPr id="475" name="Google Shape;475;p7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6" name="Google Shape;476;p71"/>
          <p:cNvSpPr txBox="1"/>
          <p:nvPr/>
        </p:nvSpPr>
        <p:spPr>
          <a:xfrm>
            <a:off x="937650" y="2041750"/>
            <a:ext cx="5954400" cy="2703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chemeClr val="lt1"/>
                </a:solidFill>
                <a:latin typeface="Barlow Light"/>
                <a:ea typeface="Barlow Light"/>
                <a:cs typeface="Barlow Light"/>
                <a:sym typeface="Barlow Light"/>
              </a:rPr>
              <a:t>Data Preprocessing: Isaac</a:t>
            </a:r>
            <a:endParaRPr sz="1500">
              <a:solidFill>
                <a:schemeClr val="lt1"/>
              </a:solidFill>
              <a:latin typeface="Barlow Light"/>
              <a:ea typeface="Barlow Light"/>
              <a:cs typeface="Barlow Light"/>
              <a:sym typeface="Barlow Light"/>
            </a:endParaRPr>
          </a:p>
          <a:p>
            <a:pPr indent="0" lvl="0" marL="0" rtl="0" algn="l">
              <a:lnSpc>
                <a:spcPct val="150000"/>
              </a:lnSpc>
              <a:spcBef>
                <a:spcPts val="0"/>
              </a:spcBef>
              <a:spcAft>
                <a:spcPts val="0"/>
              </a:spcAft>
              <a:buNone/>
            </a:pPr>
            <a:r>
              <a:rPr lang="en" sz="1500">
                <a:solidFill>
                  <a:schemeClr val="lt1"/>
                </a:solidFill>
                <a:latin typeface="Barlow Light"/>
                <a:ea typeface="Barlow Light"/>
                <a:cs typeface="Barlow Light"/>
                <a:sym typeface="Barlow Light"/>
              </a:rPr>
              <a:t>Model Training: Jonathan</a:t>
            </a:r>
            <a:endParaRPr sz="1500">
              <a:solidFill>
                <a:schemeClr val="lt1"/>
              </a:solidFill>
              <a:latin typeface="Barlow Light"/>
              <a:ea typeface="Barlow Light"/>
              <a:cs typeface="Barlow Light"/>
              <a:sym typeface="Barlow Light"/>
            </a:endParaRPr>
          </a:p>
          <a:p>
            <a:pPr indent="0" lvl="0" marL="0" rtl="0" algn="l">
              <a:lnSpc>
                <a:spcPct val="150000"/>
              </a:lnSpc>
              <a:spcBef>
                <a:spcPts val="0"/>
              </a:spcBef>
              <a:spcAft>
                <a:spcPts val="0"/>
              </a:spcAft>
              <a:buNone/>
            </a:pPr>
            <a:r>
              <a:rPr lang="en" sz="1500">
                <a:solidFill>
                  <a:schemeClr val="lt1"/>
                </a:solidFill>
                <a:latin typeface="Barlow Light"/>
                <a:ea typeface="Barlow Light"/>
                <a:cs typeface="Barlow Light"/>
                <a:sym typeface="Barlow Light"/>
              </a:rPr>
              <a:t>Model Prediction: Hadrian</a:t>
            </a:r>
            <a:endParaRPr sz="1500">
              <a:solidFill>
                <a:schemeClr val="lt1"/>
              </a:solidFill>
              <a:latin typeface="Barlow Light"/>
              <a:ea typeface="Barlow Light"/>
              <a:cs typeface="Barlow Light"/>
              <a:sym typeface="Barlow Light"/>
            </a:endParaRPr>
          </a:p>
          <a:p>
            <a:pPr indent="0" lvl="0" marL="0" rtl="0" algn="l">
              <a:lnSpc>
                <a:spcPct val="150000"/>
              </a:lnSpc>
              <a:spcBef>
                <a:spcPts val="0"/>
              </a:spcBef>
              <a:spcAft>
                <a:spcPts val="0"/>
              </a:spcAft>
              <a:buNone/>
            </a:pPr>
            <a:r>
              <a:rPr lang="en" sz="1500">
                <a:solidFill>
                  <a:schemeClr val="lt1"/>
                </a:solidFill>
                <a:latin typeface="Barlow Light"/>
                <a:ea typeface="Barlow Light"/>
                <a:cs typeface="Barlow Light"/>
                <a:sym typeface="Barlow Light"/>
              </a:rPr>
              <a:t>GUI: Li Yuan</a:t>
            </a:r>
            <a:endParaRPr sz="1500">
              <a:solidFill>
                <a:schemeClr val="lt1"/>
              </a:solidFill>
              <a:latin typeface="Barlow Light"/>
              <a:ea typeface="Barlow Light"/>
              <a:cs typeface="Barlow Light"/>
              <a:sym typeface="Barlow Light"/>
            </a:endParaRPr>
          </a:p>
          <a:p>
            <a:pPr indent="0" lvl="0" marL="0" rtl="0" algn="l">
              <a:lnSpc>
                <a:spcPct val="150000"/>
              </a:lnSpc>
              <a:spcBef>
                <a:spcPts val="0"/>
              </a:spcBef>
              <a:spcAft>
                <a:spcPts val="0"/>
              </a:spcAft>
              <a:buNone/>
            </a:pPr>
            <a:r>
              <a:rPr lang="en" sz="1500">
                <a:solidFill>
                  <a:schemeClr val="lt1"/>
                </a:solidFill>
                <a:latin typeface="Barlow Light"/>
                <a:ea typeface="Barlow Light"/>
                <a:cs typeface="Barlow Light"/>
                <a:sym typeface="Barlow Light"/>
              </a:rPr>
              <a:t>K8s and Docker: Jonathan</a:t>
            </a:r>
            <a:endParaRPr sz="1500">
              <a:solidFill>
                <a:schemeClr val="lt1"/>
              </a:solidFill>
              <a:latin typeface="Barlow Light"/>
              <a:ea typeface="Barlow Light"/>
              <a:cs typeface="Barlow Light"/>
              <a:sym typeface="Barlow Light"/>
            </a:endParaRPr>
          </a:p>
          <a:p>
            <a:pPr indent="0" lvl="0" marL="0" rtl="0" algn="l">
              <a:lnSpc>
                <a:spcPct val="150000"/>
              </a:lnSpc>
              <a:spcBef>
                <a:spcPts val="0"/>
              </a:spcBef>
              <a:spcAft>
                <a:spcPts val="0"/>
              </a:spcAft>
              <a:buNone/>
            </a:pPr>
            <a:r>
              <a:rPr lang="en" sz="1500">
                <a:solidFill>
                  <a:schemeClr val="lt1"/>
                </a:solidFill>
                <a:latin typeface="Barlow Light"/>
                <a:ea typeface="Barlow Light"/>
                <a:cs typeface="Barlow Light"/>
                <a:sym typeface="Barlow Light"/>
              </a:rPr>
              <a:t>Slides: Everyone</a:t>
            </a:r>
            <a:endParaRPr sz="1500">
              <a:solidFill>
                <a:schemeClr val="lt1"/>
              </a:solidFill>
              <a:latin typeface="Barlow Light"/>
              <a:ea typeface="Barlow Light"/>
              <a:cs typeface="Barlow Light"/>
              <a:sym typeface="Barlow Light"/>
            </a:endParaRPr>
          </a:p>
          <a:p>
            <a:pPr indent="0" lvl="0" marL="0" rtl="0" algn="l">
              <a:spcBef>
                <a:spcPts val="0"/>
              </a:spcBef>
              <a:spcAft>
                <a:spcPts val="0"/>
              </a:spcAft>
              <a:buNone/>
            </a:pPr>
            <a:r>
              <a:t/>
            </a:r>
            <a:endParaRPr sz="1500">
              <a:solidFill>
                <a:schemeClr val="lt1"/>
              </a:solidFill>
              <a:latin typeface="Barlow Light"/>
              <a:ea typeface="Barlow Light"/>
              <a:cs typeface="Barlow Light"/>
              <a:sym typeface="Barlow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72"/>
          <p:cNvSpPr txBox="1"/>
          <p:nvPr>
            <p:ph idx="1" type="subTitle"/>
          </p:nvPr>
        </p:nvSpPr>
        <p:spPr>
          <a:xfrm>
            <a:off x="791150" y="522625"/>
            <a:ext cx="3918300" cy="750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Questions?</a:t>
            </a:r>
            <a:endParaRPr/>
          </a:p>
        </p:txBody>
      </p:sp>
      <p:sp>
        <p:nvSpPr>
          <p:cNvPr id="482" name="Google Shape;482;p7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83" name="Google Shape;483;p72"/>
          <p:cNvPicPr preferRelativeResize="0"/>
          <p:nvPr/>
        </p:nvPicPr>
        <p:blipFill>
          <a:blip r:embed="rId3">
            <a:alphaModFix/>
          </a:blip>
          <a:stretch>
            <a:fillRect/>
          </a:stretch>
        </p:blipFill>
        <p:spPr>
          <a:xfrm>
            <a:off x="3255975" y="2115975"/>
            <a:ext cx="2632025" cy="2632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73"/>
          <p:cNvSpPr txBox="1"/>
          <p:nvPr>
            <p:ph type="title"/>
          </p:nvPr>
        </p:nvSpPr>
        <p:spPr>
          <a:xfrm>
            <a:off x="455221" y="1321125"/>
            <a:ext cx="5094600" cy="17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
        <p:nvSpPr>
          <p:cNvPr id="489" name="Google Shape;489;p73"/>
          <p:cNvSpPr txBox="1"/>
          <p:nvPr>
            <p:ph idx="1" type="body"/>
          </p:nvPr>
        </p:nvSpPr>
        <p:spPr>
          <a:xfrm>
            <a:off x="567024" y="4500400"/>
            <a:ext cx="1352100" cy="169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Team Kedro Pipeline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60"/>
          <p:cNvSpPr txBox="1"/>
          <p:nvPr>
            <p:ph idx="1" type="subTitle"/>
          </p:nvPr>
        </p:nvSpPr>
        <p:spPr>
          <a:xfrm>
            <a:off x="475075" y="309225"/>
            <a:ext cx="3655200" cy="35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378" name="Google Shape;378;p60"/>
          <p:cNvSpPr txBox="1"/>
          <p:nvPr>
            <p:ph idx="2" type="body"/>
          </p:nvPr>
        </p:nvSpPr>
        <p:spPr>
          <a:xfrm>
            <a:off x="821422" y="1040279"/>
            <a:ext cx="926100" cy="474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01</a:t>
            </a:r>
            <a:endParaRPr/>
          </a:p>
        </p:txBody>
      </p:sp>
      <p:sp>
        <p:nvSpPr>
          <p:cNvPr id="379" name="Google Shape;379;p60"/>
          <p:cNvSpPr txBox="1"/>
          <p:nvPr>
            <p:ph idx="3" type="subTitle"/>
          </p:nvPr>
        </p:nvSpPr>
        <p:spPr>
          <a:xfrm>
            <a:off x="1733346" y="1040004"/>
            <a:ext cx="23622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a:t>
            </a:r>
            <a:r>
              <a:rPr lang="en"/>
              <a:t>Objective</a:t>
            </a:r>
            <a:endParaRPr/>
          </a:p>
        </p:txBody>
      </p:sp>
      <p:sp>
        <p:nvSpPr>
          <p:cNvPr id="380" name="Google Shape;380;p60"/>
          <p:cNvSpPr txBox="1"/>
          <p:nvPr>
            <p:ph idx="5" type="body"/>
          </p:nvPr>
        </p:nvSpPr>
        <p:spPr>
          <a:xfrm>
            <a:off x="821422" y="1881491"/>
            <a:ext cx="926100" cy="474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02</a:t>
            </a:r>
            <a:endParaRPr/>
          </a:p>
        </p:txBody>
      </p:sp>
      <p:sp>
        <p:nvSpPr>
          <p:cNvPr id="381" name="Google Shape;381;p60"/>
          <p:cNvSpPr txBox="1"/>
          <p:nvPr>
            <p:ph idx="6" type="subTitle"/>
          </p:nvPr>
        </p:nvSpPr>
        <p:spPr>
          <a:xfrm>
            <a:off x="1733346" y="1881491"/>
            <a:ext cx="23622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Solution</a:t>
            </a:r>
            <a:endParaRPr/>
          </a:p>
          <a:p>
            <a:pPr indent="0" lvl="0" marL="0" rtl="0" algn="l">
              <a:spcBef>
                <a:spcPts val="0"/>
              </a:spcBef>
              <a:spcAft>
                <a:spcPts val="0"/>
              </a:spcAft>
              <a:buNone/>
            </a:pPr>
            <a:r>
              <a:t/>
            </a:r>
            <a:endParaRPr/>
          </a:p>
        </p:txBody>
      </p:sp>
      <p:sp>
        <p:nvSpPr>
          <p:cNvPr id="382" name="Google Shape;382;p60"/>
          <p:cNvSpPr txBox="1"/>
          <p:nvPr>
            <p:ph idx="8" type="body"/>
          </p:nvPr>
        </p:nvSpPr>
        <p:spPr>
          <a:xfrm>
            <a:off x="821422" y="2722718"/>
            <a:ext cx="926100" cy="474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03</a:t>
            </a:r>
            <a:endParaRPr/>
          </a:p>
        </p:txBody>
      </p:sp>
      <p:sp>
        <p:nvSpPr>
          <p:cNvPr id="383" name="Google Shape;383;p60"/>
          <p:cNvSpPr txBox="1"/>
          <p:nvPr>
            <p:ph idx="9" type="subTitle"/>
          </p:nvPr>
        </p:nvSpPr>
        <p:spPr>
          <a:xfrm>
            <a:off x="1733346" y="2722993"/>
            <a:ext cx="23622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t>System Architecture </a:t>
            </a:r>
            <a:endParaRPr/>
          </a:p>
        </p:txBody>
      </p:sp>
      <p:sp>
        <p:nvSpPr>
          <p:cNvPr id="384" name="Google Shape;384;p60"/>
          <p:cNvSpPr txBox="1"/>
          <p:nvPr>
            <p:ph idx="14" type="body"/>
          </p:nvPr>
        </p:nvSpPr>
        <p:spPr>
          <a:xfrm>
            <a:off x="4763056" y="1040004"/>
            <a:ext cx="926100" cy="474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04</a:t>
            </a:r>
            <a:endParaRPr/>
          </a:p>
        </p:txBody>
      </p:sp>
      <p:sp>
        <p:nvSpPr>
          <p:cNvPr id="385" name="Google Shape;385;p60"/>
          <p:cNvSpPr txBox="1"/>
          <p:nvPr>
            <p:ph idx="15" type="subTitle"/>
          </p:nvPr>
        </p:nvSpPr>
        <p:spPr>
          <a:xfrm>
            <a:off x="5740324" y="1040275"/>
            <a:ext cx="28653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and Solutions</a:t>
            </a:r>
            <a:endParaRPr/>
          </a:p>
        </p:txBody>
      </p:sp>
      <p:sp>
        <p:nvSpPr>
          <p:cNvPr id="386" name="Google Shape;386;p60"/>
          <p:cNvSpPr txBox="1"/>
          <p:nvPr>
            <p:ph idx="17" type="body"/>
          </p:nvPr>
        </p:nvSpPr>
        <p:spPr>
          <a:xfrm>
            <a:off x="4763056" y="1851629"/>
            <a:ext cx="926100" cy="474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05</a:t>
            </a:r>
            <a:endParaRPr/>
          </a:p>
        </p:txBody>
      </p:sp>
      <p:sp>
        <p:nvSpPr>
          <p:cNvPr id="387" name="Google Shape;387;p60"/>
          <p:cNvSpPr txBox="1"/>
          <p:nvPr>
            <p:ph idx="18" type="subTitle"/>
          </p:nvPr>
        </p:nvSpPr>
        <p:spPr>
          <a:xfrm>
            <a:off x="5689155" y="2663241"/>
            <a:ext cx="23622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Enhancements</a:t>
            </a:r>
            <a:endParaRPr/>
          </a:p>
        </p:txBody>
      </p:sp>
      <p:sp>
        <p:nvSpPr>
          <p:cNvPr id="388" name="Google Shape;388;p60"/>
          <p:cNvSpPr txBox="1"/>
          <p:nvPr>
            <p:ph idx="12" type="sldNum"/>
          </p:nvPr>
        </p:nvSpPr>
        <p:spPr>
          <a:xfrm>
            <a:off x="8481979" y="42997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9" name="Google Shape;389;p60"/>
          <p:cNvSpPr txBox="1"/>
          <p:nvPr>
            <p:ph idx="17" type="body"/>
          </p:nvPr>
        </p:nvSpPr>
        <p:spPr>
          <a:xfrm>
            <a:off x="4763050" y="2663250"/>
            <a:ext cx="926100" cy="474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06</a:t>
            </a:r>
            <a:endParaRPr/>
          </a:p>
        </p:txBody>
      </p:sp>
      <p:sp>
        <p:nvSpPr>
          <p:cNvPr id="390" name="Google Shape;390;p60"/>
          <p:cNvSpPr txBox="1"/>
          <p:nvPr>
            <p:ph idx="18" type="subTitle"/>
          </p:nvPr>
        </p:nvSpPr>
        <p:spPr>
          <a:xfrm>
            <a:off x="5740330" y="1851766"/>
            <a:ext cx="23622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Live Demonstration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61"/>
          <p:cNvSpPr txBox="1"/>
          <p:nvPr>
            <p:ph idx="5" type="body"/>
          </p:nvPr>
        </p:nvSpPr>
        <p:spPr>
          <a:xfrm>
            <a:off x="480425" y="736625"/>
            <a:ext cx="4878300" cy="37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Objective: Deploy an end-to-end AI solution on Kubernetes</a:t>
            </a:r>
            <a:endParaRPr/>
          </a:p>
        </p:txBody>
      </p:sp>
      <p:sp>
        <p:nvSpPr>
          <p:cNvPr id="396" name="Google Shape;396;p61"/>
          <p:cNvSpPr txBox="1"/>
          <p:nvPr>
            <p:ph type="title"/>
          </p:nvPr>
        </p:nvSpPr>
        <p:spPr>
          <a:xfrm>
            <a:off x="702825" y="1575737"/>
            <a:ext cx="2038800" cy="37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Workflow</a:t>
            </a:r>
            <a:endParaRPr/>
          </a:p>
        </p:txBody>
      </p:sp>
      <p:sp>
        <p:nvSpPr>
          <p:cNvPr id="397" name="Google Shape;397;p61"/>
          <p:cNvSpPr txBox="1"/>
          <p:nvPr>
            <p:ph idx="2" type="title"/>
          </p:nvPr>
        </p:nvSpPr>
        <p:spPr>
          <a:xfrm>
            <a:off x="702825" y="2374888"/>
            <a:ext cx="2038800" cy="38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Deployment</a:t>
            </a:r>
            <a:endParaRPr/>
          </a:p>
        </p:txBody>
      </p:sp>
      <p:sp>
        <p:nvSpPr>
          <p:cNvPr id="398" name="Google Shape;398;p61"/>
          <p:cNvSpPr txBox="1"/>
          <p:nvPr>
            <p:ph idx="3" type="title"/>
          </p:nvPr>
        </p:nvSpPr>
        <p:spPr>
          <a:xfrm>
            <a:off x="702825" y="3218016"/>
            <a:ext cx="2038800" cy="38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Experience</a:t>
            </a:r>
            <a:endParaRPr/>
          </a:p>
        </p:txBody>
      </p:sp>
      <p:sp>
        <p:nvSpPr>
          <p:cNvPr id="399" name="Google Shape;399;p61"/>
          <p:cNvSpPr txBox="1"/>
          <p:nvPr>
            <p:ph idx="4294967295" type="title"/>
          </p:nvPr>
        </p:nvSpPr>
        <p:spPr>
          <a:xfrm>
            <a:off x="3435929" y="1426350"/>
            <a:ext cx="4810200" cy="703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lt1"/>
              </a:buClr>
              <a:buSzPts val="1100"/>
              <a:buFont typeface="Barlow Light"/>
              <a:buChar char="●"/>
            </a:pPr>
            <a:r>
              <a:rPr lang="en" sz="1100">
                <a:solidFill>
                  <a:schemeClr val="lt1"/>
                </a:solidFill>
                <a:latin typeface="Barlow Light"/>
                <a:ea typeface="Barlow Light"/>
                <a:cs typeface="Barlow Light"/>
                <a:sym typeface="Barlow Light"/>
              </a:rPr>
              <a:t>Data Preprocessing</a:t>
            </a:r>
            <a:endParaRPr sz="1100">
              <a:solidFill>
                <a:schemeClr val="lt1"/>
              </a:solidFill>
              <a:latin typeface="Barlow Light"/>
              <a:ea typeface="Barlow Light"/>
              <a:cs typeface="Barlow Light"/>
              <a:sym typeface="Barlow Light"/>
            </a:endParaRPr>
          </a:p>
          <a:p>
            <a:pPr indent="-298450" lvl="0" marL="457200" rtl="0" algn="l">
              <a:spcBef>
                <a:spcPts val="0"/>
              </a:spcBef>
              <a:spcAft>
                <a:spcPts val="0"/>
              </a:spcAft>
              <a:buClr>
                <a:schemeClr val="lt1"/>
              </a:buClr>
              <a:buSzPts val="1100"/>
              <a:buFont typeface="Barlow Light"/>
              <a:buChar char="●"/>
            </a:pPr>
            <a:r>
              <a:rPr lang="en" sz="1100">
                <a:solidFill>
                  <a:schemeClr val="lt1"/>
                </a:solidFill>
                <a:latin typeface="Barlow Light"/>
                <a:ea typeface="Barlow Light"/>
                <a:cs typeface="Barlow Light"/>
                <a:sym typeface="Barlow Light"/>
              </a:rPr>
              <a:t>Model Training</a:t>
            </a:r>
            <a:endParaRPr sz="1100">
              <a:solidFill>
                <a:schemeClr val="lt1"/>
              </a:solidFill>
              <a:latin typeface="Barlow Light"/>
              <a:ea typeface="Barlow Light"/>
              <a:cs typeface="Barlow Light"/>
              <a:sym typeface="Barlow Light"/>
            </a:endParaRPr>
          </a:p>
          <a:p>
            <a:pPr indent="-298450" lvl="0" marL="457200" rtl="0" algn="l">
              <a:spcBef>
                <a:spcPts val="0"/>
              </a:spcBef>
              <a:spcAft>
                <a:spcPts val="0"/>
              </a:spcAft>
              <a:buClr>
                <a:schemeClr val="lt1"/>
              </a:buClr>
              <a:buSzPts val="1100"/>
              <a:buFont typeface="Barlow Light"/>
              <a:buChar char="●"/>
            </a:pPr>
            <a:r>
              <a:rPr lang="en" sz="1100">
                <a:solidFill>
                  <a:schemeClr val="lt1"/>
                </a:solidFill>
                <a:latin typeface="Barlow Light"/>
                <a:ea typeface="Barlow Light"/>
                <a:cs typeface="Barlow Light"/>
                <a:sym typeface="Barlow Light"/>
              </a:rPr>
              <a:t>Model Interface</a:t>
            </a:r>
            <a:endParaRPr sz="1100">
              <a:solidFill>
                <a:schemeClr val="lt1"/>
              </a:solidFill>
              <a:latin typeface="Barlow Light"/>
              <a:ea typeface="Barlow Light"/>
              <a:cs typeface="Barlow Light"/>
              <a:sym typeface="Barlow Light"/>
            </a:endParaRPr>
          </a:p>
        </p:txBody>
      </p:sp>
      <p:sp>
        <p:nvSpPr>
          <p:cNvPr id="400" name="Google Shape;400;p61"/>
          <p:cNvSpPr txBox="1"/>
          <p:nvPr>
            <p:ph idx="4294967295" type="title"/>
          </p:nvPr>
        </p:nvSpPr>
        <p:spPr>
          <a:xfrm>
            <a:off x="3435928" y="2239704"/>
            <a:ext cx="4810200" cy="5340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lt1"/>
              </a:buClr>
              <a:buSzPts val="1100"/>
              <a:buFont typeface="Barlow Light"/>
              <a:buChar char="●"/>
            </a:pPr>
            <a:r>
              <a:rPr lang="en" sz="1100">
                <a:solidFill>
                  <a:schemeClr val="lt1"/>
                </a:solidFill>
                <a:latin typeface="Barlow Light"/>
                <a:ea typeface="Barlow Light"/>
                <a:cs typeface="Barlow Light"/>
                <a:sym typeface="Barlow Light"/>
              </a:rPr>
              <a:t>Fully modular with distinct process steps </a:t>
            </a:r>
            <a:endParaRPr sz="1100">
              <a:solidFill>
                <a:schemeClr val="lt1"/>
              </a:solidFill>
              <a:latin typeface="Barlow Light"/>
              <a:ea typeface="Barlow Light"/>
              <a:cs typeface="Barlow Light"/>
              <a:sym typeface="Barlow Light"/>
            </a:endParaRPr>
          </a:p>
          <a:p>
            <a:pPr indent="-298450" lvl="0" marL="457200" rtl="0" algn="l">
              <a:spcBef>
                <a:spcPts val="0"/>
              </a:spcBef>
              <a:spcAft>
                <a:spcPts val="0"/>
              </a:spcAft>
              <a:buClr>
                <a:schemeClr val="lt1"/>
              </a:buClr>
              <a:buSzPts val="1100"/>
              <a:buFont typeface="Barlow Light"/>
              <a:buChar char="●"/>
            </a:pPr>
            <a:r>
              <a:rPr lang="en" sz="1100">
                <a:solidFill>
                  <a:schemeClr val="lt1"/>
                </a:solidFill>
                <a:latin typeface="Barlow Light"/>
                <a:ea typeface="Barlow Light"/>
                <a:cs typeface="Barlow Light"/>
                <a:sym typeface="Barlow Light"/>
              </a:rPr>
              <a:t>Containerized modules in Kubernetes</a:t>
            </a:r>
            <a:endParaRPr sz="1100">
              <a:solidFill>
                <a:schemeClr val="lt1"/>
              </a:solidFill>
              <a:latin typeface="Barlow Light"/>
              <a:ea typeface="Barlow Light"/>
              <a:cs typeface="Barlow Light"/>
              <a:sym typeface="Barlow Light"/>
            </a:endParaRPr>
          </a:p>
          <a:p>
            <a:pPr indent="-298450" lvl="0" marL="457200" rtl="0" algn="l">
              <a:spcBef>
                <a:spcPts val="0"/>
              </a:spcBef>
              <a:spcAft>
                <a:spcPts val="0"/>
              </a:spcAft>
              <a:buClr>
                <a:schemeClr val="lt1"/>
              </a:buClr>
              <a:buSzPts val="1100"/>
              <a:buFont typeface="Barlow Light"/>
              <a:buChar char="●"/>
            </a:pPr>
            <a:r>
              <a:rPr lang="en" sz="1100">
                <a:solidFill>
                  <a:schemeClr val="lt1"/>
                </a:solidFill>
                <a:latin typeface="Barlow Light"/>
                <a:ea typeface="Barlow Light"/>
                <a:cs typeface="Barlow Light"/>
                <a:sym typeface="Barlow Light"/>
              </a:rPr>
              <a:t>Scalable and self-healing architecture</a:t>
            </a:r>
            <a:endParaRPr sz="1100">
              <a:solidFill>
                <a:schemeClr val="lt1"/>
              </a:solidFill>
              <a:latin typeface="Barlow Light"/>
              <a:ea typeface="Barlow Light"/>
              <a:cs typeface="Barlow Light"/>
              <a:sym typeface="Barlow Light"/>
            </a:endParaRPr>
          </a:p>
        </p:txBody>
      </p:sp>
      <p:sp>
        <p:nvSpPr>
          <p:cNvPr id="401" name="Google Shape;401;p61"/>
          <p:cNvSpPr txBox="1"/>
          <p:nvPr>
            <p:ph idx="4294967295" type="title"/>
          </p:nvPr>
        </p:nvSpPr>
        <p:spPr>
          <a:xfrm>
            <a:off x="3415125" y="3218029"/>
            <a:ext cx="4810200" cy="3264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lt1"/>
              </a:buClr>
              <a:buSzPts val="1100"/>
              <a:buFont typeface="Barlow Light"/>
              <a:buChar char="●"/>
            </a:pPr>
            <a:r>
              <a:rPr lang="en" sz="1100">
                <a:solidFill>
                  <a:schemeClr val="lt1"/>
                </a:solidFill>
                <a:latin typeface="Barlow Light"/>
                <a:ea typeface="Barlow Light"/>
                <a:cs typeface="Barlow Light"/>
                <a:sym typeface="Barlow Light"/>
              </a:rPr>
              <a:t> Intuitive GUI for file input</a:t>
            </a:r>
            <a:endParaRPr sz="1100">
              <a:solidFill>
                <a:schemeClr val="lt1"/>
              </a:solidFill>
              <a:latin typeface="Barlow Light"/>
              <a:ea typeface="Barlow Light"/>
              <a:cs typeface="Barlow Light"/>
              <a:sym typeface="Barlow Light"/>
            </a:endParaRPr>
          </a:p>
        </p:txBody>
      </p:sp>
      <p:cxnSp>
        <p:nvCxnSpPr>
          <p:cNvPr id="402" name="Google Shape;402;p61"/>
          <p:cNvCxnSpPr/>
          <p:nvPr/>
        </p:nvCxnSpPr>
        <p:spPr>
          <a:xfrm>
            <a:off x="791150" y="1371575"/>
            <a:ext cx="7455600" cy="0"/>
          </a:xfrm>
          <a:prstGeom prst="straightConnector1">
            <a:avLst/>
          </a:prstGeom>
          <a:noFill/>
          <a:ln cap="flat" cmpd="sng" w="9525">
            <a:solidFill>
              <a:schemeClr val="dk2"/>
            </a:solidFill>
            <a:prstDash val="solid"/>
            <a:round/>
            <a:headEnd len="med" w="med" type="none"/>
            <a:tailEnd len="med" w="med" type="none"/>
          </a:ln>
        </p:spPr>
      </p:cxnSp>
      <p:cxnSp>
        <p:nvCxnSpPr>
          <p:cNvPr id="403" name="Google Shape;403;p61"/>
          <p:cNvCxnSpPr/>
          <p:nvPr/>
        </p:nvCxnSpPr>
        <p:spPr>
          <a:xfrm>
            <a:off x="791150" y="2184934"/>
            <a:ext cx="7455600" cy="0"/>
          </a:xfrm>
          <a:prstGeom prst="straightConnector1">
            <a:avLst/>
          </a:prstGeom>
          <a:noFill/>
          <a:ln cap="flat" cmpd="sng" w="9525">
            <a:solidFill>
              <a:schemeClr val="dk2"/>
            </a:solidFill>
            <a:prstDash val="solid"/>
            <a:round/>
            <a:headEnd len="med" w="med" type="none"/>
            <a:tailEnd len="med" w="med" type="none"/>
          </a:ln>
        </p:spPr>
      </p:cxnSp>
      <p:cxnSp>
        <p:nvCxnSpPr>
          <p:cNvPr id="404" name="Google Shape;404;p61"/>
          <p:cNvCxnSpPr/>
          <p:nvPr/>
        </p:nvCxnSpPr>
        <p:spPr>
          <a:xfrm>
            <a:off x="791150" y="3011023"/>
            <a:ext cx="7455600" cy="0"/>
          </a:xfrm>
          <a:prstGeom prst="straightConnector1">
            <a:avLst/>
          </a:prstGeom>
          <a:noFill/>
          <a:ln cap="flat" cmpd="sng" w="9525">
            <a:solidFill>
              <a:schemeClr val="dk2"/>
            </a:solidFill>
            <a:prstDash val="solid"/>
            <a:round/>
            <a:headEnd len="med" w="med" type="none"/>
            <a:tailEnd len="med" w="med" type="none"/>
          </a:ln>
        </p:spPr>
      </p:cxnSp>
      <p:cxnSp>
        <p:nvCxnSpPr>
          <p:cNvPr id="405" name="Google Shape;405;p61"/>
          <p:cNvCxnSpPr/>
          <p:nvPr/>
        </p:nvCxnSpPr>
        <p:spPr>
          <a:xfrm>
            <a:off x="791150" y="3811728"/>
            <a:ext cx="7455600" cy="0"/>
          </a:xfrm>
          <a:prstGeom prst="straightConnector1">
            <a:avLst/>
          </a:prstGeom>
          <a:noFill/>
          <a:ln cap="flat" cmpd="sng" w="9525">
            <a:solidFill>
              <a:schemeClr val="dk2"/>
            </a:solidFill>
            <a:prstDash val="solid"/>
            <a:round/>
            <a:headEnd len="med" w="med" type="none"/>
            <a:tailEnd len="med" w="med" type="none"/>
          </a:ln>
        </p:spPr>
      </p:cxnSp>
      <p:sp>
        <p:nvSpPr>
          <p:cNvPr id="406" name="Google Shape;406;p61"/>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Objectives</a:t>
            </a:r>
            <a:endParaRPr/>
          </a:p>
        </p:txBody>
      </p:sp>
      <p:sp>
        <p:nvSpPr>
          <p:cNvPr id="407" name="Google Shape;407;p6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62"/>
          <p:cNvSpPr txBox="1"/>
          <p:nvPr>
            <p:ph idx="1" type="subTitle"/>
          </p:nvPr>
        </p:nvSpPr>
        <p:spPr>
          <a:xfrm>
            <a:off x="791150" y="522625"/>
            <a:ext cx="5938800" cy="110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Project Solution</a:t>
            </a:r>
            <a:endParaRPr/>
          </a:p>
        </p:txBody>
      </p:sp>
      <p:sp>
        <p:nvSpPr>
          <p:cNvPr id="413" name="Google Shape;413;p62"/>
          <p:cNvSpPr txBox="1"/>
          <p:nvPr>
            <p:ph idx="2" type="body"/>
          </p:nvPr>
        </p:nvSpPr>
        <p:spPr>
          <a:xfrm>
            <a:off x="810075" y="2065225"/>
            <a:ext cx="7539900" cy="277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200"/>
          </a:p>
          <a:p>
            <a:pPr indent="0" lvl="0" marL="0" rtl="0" algn="l">
              <a:spcBef>
                <a:spcPts val="0"/>
              </a:spcBef>
              <a:spcAft>
                <a:spcPts val="0"/>
              </a:spcAft>
              <a:buNone/>
            </a:pPr>
            <a:r>
              <a:rPr lang="en" sz="2200"/>
              <a:t>Our solution is a fully containerized AI system on Kubernetes with 4 pods (including a GUI), 2 Services, PVC for model storage.</a:t>
            </a:r>
            <a:endParaRPr sz="2200"/>
          </a:p>
        </p:txBody>
      </p:sp>
      <p:sp>
        <p:nvSpPr>
          <p:cNvPr id="414" name="Google Shape;414;p6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3"/>
          <p:cNvSpPr txBox="1"/>
          <p:nvPr>
            <p:ph type="title"/>
          </p:nvPr>
        </p:nvSpPr>
        <p:spPr>
          <a:xfrm>
            <a:off x="311700" y="445025"/>
            <a:ext cx="8520600" cy="42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400">
                <a:solidFill>
                  <a:srgbClr val="2322EF"/>
                </a:solidFill>
                <a:latin typeface="Hepta Slab Medium"/>
                <a:ea typeface="Hepta Slab Medium"/>
                <a:cs typeface="Hepta Slab Medium"/>
                <a:sym typeface="Hepta Slab Medium"/>
              </a:rPr>
              <a:t>System Architecture</a:t>
            </a:r>
            <a:endParaRPr/>
          </a:p>
        </p:txBody>
      </p:sp>
      <p:sp>
        <p:nvSpPr>
          <p:cNvPr id="420" name="Google Shape;420;p63"/>
          <p:cNvSpPr txBox="1"/>
          <p:nvPr>
            <p:ph idx="1" type="body"/>
          </p:nvPr>
        </p:nvSpPr>
        <p:spPr>
          <a:xfrm>
            <a:off x="311700" y="874625"/>
            <a:ext cx="8520600" cy="41862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en" sz="1500">
                <a:solidFill>
                  <a:schemeClr val="dk1"/>
                </a:solidFill>
                <a:latin typeface="Barlow Light"/>
                <a:ea typeface="Barlow Light"/>
                <a:cs typeface="Barlow Light"/>
                <a:sym typeface="Barlow Light"/>
              </a:rPr>
              <a:t>Systems used:</a:t>
            </a:r>
            <a:endParaRPr sz="1500">
              <a:solidFill>
                <a:schemeClr val="dk1"/>
              </a:solidFill>
              <a:latin typeface="Barlow Light"/>
              <a:ea typeface="Barlow Light"/>
              <a:cs typeface="Barlow Light"/>
              <a:sym typeface="Barlow Light"/>
            </a:endParaRPr>
          </a:p>
          <a:p>
            <a:pPr indent="-323850" lvl="0" marL="457200" rtl="0" algn="l">
              <a:lnSpc>
                <a:spcPct val="100000"/>
              </a:lnSpc>
              <a:spcBef>
                <a:spcPts val="0"/>
              </a:spcBef>
              <a:spcAft>
                <a:spcPts val="0"/>
              </a:spcAft>
              <a:buClr>
                <a:schemeClr val="dk1"/>
              </a:buClr>
              <a:buSzPts val="1500"/>
              <a:buFont typeface="Barlow Light"/>
              <a:buChar char="●"/>
            </a:pPr>
            <a:r>
              <a:rPr lang="en" sz="1500">
                <a:solidFill>
                  <a:schemeClr val="dk1"/>
                </a:solidFill>
                <a:latin typeface="Barlow Light"/>
                <a:ea typeface="Barlow Light"/>
                <a:cs typeface="Barlow Light"/>
                <a:sym typeface="Barlow Light"/>
              </a:rPr>
              <a:t>Kubernetes</a:t>
            </a:r>
            <a:endParaRPr sz="1500">
              <a:solidFill>
                <a:schemeClr val="dk1"/>
              </a:solidFill>
              <a:latin typeface="Barlow Light"/>
              <a:ea typeface="Barlow Light"/>
              <a:cs typeface="Barlow Light"/>
              <a:sym typeface="Barlow Light"/>
            </a:endParaRPr>
          </a:p>
          <a:p>
            <a:pPr indent="-323850" lvl="0" marL="457200" rtl="0" algn="l">
              <a:lnSpc>
                <a:spcPct val="100000"/>
              </a:lnSpc>
              <a:spcBef>
                <a:spcPts val="0"/>
              </a:spcBef>
              <a:spcAft>
                <a:spcPts val="0"/>
              </a:spcAft>
              <a:buClr>
                <a:schemeClr val="dk1"/>
              </a:buClr>
              <a:buSzPts val="1500"/>
              <a:buFont typeface="Barlow Light"/>
              <a:buChar char="●"/>
            </a:pPr>
            <a:r>
              <a:rPr lang="en" sz="1500">
                <a:solidFill>
                  <a:schemeClr val="dk1"/>
                </a:solidFill>
                <a:latin typeface="Barlow Light"/>
                <a:ea typeface="Barlow Light"/>
                <a:cs typeface="Barlow Light"/>
                <a:sym typeface="Barlow Light"/>
              </a:rPr>
              <a:t>Flask</a:t>
            </a:r>
            <a:endParaRPr sz="1500">
              <a:solidFill>
                <a:schemeClr val="dk1"/>
              </a:solidFill>
              <a:latin typeface="Barlow Light"/>
              <a:ea typeface="Barlow Light"/>
              <a:cs typeface="Barlow Light"/>
              <a:sym typeface="Barlow Light"/>
            </a:endParaRPr>
          </a:p>
          <a:p>
            <a:pPr indent="-323850" lvl="0" marL="457200" rtl="0" algn="l">
              <a:lnSpc>
                <a:spcPct val="100000"/>
              </a:lnSpc>
              <a:spcBef>
                <a:spcPts val="0"/>
              </a:spcBef>
              <a:spcAft>
                <a:spcPts val="0"/>
              </a:spcAft>
              <a:buClr>
                <a:schemeClr val="dk1"/>
              </a:buClr>
              <a:buSzPts val="1500"/>
              <a:buFont typeface="Barlow Light"/>
              <a:buChar char="●"/>
            </a:pPr>
            <a:r>
              <a:rPr lang="en" sz="1500">
                <a:solidFill>
                  <a:schemeClr val="dk1"/>
                </a:solidFill>
                <a:latin typeface="Barlow Light"/>
                <a:ea typeface="Barlow Light"/>
                <a:cs typeface="Barlow Light"/>
                <a:sym typeface="Barlow Light"/>
              </a:rPr>
              <a:t>Streamlit</a:t>
            </a:r>
            <a:endParaRPr sz="1500">
              <a:solidFill>
                <a:schemeClr val="dk1"/>
              </a:solidFill>
              <a:latin typeface="Barlow Light"/>
              <a:ea typeface="Barlow Light"/>
              <a:cs typeface="Barlow Light"/>
              <a:sym typeface="Barlow Light"/>
            </a:endParaRPr>
          </a:p>
          <a:p>
            <a:pPr indent="0" lvl="0" marL="0" rtl="0" algn="l">
              <a:lnSpc>
                <a:spcPct val="100000"/>
              </a:lnSpc>
              <a:spcBef>
                <a:spcPts val="0"/>
              </a:spcBef>
              <a:spcAft>
                <a:spcPts val="0"/>
              </a:spcAft>
              <a:buNone/>
            </a:pPr>
            <a:r>
              <a:t/>
            </a:r>
            <a:endParaRPr sz="1500">
              <a:solidFill>
                <a:schemeClr val="dk1"/>
              </a:solidFill>
              <a:latin typeface="Barlow Light"/>
              <a:ea typeface="Barlow Light"/>
              <a:cs typeface="Barlow Light"/>
              <a:sym typeface="Barlow Light"/>
            </a:endParaRPr>
          </a:p>
          <a:p>
            <a:pPr indent="0" lvl="0" marL="0" rtl="0" algn="l">
              <a:lnSpc>
                <a:spcPct val="100000"/>
              </a:lnSpc>
              <a:spcBef>
                <a:spcPts val="0"/>
              </a:spcBef>
              <a:spcAft>
                <a:spcPts val="0"/>
              </a:spcAft>
              <a:buNone/>
            </a:pPr>
            <a:r>
              <a:rPr lang="en" sz="1500">
                <a:solidFill>
                  <a:schemeClr val="dk1"/>
                </a:solidFill>
                <a:latin typeface="Barlow Light"/>
                <a:ea typeface="Barlow Light"/>
                <a:cs typeface="Barlow Light"/>
                <a:sym typeface="Barlow Light"/>
              </a:rPr>
              <a:t>Consists of 4 pods:</a:t>
            </a:r>
            <a:endParaRPr sz="1500">
              <a:solidFill>
                <a:schemeClr val="dk1"/>
              </a:solidFill>
              <a:latin typeface="Barlow Light"/>
              <a:ea typeface="Barlow Light"/>
              <a:cs typeface="Barlow Light"/>
              <a:sym typeface="Barlow Light"/>
            </a:endParaRPr>
          </a:p>
          <a:p>
            <a:pPr indent="-330200" lvl="0" marL="457200" rtl="0" algn="l">
              <a:lnSpc>
                <a:spcPct val="100000"/>
              </a:lnSpc>
              <a:spcBef>
                <a:spcPts val="0"/>
              </a:spcBef>
              <a:spcAft>
                <a:spcPts val="0"/>
              </a:spcAft>
              <a:buClr>
                <a:schemeClr val="dk1"/>
              </a:buClr>
              <a:buSzPts val="1600"/>
              <a:buFont typeface="Barlow Light"/>
              <a:buAutoNum type="arabicPeriod"/>
            </a:pPr>
            <a:r>
              <a:rPr lang="en" sz="1600">
                <a:solidFill>
                  <a:schemeClr val="dk1"/>
                </a:solidFill>
                <a:latin typeface="Barlow Light"/>
                <a:ea typeface="Barlow Light"/>
                <a:cs typeface="Barlow Light"/>
                <a:sym typeface="Barlow Light"/>
              </a:rPr>
              <a:t>Data Preparation</a:t>
            </a:r>
            <a:endParaRPr sz="1600">
              <a:solidFill>
                <a:schemeClr val="dk1"/>
              </a:solidFill>
              <a:latin typeface="Barlow Light"/>
              <a:ea typeface="Barlow Light"/>
              <a:cs typeface="Barlow Light"/>
              <a:sym typeface="Barlow Light"/>
            </a:endParaRPr>
          </a:p>
          <a:p>
            <a:pPr indent="-323850" lvl="0" marL="914400" rtl="0" algn="l">
              <a:lnSpc>
                <a:spcPct val="100000"/>
              </a:lnSpc>
              <a:spcBef>
                <a:spcPts val="0"/>
              </a:spcBef>
              <a:spcAft>
                <a:spcPts val="0"/>
              </a:spcAft>
              <a:buClr>
                <a:schemeClr val="dk1"/>
              </a:buClr>
              <a:buSzPts val="1500"/>
              <a:buFont typeface="Barlow Light"/>
              <a:buChar char="●"/>
            </a:pPr>
            <a:r>
              <a:rPr lang="en" sz="1500">
                <a:solidFill>
                  <a:schemeClr val="dk1"/>
                </a:solidFill>
                <a:latin typeface="Barlow Light"/>
                <a:ea typeface="Barlow Light"/>
                <a:cs typeface="Barlow Light"/>
                <a:sym typeface="Barlow Light"/>
              </a:rPr>
              <a:t>Preprocesses the Titanic Data using various processes such as changing the Gender of passengers to 0 or 1, etc.</a:t>
            </a:r>
            <a:endParaRPr sz="1500">
              <a:solidFill>
                <a:schemeClr val="dk1"/>
              </a:solidFill>
              <a:latin typeface="Barlow Light"/>
              <a:ea typeface="Barlow Light"/>
              <a:cs typeface="Barlow Light"/>
              <a:sym typeface="Barlow Light"/>
            </a:endParaRPr>
          </a:p>
          <a:p>
            <a:pPr indent="-330200" lvl="0" marL="457200" rtl="0" algn="l">
              <a:lnSpc>
                <a:spcPct val="100000"/>
              </a:lnSpc>
              <a:spcBef>
                <a:spcPts val="0"/>
              </a:spcBef>
              <a:spcAft>
                <a:spcPts val="0"/>
              </a:spcAft>
              <a:buClr>
                <a:schemeClr val="dk1"/>
              </a:buClr>
              <a:buSzPts val="1600"/>
              <a:buFont typeface="Barlow Light"/>
              <a:buAutoNum type="arabicPeriod"/>
            </a:pPr>
            <a:r>
              <a:rPr lang="en" sz="1600">
                <a:solidFill>
                  <a:schemeClr val="dk1"/>
                </a:solidFill>
                <a:latin typeface="Barlow Light"/>
                <a:ea typeface="Barlow Light"/>
                <a:cs typeface="Barlow Light"/>
                <a:sym typeface="Barlow Light"/>
              </a:rPr>
              <a:t>Model Training</a:t>
            </a:r>
            <a:endParaRPr sz="1600">
              <a:solidFill>
                <a:schemeClr val="dk1"/>
              </a:solidFill>
              <a:latin typeface="Barlow Light"/>
              <a:ea typeface="Barlow Light"/>
              <a:cs typeface="Barlow Light"/>
              <a:sym typeface="Barlow Light"/>
            </a:endParaRPr>
          </a:p>
          <a:p>
            <a:pPr indent="-323850" lvl="0" marL="914400" rtl="0" algn="l">
              <a:lnSpc>
                <a:spcPct val="100000"/>
              </a:lnSpc>
              <a:spcBef>
                <a:spcPts val="0"/>
              </a:spcBef>
              <a:spcAft>
                <a:spcPts val="0"/>
              </a:spcAft>
              <a:buClr>
                <a:schemeClr val="dk1"/>
              </a:buClr>
              <a:buSzPts val="1500"/>
              <a:buFont typeface="Barlow Light"/>
              <a:buChar char="●"/>
            </a:pPr>
            <a:r>
              <a:rPr lang="en" sz="1500">
                <a:solidFill>
                  <a:schemeClr val="dk1"/>
                </a:solidFill>
                <a:latin typeface="Barlow Light"/>
                <a:ea typeface="Barlow Light"/>
                <a:cs typeface="Barlow Light"/>
                <a:sym typeface="Barlow Light"/>
              </a:rPr>
              <a:t>Uses the processed data,</a:t>
            </a:r>
            <a:r>
              <a:rPr lang="en" sz="1500">
                <a:solidFill>
                  <a:schemeClr val="dk1"/>
                </a:solidFill>
                <a:latin typeface="Barlow Light"/>
                <a:ea typeface="Barlow Light"/>
                <a:cs typeface="Barlow Light"/>
                <a:sym typeface="Barlow Light"/>
              </a:rPr>
              <a:t> trains it with a Random Forest Classifier Model and saves the model into a pickle file into the Persistent Volume.</a:t>
            </a:r>
            <a:endParaRPr sz="1500">
              <a:solidFill>
                <a:schemeClr val="dk1"/>
              </a:solidFill>
              <a:latin typeface="Barlow Light"/>
              <a:ea typeface="Barlow Light"/>
              <a:cs typeface="Barlow Light"/>
              <a:sym typeface="Barlow Light"/>
            </a:endParaRPr>
          </a:p>
          <a:p>
            <a:pPr indent="-330200" lvl="0" marL="457200" rtl="0" algn="l">
              <a:lnSpc>
                <a:spcPct val="100000"/>
              </a:lnSpc>
              <a:spcBef>
                <a:spcPts val="0"/>
              </a:spcBef>
              <a:spcAft>
                <a:spcPts val="0"/>
              </a:spcAft>
              <a:buClr>
                <a:schemeClr val="dk1"/>
              </a:buClr>
              <a:buSzPts val="1600"/>
              <a:buFont typeface="Barlow Light"/>
              <a:buAutoNum type="arabicPeriod"/>
            </a:pPr>
            <a:r>
              <a:rPr lang="en" sz="1600">
                <a:solidFill>
                  <a:schemeClr val="dk1"/>
                </a:solidFill>
                <a:latin typeface="Barlow Light"/>
                <a:ea typeface="Barlow Light"/>
                <a:cs typeface="Barlow Light"/>
                <a:sym typeface="Barlow Light"/>
              </a:rPr>
              <a:t>Model Prediction</a:t>
            </a:r>
            <a:endParaRPr sz="1600">
              <a:solidFill>
                <a:schemeClr val="dk1"/>
              </a:solidFill>
              <a:latin typeface="Barlow Light"/>
              <a:ea typeface="Barlow Light"/>
              <a:cs typeface="Barlow Light"/>
              <a:sym typeface="Barlow Light"/>
            </a:endParaRPr>
          </a:p>
          <a:p>
            <a:pPr indent="-330200" lvl="0" marL="914400" rtl="0" algn="l">
              <a:lnSpc>
                <a:spcPct val="100000"/>
              </a:lnSpc>
              <a:spcBef>
                <a:spcPts val="0"/>
              </a:spcBef>
              <a:spcAft>
                <a:spcPts val="0"/>
              </a:spcAft>
              <a:buClr>
                <a:schemeClr val="dk1"/>
              </a:buClr>
              <a:buSzPts val="1600"/>
              <a:buFont typeface="Barlow Light"/>
              <a:buChar char="●"/>
            </a:pPr>
            <a:r>
              <a:rPr lang="en" sz="1600">
                <a:solidFill>
                  <a:schemeClr val="dk1"/>
                </a:solidFill>
                <a:latin typeface="Barlow Light"/>
                <a:ea typeface="Barlow Light"/>
                <a:cs typeface="Barlow Light"/>
                <a:sym typeface="Barlow Light"/>
              </a:rPr>
              <a:t>Uses the saved </a:t>
            </a:r>
            <a:r>
              <a:rPr lang="en" sz="1600">
                <a:solidFill>
                  <a:schemeClr val="dk1"/>
                </a:solidFill>
                <a:latin typeface="Barlow Light"/>
                <a:ea typeface="Barlow Light"/>
                <a:cs typeface="Barlow Light"/>
                <a:sym typeface="Barlow Light"/>
              </a:rPr>
              <a:t>pickle</a:t>
            </a:r>
            <a:r>
              <a:rPr lang="en" sz="1600">
                <a:solidFill>
                  <a:schemeClr val="dk1"/>
                </a:solidFill>
                <a:latin typeface="Barlow Light"/>
                <a:ea typeface="Barlow Light"/>
                <a:cs typeface="Barlow Light"/>
                <a:sym typeface="Barlow Light"/>
              </a:rPr>
              <a:t> files from said models and predicts the test data in the Titanic Dataset.</a:t>
            </a:r>
            <a:endParaRPr sz="1600">
              <a:solidFill>
                <a:schemeClr val="dk1"/>
              </a:solidFill>
              <a:latin typeface="Barlow Light"/>
              <a:ea typeface="Barlow Light"/>
              <a:cs typeface="Barlow Light"/>
              <a:sym typeface="Barlow Light"/>
            </a:endParaRPr>
          </a:p>
          <a:p>
            <a:pPr indent="-311150" lvl="0" marL="457200" rtl="0" algn="l">
              <a:lnSpc>
                <a:spcPct val="100000"/>
              </a:lnSpc>
              <a:spcBef>
                <a:spcPts val="0"/>
              </a:spcBef>
              <a:spcAft>
                <a:spcPts val="0"/>
              </a:spcAft>
              <a:buClr>
                <a:schemeClr val="dk1"/>
              </a:buClr>
              <a:buSzPts val="1300"/>
              <a:buFont typeface="Barlow Light"/>
              <a:buAutoNum type="arabicPeriod"/>
            </a:pPr>
            <a:r>
              <a:rPr lang="en" sz="1600">
                <a:solidFill>
                  <a:schemeClr val="dk1"/>
                </a:solidFill>
                <a:latin typeface="Barlow Light"/>
                <a:ea typeface="Barlow Light"/>
                <a:cs typeface="Barlow Light"/>
                <a:sym typeface="Barlow Light"/>
              </a:rPr>
              <a:t>App server</a:t>
            </a:r>
            <a:endParaRPr sz="1600">
              <a:solidFill>
                <a:schemeClr val="dk1"/>
              </a:solidFill>
              <a:latin typeface="Barlow Light"/>
              <a:ea typeface="Barlow Light"/>
              <a:cs typeface="Barlow Light"/>
              <a:sym typeface="Barlow Light"/>
            </a:endParaRPr>
          </a:p>
          <a:p>
            <a:pPr indent="-323850" lvl="0" marL="914400" rtl="0" algn="l">
              <a:lnSpc>
                <a:spcPct val="100000"/>
              </a:lnSpc>
              <a:spcBef>
                <a:spcPts val="0"/>
              </a:spcBef>
              <a:spcAft>
                <a:spcPts val="0"/>
              </a:spcAft>
              <a:buClr>
                <a:schemeClr val="dk1"/>
              </a:buClr>
              <a:buSzPts val="1500"/>
              <a:buFont typeface="Barlow Light"/>
              <a:buChar char="●"/>
            </a:pPr>
            <a:r>
              <a:rPr lang="en" sz="1500">
                <a:solidFill>
                  <a:schemeClr val="dk1"/>
                </a:solidFill>
                <a:latin typeface="Barlow Light"/>
                <a:ea typeface="Barlow Light"/>
                <a:cs typeface="Barlow Light"/>
                <a:sym typeface="Barlow Light"/>
              </a:rPr>
              <a:t>Streamlit powered server with the highlight on Streamlit-flow. A module that is an streamlit component inspired by Reactflow.</a:t>
            </a:r>
            <a:endParaRPr sz="1500">
              <a:solidFill>
                <a:schemeClr val="dk1"/>
              </a:solidFill>
              <a:latin typeface="Barlow Light"/>
              <a:ea typeface="Barlow Light"/>
              <a:cs typeface="Barlow Light"/>
              <a:sym typeface="Barlow Light"/>
            </a:endParaRPr>
          </a:p>
          <a:p>
            <a:pPr indent="-323850" lvl="0" marL="914400" rtl="0" algn="l">
              <a:lnSpc>
                <a:spcPct val="100000"/>
              </a:lnSpc>
              <a:spcBef>
                <a:spcPts val="0"/>
              </a:spcBef>
              <a:spcAft>
                <a:spcPts val="0"/>
              </a:spcAft>
              <a:buClr>
                <a:schemeClr val="dk1"/>
              </a:buClr>
              <a:buSzPts val="1500"/>
              <a:buFont typeface="Barlow Light"/>
              <a:buChar char="●"/>
            </a:pPr>
            <a:r>
              <a:rPr lang="en" sz="1500">
                <a:solidFill>
                  <a:schemeClr val="dk1"/>
                </a:solidFill>
                <a:latin typeface="Barlow Light"/>
                <a:ea typeface="Barlow Light"/>
                <a:cs typeface="Barlow Light"/>
                <a:sym typeface="Barlow Light"/>
              </a:rPr>
              <a:t>Allows the visualisation of different services and running of the entire main pipeline.</a:t>
            </a:r>
            <a:endParaRPr sz="1500">
              <a:solidFill>
                <a:schemeClr val="dk1"/>
              </a:solidFill>
              <a:latin typeface="Barlow Light"/>
              <a:ea typeface="Barlow Light"/>
              <a:cs typeface="Barlow Light"/>
              <a:sym typeface="Barlow Light"/>
            </a:endParaRPr>
          </a:p>
          <a:p>
            <a:pPr indent="-323850" lvl="0" marL="914400" rtl="0" algn="l">
              <a:lnSpc>
                <a:spcPct val="100000"/>
              </a:lnSpc>
              <a:spcBef>
                <a:spcPts val="0"/>
              </a:spcBef>
              <a:spcAft>
                <a:spcPts val="0"/>
              </a:spcAft>
              <a:buClr>
                <a:schemeClr val="dk1"/>
              </a:buClr>
              <a:buSzPts val="1500"/>
              <a:buFont typeface="Barlow Light"/>
              <a:buChar char="●"/>
            </a:pPr>
            <a:r>
              <a:rPr lang="en" sz="1500">
                <a:solidFill>
                  <a:schemeClr val="dk1"/>
                </a:solidFill>
                <a:latin typeface="Barlow Light"/>
                <a:ea typeface="Barlow Light"/>
                <a:cs typeface="Barlow Light"/>
                <a:sym typeface="Barlow Light"/>
              </a:rPr>
              <a:t>Supports inputs and outputs at each step of the main pipeline.</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4"/>
          <p:cNvSpPr txBox="1"/>
          <p:nvPr>
            <p:ph type="title"/>
          </p:nvPr>
        </p:nvSpPr>
        <p:spPr>
          <a:xfrm>
            <a:off x="723825" y="1584750"/>
            <a:ext cx="7802400" cy="6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0000"/>
                </a:solidFill>
                <a:latin typeface="Arial"/>
                <a:ea typeface="Arial"/>
                <a:cs typeface="Arial"/>
                <a:sym typeface="Arial"/>
              </a:rPr>
              <a:t>Challenge</a:t>
            </a:r>
            <a:r>
              <a:rPr b="1" lang="en" sz="1100">
                <a:solidFill>
                  <a:srgbClr val="FF0000"/>
                </a:solidFill>
                <a:latin typeface="Arial"/>
                <a:ea typeface="Arial"/>
                <a:cs typeface="Arial"/>
                <a:sym typeface="Arial"/>
              </a:rPr>
              <a:t>:</a:t>
            </a:r>
            <a:r>
              <a:rPr b="1" lang="en" sz="1100">
                <a:latin typeface="Arial"/>
                <a:ea typeface="Arial"/>
                <a:cs typeface="Arial"/>
                <a:sym typeface="Arial"/>
              </a:rPr>
              <a:t> </a:t>
            </a:r>
            <a:r>
              <a:rPr lang="en" sz="1100">
                <a:latin typeface="Arial"/>
                <a:ea typeface="Arial"/>
                <a:cs typeface="Arial"/>
                <a:sym typeface="Arial"/>
              </a:rPr>
              <a:t> Managing network configurations across multiple layers (Windows &gt; WSL VM &gt; Minikube Docker &gt; Pods)</a:t>
            </a:r>
            <a:endParaRPr sz="1100">
              <a:latin typeface="Arial"/>
              <a:ea typeface="Arial"/>
              <a:cs typeface="Arial"/>
              <a:sym typeface="Arial"/>
            </a:endParaRPr>
          </a:p>
          <a:p>
            <a:pPr indent="0" lvl="0" marL="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rPr b="1" lang="en" sz="1200">
                <a:solidFill>
                  <a:srgbClr val="38761D"/>
                </a:solidFill>
                <a:latin typeface="Arial"/>
                <a:ea typeface="Arial"/>
                <a:cs typeface="Arial"/>
                <a:sym typeface="Arial"/>
              </a:rPr>
              <a:t>Solution</a:t>
            </a:r>
            <a:r>
              <a:rPr b="1" lang="en" sz="1100">
                <a:solidFill>
                  <a:srgbClr val="38761D"/>
                </a:solidFill>
                <a:latin typeface="Arial"/>
                <a:ea typeface="Arial"/>
                <a:cs typeface="Arial"/>
                <a:sym typeface="Arial"/>
              </a:rPr>
              <a:t>:</a:t>
            </a:r>
            <a:r>
              <a:rPr lang="en" sz="1100">
                <a:solidFill>
                  <a:srgbClr val="38761D"/>
                </a:solidFill>
                <a:latin typeface="Arial"/>
                <a:ea typeface="Arial"/>
                <a:cs typeface="Arial"/>
                <a:sym typeface="Arial"/>
              </a:rPr>
              <a:t> </a:t>
            </a:r>
            <a:r>
              <a:rPr lang="en" sz="1100">
                <a:latin typeface="Arial"/>
                <a:ea typeface="Arial"/>
                <a:cs typeface="Arial"/>
                <a:sym typeface="Arial"/>
              </a:rPr>
              <a:t>Use network “debugging” tools like curl and ping, look through solutions online.</a:t>
            </a:r>
            <a:endParaRPr b="1" sz="1100">
              <a:latin typeface="Arial"/>
              <a:ea typeface="Arial"/>
              <a:cs typeface="Arial"/>
              <a:sym typeface="Arial"/>
            </a:endParaRPr>
          </a:p>
        </p:txBody>
      </p:sp>
      <p:sp>
        <p:nvSpPr>
          <p:cNvPr id="426" name="Google Shape;426;p64"/>
          <p:cNvSpPr txBox="1"/>
          <p:nvPr>
            <p:ph idx="2" type="title"/>
          </p:nvPr>
        </p:nvSpPr>
        <p:spPr>
          <a:xfrm>
            <a:off x="723825" y="2390975"/>
            <a:ext cx="7802400" cy="6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b="1" lang="en" sz="1200">
                <a:solidFill>
                  <a:srgbClr val="FF0000"/>
                </a:solidFill>
                <a:latin typeface="Arial"/>
                <a:ea typeface="Arial"/>
                <a:cs typeface="Arial"/>
                <a:sym typeface="Arial"/>
              </a:rPr>
              <a:t>Challenge</a:t>
            </a:r>
            <a:r>
              <a:rPr b="1" lang="en" sz="1100">
                <a:solidFill>
                  <a:srgbClr val="FF0000"/>
                </a:solidFill>
                <a:latin typeface="Arial"/>
                <a:ea typeface="Arial"/>
                <a:cs typeface="Arial"/>
                <a:sym typeface="Arial"/>
              </a:rPr>
              <a:t>:</a:t>
            </a:r>
            <a:r>
              <a:rPr b="1" lang="en" sz="1100">
                <a:latin typeface="Arial"/>
                <a:ea typeface="Arial"/>
                <a:cs typeface="Arial"/>
                <a:sym typeface="Arial"/>
              </a:rPr>
              <a:t> </a:t>
            </a:r>
            <a:r>
              <a:rPr lang="en" sz="1100">
                <a:latin typeface="Arial"/>
                <a:ea typeface="Arial"/>
                <a:cs typeface="Arial"/>
                <a:sym typeface="Arial"/>
              </a:rPr>
              <a:t>Slow development iterations due to rebuilding images for every code change</a:t>
            </a:r>
            <a:endParaRPr sz="1100">
              <a:latin typeface="Arial"/>
              <a:ea typeface="Arial"/>
              <a:cs typeface="Arial"/>
              <a:sym typeface="Arial"/>
            </a:endParaRPr>
          </a:p>
          <a:p>
            <a:pPr indent="0" lvl="0" marL="0" rtl="0" algn="l">
              <a:spcBef>
                <a:spcPts val="0"/>
              </a:spcBef>
              <a:spcAft>
                <a:spcPts val="0"/>
              </a:spcAft>
              <a:buClr>
                <a:schemeClr val="lt1"/>
              </a:buClr>
              <a:buSzPts val="1100"/>
              <a:buFont typeface="Arial"/>
              <a:buNone/>
            </a:pPr>
            <a:r>
              <a:t/>
            </a:r>
            <a:endParaRPr sz="1100">
              <a:latin typeface="Arial"/>
              <a:ea typeface="Arial"/>
              <a:cs typeface="Arial"/>
              <a:sym typeface="Arial"/>
            </a:endParaRPr>
          </a:p>
          <a:p>
            <a:pPr indent="0" lvl="0" marL="0" rtl="0" algn="l">
              <a:spcBef>
                <a:spcPts val="0"/>
              </a:spcBef>
              <a:spcAft>
                <a:spcPts val="0"/>
              </a:spcAft>
              <a:buClr>
                <a:schemeClr val="lt1"/>
              </a:buClr>
              <a:buSzPts val="1100"/>
              <a:buFont typeface="Arial"/>
              <a:buNone/>
            </a:pPr>
            <a:r>
              <a:rPr b="1" lang="en" sz="1200">
                <a:solidFill>
                  <a:srgbClr val="38761D"/>
                </a:solidFill>
                <a:latin typeface="Arial"/>
                <a:ea typeface="Arial"/>
                <a:cs typeface="Arial"/>
                <a:sym typeface="Arial"/>
              </a:rPr>
              <a:t>Solution</a:t>
            </a:r>
            <a:r>
              <a:rPr b="1" lang="en" sz="1100">
                <a:solidFill>
                  <a:srgbClr val="38761D"/>
                </a:solidFill>
                <a:latin typeface="Arial"/>
                <a:ea typeface="Arial"/>
                <a:cs typeface="Arial"/>
                <a:sym typeface="Arial"/>
              </a:rPr>
              <a:t>: </a:t>
            </a:r>
            <a:r>
              <a:rPr lang="en" sz="1100">
                <a:latin typeface="Arial"/>
                <a:ea typeface="Arial"/>
                <a:cs typeface="Arial"/>
                <a:sym typeface="Arial"/>
              </a:rPr>
              <a:t>Run code natively instead of rebuilding every time.</a:t>
            </a:r>
            <a:endParaRPr sz="1100">
              <a:latin typeface="Arial"/>
              <a:ea typeface="Arial"/>
              <a:cs typeface="Arial"/>
              <a:sym typeface="Arial"/>
            </a:endParaRPr>
          </a:p>
        </p:txBody>
      </p:sp>
      <p:sp>
        <p:nvSpPr>
          <p:cNvPr id="427" name="Google Shape;427;p64"/>
          <p:cNvSpPr txBox="1"/>
          <p:nvPr>
            <p:ph idx="3" type="title"/>
          </p:nvPr>
        </p:nvSpPr>
        <p:spPr>
          <a:xfrm>
            <a:off x="723830" y="3329250"/>
            <a:ext cx="7763400" cy="31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b="1" lang="en" sz="1200">
                <a:solidFill>
                  <a:srgbClr val="FF0000"/>
                </a:solidFill>
                <a:latin typeface="Arial"/>
                <a:ea typeface="Arial"/>
                <a:cs typeface="Arial"/>
                <a:sym typeface="Arial"/>
              </a:rPr>
              <a:t>Challenge</a:t>
            </a:r>
            <a:r>
              <a:rPr b="1" lang="en" sz="1100">
                <a:solidFill>
                  <a:srgbClr val="FF0000"/>
                </a:solidFill>
                <a:latin typeface="Arial"/>
                <a:ea typeface="Arial"/>
                <a:cs typeface="Arial"/>
                <a:sym typeface="Arial"/>
              </a:rPr>
              <a:t>:</a:t>
            </a:r>
            <a:r>
              <a:rPr b="1" lang="en" sz="1100">
                <a:latin typeface="Arial"/>
                <a:ea typeface="Arial"/>
                <a:cs typeface="Arial"/>
                <a:sym typeface="Arial"/>
              </a:rPr>
              <a:t> </a:t>
            </a:r>
            <a:r>
              <a:rPr lang="en" sz="1100">
                <a:latin typeface="Arial"/>
                <a:ea typeface="Arial"/>
                <a:cs typeface="Arial"/>
                <a:sym typeface="Arial"/>
              </a:rPr>
              <a:t>Difficulties in using the Streamlit library</a:t>
            </a:r>
            <a:endParaRPr sz="1100">
              <a:latin typeface="Arial"/>
              <a:ea typeface="Arial"/>
              <a:cs typeface="Arial"/>
              <a:sym typeface="Arial"/>
            </a:endParaRPr>
          </a:p>
          <a:p>
            <a:pPr indent="0" lvl="0" marL="0" rtl="0" algn="l">
              <a:spcBef>
                <a:spcPts val="0"/>
              </a:spcBef>
              <a:spcAft>
                <a:spcPts val="0"/>
              </a:spcAft>
              <a:buClr>
                <a:schemeClr val="lt1"/>
              </a:buClr>
              <a:buSzPts val="1100"/>
              <a:buFont typeface="Arial"/>
              <a:buNone/>
            </a:pPr>
            <a:r>
              <a:t/>
            </a:r>
            <a:endParaRPr sz="1100">
              <a:latin typeface="Arial"/>
              <a:ea typeface="Arial"/>
              <a:cs typeface="Arial"/>
              <a:sym typeface="Arial"/>
            </a:endParaRPr>
          </a:p>
          <a:p>
            <a:pPr indent="0" lvl="0" marL="0" rtl="0" algn="l">
              <a:spcBef>
                <a:spcPts val="0"/>
              </a:spcBef>
              <a:spcAft>
                <a:spcPts val="0"/>
              </a:spcAft>
              <a:buClr>
                <a:schemeClr val="lt1"/>
              </a:buClr>
              <a:buSzPts val="1100"/>
              <a:buFont typeface="Arial"/>
              <a:buNone/>
            </a:pPr>
            <a:r>
              <a:rPr b="1" lang="en" sz="1200">
                <a:solidFill>
                  <a:srgbClr val="38761D"/>
                </a:solidFill>
                <a:latin typeface="Arial"/>
                <a:ea typeface="Arial"/>
                <a:cs typeface="Arial"/>
                <a:sym typeface="Arial"/>
              </a:rPr>
              <a:t>Solution</a:t>
            </a:r>
            <a:r>
              <a:rPr b="1" lang="en" sz="1100">
                <a:solidFill>
                  <a:srgbClr val="38761D"/>
                </a:solidFill>
                <a:latin typeface="Arial"/>
                <a:ea typeface="Arial"/>
                <a:cs typeface="Arial"/>
                <a:sym typeface="Arial"/>
              </a:rPr>
              <a:t>: </a:t>
            </a:r>
            <a:r>
              <a:rPr lang="en" sz="1100">
                <a:latin typeface="Arial"/>
                <a:ea typeface="Arial"/>
                <a:cs typeface="Arial"/>
                <a:sym typeface="Arial"/>
              </a:rPr>
              <a:t>We made a backup GUI in case we couldn’t use Streamlit as the GUI on time.</a:t>
            </a:r>
            <a:endParaRPr sz="1100">
              <a:latin typeface="Arial"/>
              <a:ea typeface="Arial"/>
              <a:cs typeface="Arial"/>
              <a:sym typeface="Arial"/>
            </a:endParaRPr>
          </a:p>
        </p:txBody>
      </p:sp>
      <p:sp>
        <p:nvSpPr>
          <p:cNvPr id="428" name="Google Shape;428;p64"/>
          <p:cNvSpPr txBox="1"/>
          <p:nvPr>
            <p:ph idx="1" type="subTitle"/>
          </p:nvPr>
        </p:nvSpPr>
        <p:spPr>
          <a:xfrm>
            <a:off x="473145" y="657939"/>
            <a:ext cx="3592200" cy="3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a:t>
            </a:r>
            <a:r>
              <a:rPr lang="en"/>
              <a:t> and </a:t>
            </a:r>
            <a:r>
              <a:rPr lang="en"/>
              <a:t>Solutions</a:t>
            </a:r>
            <a:endParaRPr/>
          </a:p>
        </p:txBody>
      </p:sp>
      <p:pic>
        <p:nvPicPr>
          <p:cNvPr id="429" name="Google Shape;429;p64"/>
          <p:cNvPicPr preferRelativeResize="0"/>
          <p:nvPr/>
        </p:nvPicPr>
        <p:blipFill>
          <a:blip r:embed="rId3">
            <a:alphaModFix/>
          </a:blip>
          <a:stretch>
            <a:fillRect/>
          </a:stretch>
        </p:blipFill>
        <p:spPr>
          <a:xfrm>
            <a:off x="3718125" y="6288"/>
            <a:ext cx="2254425" cy="1400125"/>
          </a:xfrm>
          <a:prstGeom prst="rect">
            <a:avLst/>
          </a:prstGeom>
          <a:noFill/>
          <a:ln>
            <a:noFill/>
          </a:ln>
        </p:spPr>
      </p:pic>
      <p:cxnSp>
        <p:nvCxnSpPr>
          <p:cNvPr id="430" name="Google Shape;430;p64"/>
          <p:cNvCxnSpPr/>
          <p:nvPr/>
        </p:nvCxnSpPr>
        <p:spPr>
          <a:xfrm>
            <a:off x="844200" y="1371575"/>
            <a:ext cx="7455600" cy="0"/>
          </a:xfrm>
          <a:prstGeom prst="straightConnector1">
            <a:avLst/>
          </a:prstGeom>
          <a:noFill/>
          <a:ln cap="flat" cmpd="sng" w="9525">
            <a:solidFill>
              <a:schemeClr val="dk2"/>
            </a:solidFill>
            <a:prstDash val="solid"/>
            <a:round/>
            <a:headEnd len="med" w="med" type="none"/>
            <a:tailEnd len="med" w="med" type="none"/>
          </a:ln>
        </p:spPr>
      </p:cxnSp>
      <p:cxnSp>
        <p:nvCxnSpPr>
          <p:cNvPr id="431" name="Google Shape;431;p64"/>
          <p:cNvCxnSpPr/>
          <p:nvPr/>
        </p:nvCxnSpPr>
        <p:spPr>
          <a:xfrm>
            <a:off x="791150" y="2342850"/>
            <a:ext cx="7455600" cy="0"/>
          </a:xfrm>
          <a:prstGeom prst="straightConnector1">
            <a:avLst/>
          </a:prstGeom>
          <a:noFill/>
          <a:ln cap="flat" cmpd="sng" w="9525">
            <a:solidFill>
              <a:schemeClr val="dk2"/>
            </a:solidFill>
            <a:prstDash val="solid"/>
            <a:round/>
            <a:headEnd len="med" w="med" type="none"/>
            <a:tailEnd len="med" w="med" type="none"/>
          </a:ln>
        </p:spPr>
      </p:cxnSp>
      <p:cxnSp>
        <p:nvCxnSpPr>
          <p:cNvPr id="432" name="Google Shape;432;p64"/>
          <p:cNvCxnSpPr/>
          <p:nvPr/>
        </p:nvCxnSpPr>
        <p:spPr>
          <a:xfrm>
            <a:off x="723825" y="3329250"/>
            <a:ext cx="7455600" cy="0"/>
          </a:xfrm>
          <a:prstGeom prst="straightConnector1">
            <a:avLst/>
          </a:prstGeom>
          <a:noFill/>
          <a:ln cap="flat" cmpd="sng" w="9525">
            <a:solidFill>
              <a:schemeClr val="dk2"/>
            </a:solidFill>
            <a:prstDash val="solid"/>
            <a:round/>
            <a:headEnd len="med" w="med" type="none"/>
            <a:tailEnd len="med" w="med" type="none"/>
          </a:ln>
        </p:spPr>
      </p:cxnSp>
      <p:cxnSp>
        <p:nvCxnSpPr>
          <p:cNvPr id="433" name="Google Shape;433;p64"/>
          <p:cNvCxnSpPr/>
          <p:nvPr/>
        </p:nvCxnSpPr>
        <p:spPr>
          <a:xfrm>
            <a:off x="723825" y="4310975"/>
            <a:ext cx="74556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6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520">
                <a:solidFill>
                  <a:srgbClr val="2322EF"/>
                </a:solidFill>
                <a:latin typeface="Hepta Slab"/>
                <a:ea typeface="Hepta Slab"/>
                <a:cs typeface="Hepta Slab"/>
                <a:sym typeface="Hepta Slab"/>
              </a:rPr>
              <a:t>Future Enhancements</a:t>
            </a:r>
            <a:endParaRPr sz="1520">
              <a:solidFill>
                <a:srgbClr val="2322EF"/>
              </a:solidFill>
              <a:latin typeface="Hepta Slab"/>
              <a:ea typeface="Hepta Slab"/>
              <a:cs typeface="Hepta Slab"/>
              <a:sym typeface="Hepta Slab"/>
            </a:endParaRPr>
          </a:p>
        </p:txBody>
      </p:sp>
      <p:sp>
        <p:nvSpPr>
          <p:cNvPr id="439" name="Google Shape;439;p65"/>
          <p:cNvSpPr txBox="1"/>
          <p:nvPr>
            <p:ph idx="1" type="body"/>
          </p:nvPr>
        </p:nvSpPr>
        <p:spPr>
          <a:xfrm>
            <a:off x="311700" y="1152475"/>
            <a:ext cx="58212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AutoNum type="arabicPeriod"/>
            </a:pPr>
            <a:r>
              <a:rPr b="1" lang="en" sz="1400">
                <a:solidFill>
                  <a:schemeClr val="dk1"/>
                </a:solidFill>
              </a:rPr>
              <a:t>Auto-Scaling &amp; Load Balancing:</a:t>
            </a:r>
            <a:r>
              <a:rPr lang="en" sz="1400">
                <a:solidFill>
                  <a:schemeClr val="dk1"/>
                </a:solidFill>
              </a:rPr>
              <a:t> Dynamically adjust resources based on workload</a:t>
            </a:r>
            <a:endParaRPr sz="1400">
              <a:solidFill>
                <a:schemeClr val="dk1"/>
              </a:solidFill>
            </a:endParaRPr>
          </a:p>
          <a:p>
            <a:pPr indent="0" lvl="0" marL="0" rtl="0" algn="l">
              <a:spcBef>
                <a:spcPts val="1200"/>
              </a:spcBef>
              <a:spcAft>
                <a:spcPts val="0"/>
              </a:spcAft>
              <a:buNone/>
            </a:pPr>
            <a:r>
              <a:t/>
            </a:r>
            <a:endParaRPr sz="1400">
              <a:solidFill>
                <a:schemeClr val="dk1"/>
              </a:solidFill>
            </a:endParaRPr>
          </a:p>
          <a:p>
            <a:pPr indent="-317500" lvl="0" marL="457200" rtl="0" algn="l">
              <a:spcBef>
                <a:spcPts val="1200"/>
              </a:spcBef>
              <a:spcAft>
                <a:spcPts val="0"/>
              </a:spcAft>
              <a:buClr>
                <a:schemeClr val="dk1"/>
              </a:buClr>
              <a:buSzPts val="1400"/>
              <a:buAutoNum type="arabicPeriod"/>
            </a:pPr>
            <a:r>
              <a:rPr b="1" lang="en" sz="1400">
                <a:solidFill>
                  <a:schemeClr val="dk1"/>
                </a:solidFill>
              </a:rPr>
              <a:t>Advanced Monitoring &amp; Logging:</a:t>
            </a:r>
            <a:r>
              <a:rPr lang="en" sz="1400">
                <a:solidFill>
                  <a:schemeClr val="dk1"/>
                </a:solidFill>
              </a:rPr>
              <a:t> Integrate tools like Prometheus and Grafana for real-time insights</a:t>
            </a:r>
            <a:endParaRPr sz="1400">
              <a:solidFill>
                <a:schemeClr val="dk1"/>
              </a:solidFill>
            </a:endParaRPr>
          </a:p>
          <a:p>
            <a:pPr indent="0" lvl="0" marL="0" rtl="0" algn="l">
              <a:spcBef>
                <a:spcPts val="1200"/>
              </a:spcBef>
              <a:spcAft>
                <a:spcPts val="0"/>
              </a:spcAft>
              <a:buNone/>
            </a:pPr>
            <a:r>
              <a:t/>
            </a:r>
            <a:endParaRPr sz="1400">
              <a:solidFill>
                <a:schemeClr val="dk1"/>
              </a:solidFill>
            </a:endParaRPr>
          </a:p>
          <a:p>
            <a:pPr indent="-317500" lvl="0" marL="457200" rtl="0" algn="l">
              <a:spcBef>
                <a:spcPts val="1200"/>
              </a:spcBef>
              <a:spcAft>
                <a:spcPts val="0"/>
              </a:spcAft>
              <a:buClr>
                <a:schemeClr val="dk1"/>
              </a:buClr>
              <a:buSzPts val="1400"/>
              <a:buAutoNum type="arabicPeriod"/>
            </a:pPr>
            <a:r>
              <a:rPr b="1" lang="en" sz="1400">
                <a:solidFill>
                  <a:schemeClr val="dk1"/>
                </a:solidFill>
              </a:rPr>
              <a:t>CI/CD Pipeline Integration:</a:t>
            </a:r>
            <a:r>
              <a:rPr lang="en" sz="1400">
                <a:solidFill>
                  <a:schemeClr val="dk1"/>
                </a:solidFill>
              </a:rPr>
              <a:t> Streamline updates and deployments through automation</a:t>
            </a:r>
            <a:endParaRPr sz="2100"/>
          </a:p>
        </p:txBody>
      </p:sp>
      <p:pic>
        <p:nvPicPr>
          <p:cNvPr id="440" name="Google Shape;440;p65"/>
          <p:cNvPicPr preferRelativeResize="0"/>
          <p:nvPr/>
        </p:nvPicPr>
        <p:blipFill>
          <a:blip r:embed="rId3">
            <a:alphaModFix/>
          </a:blip>
          <a:stretch>
            <a:fillRect/>
          </a:stretch>
        </p:blipFill>
        <p:spPr>
          <a:xfrm>
            <a:off x="6182950" y="1218600"/>
            <a:ext cx="2706299" cy="27062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66"/>
          <p:cNvSpPr txBox="1"/>
          <p:nvPr>
            <p:ph type="title"/>
          </p:nvPr>
        </p:nvSpPr>
        <p:spPr>
          <a:xfrm>
            <a:off x="697350" y="1819850"/>
            <a:ext cx="7749300" cy="90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Live </a:t>
            </a:r>
            <a:r>
              <a:rPr lang="en"/>
              <a:t>Demonstration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67"/>
          <p:cNvSpPr txBox="1"/>
          <p:nvPr>
            <p:ph idx="1" type="body"/>
          </p:nvPr>
        </p:nvSpPr>
        <p:spPr>
          <a:xfrm>
            <a:off x="791150" y="738025"/>
            <a:ext cx="7647000" cy="4125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600">
                <a:solidFill>
                  <a:schemeClr val="lt1"/>
                </a:solidFill>
              </a:rPr>
              <a:t>Creates a Flask server on Port 6650 and Host 0.0.0.0 (All </a:t>
            </a:r>
            <a:r>
              <a:rPr lang="en" sz="1600">
                <a:solidFill>
                  <a:schemeClr val="lt1"/>
                </a:solidFill>
              </a:rPr>
              <a:t>Interfaces</a:t>
            </a:r>
            <a:r>
              <a:rPr lang="en" sz="1600">
                <a:solidFill>
                  <a:schemeClr val="lt1"/>
                </a:solidFill>
              </a:rPr>
              <a:t>)</a:t>
            </a:r>
            <a:endParaRPr sz="1600">
              <a:solidFill>
                <a:schemeClr val="lt1"/>
              </a:solidFill>
            </a:endParaRPr>
          </a:p>
          <a:p>
            <a:pPr indent="0" lvl="0" marL="0" rtl="0" algn="l">
              <a:spcBef>
                <a:spcPts val="0"/>
              </a:spcBef>
              <a:spcAft>
                <a:spcPts val="0"/>
              </a:spcAft>
              <a:buNone/>
            </a:pPr>
            <a:r>
              <a:t/>
            </a:r>
            <a:endParaRPr sz="1600">
              <a:solidFill>
                <a:schemeClr val="lt1"/>
              </a:solidFill>
            </a:endParaRPr>
          </a:p>
          <a:p>
            <a:pPr indent="0" lvl="0" marL="0" rtl="0" algn="l">
              <a:spcBef>
                <a:spcPts val="0"/>
              </a:spcBef>
              <a:spcAft>
                <a:spcPts val="0"/>
              </a:spcAft>
              <a:buNone/>
            </a:pPr>
            <a:r>
              <a:rPr lang="en" sz="1600">
                <a:solidFill>
                  <a:schemeClr val="lt1"/>
                </a:solidFill>
              </a:rPr>
              <a:t>When /upload is “requested” it receives the csv file and sends it to preprocessing function.</a:t>
            </a:r>
            <a:endParaRPr sz="1600">
              <a:solidFill>
                <a:schemeClr val="lt1"/>
              </a:solidFill>
            </a:endParaRPr>
          </a:p>
          <a:p>
            <a:pPr indent="0" lvl="0" marL="0" rtl="0" algn="l">
              <a:spcBef>
                <a:spcPts val="0"/>
              </a:spcBef>
              <a:spcAft>
                <a:spcPts val="0"/>
              </a:spcAft>
              <a:buNone/>
            </a:pPr>
            <a:r>
              <a:t/>
            </a:r>
            <a:endParaRPr sz="1600">
              <a:solidFill>
                <a:schemeClr val="lt1"/>
              </a:solidFill>
            </a:endParaRPr>
          </a:p>
          <a:p>
            <a:pPr indent="0" lvl="0" marL="0" rtl="0" algn="l">
              <a:spcBef>
                <a:spcPts val="0"/>
              </a:spcBef>
              <a:spcAft>
                <a:spcPts val="0"/>
              </a:spcAft>
              <a:buNone/>
            </a:pPr>
            <a:r>
              <a:rPr lang="en" sz="1600">
                <a:solidFill>
                  <a:schemeClr val="lt1"/>
                </a:solidFill>
              </a:rPr>
              <a:t>The function first changes all sex columns Male/Female and converts it to 0/1. </a:t>
            </a:r>
            <a:r>
              <a:rPr lang="en" sz="1600">
                <a:solidFill>
                  <a:schemeClr val="lt1"/>
                </a:solidFill>
              </a:rPr>
              <a:t>Then it uses RandomForestRegressor to “predict” missing ages on the data and add them in.</a:t>
            </a:r>
            <a:endParaRPr sz="1600">
              <a:solidFill>
                <a:schemeClr val="lt1"/>
              </a:solidFill>
            </a:endParaRPr>
          </a:p>
          <a:p>
            <a:pPr indent="0" lvl="0" marL="0" rtl="0" algn="l">
              <a:spcBef>
                <a:spcPts val="0"/>
              </a:spcBef>
              <a:spcAft>
                <a:spcPts val="0"/>
              </a:spcAft>
              <a:buNone/>
            </a:pPr>
            <a:r>
              <a:t/>
            </a:r>
            <a:endParaRPr sz="1600">
              <a:solidFill>
                <a:schemeClr val="lt1"/>
              </a:solidFill>
            </a:endParaRPr>
          </a:p>
          <a:p>
            <a:pPr indent="0" lvl="0" marL="0" rtl="0" algn="l">
              <a:spcBef>
                <a:spcPts val="0"/>
              </a:spcBef>
              <a:spcAft>
                <a:spcPts val="0"/>
              </a:spcAft>
              <a:buNone/>
            </a:pPr>
            <a:r>
              <a:rPr lang="en" sz="1600">
                <a:solidFill>
                  <a:schemeClr val="lt1"/>
                </a:solidFill>
              </a:rPr>
              <a:t>Finally, the file is converted to bytes and then returned back to the “GUI”</a:t>
            </a:r>
            <a:endParaRPr sz="1600">
              <a:solidFill>
                <a:schemeClr val="lt1"/>
              </a:solidFill>
            </a:endParaRPr>
          </a:p>
        </p:txBody>
      </p:sp>
      <p:sp>
        <p:nvSpPr>
          <p:cNvPr id="451" name="Google Shape;451;p67"/>
          <p:cNvSpPr txBox="1"/>
          <p:nvPr>
            <p:ph idx="2" type="subTitle"/>
          </p:nvPr>
        </p:nvSpPr>
        <p:spPr>
          <a:xfrm>
            <a:off x="791150" y="522625"/>
            <a:ext cx="3918300" cy="215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Data Preprocessing Code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ategy Plan">
  <a:themeElements>
    <a:clrScheme name="Simple Light">
      <a:dk1>
        <a:srgbClr val="FFFFFF"/>
      </a:dk1>
      <a:lt1>
        <a:srgbClr val="000000"/>
      </a:lt1>
      <a:dk2>
        <a:srgbClr val="999999"/>
      </a:dk2>
      <a:lt2>
        <a:srgbClr val="FFECD1"/>
      </a:lt2>
      <a:accent1>
        <a:srgbClr val="AC6600"/>
      </a:accent1>
      <a:accent2>
        <a:srgbClr val="5E7F00"/>
      </a:accent2>
      <a:accent3>
        <a:srgbClr val="2322EF"/>
      </a:accent3>
      <a:accent4>
        <a:srgbClr val="DDDDFF"/>
      </a:accent4>
      <a:accent5>
        <a:srgbClr val="EFEFEF"/>
      </a:accent5>
      <a:accent6>
        <a:srgbClr val="F7FEE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