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77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0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92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15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2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7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7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96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64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2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62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2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7D18-8692-4A67-B169-CAFE3B99E3F6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40CD-0E93-46BB-920F-A1AD7C9E5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7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6938" y="-2490729"/>
            <a:ext cx="21465876" cy="118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david</dc:creator>
  <cp:lastModifiedBy>Jesus david</cp:lastModifiedBy>
  <cp:revision>4</cp:revision>
  <dcterms:created xsi:type="dcterms:W3CDTF">2023-03-07T03:51:27Z</dcterms:created>
  <dcterms:modified xsi:type="dcterms:W3CDTF">2023-03-07T04:39:11Z</dcterms:modified>
</cp:coreProperties>
</file>