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1591151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0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604038"/>
            <a:ext cx="5829300" cy="553956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357229"/>
            <a:ext cx="5143500" cy="38415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8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75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47141"/>
            <a:ext cx="1478756" cy="1348427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847141"/>
            <a:ext cx="4350544" cy="1348427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5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07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966833"/>
            <a:ext cx="5915025" cy="661874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0648196"/>
            <a:ext cx="5915025" cy="348064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19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235704"/>
            <a:ext cx="2914650" cy="1009570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235704"/>
            <a:ext cx="2914650" cy="1009570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2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47144"/>
            <a:ext cx="5915025" cy="30754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900532"/>
            <a:ext cx="2901255" cy="191159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812122"/>
            <a:ext cx="2901255" cy="85487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900532"/>
            <a:ext cx="2915543" cy="191159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812122"/>
            <a:ext cx="2915543" cy="85487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69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82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1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60768"/>
            <a:ext cx="2211884" cy="37126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290967"/>
            <a:ext cx="3471863" cy="113074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773454"/>
            <a:ext cx="2211884" cy="88434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5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060768"/>
            <a:ext cx="2211884" cy="37126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290967"/>
            <a:ext cx="3471863" cy="113074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773454"/>
            <a:ext cx="2211884" cy="88434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73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847144"/>
            <a:ext cx="5915025" cy="307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235704"/>
            <a:ext cx="5915025" cy="1009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4747619"/>
            <a:ext cx="1543050" cy="84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F69F-C25C-4618-979C-57F4A463AE9A}" type="datetimeFigureOut">
              <a:rPr lang="es-ES" smtClean="0"/>
              <a:t>05/04/2023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4747619"/>
            <a:ext cx="2314575" cy="84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4747619"/>
            <a:ext cx="1543050" cy="84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DAFE-26D3-4E43-B235-3C60866AA8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9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829" y="-355613"/>
            <a:ext cx="11016084" cy="165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8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</cp:revision>
  <dcterms:created xsi:type="dcterms:W3CDTF">2023-04-05T15:25:52Z</dcterms:created>
  <dcterms:modified xsi:type="dcterms:W3CDTF">2023-04-05T15:36:58Z</dcterms:modified>
</cp:coreProperties>
</file>