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875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944" y="1122363"/>
            <a:ext cx="110156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944" y="3602038"/>
            <a:ext cx="11015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5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0778" y="365125"/>
            <a:ext cx="3167003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769" y="365125"/>
            <a:ext cx="931741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2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7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19" y="1709739"/>
            <a:ext cx="12668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119" y="4589464"/>
            <a:ext cx="126680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7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769" y="1825625"/>
            <a:ext cx="624220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572" y="1825625"/>
            <a:ext cx="624220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2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2" y="365126"/>
            <a:ext cx="1266801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682" y="1681163"/>
            <a:ext cx="62135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682" y="2505075"/>
            <a:ext cx="621352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5572" y="1681163"/>
            <a:ext cx="62441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5572" y="2505075"/>
            <a:ext cx="624412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5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9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457200"/>
            <a:ext cx="47371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22" y="987426"/>
            <a:ext cx="74355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683" y="2057400"/>
            <a:ext cx="47371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4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457200"/>
            <a:ext cx="47371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44122" y="987426"/>
            <a:ext cx="74355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683" y="2057400"/>
            <a:ext cx="47371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8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769" y="365126"/>
            <a:ext cx="12668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769" y="1825625"/>
            <a:ext cx="12668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769" y="6356351"/>
            <a:ext cx="3304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515C-C3BF-4EAA-B7FC-309B8B1274B7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65251" y="6356351"/>
            <a:ext cx="49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3082" y="6356351"/>
            <a:ext cx="3304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47CA-A0AC-4170-80D5-28E199AFB2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3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/>
          <a:stretch/>
        </p:blipFill>
        <p:spPr>
          <a:xfrm>
            <a:off x="4331369" y="-837923"/>
            <a:ext cx="5967664" cy="7695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978" y="0"/>
            <a:ext cx="457657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9"/>
          <a:stretch/>
        </p:blipFill>
        <p:spPr>
          <a:xfrm>
            <a:off x="-430911" y="-1"/>
            <a:ext cx="4762280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2023-04-09T23:41:20Z</dcterms:created>
  <dcterms:modified xsi:type="dcterms:W3CDTF">2023-04-10T00:41:21Z</dcterms:modified>
</cp:coreProperties>
</file>