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loy, Kelsey" userId="57988abc-78a6-4ccf-808e-1b5e9be4dd38" providerId="ADAL" clId="{DCEB4967-D047-4EA5-BD31-5DBC1ED2918B}"/>
    <pc:docChg chg="custSel modSld">
      <pc:chgData name="Malloy, Kelsey" userId="57988abc-78a6-4ccf-808e-1b5e9be4dd38" providerId="ADAL" clId="{DCEB4967-D047-4EA5-BD31-5DBC1ED2918B}" dt="2018-01-25T19:14:04.016" v="788" actId="20577"/>
      <pc:docMkLst>
        <pc:docMk/>
      </pc:docMkLst>
      <pc:sldChg chg="modSp">
        <pc:chgData name="Malloy, Kelsey" userId="57988abc-78a6-4ccf-808e-1b5e9be4dd38" providerId="ADAL" clId="{DCEB4967-D047-4EA5-BD31-5DBC1ED2918B}" dt="2018-01-25T19:14:04.016" v="788" actId="20577"/>
        <pc:sldMkLst>
          <pc:docMk/>
          <pc:sldMk cId="492714156" sldId="258"/>
        </pc:sldMkLst>
        <pc:spChg chg="mod">
          <ac:chgData name="Malloy, Kelsey" userId="57988abc-78a6-4ccf-808e-1b5e9be4dd38" providerId="ADAL" clId="{DCEB4967-D047-4EA5-BD31-5DBC1ED2918B}" dt="2018-01-25T19:14:04.016" v="788" actId="20577"/>
          <ac:spMkLst>
            <pc:docMk/>
            <pc:sldMk cId="492714156" sldId="258"/>
            <ac:spMk id="3" creationId="{90063273-ECFE-4043-AA8A-1119D2108E2D}"/>
          </ac:spMkLst>
        </pc:spChg>
      </pc:sldChg>
      <pc:sldChg chg="modSp">
        <pc:chgData name="Malloy, Kelsey" userId="57988abc-78a6-4ccf-808e-1b5e9be4dd38" providerId="ADAL" clId="{DCEB4967-D047-4EA5-BD31-5DBC1ED2918B}" dt="2018-01-25T18:58:24.080" v="702" actId="20577"/>
        <pc:sldMkLst>
          <pc:docMk/>
          <pc:sldMk cId="728759021" sldId="259"/>
        </pc:sldMkLst>
        <pc:spChg chg="mod">
          <ac:chgData name="Malloy, Kelsey" userId="57988abc-78a6-4ccf-808e-1b5e9be4dd38" providerId="ADAL" clId="{DCEB4967-D047-4EA5-BD31-5DBC1ED2918B}" dt="2018-01-25T18:58:24.080" v="702" actId="20577"/>
          <ac:spMkLst>
            <pc:docMk/>
            <pc:sldMk cId="728759021" sldId="259"/>
            <ac:spMk id="3" creationId="{90063273-ECFE-4043-AA8A-1119D2108E2D}"/>
          </ac:spMkLst>
        </pc:spChg>
      </pc:sldChg>
      <pc:sldChg chg="modSp">
        <pc:chgData name="Malloy, Kelsey" userId="57988abc-78a6-4ccf-808e-1b5e9be4dd38" providerId="ADAL" clId="{DCEB4967-D047-4EA5-BD31-5DBC1ED2918B}" dt="2018-01-25T19:08:08.878" v="755" actId="20577"/>
        <pc:sldMkLst>
          <pc:docMk/>
          <pc:sldMk cId="18603646" sldId="260"/>
        </pc:sldMkLst>
        <pc:spChg chg="mod">
          <ac:chgData name="Malloy, Kelsey" userId="57988abc-78a6-4ccf-808e-1b5e9be4dd38" providerId="ADAL" clId="{DCEB4967-D047-4EA5-BD31-5DBC1ED2918B}" dt="2018-01-25T19:08:08.878" v="755" actId="20577"/>
          <ac:spMkLst>
            <pc:docMk/>
            <pc:sldMk cId="18603646" sldId="260"/>
            <ac:spMk id="3" creationId="{90063273-ECFE-4043-AA8A-1119D2108E2D}"/>
          </ac:spMkLst>
        </pc:spChg>
      </pc:sldChg>
      <pc:sldChg chg="modSp">
        <pc:chgData name="Malloy, Kelsey" userId="57988abc-78a6-4ccf-808e-1b5e9be4dd38" providerId="ADAL" clId="{DCEB4967-D047-4EA5-BD31-5DBC1ED2918B}" dt="2018-01-25T18:41:33.100" v="423" actId="20577"/>
        <pc:sldMkLst>
          <pc:docMk/>
          <pc:sldMk cId="4200703181" sldId="261"/>
        </pc:sldMkLst>
        <pc:spChg chg="mod">
          <ac:chgData name="Malloy, Kelsey" userId="57988abc-78a6-4ccf-808e-1b5e9be4dd38" providerId="ADAL" clId="{DCEB4967-D047-4EA5-BD31-5DBC1ED2918B}" dt="2018-01-25T18:41:33.100" v="423" actId="20577"/>
          <ac:spMkLst>
            <pc:docMk/>
            <pc:sldMk cId="4200703181" sldId="261"/>
            <ac:spMk id="3" creationId="{90063273-ECFE-4043-AA8A-1119D2108E2D}"/>
          </ac:spMkLst>
        </pc:spChg>
      </pc:sldChg>
      <pc:sldChg chg="addSp delSp modSp">
        <pc:chgData name="Malloy, Kelsey" userId="57988abc-78a6-4ccf-808e-1b5e9be4dd38" providerId="ADAL" clId="{DCEB4967-D047-4EA5-BD31-5DBC1ED2918B}" dt="2018-01-25T19:13:17.277" v="784" actId="14100"/>
        <pc:sldMkLst>
          <pc:docMk/>
          <pc:sldMk cId="1051451851" sldId="262"/>
        </pc:sldMkLst>
        <pc:picChg chg="mod">
          <ac:chgData name="Malloy, Kelsey" userId="57988abc-78a6-4ccf-808e-1b5e9be4dd38" providerId="ADAL" clId="{DCEB4967-D047-4EA5-BD31-5DBC1ED2918B}" dt="2018-01-25T19:00:59.163" v="705" actId="1076"/>
          <ac:picMkLst>
            <pc:docMk/>
            <pc:sldMk cId="1051451851" sldId="262"/>
            <ac:picMk id="4" creationId="{656D8549-DA2E-4EF2-9416-E98B9FD59881}"/>
          </ac:picMkLst>
        </pc:picChg>
        <pc:picChg chg="add mod modCrop">
          <ac:chgData name="Malloy, Kelsey" userId="57988abc-78a6-4ccf-808e-1b5e9be4dd38" providerId="ADAL" clId="{DCEB4967-D047-4EA5-BD31-5DBC1ED2918B}" dt="2018-01-25T19:01:35.880" v="711" actId="14100"/>
          <ac:picMkLst>
            <pc:docMk/>
            <pc:sldMk cId="1051451851" sldId="262"/>
            <ac:picMk id="5" creationId="{9376EB87-312C-4497-AB4C-C9AA81738BBE}"/>
          </ac:picMkLst>
        </pc:picChg>
        <pc:picChg chg="add mod modCrop">
          <ac:chgData name="Malloy, Kelsey" userId="57988abc-78a6-4ccf-808e-1b5e9be4dd38" providerId="ADAL" clId="{DCEB4967-D047-4EA5-BD31-5DBC1ED2918B}" dt="2018-01-25T19:07:21.101" v="744" actId="14100"/>
          <ac:picMkLst>
            <pc:docMk/>
            <pc:sldMk cId="1051451851" sldId="262"/>
            <ac:picMk id="12" creationId="{BC9B7435-0A73-45E6-B4FF-1444BBFA2F80}"/>
          </ac:picMkLst>
        </pc:picChg>
        <pc:picChg chg="add mod modCrop">
          <ac:chgData name="Malloy, Kelsey" userId="57988abc-78a6-4ccf-808e-1b5e9be4dd38" providerId="ADAL" clId="{DCEB4967-D047-4EA5-BD31-5DBC1ED2918B}" dt="2018-01-25T19:09:05.685" v="764" actId="14100"/>
          <ac:picMkLst>
            <pc:docMk/>
            <pc:sldMk cId="1051451851" sldId="262"/>
            <ac:picMk id="19" creationId="{7C93AA07-1066-44B1-82BA-C663CAC9AB85}"/>
          </ac:picMkLst>
        </pc:picChg>
        <pc:picChg chg="add mod modCrop">
          <ac:chgData name="Malloy, Kelsey" userId="57988abc-78a6-4ccf-808e-1b5e9be4dd38" providerId="ADAL" clId="{DCEB4967-D047-4EA5-BD31-5DBC1ED2918B}" dt="2018-01-25T19:13:03.844" v="780" actId="1076"/>
          <ac:picMkLst>
            <pc:docMk/>
            <pc:sldMk cId="1051451851" sldId="262"/>
            <ac:picMk id="28" creationId="{0C49B36F-DE4E-4654-B274-B4895DBB5333}"/>
          </ac:picMkLst>
        </pc:picChg>
        <pc:cxnChg chg="add mod">
          <ac:chgData name="Malloy, Kelsey" userId="57988abc-78a6-4ccf-808e-1b5e9be4dd38" providerId="ADAL" clId="{DCEB4967-D047-4EA5-BD31-5DBC1ED2918B}" dt="2018-01-25T19:02:23.583" v="725" actId="14100"/>
          <ac:cxnSpMkLst>
            <pc:docMk/>
            <pc:sldMk cId="1051451851" sldId="262"/>
            <ac:cxnSpMk id="7" creationId="{4D798DE7-709B-43E7-92C1-E301EF249EC4}"/>
          </ac:cxnSpMkLst>
        </pc:cxnChg>
        <pc:cxnChg chg="add mod">
          <ac:chgData name="Malloy, Kelsey" userId="57988abc-78a6-4ccf-808e-1b5e9be4dd38" providerId="ADAL" clId="{DCEB4967-D047-4EA5-BD31-5DBC1ED2918B}" dt="2018-01-25T19:02:18.945" v="724" actId="1035"/>
          <ac:cxnSpMkLst>
            <pc:docMk/>
            <pc:sldMk cId="1051451851" sldId="262"/>
            <ac:cxnSpMk id="10" creationId="{A81C0A26-5504-42CB-8269-62B9CD23B08C}"/>
          </ac:cxnSpMkLst>
        </pc:cxnChg>
        <pc:cxnChg chg="add mod">
          <ac:chgData name="Malloy, Kelsey" userId="57988abc-78a6-4ccf-808e-1b5e9be4dd38" providerId="ADAL" clId="{DCEB4967-D047-4EA5-BD31-5DBC1ED2918B}" dt="2018-01-25T19:07:01.950" v="735" actId="1036"/>
          <ac:cxnSpMkLst>
            <pc:docMk/>
            <pc:sldMk cId="1051451851" sldId="262"/>
            <ac:cxnSpMk id="14" creationId="{F6880E23-186E-49B4-B910-757D25A577D7}"/>
          </ac:cxnSpMkLst>
        </pc:cxnChg>
        <pc:cxnChg chg="add mod">
          <ac:chgData name="Malloy, Kelsey" userId="57988abc-78a6-4ccf-808e-1b5e9be4dd38" providerId="ADAL" clId="{DCEB4967-D047-4EA5-BD31-5DBC1ED2918B}" dt="2018-01-25T19:07:31.903" v="745" actId="14100"/>
          <ac:cxnSpMkLst>
            <pc:docMk/>
            <pc:sldMk cId="1051451851" sldId="262"/>
            <ac:cxnSpMk id="15" creationId="{277D44B8-39CC-4108-B443-5F89AF6AFB83}"/>
          </ac:cxnSpMkLst>
        </pc:cxnChg>
        <pc:cxnChg chg="add mod">
          <ac:chgData name="Malloy, Kelsey" userId="57988abc-78a6-4ccf-808e-1b5e9be4dd38" providerId="ADAL" clId="{DCEB4967-D047-4EA5-BD31-5DBC1ED2918B}" dt="2018-01-25T19:09:01.160" v="763" actId="14100"/>
          <ac:cxnSpMkLst>
            <pc:docMk/>
            <pc:sldMk cId="1051451851" sldId="262"/>
            <ac:cxnSpMk id="20" creationId="{3B67500A-BFD5-45EC-8B8F-BC68F4F937D9}"/>
          </ac:cxnSpMkLst>
        </pc:cxnChg>
        <pc:cxnChg chg="add del mod">
          <ac:chgData name="Malloy, Kelsey" userId="57988abc-78a6-4ccf-808e-1b5e9be4dd38" providerId="ADAL" clId="{DCEB4967-D047-4EA5-BD31-5DBC1ED2918B}" dt="2018-01-25T19:11:55.602" v="766" actId="11529"/>
          <ac:cxnSpMkLst>
            <pc:docMk/>
            <pc:sldMk cId="1051451851" sldId="262"/>
            <ac:cxnSpMk id="24" creationId="{0723A21F-EC24-42F9-94BD-C6D298D13606}"/>
          </ac:cxnSpMkLst>
        </pc:cxnChg>
        <pc:cxnChg chg="add mod">
          <ac:chgData name="Malloy, Kelsey" userId="57988abc-78a6-4ccf-808e-1b5e9be4dd38" providerId="ADAL" clId="{DCEB4967-D047-4EA5-BD31-5DBC1ED2918B}" dt="2018-01-25T19:12:05.926" v="769" actId="14100"/>
          <ac:cxnSpMkLst>
            <pc:docMk/>
            <pc:sldMk cId="1051451851" sldId="262"/>
            <ac:cxnSpMk id="25" creationId="{E897143F-08C3-46F4-AD6E-D7C34CDB34A6}"/>
          </ac:cxnSpMkLst>
        </pc:cxnChg>
        <pc:cxnChg chg="add mod">
          <ac:chgData name="Malloy, Kelsey" userId="57988abc-78a6-4ccf-808e-1b5e9be4dd38" providerId="ADAL" clId="{DCEB4967-D047-4EA5-BD31-5DBC1ED2918B}" dt="2018-01-25T19:12:12.535" v="771" actId="1076"/>
          <ac:cxnSpMkLst>
            <pc:docMk/>
            <pc:sldMk cId="1051451851" sldId="262"/>
            <ac:cxnSpMk id="27" creationId="{E9E31E9B-490E-460F-9D26-4E25A3EAEB17}"/>
          </ac:cxnSpMkLst>
        </pc:cxnChg>
        <pc:cxnChg chg="add mod">
          <ac:chgData name="Malloy, Kelsey" userId="57988abc-78a6-4ccf-808e-1b5e9be4dd38" providerId="ADAL" clId="{DCEB4967-D047-4EA5-BD31-5DBC1ED2918B}" dt="2018-01-25T19:13:17.277" v="784" actId="14100"/>
          <ac:cxnSpMkLst>
            <pc:docMk/>
            <pc:sldMk cId="1051451851" sldId="262"/>
            <ac:cxnSpMk id="29" creationId="{61DB7F9D-1DCA-4696-B642-39463938D7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AC0E-1A53-440A-9990-D0683197490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4CA7-6953-4D29-B9CB-2A73D146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B6AB-00AF-4DCD-BD9A-53FE5F75A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Deconstruction of a science paper’s data evidence basis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B6FEC-A7BE-4465-A068-89C88FB7B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Kelsey Malloy</a:t>
            </a:r>
          </a:p>
          <a:p>
            <a:r>
              <a:rPr lang="en-US" dirty="0"/>
              <a:t>Due: Jan 30, 2018</a:t>
            </a:r>
          </a:p>
          <a:p>
            <a:r>
              <a:rPr lang="en-US" dirty="0"/>
              <a:t>MPO 624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155513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273-ECFE-4043-AA8A-1119D21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More frequent intense and long-lived storms dominate the springtime trend in central US rainfall</a:t>
            </a:r>
          </a:p>
          <a:p>
            <a:pPr lvl="1"/>
            <a:r>
              <a:rPr lang="en-US" dirty="0"/>
              <a:t>Zhe Feng, L. Ruby Leung, Samson Hagos, Robert A. Houze, Casey D. </a:t>
            </a:r>
            <a:r>
              <a:rPr lang="en-US" dirty="0" err="1"/>
              <a:t>Burleyson</a:t>
            </a:r>
            <a:r>
              <a:rPr lang="en-US" dirty="0"/>
              <a:t> &amp; Karthik </a:t>
            </a:r>
            <a:r>
              <a:rPr lang="en-US" dirty="0" err="1"/>
              <a:t>Balaguru</a:t>
            </a:r>
            <a:endParaRPr lang="en-US" dirty="0"/>
          </a:p>
          <a:p>
            <a:pPr lvl="1"/>
            <a:r>
              <a:rPr lang="en-US" dirty="0"/>
              <a:t>Feng, Z. et al. More frequent intense and long-lived storms dominate the springtime trend in central US rainfall. </a:t>
            </a:r>
            <a:r>
              <a:rPr lang="en-US" i="1" dirty="0"/>
              <a:t>Nat. Commun</a:t>
            </a:r>
            <a:r>
              <a:rPr lang="en-US" dirty="0"/>
              <a:t>. 7, 13429</a:t>
            </a:r>
          </a:p>
          <a:p>
            <a:r>
              <a:rPr lang="en-US" dirty="0"/>
              <a:t>Size of evidence set:</a:t>
            </a:r>
          </a:p>
          <a:p>
            <a:pPr lvl="1"/>
            <a:r>
              <a:rPr lang="en-US" dirty="0"/>
              <a:t>4 figures, 0 tables</a:t>
            </a:r>
          </a:p>
          <a:p>
            <a:pPr lvl="1"/>
            <a:r>
              <a:rPr lang="en-US" dirty="0"/>
              <a:t>4 in-text results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273-ECFE-4043-AA8A-1119D21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5524499"/>
            <a:ext cx="10825480" cy="1162051"/>
          </a:xfrm>
        </p:spPr>
        <p:txBody>
          <a:bodyPr/>
          <a:lstStyle/>
          <a:p>
            <a:r>
              <a:rPr lang="en-US" dirty="0"/>
              <a:t>Summary display of raw data</a:t>
            </a:r>
          </a:p>
          <a:p>
            <a:pPr lvl="1"/>
            <a:r>
              <a:rPr lang="en-US" dirty="0"/>
              <a:t>Increasing springtime MCS rainfall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33410-4CC5-4D98-9EB5-F834B4DD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7" t="26621" r="19667" b="28889"/>
          <a:stretch/>
        </p:blipFill>
        <p:spPr>
          <a:xfrm>
            <a:off x="528320" y="1486345"/>
            <a:ext cx="8991600" cy="38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273-ECFE-4043-AA8A-1119D21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825625"/>
            <a:ext cx="3435985" cy="4351338"/>
          </a:xfrm>
        </p:spPr>
        <p:txBody>
          <a:bodyPr/>
          <a:lstStyle/>
          <a:p>
            <a:r>
              <a:rPr lang="en-US" dirty="0"/>
              <a:t>Feature claimed to exist</a:t>
            </a:r>
          </a:p>
          <a:p>
            <a:pPr lvl="1"/>
            <a:r>
              <a:rPr lang="en-US" dirty="0"/>
              <a:t>MCS precipitation increasing in precipitation, lifetime, and frequency</a:t>
            </a:r>
          </a:p>
          <a:p>
            <a:pPr lvl="1"/>
            <a:r>
              <a:rPr lang="en-US" dirty="0"/>
              <a:t>Non-MCS precipitation not showing same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F02D-EDB5-4CC9-98F2-351914206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7" t="18222" r="22667" b="6963"/>
          <a:stretch/>
        </p:blipFill>
        <p:spPr>
          <a:xfrm>
            <a:off x="3769360" y="40640"/>
            <a:ext cx="8341360" cy="67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273-ECFE-4043-AA8A-1119D21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825625"/>
            <a:ext cx="3705225" cy="4351338"/>
          </a:xfrm>
        </p:spPr>
        <p:txBody>
          <a:bodyPr/>
          <a:lstStyle/>
          <a:p>
            <a:r>
              <a:rPr lang="en-US" dirty="0"/>
              <a:t>Feature claimed to exist</a:t>
            </a:r>
          </a:p>
          <a:p>
            <a:pPr lvl="1"/>
            <a:r>
              <a:rPr lang="en-US" dirty="0"/>
              <a:t>MCS 95</a:t>
            </a:r>
            <a:r>
              <a:rPr lang="en-US" baseline="30000" dirty="0"/>
              <a:t>th</a:t>
            </a:r>
            <a:r>
              <a:rPr lang="en-US" dirty="0"/>
              <a:t> percentile events increasing</a:t>
            </a:r>
          </a:p>
          <a:p>
            <a:pPr lvl="1"/>
            <a:r>
              <a:rPr lang="en-US" dirty="0"/>
              <a:t>MCS rain-rate increasing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E44F2-519C-40C3-B544-3BA043C7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22666" r="26250" b="9931"/>
          <a:stretch/>
        </p:blipFill>
        <p:spPr>
          <a:xfrm>
            <a:off x="4124959" y="137160"/>
            <a:ext cx="7944369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273-ECFE-4043-AA8A-1119D210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5"/>
            <a:ext cx="3714115" cy="4351338"/>
          </a:xfrm>
        </p:spPr>
        <p:txBody>
          <a:bodyPr/>
          <a:lstStyle/>
          <a:p>
            <a:r>
              <a:rPr lang="en-US" dirty="0"/>
              <a:t>Relationship claimed to exist</a:t>
            </a:r>
          </a:p>
          <a:p>
            <a:pPr lvl="1"/>
            <a:r>
              <a:rPr lang="en-US" dirty="0"/>
              <a:t>Causality interpretation</a:t>
            </a:r>
          </a:p>
          <a:p>
            <a:pPr lvl="1"/>
            <a:r>
              <a:rPr lang="en-US" dirty="0"/>
              <a:t>Strengthening of jet </a:t>
            </a:r>
            <a:r>
              <a:rPr lang="en-US" dirty="0">
                <a:sym typeface="Wingdings" panose="05000000000000000000" pitchFamily="2" charset="2"/>
              </a:rPr>
              <a:t> increased moisture transport  increased rainfall in central 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1B8AB-A27A-4241-8C87-6174E243D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t="17926" r="25333" b="14518"/>
          <a:stretch/>
        </p:blipFill>
        <p:spPr>
          <a:xfrm>
            <a:off x="3952240" y="145605"/>
            <a:ext cx="8107680" cy="65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46C5-2350-43DF-AB72-2103470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&amp; its claims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D8549-DA2E-4EF2-9416-E98B9FD59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4" t="41630" r="34917" b="21481"/>
          <a:stretch/>
        </p:blipFill>
        <p:spPr>
          <a:xfrm>
            <a:off x="2014855" y="1833563"/>
            <a:ext cx="7833995" cy="3612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6EB87-312C-4497-AB4C-C9AA81738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13" t="52801" r="25863" b="15006"/>
          <a:stretch/>
        </p:blipFill>
        <p:spPr>
          <a:xfrm>
            <a:off x="9710651" y="4836160"/>
            <a:ext cx="2481349" cy="20218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798DE7-709B-43E7-92C1-E301EF249E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24900" y="4779010"/>
            <a:ext cx="985751" cy="1068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C0A26-5504-42CB-8269-62B9CD23B08C}"/>
              </a:ext>
            </a:extLst>
          </p:cNvPr>
          <p:cNvCxnSpPr/>
          <p:nvPr/>
        </p:nvCxnSpPr>
        <p:spPr>
          <a:xfrm>
            <a:off x="2171700" y="4779010"/>
            <a:ext cx="6772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B7435-0A73-45E6-B4FF-1444BBFA2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17" t="42618" r="22667" b="6962"/>
          <a:stretch/>
        </p:blipFill>
        <p:spPr>
          <a:xfrm>
            <a:off x="8658225" y="596"/>
            <a:ext cx="3559927" cy="19447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80E23-186E-49B4-B910-757D25A577D7}"/>
              </a:ext>
            </a:extLst>
          </p:cNvPr>
          <p:cNvCxnSpPr/>
          <p:nvPr/>
        </p:nvCxnSpPr>
        <p:spPr>
          <a:xfrm>
            <a:off x="3190240" y="4184650"/>
            <a:ext cx="4592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7D44B8-39CC-4108-B443-5F89AF6AFB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782560" y="1945320"/>
            <a:ext cx="2655629" cy="2239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C93AA07-1066-44B1-82BA-C663CAC9AB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468" t="58708" r="29031" b="10607"/>
          <a:stretch/>
        </p:blipFill>
        <p:spPr>
          <a:xfrm>
            <a:off x="9965203" y="2309848"/>
            <a:ext cx="2226797" cy="18748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67500A-BFD5-45EC-8B8F-BC68F4F937D9}"/>
              </a:ext>
            </a:extLst>
          </p:cNvPr>
          <p:cNvCxnSpPr>
            <a:cxnSpLocks/>
          </p:cNvCxnSpPr>
          <p:nvPr/>
        </p:nvCxnSpPr>
        <p:spPr>
          <a:xfrm flipV="1">
            <a:off x="7782560" y="3290268"/>
            <a:ext cx="2164080" cy="894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97143F-08C3-46F4-AD6E-D7C34CDB34A6}"/>
              </a:ext>
            </a:extLst>
          </p:cNvPr>
          <p:cNvCxnSpPr>
            <a:cxnSpLocks/>
          </p:cNvCxnSpPr>
          <p:nvPr/>
        </p:nvCxnSpPr>
        <p:spPr>
          <a:xfrm>
            <a:off x="7343775" y="2460625"/>
            <a:ext cx="2296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E31E9B-490E-460F-9D26-4E25A3EAEB17}"/>
              </a:ext>
            </a:extLst>
          </p:cNvPr>
          <p:cNvCxnSpPr>
            <a:cxnSpLocks/>
          </p:cNvCxnSpPr>
          <p:nvPr/>
        </p:nvCxnSpPr>
        <p:spPr>
          <a:xfrm>
            <a:off x="2171700" y="2755900"/>
            <a:ext cx="2296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C49B36F-DE4E-4654-B274-B4895DBB53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258" t="30597" r="20551" b="29902"/>
          <a:stretch/>
        </p:blipFill>
        <p:spPr>
          <a:xfrm>
            <a:off x="481" y="3639734"/>
            <a:ext cx="2033020" cy="166130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DB7F9D-1DCA-4696-B642-39463938D71D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16991" y="2755901"/>
            <a:ext cx="1154710" cy="883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5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Deconstruction of a science paper’s data evidence basis</vt:lpstr>
      <vt:lpstr>My Paper</vt:lpstr>
      <vt:lpstr>Figure 1</vt:lpstr>
      <vt:lpstr>Figure 2</vt:lpstr>
      <vt:lpstr>Figure 3</vt:lpstr>
      <vt:lpstr>Figure 4</vt:lpstr>
      <vt:lpstr>Abstract &amp; its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Deconstruction of a science paper’s data evidence basis</dc:title>
  <dc:creator>Kelsey Malloy</dc:creator>
  <cp:lastModifiedBy>Malloy, Kelsey</cp:lastModifiedBy>
  <cp:revision>5</cp:revision>
  <dcterms:created xsi:type="dcterms:W3CDTF">2018-01-25T18:06:03Z</dcterms:created>
  <dcterms:modified xsi:type="dcterms:W3CDTF">2018-01-29T14:38:13Z</dcterms:modified>
</cp:coreProperties>
</file>