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70" r:id="rId5"/>
    <p:sldId id="259" r:id="rId6"/>
    <p:sldId id="261" r:id="rId7"/>
    <p:sldId id="265" r:id="rId8"/>
    <p:sldId id="263" r:id="rId9"/>
    <p:sldId id="266" r:id="rId10"/>
    <p:sldId id="267" r:id="rId11"/>
    <p:sldId id="268" r:id="rId12"/>
    <p:sldId id="269" r:id="rId13"/>
  </p:sldIdLst>
  <p:sldSz cx="12192000" cy="6858000"/>
  <p:notesSz cx="6858000" cy="9144000"/>
  <p:custShowLst>
    <p:custShow name="historique d'action" id="0">
      <p:sldLst>
        <p:sld r:id="rId2"/>
        <p:sld r:id="rId3"/>
        <p:sld r:id="rId4"/>
        <p:sld r:id="rId6"/>
        <p:sld r:id="rId7"/>
        <p:sld r:id="rId8"/>
        <p:sld r:id="rId9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89BE88E-4789-496B-96B4-D72D12A4B417}">
          <p14:sldIdLst>
            <p14:sldId id="256"/>
            <p14:sldId id="257"/>
            <p14:sldId id="258"/>
            <p14:sldId id="270"/>
            <p14:sldId id="259"/>
          </p14:sldIdLst>
        </p14:section>
        <p14:section name="Section sans titre" id="{DC91C823-6274-4628-833B-536F1C98BAFF}">
          <p14:sldIdLst>
            <p14:sldId id="261"/>
            <p14:sldId id="265"/>
            <p14:sldId id="263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1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80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42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19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547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407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64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90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707F9A-5C75-4093-9B53-B569289BA381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982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07F9A-5C75-4093-9B53-B569289BA381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7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707F9A-5C75-4093-9B53-B569289BA381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F5F007-54BA-4182-9E50-70960814A5F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60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DF525-3E86-413F-994A-C16DDE87A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Historique d’actions dans un éditeur de texte(Undo/</a:t>
            </a:r>
            <a:r>
              <a:rPr lang="fr-FR" sz="6600" dirty="0" err="1"/>
              <a:t>Redo</a:t>
            </a:r>
            <a:r>
              <a:rPr lang="fr-FR" sz="66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1E9444-2E9A-4C27-AC9B-551842E8E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95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reveal/>
      </p:transition>
    </mc:Choice>
    <mc:Fallback xmlns="">
      <p:transition spd="slow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E450FE-ED57-4C4D-A2C8-442BEA25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Démo et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6CDE1-16A5-49BA-A270-56FFBB77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Dans cette section, nous allons donner les différents avantages de cette approche et montrer le fonctionnement de notre application à travers quelques images</a:t>
            </a:r>
          </a:p>
          <a:p>
            <a:pPr marL="0" indent="0">
              <a:buNone/>
            </a:pPr>
            <a:r>
              <a:rPr lang="fr-FR" b="1" dirty="0"/>
              <a:t>🎯Avantages de cette approche </a:t>
            </a:r>
            <a:r>
              <a:rPr lang="fr-FR" dirty="0"/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Gestion flexible des actions.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Reduction des erreurs de manipulation.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dirty="0"/>
              <a:t>Expérience fluide et intuitive.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386484"/>
      </p:ext>
    </p:extLst>
  </p:cSld>
  <p:clrMapOvr>
    <a:masterClrMapping/>
  </p:clrMapOvr>
  <p:transition spd="slow" advTm="2000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D7BD0-4D42-4762-9086-822174D2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Perspectives d’amélioration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D8012D-528A-4D95-A7A5-20F478A56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Intégration du format</a:t>
            </a:r>
            <a:r>
              <a:rPr lang="fr-FR" b="1" dirty="0"/>
              <a:t> </a:t>
            </a:r>
            <a:r>
              <a:rPr lang="fr-FR" b="1" dirty="0" err="1"/>
              <a:t>markdown</a:t>
            </a:r>
            <a:r>
              <a:rPr lang="fr-FR" b="1" dirty="0"/>
              <a:t>(</a:t>
            </a:r>
            <a:r>
              <a:rPr lang="fr-FR" dirty="0"/>
              <a:t>langage de balisage léger utilisé pour formater du texte de manière simple et lisible</a:t>
            </a:r>
            <a:r>
              <a:rPr lang="fr-FR" b="1" dirty="0"/>
              <a:t>) </a:t>
            </a:r>
            <a:r>
              <a:rPr lang="fr-FR" dirty="0"/>
              <a:t>ou de l’export </a:t>
            </a:r>
            <a:r>
              <a:rPr lang="fr-FR" b="1" dirty="0"/>
              <a:t>PDF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Ajout d’une </a:t>
            </a:r>
            <a:r>
              <a:rPr lang="fr-FR" b="1" dirty="0"/>
              <a:t>fonction de recherche et remplacement dans le texte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Possibilité de personnalisation avancée de l’interface.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667223"/>
      </p:ext>
    </p:extLst>
  </p:cSld>
  <p:clrMapOvr>
    <a:masterClrMapping/>
  </p:clrMapOvr>
  <p:transition spd="slow" advTm="200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44EDC-A10C-4FFC-AE86-C813E3E0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6EF818-B70A-43D8-AB5B-A1BDE9A1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projet démontre la </a:t>
            </a:r>
            <a:r>
              <a:rPr lang="fr-FR" b="1" dirty="0"/>
              <a:t>puissance de Qt </a:t>
            </a:r>
            <a:r>
              <a:rPr lang="fr-FR" dirty="0"/>
              <a:t>pour créer des applications interactives, tout en offrant un système </a:t>
            </a:r>
            <a:r>
              <a:rPr lang="fr-FR" b="1" dirty="0"/>
              <a:t>d’historique des actions efficace.</a:t>
            </a:r>
          </a:p>
        </p:txBody>
      </p:sp>
    </p:spTree>
    <p:extLst>
      <p:ext uri="{BB962C8B-B14F-4D97-AF65-F5344CB8AC3E}">
        <p14:creationId xmlns:p14="http://schemas.microsoft.com/office/powerpoint/2010/main" val="5065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BC271-D9CF-49A4-B131-469845BF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169455-EF82-4457-9B24-CABB6AC7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Dans le monde du développement la création d'un </a:t>
            </a:r>
            <a:r>
              <a:rPr lang="fr-FR" b="1" dirty="0"/>
              <a:t>éditeur de texte</a:t>
            </a:r>
            <a:r>
              <a:rPr lang="fr-FR" dirty="0"/>
              <a:t> est une excellente opportunité pour comprendre la gestion des entrées utilisateur, le traitement des données et l'implémentation des fonctionnalités avancées comme </a:t>
            </a:r>
            <a:r>
              <a:rPr lang="fr-FR" b="1" dirty="0"/>
              <a:t>l'historique des actions</a:t>
            </a:r>
            <a:r>
              <a:rPr lang="fr-FR" dirty="0"/>
              <a:t>(undo/redo).</a:t>
            </a:r>
          </a:p>
          <a:p>
            <a:pPr marL="0" indent="0">
              <a:buNone/>
            </a:pPr>
            <a:r>
              <a:rPr lang="fr-FR" dirty="0"/>
              <a:t>	L'objectif de ce projet est de concevoir un </a:t>
            </a:r>
            <a:r>
              <a:rPr lang="fr-FR" b="1" dirty="0"/>
              <a:t>éditeur de texte interactif,</a:t>
            </a:r>
            <a:r>
              <a:rPr lang="fr-FR" dirty="0"/>
              <a:t> permettant aux utilisateurs  d'éditer, enregistrer et restaurer leurs modifications de manière fluide, tout en utilisant Qt pour assurer une </a:t>
            </a:r>
            <a:r>
              <a:rPr lang="fr-FR" b="1" dirty="0"/>
              <a:t>interface graphique efficace et moderne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848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split orient="vert"/>
      </p:transition>
    </mc:Choice>
    <mc:Fallback xmlns="">
      <p:transition spd="slow" advTm="2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243B5-BDF9-4CF7-923F-4B650530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158"/>
            <a:ext cx="10515600" cy="1209675"/>
          </a:xfrm>
        </p:spPr>
        <p:txBody>
          <a:bodyPr>
            <a:normAutofit/>
          </a:bodyPr>
          <a:lstStyle/>
          <a:p>
            <a:r>
              <a:rPr lang="fr-FR" sz="4400" b="1" dirty="0"/>
              <a:t>  Les technologies utilisées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3A446-FDFA-4EE6-A853-9B100F058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40" y="1832264"/>
            <a:ext cx="10515600" cy="4825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Pour réaliser ce projet, plusieurs outils et bibliothèques ont été choisis:</a:t>
            </a:r>
          </a:p>
          <a:p>
            <a:pPr marL="0" indent="0">
              <a:buNone/>
            </a:pPr>
            <a:r>
              <a:rPr lang="fr-FR" b="1" dirty="0"/>
              <a:t>💻Qt Framework </a:t>
            </a:r>
            <a:r>
              <a:rPr lang="fr-FR" dirty="0"/>
              <a:t>(C++):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Permet la création d'interfaces graphiques performantes.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Utilisation de </a:t>
            </a:r>
            <a:r>
              <a:rPr lang="fr-FR" b="1" dirty="0"/>
              <a:t>Qt widgets </a:t>
            </a:r>
            <a:r>
              <a:rPr lang="fr-FR" dirty="0"/>
              <a:t>pour gérer l'éditeur de texte.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                                                                                                                        </a:t>
            </a:r>
            <a:r>
              <a:rPr lang="fr-FR" u="sng" dirty="0"/>
              <a:t>Figure 1: Interface Qt </a:t>
            </a:r>
            <a:r>
              <a:rPr lang="fr-FR" u="sng" dirty="0" err="1"/>
              <a:t>creator</a:t>
            </a:r>
            <a:r>
              <a:rPr lang="fr-FR" u="sng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29E1F0-CE8F-4F4C-9B4B-4F3C55C9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2171700"/>
            <a:ext cx="4619625" cy="3543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6499953"/>
      </p:ext>
    </p:extLst>
  </p:cSld>
  <p:clrMapOvr>
    <a:masterClrMapping/>
  </p:clrMapOvr>
  <p:transition spd="slow" advTm="2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F7774-C69C-4742-8D0F-F044FC50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b="1" dirty="0"/>
              <a:t> Les technologies utilisées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7779E-5D3C-4EDD-B1CA-C92AE9BD5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📌Composants clés</a:t>
            </a:r>
            <a:r>
              <a:rPr lang="fr-FR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QTextEdit : composant permettant l'édition de texte.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QUndoStack et QUndoCommand : structures dédiées a l'historique des modifications.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QFileDialog : gestion des fichiers a ouvrir et enregistrer.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Inno setup : outil gratuit permettant de créer des installateurs pour les logiciels Windows.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Flacticon.com : plateforme proposant une vaste collection d’icones et stickers vectoriels gratuits et premium.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App.logomaker.com : plateforme de conception du logo de l’exécutable.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089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6FE32-F721-4A97-BAE7-3C116EEF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8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fr-FR" b="1" dirty="0"/>
            </a:br>
            <a:r>
              <a:rPr lang="fr-FR" b="1" dirty="0"/>
              <a:t>  </a:t>
            </a:r>
            <a:r>
              <a:rPr lang="fr-FR" sz="4900" b="1" dirty="0"/>
              <a:t>Architecture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A7EC59-E001-47EF-9C3A-BB9142C0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040"/>
            <a:ext cx="10515600" cy="531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L'éditeur de texte repose sur une architecture modulaire organisée autour de plusieurs composants:</a:t>
            </a:r>
          </a:p>
          <a:p>
            <a:pPr marL="0" indent="0">
              <a:buNone/>
            </a:pPr>
            <a:r>
              <a:rPr lang="fr-FR" dirty="0"/>
              <a:t>📌</a:t>
            </a:r>
            <a:r>
              <a:rPr lang="fr-FR" b="1" dirty="0"/>
              <a:t>organisation globale</a:t>
            </a:r>
            <a:r>
              <a:rPr lang="fr-FR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Interface utilisateur </a:t>
            </a:r>
            <a:r>
              <a:rPr lang="fr-FR" dirty="0"/>
              <a:t>: gère l'affichage et les interactions (écriture, annulation/restauration, sauvegarde).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Moteur de gestion des actions </a:t>
            </a:r>
            <a:r>
              <a:rPr lang="fr-FR" dirty="0"/>
              <a:t>: permet de conserver et d'appliquer les modifications.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Système de stockage </a:t>
            </a:r>
            <a:r>
              <a:rPr lang="fr-FR" dirty="0"/>
              <a:t>: assure la sauvegarde et l'ouverture de fichiers.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9672472"/>
      </p:ext>
    </p:extLst>
  </p:cSld>
  <p:clrMapOvr>
    <a:masterClrMapping/>
  </p:clrMapOvr>
  <p:transition spd="slow" advTm="2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B3868-D125-4FE0-BDAB-3F6DAE61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574675"/>
            <a:ext cx="10515600" cy="1158875"/>
          </a:xfrm>
        </p:spPr>
        <p:txBody>
          <a:bodyPr>
            <a:normAutofit/>
          </a:bodyPr>
          <a:lstStyle/>
          <a:p>
            <a:r>
              <a:rPr lang="fr-FR" sz="4400" b="1" dirty="0"/>
              <a:t>Gestion de l'historique des actions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636C77-21C2-403B-AEE4-36EAAEB2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</a:t>
            </a:r>
            <a:r>
              <a:rPr lang="fr-FR" b="1" dirty="0"/>
              <a:t>gestion de l'historique </a:t>
            </a:r>
            <a:r>
              <a:rPr lang="fr-FR" dirty="0"/>
              <a:t>est essentielle pour améliorer l'expérience utilisateur. Voici comment elle est implémentée : </a:t>
            </a:r>
          </a:p>
          <a:p>
            <a:pPr marL="0" indent="0">
              <a:buNone/>
            </a:pPr>
            <a:r>
              <a:rPr lang="fr-FR" b="1" dirty="0"/>
              <a:t>🔄Undo et Redo </a:t>
            </a:r>
            <a:r>
              <a:rPr lang="fr-FR" dirty="0"/>
              <a:t>avec QUndoStack  et QUndoCommand :  </a:t>
            </a:r>
          </a:p>
          <a:p>
            <a:r>
              <a:rPr lang="fr-FR" dirty="0"/>
              <a:t>QUndoStack conserve les modifications sous formes de commandes.</a:t>
            </a:r>
          </a:p>
          <a:p>
            <a:r>
              <a:rPr lang="fr-FR" dirty="0"/>
              <a:t>QUndoCommand permet d'annuler et restaurer chaque action individuellement.</a:t>
            </a:r>
          </a:p>
          <a:p>
            <a:r>
              <a:rPr lang="fr-FR" dirty="0"/>
              <a:t>Chaque modification(ajout, suppression de texte) est encapsulée dans une commande spécifique.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828396"/>
      </p:ext>
    </p:extLst>
  </p:cSld>
  <p:clrMapOvr>
    <a:masterClrMapping/>
  </p:clrMapOvr>
  <p:transition spd="slow" advTm="2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7C595-362B-4F22-BCEB-3C934C03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/>
              <a:t>Gestion de l'historique des 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F6F1A8-FD52-4E71-89C4-DD30BBF1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6239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📌Principe de fonctionnement </a:t>
            </a:r>
            <a:r>
              <a:rPr lang="fr-FR" dirty="0"/>
              <a:t>(exemple) : </a:t>
            </a:r>
          </a:p>
          <a:p>
            <a:pPr marL="0" indent="0">
              <a:buNone/>
            </a:pPr>
            <a:r>
              <a:rPr lang="fr-FR" b="1" dirty="0"/>
              <a:t>1️⃣L'utilisateur saisit du texte </a:t>
            </a:r>
            <a:r>
              <a:rPr lang="fr-FR" dirty="0"/>
              <a:t>enregistre dans QTextEdit.</a:t>
            </a:r>
          </a:p>
          <a:p>
            <a:pPr marL="0" indent="0">
              <a:buNone/>
            </a:pPr>
            <a:r>
              <a:rPr lang="fr-FR" b="1" dirty="0"/>
              <a:t>2️⃣Chaque modification est stockée </a:t>
            </a:r>
            <a:r>
              <a:rPr lang="fr-FR" dirty="0"/>
              <a:t>sous forme de commande via QUndoStack.</a:t>
            </a:r>
          </a:p>
          <a:p>
            <a:pPr marL="0" indent="0">
              <a:buNone/>
            </a:pPr>
            <a:r>
              <a:rPr lang="fr-FR" b="1" dirty="0"/>
              <a:t>3️⃣Annulation ou rétablissement d'actions </a:t>
            </a:r>
            <a:r>
              <a:rPr lang="fr-FR" dirty="0"/>
              <a:t>avec QUndoCommand.</a:t>
            </a:r>
          </a:p>
          <a:p>
            <a:pPr marL="0" indent="0">
              <a:buNone/>
            </a:pPr>
            <a:r>
              <a:rPr lang="fr-FR" b="1" dirty="0"/>
              <a:t>4️⃣Sauvegarde et récupération des fichiers </a:t>
            </a:r>
            <a:r>
              <a:rPr lang="fr-FR" dirty="0"/>
              <a:t>avec QFileDialog.</a:t>
            </a: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64481440"/>
      </p:ext>
    </p:extLst>
  </p:cSld>
  <p:clrMapOvr>
    <a:masterClrMapping/>
  </p:clrMapOvr>
  <p:transition spd="slow" advTm="2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B1DBA-048C-4CA9-8113-CC2AEB12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/>
              <a:t>Interface utilisateur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227B8-E4EC-4506-9FB3-6B4F94055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951845" cy="4469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Une bonne </a:t>
            </a:r>
            <a:r>
              <a:rPr lang="fr-FR" b="1" dirty="0"/>
              <a:t>interface utilisateur </a:t>
            </a:r>
            <a:r>
              <a:rPr lang="fr-FR" dirty="0"/>
              <a:t>améliore l'efficacité du logiciel.</a:t>
            </a:r>
          </a:p>
          <a:p>
            <a:pPr marL="0" indent="0">
              <a:buNone/>
            </a:pPr>
            <a:r>
              <a:rPr lang="fr-FR" b="1" dirty="0"/>
              <a:t>📌Eléments clés du design </a:t>
            </a:r>
            <a:r>
              <a:rPr lang="fr-FR" dirty="0"/>
              <a:t>: </a:t>
            </a:r>
          </a:p>
          <a:p>
            <a:r>
              <a:rPr lang="fr-FR" b="1" dirty="0"/>
              <a:t>Fenêtre principale </a:t>
            </a:r>
            <a:r>
              <a:rPr lang="fr-FR" dirty="0"/>
              <a:t>avec une zone de texte (QTextEdit).</a:t>
            </a:r>
          </a:p>
          <a:p>
            <a:r>
              <a:rPr lang="fr-FR" dirty="0"/>
              <a:t>Boutons undo/redo accessibles pour gérer l'historique.</a:t>
            </a:r>
          </a:p>
          <a:p>
            <a:r>
              <a:rPr lang="fr-FR" dirty="0"/>
              <a:t>Menu pour ouvrir/enregistrer un fichier(QFileDialog).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                                                                                                           </a:t>
            </a:r>
            <a:r>
              <a:rPr lang="fr-FR" u="sng" dirty="0"/>
              <a:t>Figure 2: interface utilisateur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C5302E1-E2B6-4EB4-B473-80A1BEC55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979" y="2204952"/>
            <a:ext cx="4692891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27764"/>
      </p:ext>
    </p:extLst>
  </p:cSld>
  <p:clrMapOvr>
    <a:masterClrMapping/>
  </p:clrMapOvr>
  <p:transition spd="slow" advTm="200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47FF15-C10E-4873-9B60-8F049DEA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/>
              <a:t>Difficultés rencontrées et 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6651B-78FA-477A-8FD9-03F39F417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530" y="1855259"/>
            <a:ext cx="10058400" cy="4023360"/>
          </a:xfrm>
        </p:spPr>
        <p:txBody>
          <a:bodyPr/>
          <a:lstStyle/>
          <a:p>
            <a:r>
              <a:rPr lang="fr-FR" b="1" dirty="0"/>
              <a:t>Les difficultés 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Consommation significative de la mémoire en particulier avec de gros fichiers.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Synchronisation entre l’interface et l’historique.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Maintien de la mise en forme du texte après annulation / rétablissement.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b="1" dirty="0"/>
              <a:t>Les solutions </a:t>
            </a:r>
            <a:r>
              <a:rPr lang="fr-F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Limiter la taille de l’historique en supprimant les anciennes actions après un certain seuil.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Mettre à jour l’état du texte après chaque modification et gérer les évènements avec QTextCursor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/>
              <a:t>Utiliser QTextDocument et QTextBlock pour stocker les styles et les appliquer correctement.</a:t>
            </a:r>
          </a:p>
        </p:txBody>
      </p:sp>
    </p:spTree>
    <p:extLst>
      <p:ext uri="{BB962C8B-B14F-4D97-AF65-F5344CB8AC3E}">
        <p14:creationId xmlns:p14="http://schemas.microsoft.com/office/powerpoint/2010/main" val="779974111"/>
      </p:ext>
    </p:extLst>
  </p:cSld>
  <p:clrMapOvr>
    <a:masterClrMapping/>
  </p:clrMapOvr>
  <p:transition spd="slow" advTm="2000">
    <p:push dir="u"/>
  </p:transition>
</p:sld>
</file>

<file path=ppt/theme/theme1.xml><?xml version="1.0" encoding="utf-8"?>
<a:theme xmlns:a="http://schemas.openxmlformats.org/drawingml/2006/main" name="Rétrospectiv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664</Words>
  <Application>Microsoft Office PowerPoint</Application>
  <PresentationFormat>Grand écran</PresentationFormat>
  <Paragraphs>77</Paragraphs>
  <Slides>12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  <vt:variant>
        <vt:lpstr>Diaporamas personnalisés</vt:lpstr>
      </vt:variant>
      <vt:variant>
        <vt:i4>1</vt:i4>
      </vt:variant>
    </vt:vector>
  </HeadingPairs>
  <TitlesOfParts>
    <vt:vector size="17" baseType="lpstr">
      <vt:lpstr>Calibri</vt:lpstr>
      <vt:lpstr>Calibri Light</vt:lpstr>
      <vt:lpstr>Wingdings</vt:lpstr>
      <vt:lpstr>Rétrospective</vt:lpstr>
      <vt:lpstr>Historique d’actions dans un éditeur de texte(Undo/Redo)</vt:lpstr>
      <vt:lpstr>Introduction</vt:lpstr>
      <vt:lpstr>  Les technologies utilisées </vt:lpstr>
      <vt:lpstr> Les technologies utilisées </vt:lpstr>
      <vt:lpstr>   Architecture du projet</vt:lpstr>
      <vt:lpstr>Gestion de l'historique des actions </vt:lpstr>
      <vt:lpstr>Gestion de l'historique des actions</vt:lpstr>
      <vt:lpstr>Interface utilisateur</vt:lpstr>
      <vt:lpstr>Difficultés rencontrées et solutions</vt:lpstr>
      <vt:lpstr>Démo et résultats</vt:lpstr>
      <vt:lpstr>Perspectives d’amélioration </vt:lpstr>
      <vt:lpstr>Conclusion</vt:lpstr>
      <vt:lpstr>historique d'action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 TECH</dc:creator>
  <cp:lastModifiedBy>SOP TECH</cp:lastModifiedBy>
  <cp:revision>35</cp:revision>
  <dcterms:created xsi:type="dcterms:W3CDTF">2025-05-16T19:54:58Z</dcterms:created>
  <dcterms:modified xsi:type="dcterms:W3CDTF">2025-05-18T20:19:20Z</dcterms:modified>
</cp:coreProperties>
</file>