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797675" cy="9928225"/>
  <p:embeddedFontLst>
    <p:embeddedFont>
      <p:font typeface="Open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lang="en" b="1"/>
              <a:t>File</a:t>
            </a:r>
            <a:r>
              <a:rPr lang="en"/>
              <a:t> &gt; </a:t>
            </a:r>
            <a:r>
              <a:rPr lang="en" b="1"/>
              <a:t>Make a Copy…</a:t>
            </a:r>
            <a:r>
              <a:rPr lang="en"/>
              <a:t> to make your own canvas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Lack of collaboration in field of mechanical circulatory support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Lack of open resources / data sharing / standardization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1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Lack of open educational tools </a:t>
            </a:r>
            <a:endParaRPr sz="11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Create open-source community/network to improve collaboration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Open-source data repositories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8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Develop educational tools</a:t>
            </a:r>
            <a:endParaRPr sz="9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5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# of active people/labs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05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# of created repositories</a:t>
            </a:r>
            <a:r>
              <a:rPr lang="en-AU" sz="105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5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Software solutions to connect people / share data </a:t>
            </a:r>
            <a:r>
              <a:rPr lang="en-AU" sz="1050" i="1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(mostly in place, needs documentation)</a:t>
            </a:r>
            <a:endParaRPr lang="en-AU" sz="1050" dirty="0" smtClean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Development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Design (website / animations / videos)</a:t>
            </a:r>
            <a:endParaRPr sz="105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Offering a space for researchers to share their work and resources for the benefit of the whole community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Improved research practices for improved research outcomes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Improved education and training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Shape 59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PhD students / emerging researchers in MCS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AU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Senior researcher as mentors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AU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Contacting laboratories and researcher directly</a:t>
            </a:r>
          </a:p>
          <a:p>
            <a:pPr lvl="0"/>
            <a:r>
              <a:rPr lang="en-AU" sz="12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Presenting at conferences</a:t>
            </a:r>
            <a:endParaRPr lang="en-AU"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Developer / Designer for tutorial videos / animations </a:t>
            </a:r>
            <a:endParaRPr sz="120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Contacting Unis for project students</a:t>
            </a:r>
            <a:endParaRPr sz="1050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787175" y="14217"/>
            <a:ext cx="29472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smtClean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OpenHeart Project</a:t>
            </a:r>
            <a:endParaRPr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155</Words>
  <Application>Microsoft Office PowerPoint</Application>
  <PresentationFormat>On-screen Show (16:9)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Open Sans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Pauls</dc:creator>
  <cp:lastModifiedBy>Jo Pauls</cp:lastModifiedBy>
  <cp:revision>6</cp:revision>
  <cp:lastPrinted>2018-02-27T22:58:20Z</cp:lastPrinted>
  <dcterms:modified xsi:type="dcterms:W3CDTF">2018-02-27T23:53:55Z</dcterms:modified>
</cp:coreProperties>
</file>