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37F74-89BE-7647-BF99-7FE24670139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5FE1-8566-D947-A837-5A1FE71F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A5FE1-8566-D947-A837-5A1FE71FD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63F02-2B95-D84C-9E83-D7FDAD0A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3" y="507238"/>
            <a:ext cx="3522504" cy="384589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Dig245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20ED-D6E7-0F42-A000-499AE740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EC7E-C5D6-4A35-932B-9231C8657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9" r="20891" b="-1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64955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FunkyShapesVTI</vt:lpstr>
      <vt:lpstr>Dig245 final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Dig245 final project </dc:title>
  <dc:creator>Reed, Jordan</dc:creator>
  <cp:lastModifiedBy>Reed, Jordan</cp:lastModifiedBy>
  <cp:revision>2</cp:revision>
  <dcterms:created xsi:type="dcterms:W3CDTF">2020-11-03T23:05:22Z</dcterms:created>
  <dcterms:modified xsi:type="dcterms:W3CDTF">2020-11-03T23:16:44Z</dcterms:modified>
</cp:coreProperties>
</file>