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CF4D0-336A-4306-BD77-78A380BC5E77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3F316-4022-4CED-8549-B50B9D08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5429-326F-4E48-AC3F-C3517877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22592-C665-457B-8F40-C0090E91B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AFA8-4456-46CA-A328-42655A17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00EB-6475-43EB-8DF2-8FDE289F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F0B47-D04A-4772-B537-5190168F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0B63-CCBC-4294-95CB-351470FD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669FD-C68B-4CF5-97E9-81549325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37F5-7C52-4910-B40D-C167A3F7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4370-664E-4318-8EB4-E5024ADD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96181-5E84-417E-B9F6-A9E12AF9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1B217-C13D-4C5F-9247-6D8A5E8E3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6E6DC-16F6-4CFA-8AF8-2FBE2DF7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3022-97FE-4115-9BA7-ED833474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2D4F-F79C-4566-B89C-AD47C275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824E-BBF0-4A64-988E-2A17912B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0E79-B6A6-4E7D-8269-DF3C329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CAFE-F8F8-4419-913C-1BAD1445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58BD-7CBD-4B4F-8AE2-B89F91D4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FD0A-C698-46EA-9576-0B0D3B7C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4B2D-D038-48BC-BB18-3AAFA3AF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323E-539F-46B3-9997-813CABD1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6D626-5C3D-4449-9396-6CAB9558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7504-2019-4113-B849-C3F0C385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0C31-DDDA-41DC-87F5-B95CF9D5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2584-6973-43DA-8DA9-FDC86C58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A2D4-6CDE-49A0-8B19-6F96D821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5CF3-EB64-4A0A-B104-15F3114E2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4E57-2AFB-4557-B126-5C995548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F6670-8E63-43FC-B207-226F5FC4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3016-D7D4-4A05-9D7F-26EF3749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BA1BA-B7B8-4F25-B5EA-51C60B6E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3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5142-CAB0-4090-B35A-CE60E7FC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312A-2610-48B9-8813-A6F4EF967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8035E-0C74-4926-81AC-9E0E6D8E9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BA406-827B-4CFD-8A48-97B156D63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C36ED-0588-4EE7-8679-FBB539138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E30B6-8334-4314-A3F4-50B6A70D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1654E-675D-4660-BD26-EB527CFF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0502A-3736-4043-85E8-72603EB0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599E-10F9-4F48-B98D-916D9E4C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4A534-2A7E-4AD8-8B40-C6661144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3A34E-A160-460E-AF1A-93A482C3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20EA4-F458-4113-B101-87620D2A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3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70B41-0B87-44E7-9342-B6AD5FE0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0E34C-E5A0-48B7-A8A5-832D43F9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BAF6-8D14-438E-8A9B-27E0E589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9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0BD-9343-4AD7-8B79-838A3394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AFAC-FA98-48CC-8D08-19E98702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6AA5D-DDCD-4DD5-A0BD-7CF8A2305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8F9C-1208-4185-A8B4-D354001C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0582-57CE-4700-AE8C-50624641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536F-4117-446D-B0FB-11C18C54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7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A0DC-2347-4BCA-86B2-4ED0BD06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7ED78-18A2-4E0F-9AD7-C3D5A429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93E0A-51D9-4CED-BA32-74F1D36AA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2E17B-7B0D-406E-BE63-72064BF1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A314-1744-4D54-8582-7EE02594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1DD39-1084-48EF-AE46-797FCE71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4F197-C8DF-47D9-8D21-95EAAB4C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24E38-115D-4359-86D5-6E9F6FD2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E520-E4D1-4A9B-9B65-B7DCD38F7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A0B0-CF5C-4593-BCF9-45400CFB13BA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3A37-A30F-42DF-8EC4-E017A6DF1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346FC-5D94-4F28-AB11-031959B6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F5DA-396D-417A-85FB-A8807AB1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D67898F-A46D-4F56-B6F8-ACA00C116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77" y="307090"/>
            <a:ext cx="6302354" cy="62438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BF2129-8AEA-48EE-871F-862384464FAE}"/>
              </a:ext>
            </a:extLst>
          </p:cNvPr>
          <p:cNvSpPr/>
          <p:nvPr/>
        </p:nvSpPr>
        <p:spPr>
          <a:xfrm>
            <a:off x="5176910" y="3429000"/>
            <a:ext cx="2735633" cy="411481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1C832-C516-4B17-9F04-394331D84561}"/>
              </a:ext>
            </a:extLst>
          </p:cNvPr>
          <p:cNvSpPr/>
          <p:nvPr/>
        </p:nvSpPr>
        <p:spPr>
          <a:xfrm>
            <a:off x="2529838" y="3882685"/>
            <a:ext cx="2351651" cy="411481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D532A-1E8C-4561-B58A-2D40F802F76E}"/>
              </a:ext>
            </a:extLst>
          </p:cNvPr>
          <p:cNvSpPr/>
          <p:nvPr/>
        </p:nvSpPr>
        <p:spPr>
          <a:xfrm>
            <a:off x="4324628" y="5779479"/>
            <a:ext cx="1021095" cy="77143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CF940-60D2-4D31-A2C2-84FF13BDF551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206240" y="4294166"/>
            <a:ext cx="628936" cy="148531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8BD27B-C1C2-4F74-8518-2F08FF00E03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81489" y="4088425"/>
            <a:ext cx="1663237" cy="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FE4764-29EE-4991-A36E-70570FBDB7D9}"/>
              </a:ext>
            </a:extLst>
          </p:cNvPr>
          <p:cNvCxnSpPr>
            <a:cxnSpLocks/>
          </p:cNvCxnSpPr>
          <p:nvPr/>
        </p:nvCxnSpPr>
        <p:spPr>
          <a:xfrm flipV="1">
            <a:off x="6523483" y="3840481"/>
            <a:ext cx="0" cy="2479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0DCB26-8DEA-42F4-84EB-BDA991EFFE02}"/>
              </a:ext>
            </a:extLst>
          </p:cNvPr>
          <p:cNvSpPr txBox="1"/>
          <p:nvPr/>
        </p:nvSpPr>
        <p:spPr>
          <a:xfrm>
            <a:off x="5363358" y="5779479"/>
            <a:ext cx="15489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 Right Click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9013E-45F1-444A-9A74-2FE7A2990C4D}"/>
              </a:ext>
            </a:extLst>
          </p:cNvPr>
          <p:cNvSpPr txBox="1"/>
          <p:nvPr/>
        </p:nvSpPr>
        <p:spPr>
          <a:xfrm>
            <a:off x="2501574" y="4341457"/>
            <a:ext cx="15523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2. Right Click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F421CA-1E06-4759-BD48-44C20697CA43}"/>
              </a:ext>
            </a:extLst>
          </p:cNvPr>
          <p:cNvSpPr txBox="1"/>
          <p:nvPr/>
        </p:nvSpPr>
        <p:spPr>
          <a:xfrm>
            <a:off x="6493116" y="3009953"/>
            <a:ext cx="14194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3. Left Click</a:t>
            </a:r>
          </a:p>
        </p:txBody>
      </p:sp>
    </p:spTree>
    <p:extLst>
      <p:ext uri="{BB962C8B-B14F-4D97-AF65-F5344CB8AC3E}">
        <p14:creationId xmlns:p14="http://schemas.microsoft.com/office/powerpoint/2010/main" val="120903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De</dc:creator>
  <cp:lastModifiedBy>Yun De</cp:lastModifiedBy>
  <cp:revision>2</cp:revision>
  <dcterms:created xsi:type="dcterms:W3CDTF">2021-03-13T15:45:19Z</dcterms:created>
  <dcterms:modified xsi:type="dcterms:W3CDTF">2021-03-13T15:53:23Z</dcterms:modified>
</cp:coreProperties>
</file>