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D0A2F8-9758-4659-B58A-1290FC85E882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450B43-7B35-4EA9-9ABA-767DF3AA5E31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A2F8-9758-4659-B58A-1290FC85E882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0B43-7B35-4EA9-9ABA-767DF3AA5E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91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A2F8-9758-4659-B58A-1290FC85E882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0B43-7B35-4EA9-9ABA-767DF3AA5E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29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A2F8-9758-4659-B58A-1290FC85E882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0B43-7B35-4EA9-9ABA-767DF3AA5E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12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A2F8-9758-4659-B58A-1290FC85E882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0B43-7B35-4EA9-9ABA-767DF3AA5E31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1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A2F8-9758-4659-B58A-1290FC85E882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0B43-7B35-4EA9-9ABA-767DF3AA5E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423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A2F8-9758-4659-B58A-1290FC85E882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0B43-7B35-4EA9-9ABA-767DF3AA5E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25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A2F8-9758-4659-B58A-1290FC85E882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0B43-7B35-4EA9-9ABA-767DF3AA5E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146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A2F8-9758-4659-B58A-1290FC85E882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0B43-7B35-4EA9-9ABA-767DF3AA5E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287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A2F8-9758-4659-B58A-1290FC85E882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0B43-7B35-4EA9-9ABA-767DF3AA5E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20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A2F8-9758-4659-B58A-1290FC85E882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0B43-7B35-4EA9-9ABA-767DF3AA5E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24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DD0A2F8-9758-4659-B58A-1290FC85E882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4450B43-7B35-4EA9-9ABA-767DF3AA5E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902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aiyaman/DSC_Data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C676-044C-6E72-4057-04E38196A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Hey</a:t>
            </a:r>
            <a:r>
              <a:rPr lang="es-MX" dirty="0"/>
              <a:t>, Salud financiera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C31FE-0637-88E3-A574-B59F6F1A1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800" b="1" dirty="0"/>
              <a:t>Reporte semanal</a:t>
            </a:r>
          </a:p>
          <a:p>
            <a:r>
              <a:rPr lang="es-MX" sz="2800" b="1" dirty="0"/>
              <a:t>Laplacianos</a:t>
            </a:r>
          </a:p>
        </p:txBody>
      </p:sp>
    </p:spTree>
    <p:extLst>
      <p:ext uri="{BB962C8B-B14F-4D97-AF65-F5344CB8AC3E}">
        <p14:creationId xmlns:p14="http://schemas.microsoft.com/office/powerpoint/2010/main" val="137062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E05C-3F34-DA49-1C88-A1B0B80C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Score de salud financiera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793861-AD4B-29B3-9D65-326FA0274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Según un artículo publicado por una institución del sistema financiero mexicano, la salud financiera se define como tener un balance de gastos de manera que 30% sea de gastos no esenciales, 20% destinado al ahorro y el 50% represente gastos básicos.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MX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b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| %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−%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𝑜𝑏𝑗𝑒𝑡𝑖𝑣𝑜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|</m:t>
                        </m:r>
                      </m:e>
                    </m:nary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793861-AD4B-29B3-9D65-326FA0274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0CCCCA1-E9A7-D35E-CA6C-FFE6A0FB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92" y="4029277"/>
            <a:ext cx="4406416" cy="23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0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E05C-3F34-DA49-1C88-A1B0B80C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Detección de anomalías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3861-AD4B-29B3-9D65-326FA027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Alerta de gastos más elevados de lo usual en la última semana.</a:t>
            </a:r>
          </a:p>
          <a:p>
            <a:r>
              <a:rPr lang="es-MX" dirty="0"/>
              <a:t>Anomalía: Valor ubicado dos desviaciones estándar por encima del promedio de las semanas anteriores.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1D5DFD-4F7B-45F9-A72D-0BE4E891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95" y="3384937"/>
            <a:ext cx="6456610" cy="27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E05C-3F34-DA49-1C88-A1B0B80C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Gastos por tipo de negocio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3861-AD4B-29B3-9D65-326FA027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Representación gráfica de indicadores actualmente presentados en la sección de salud financiera de </a:t>
            </a:r>
            <a:r>
              <a:rPr lang="es-MX" dirty="0" err="1"/>
              <a:t>Hey</a:t>
            </a:r>
            <a:r>
              <a:rPr lang="es-MX" dirty="0"/>
              <a:t>, banco.</a:t>
            </a:r>
          </a:p>
          <a:p>
            <a:r>
              <a:rPr lang="es-MX" dirty="0"/>
              <a:t>Gráficos integrados con los indicadores anteriores.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534E1B-99AA-3486-3FA0-48F0DDBB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247" y="3429000"/>
            <a:ext cx="5227195" cy="30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6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E05C-3F34-DA49-1C88-A1B0B80C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Gastos por semana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3861-AD4B-29B3-9D65-326FA027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Representación gráfica del gasto semanal del cliente. Sirve como base para el cálculo de la detección de anomalías.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0ED142-F1B8-07D9-26B5-C121EF9E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20" y="2870040"/>
            <a:ext cx="5558959" cy="310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3D06-3E06-56EE-49AE-8100BA35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Entregables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C016-AA9F-C1CE-34D9-AC0FC77D7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Repositorio: </a:t>
            </a:r>
            <a:r>
              <a:rPr lang="es-MX" dirty="0">
                <a:hlinkClick r:id="rId2"/>
              </a:rPr>
              <a:t>https://github.com/JoSaiyaman/DSC</a:t>
            </a:r>
            <a:r>
              <a:rPr lang="es-MX">
                <a:hlinkClick r:id="rId2"/>
              </a:rPr>
              <a:t>_Datathon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1673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25</TotalTime>
  <Words>161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Cambria Math</vt:lpstr>
      <vt:lpstr>Corbel</vt:lpstr>
      <vt:lpstr>Basis</vt:lpstr>
      <vt:lpstr>Hey, Salud financiera</vt:lpstr>
      <vt:lpstr>Score de salud financiera</vt:lpstr>
      <vt:lpstr>Detección de anomalías</vt:lpstr>
      <vt:lpstr>Gastos por tipo de negocio</vt:lpstr>
      <vt:lpstr>Gastos por semana</vt:lpstr>
      <vt:lpstr>Entregables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Hey, Salud financiera</dc:title>
  <dc:creator>Ricardo Alexis Domínguez Hernández</dc:creator>
  <cp:lastModifiedBy>RAUL JOSAFAT CORREA ASCENCIO</cp:lastModifiedBy>
  <cp:revision>2</cp:revision>
  <dcterms:created xsi:type="dcterms:W3CDTF">2023-05-07T17:07:05Z</dcterms:created>
  <dcterms:modified xsi:type="dcterms:W3CDTF">2023-05-07T17:50:43Z</dcterms:modified>
</cp:coreProperties>
</file>