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7B9A1-5D2B-4138-B049-9832F0AEA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B135-4DB6-4A63-8238-46D3A74D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C924C-6E23-4045-95CD-2FCA5FBE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1E9DC-A002-4931-B24C-0030406E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19206-91AE-4B30-AC37-471B96B5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4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270FC-1BF0-475A-8611-2B5AAF34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DAB10-E7D9-4CA7-8458-83AB4678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ED636-FA6B-4D9E-8016-0AA6340D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0F8A7-82E9-462C-A100-C2F1911B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2FCE1-DF6C-4365-99EF-692B455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6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F190B-7475-4A92-AC8C-60D3EB18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0D0876-D8DC-42D9-9A5E-AA1B94C8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A365C-DF4B-418D-9B29-90B7D3F0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F5E02-AFC6-44DA-A484-8AE7850E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7DA8C-34FB-412D-B98F-4FE2997D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BA9E6-4D16-41FB-BDA0-F396D0AF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7E528-A3CA-4821-810E-B93FC29B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A7C78-03D4-4842-9702-2399165B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5832F-0FD5-4B5A-BD67-26B36724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EE2B5-9F20-4101-A430-714AAA42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0A01B-752D-454A-9E69-6D945D77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0C49F-EA4C-4FA3-A39A-5DF1358E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CC9CE-C03B-4DC7-B057-864C1096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C8506-C859-437B-AC7F-F6236875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6104F-0E0B-49FE-A734-6721BF8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A6C79-6824-4BB7-810A-474CFDFF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6A2E4-FADE-422D-B718-22F2035A0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A827F-921F-4566-A45E-69D2295CA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10086-BD32-49FA-8ADA-BA692F77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F0E68-3B26-4D7B-BD16-74B67B43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F6B0E-38DD-4795-A478-C5FDC5CA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1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A6E83-2771-476C-B320-7F9C0CAE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8A27B-84C7-4A23-9B00-71E84B6F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91DD8-7889-44B4-B277-D80CB019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750E1-6492-40EB-8A77-DF77A76E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C53765-AA63-4211-96C5-005C620D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77F2EB-4E02-497E-99A0-2A8F6E12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08697B-037D-498A-84C8-2673BDDE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ACCCA5-4343-4B00-A926-80132A12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C1D4C-9475-42AC-A7D8-A308CD41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07DDFD-DB1C-427E-AEBB-B4AE7417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DE1D2-ED1C-4409-B947-C96786F2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B6346-F0B8-4051-BDC7-338CC4B2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6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D67A77-527E-401D-87B4-B6C8497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F2C3EB-7D36-420D-8BCB-17674E04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B1CDB-66CE-42E9-8935-CC639160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5E57-2EC3-48A2-9838-C813C077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94D69-0AAC-4BCC-9A73-E5411C8C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D0213-55E8-455D-8F92-9723EBF7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1007E-2BFF-4BE4-ADC9-3419DE62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6A999-4525-4E10-A3F4-9D048CB8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B61CA-B92A-49FD-9A35-5748FBDA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8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870A0-BF33-4458-8F3A-8330B5B0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D2576-4F7D-44FA-BBE6-CF7D1FD1C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9CA4B-BD32-44EA-B602-42FC984A9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AA0CA-7603-4B57-B65F-B4CE01B4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BD6240-1F95-4FCF-95B6-62C2A951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F83C4-6485-4ABE-90A5-109147C3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F5F4F-4650-4FA4-94EF-200EB1B6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4A410-1A63-4228-9D3E-301AF277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70DD2-0A94-4497-8B18-154992F0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2973-D1FC-455C-ADEC-8C12BB0E190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46936-8DD7-479A-B05E-28BC6EC02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DAFDF-8B1A-4823-8F48-C61D5ED45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118B-3FCE-4E25-8114-E33A1BF6A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3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A65226-CBE3-4B8A-8D54-4CFE974DE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01" y="1209394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F8DBE1-B424-40F1-A9C4-4A2665ED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57" y="1209394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7D7CA4-BDEA-4E88-8520-4AF46DFC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01" y="3986548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273CE73-3FB4-499E-B2D2-C66FE1E4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57" y="3986548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7373F-803D-47E2-ABAC-179BDE4593C8}"/>
              </a:ext>
            </a:extLst>
          </p:cNvPr>
          <p:cNvSpPr txBox="1"/>
          <p:nvPr/>
        </p:nvSpPr>
        <p:spPr>
          <a:xfrm>
            <a:off x="3696433" y="1003550"/>
            <a:ext cx="170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768 -&gt; 512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213EA-7073-464C-8B04-BA99156E945C}"/>
              </a:ext>
            </a:extLst>
          </p:cNvPr>
          <p:cNvSpPr txBox="1"/>
          <p:nvPr/>
        </p:nvSpPr>
        <p:spPr>
          <a:xfrm>
            <a:off x="8019052" y="1003550"/>
            <a:ext cx="170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768 -&gt; 256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4E559-B977-4D7B-BE44-B6D481731C15}"/>
              </a:ext>
            </a:extLst>
          </p:cNvPr>
          <p:cNvSpPr txBox="1"/>
          <p:nvPr/>
        </p:nvSpPr>
        <p:spPr>
          <a:xfrm>
            <a:off x="8019052" y="3777438"/>
            <a:ext cx="170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768 -&gt; 64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7A338-4D50-426F-97DD-7D936255C716}"/>
              </a:ext>
            </a:extLst>
          </p:cNvPr>
          <p:cNvSpPr txBox="1"/>
          <p:nvPr/>
        </p:nvSpPr>
        <p:spPr>
          <a:xfrm>
            <a:off x="3696433" y="3777438"/>
            <a:ext cx="1700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768 -&gt; 128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380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AD42D3-2560-4B19-A6A3-BAB8B91D1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19382"/>
              </p:ext>
            </p:extLst>
          </p:nvPr>
        </p:nvGraphicFramePr>
        <p:xfrm>
          <a:off x="1055254" y="719665"/>
          <a:ext cx="8127999" cy="262620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1237">
                  <a:extLst>
                    <a:ext uri="{9D8B030D-6E8A-4147-A177-3AD203B41FA5}">
                      <a16:colId xmlns:a16="http://schemas.microsoft.com/office/drawing/2014/main" val="1093722501"/>
                    </a:ext>
                  </a:extLst>
                </a:gridCol>
                <a:gridCol w="1932709">
                  <a:extLst>
                    <a:ext uri="{9D8B030D-6E8A-4147-A177-3AD203B41FA5}">
                      <a16:colId xmlns:a16="http://schemas.microsoft.com/office/drawing/2014/main" val="4040455480"/>
                    </a:ext>
                  </a:extLst>
                </a:gridCol>
                <a:gridCol w="4154053">
                  <a:extLst>
                    <a:ext uri="{9D8B030D-6E8A-4147-A177-3AD203B41FA5}">
                      <a16:colId xmlns:a16="http://schemas.microsoft.com/office/drawing/2014/main" val="3682642236"/>
                    </a:ext>
                  </a:extLst>
                </a:gridCol>
              </a:tblGrid>
              <a:tr h="4377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time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080606"/>
                  </a:ext>
                </a:extLst>
              </a:tr>
              <a:tr h="437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Basis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(768 dim)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Geforce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RTX 2060 Super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275373"/>
                  </a:ext>
                </a:extLst>
              </a:tr>
              <a:tr h="437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512 dim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90652"/>
                  </a:ext>
                </a:extLst>
              </a:tr>
              <a:tr h="437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256 dim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Sensitive to computing power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585821"/>
                  </a:ext>
                </a:extLst>
              </a:tr>
              <a:tr h="437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128 dim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00B0F0"/>
                          </a:solidFill>
                        </a:rPr>
                        <a:t>0.67</a:t>
                      </a:r>
                      <a:endParaRPr lang="ko-KR" altLang="en-US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900347"/>
                  </a:ext>
                </a:extLst>
              </a:tr>
              <a:tr h="437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64 dim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0.63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09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99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고딕네오">
      <a:majorFont>
        <a:latin typeface="Microsoft GothicNeo"/>
        <a:ea typeface="Microsoft GothicNeo"/>
        <a:cs typeface=""/>
      </a:majorFont>
      <a:minorFont>
        <a:latin typeface="Microsoft GothicNeo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Microsoft GothicNeo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조상연(학부생-소프트웨어전공)</dc:creator>
  <cp:lastModifiedBy>조상연(학부생-소프트웨어전공)</cp:lastModifiedBy>
  <cp:revision>2</cp:revision>
  <dcterms:created xsi:type="dcterms:W3CDTF">2022-06-01T10:07:15Z</dcterms:created>
  <dcterms:modified xsi:type="dcterms:W3CDTF">2022-06-01T10:20:43Z</dcterms:modified>
</cp:coreProperties>
</file>