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상연(학부생-소프트웨어전공)" initials="조소" lastIdx="1" clrIdx="0">
    <p:extLst>
      <p:ext uri="{19B8F6BF-5375-455C-9EA6-DF929625EA0E}">
        <p15:presenceInfo xmlns:p15="http://schemas.microsoft.com/office/powerpoint/2012/main" userId="S::whtkddus98@kookmin.kr::6d1b2f83-e3f8-493d-8161-dc07009781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AC40D-337E-4383-8407-38D71CEE4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0220BB-B8C6-404C-9BCF-6DB67A14B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2F52-BFB4-4DF5-A26E-D0D5F83A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FD252-72C9-4DB1-A73A-0863528B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C834-4D9F-492B-A227-A988D0B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5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CA2B-3ED7-4993-855E-0E3475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28114-9E2D-4FF7-BE90-7C160EFA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CD11D-1E78-462D-B03D-20B61E4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C2415-9EF3-410F-9ACA-B5CA3FAE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23DD0-EA9C-490B-BFE1-C726C58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5C7057-4E6B-4E20-BF23-B8916F499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F078D-BDD8-4DD4-90CF-D077D2FC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9DBB2-3FF4-4068-A013-7CCE88C5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8C485-2D0F-4153-A982-DD3B8F82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77AAA-547A-4709-8119-C7EC11FD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8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19A7C-B0DF-49D3-8E89-5ACD59A5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09110-1E3C-4F86-8A10-A599E509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3F29-CABF-4440-B388-28ED6597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DB84-78C8-4BF4-ADB4-2DFDDE6B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2C912-CC05-45A0-965C-78B85106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D13C-B93D-41F4-BAEE-CDDD7FE2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62B28-FB06-4193-8F66-4DB24B40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30A61-4CC1-4260-B27D-17BA6D5B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AC02A-E7A8-4307-91D6-5698C829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3A39-C52C-456F-97C7-53FCFCF8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6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9DC4F-DC7F-41C8-8BFB-E2E10A6C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5AE33-2A8D-4D78-9D41-8E585E158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34731-D14E-469E-AD08-82CF36A0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85277-71E8-421E-ABB0-7878F6F6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67E49-2918-491E-8E20-E0152A70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9E95E-A1B7-4AB9-8771-C5AD0CA4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C92F-F480-45A2-87E8-7510556B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5C02-F64B-4F3D-A3AD-6FEC5F21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7EE29-B1B9-4360-9FC5-C02F8294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6FE9D-7FA5-4B8F-9388-02577032E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C4BDD-302C-4E5D-A07B-186B0897E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CA8131-F624-472C-B39C-E9D99C33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493CF7-ABBF-47AA-BC0E-446568F3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6468D-9031-43B1-BC9A-47799321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AADB6-8D48-4017-B978-D0D0AC1C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B7A1B0-C498-4982-874E-A4847B4D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B8216-FD7E-4856-A0A5-A70ABF97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05BCE4-FFC9-4A11-8CC6-577E1572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78E52-5E56-46D3-9699-989A2AD1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8D159-33B5-43A4-AFB2-58A7C065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7F86C-4F22-4A04-8BBE-30850A27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6352-277E-45EA-88C2-B562A01C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3267-CB71-4407-B27D-F119DE9B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C2203-5F96-42D6-A25D-5A1F32A6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F5B75-2936-4E91-ACBA-BAC50B1B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25E68-E421-48A2-A9B4-E1C12DEE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23CE6-4F1A-4DC8-8774-5E4D2326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9111-269A-4709-A606-0BBB1BAB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BA554B-1E22-4B05-971D-7828416EE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57798-D4BB-48B0-B6DB-C3270FC90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F3867-8471-46B5-9B89-20D7C326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C03A4-CEC9-477C-8213-8D2E7C72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C7F38-ECCD-402E-976B-FACF894E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0AE1B-4CA1-4107-887A-29FA1D54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615C5-29C3-4C13-9CD5-9C9ADD1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A7C23-89A5-49FB-88DE-E60BC01B6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5A8E-2A8B-48C9-ADBF-9A9D3A6112B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7CCC7-43F5-443B-9ADB-6956AF5CB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7AF4B-ADE9-44B2-AF0E-7AC02A88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8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3B9750D-CFD5-46CA-A64E-75E729C2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8635" r="8938" b="8030"/>
          <a:stretch/>
        </p:blipFill>
        <p:spPr>
          <a:xfrm>
            <a:off x="2348344" y="592282"/>
            <a:ext cx="7502237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47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49D5E9-BF05-43C8-88B0-4D992E59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21827"/>
              </p:ext>
            </p:extLst>
          </p:nvPr>
        </p:nvGraphicFramePr>
        <p:xfrm>
          <a:off x="2032001" y="719666"/>
          <a:ext cx="7725063" cy="2225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75021">
                  <a:extLst>
                    <a:ext uri="{9D8B030D-6E8A-4147-A177-3AD203B41FA5}">
                      <a16:colId xmlns:a16="http://schemas.microsoft.com/office/drawing/2014/main" val="2403133499"/>
                    </a:ext>
                  </a:extLst>
                </a:gridCol>
                <a:gridCol w="2575021">
                  <a:extLst>
                    <a:ext uri="{9D8B030D-6E8A-4147-A177-3AD203B41FA5}">
                      <a16:colId xmlns:a16="http://schemas.microsoft.com/office/drawing/2014/main" val="418548173"/>
                    </a:ext>
                  </a:extLst>
                </a:gridCol>
                <a:gridCol w="2575021">
                  <a:extLst>
                    <a:ext uri="{9D8B030D-6E8A-4147-A177-3AD203B41FA5}">
                      <a16:colId xmlns:a16="http://schemas.microsoft.com/office/drawing/2014/main" val="40531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– Way 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Omniglot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–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5 -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Siamese nets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97.3%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98.4%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MAML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 conv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89.7%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97.5%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MAML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99.9%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68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 MAML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92.2%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60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0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F11195-12A6-476C-B6F4-04A2FF627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8263" r="9061" b="7981"/>
          <a:stretch/>
        </p:blipFill>
        <p:spPr>
          <a:xfrm>
            <a:off x="2292439" y="566670"/>
            <a:ext cx="7547020" cy="5743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9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AFDE34-A8F0-4107-B5E8-4D3FE9455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72475"/>
              </p:ext>
            </p:extLst>
          </p:nvPr>
        </p:nvGraphicFramePr>
        <p:xfrm>
          <a:off x="1123950" y="1010611"/>
          <a:ext cx="9944100" cy="3337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40313349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854817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0531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 – Way 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MiniImagenet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–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5 -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Fine-tuning baseline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28.86%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49.79%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Nearest neighbor baseline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43.56%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55.31%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Matching nets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43.56%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55.31%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36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Meta-learner LSTM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43.44%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60.60%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27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MAML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48.07%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63.15%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07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MAML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first order approx.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48.70%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63.11%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65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 MAML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43.50%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60.00%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2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73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FDEE95-3190-46DC-A2F6-A12551336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8826" r="9061" b="8169"/>
          <a:stretch/>
        </p:blipFill>
        <p:spPr>
          <a:xfrm>
            <a:off x="2228045" y="605307"/>
            <a:ext cx="7611414" cy="5692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30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AFDE34-A8F0-4107-B5E8-4D3FE9455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92570"/>
              </p:ext>
            </p:extLst>
          </p:nvPr>
        </p:nvGraphicFramePr>
        <p:xfrm>
          <a:off x="1123950" y="1010611"/>
          <a:ext cx="9944100" cy="25958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40313349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854817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0531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 – Way 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Stanford Dogs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–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5 -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40.79%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65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27.23%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1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MAML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48.70%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63.11%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60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CovaMNet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51.19%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65.32%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71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 MAML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37.40%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48.88%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84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7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02FD371-C2F1-4D53-847D-8381164B689B}"/>
              </a:ext>
            </a:extLst>
          </p:cNvPr>
          <p:cNvGrpSpPr/>
          <p:nvPr/>
        </p:nvGrpSpPr>
        <p:grpSpPr>
          <a:xfrm>
            <a:off x="1924050" y="76200"/>
            <a:ext cx="8343900" cy="6705600"/>
            <a:chOff x="2485159" y="72737"/>
            <a:chExt cx="8343900" cy="67056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68CCEA3-3D05-466D-B05F-0805F4996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59" y="72737"/>
              <a:ext cx="8343900" cy="3276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1E6EC37-F030-47AC-85F0-AEC38DDCD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59" y="3501737"/>
              <a:ext cx="8343900" cy="3276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457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B2564CC-7447-472C-BC14-8D53E3ACC3BF}"/>
              </a:ext>
            </a:extLst>
          </p:cNvPr>
          <p:cNvGrpSpPr/>
          <p:nvPr/>
        </p:nvGrpSpPr>
        <p:grpSpPr>
          <a:xfrm>
            <a:off x="1924050" y="76200"/>
            <a:ext cx="8343900" cy="6705600"/>
            <a:chOff x="1924050" y="0"/>
            <a:chExt cx="8343900" cy="67056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4FF4E4B-B827-42E1-9F46-10B666B2B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050" y="0"/>
              <a:ext cx="8343900" cy="3276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422379B-1F9D-431E-9018-641A6B89D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050" y="3429000"/>
              <a:ext cx="8343900" cy="3276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387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고딕네오">
      <a:majorFont>
        <a:latin typeface="Microsoft GothicNeo"/>
        <a:ea typeface="Microsoft GothicNeo"/>
        <a:cs typeface=""/>
      </a:majorFont>
      <a:minorFont>
        <a:latin typeface="Microsoft GothicNeo"/>
        <a:ea typeface="Microsoft Gothic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154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Microsoft GothicNeo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조상연(학부생-소프트웨어전공)</dc:creator>
  <cp:lastModifiedBy>조상연(학부생-소프트웨어전공)</cp:lastModifiedBy>
  <cp:revision>3</cp:revision>
  <dcterms:created xsi:type="dcterms:W3CDTF">2022-06-05T13:32:21Z</dcterms:created>
  <dcterms:modified xsi:type="dcterms:W3CDTF">2022-06-06T01:56:53Z</dcterms:modified>
</cp:coreProperties>
</file>