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2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AC40D-337E-4383-8407-38D71CEE4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0220BB-B8C6-404C-9BCF-6DB67A14B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22F52-BFB4-4DF5-A26E-D0D5F83A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5A8E-2A8B-48C9-ADBF-9A9D3A6112B3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5FD252-72C9-4DB1-A73A-0863528B1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32C834-4D9F-492B-A227-A988D0B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855B-9431-4BE2-9CFC-3046575F4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25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FCA2B-3ED7-4993-855E-0E347544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028114-9E2D-4FF7-BE90-7C160EFA6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8CD11D-1E78-462D-B03D-20B61E4C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5A8E-2A8B-48C9-ADBF-9A9D3A6112B3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5C2415-9EF3-410F-9ACA-B5CA3FAE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923DD0-EA9C-490B-BFE1-C726C585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855B-9431-4BE2-9CFC-3046575F4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67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5C7057-4E6B-4E20-BF23-B8916F499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3F078D-BDD8-4DD4-90CF-D077D2FC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49DBB2-3FF4-4068-A013-7CCE88C5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5A8E-2A8B-48C9-ADBF-9A9D3A6112B3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68C485-2D0F-4153-A982-DD3B8F82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E77AAA-547A-4709-8119-C7EC11FD5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855B-9431-4BE2-9CFC-3046575F4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28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19A7C-B0DF-49D3-8E89-5ACD59A5C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809110-1E3C-4F86-8A10-A599E5091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73F29-CABF-4440-B388-28ED6597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5A8E-2A8B-48C9-ADBF-9A9D3A6112B3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8DB84-78C8-4BF4-ADB4-2DFDDE6BA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B2C912-CC05-45A0-965C-78B85106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855B-9431-4BE2-9CFC-3046575F4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34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1D13C-B93D-41F4-BAEE-CDDD7FE2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562B28-FB06-4193-8F66-4DB24B409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30A61-4CC1-4260-B27D-17BA6D5B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5A8E-2A8B-48C9-ADBF-9A9D3A6112B3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3AC02A-E7A8-4307-91D6-5698C829D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3A39-C52C-456F-97C7-53FCFCF8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855B-9431-4BE2-9CFC-3046575F4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263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9DC4F-DC7F-41C8-8BFB-E2E10A6C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65AE33-2A8D-4D78-9D41-8E585E158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A34731-D14E-469E-AD08-82CF36A0A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985277-71E8-421E-ABB0-7878F6F63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5A8E-2A8B-48C9-ADBF-9A9D3A6112B3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267E49-2918-491E-8E20-E0152A70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9E95E-A1B7-4AB9-8771-C5AD0CA4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855B-9431-4BE2-9CFC-3046575F4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96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0C92F-F480-45A2-87E8-7510556B3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C95C02-F64B-4F3D-A3AD-6FEC5F213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B7EE29-B1B9-4360-9FC5-C02F82940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36FE9D-7FA5-4B8F-9388-02577032E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EC4BDD-302C-4E5D-A07B-186B0897E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CA8131-F624-472C-B39C-E9D99C338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5A8E-2A8B-48C9-ADBF-9A9D3A6112B3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493CF7-ABBF-47AA-BC0E-446568F32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06468D-9031-43B1-BC9A-47799321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855B-9431-4BE2-9CFC-3046575F4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22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AADB6-8D48-4017-B978-D0D0AC1C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B7A1B0-C498-4982-874E-A4847B4D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5A8E-2A8B-48C9-ADBF-9A9D3A6112B3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0B8216-FD7E-4856-A0A5-A70ABF977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05BCE4-FFC9-4A11-8CC6-577E1572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855B-9431-4BE2-9CFC-3046575F4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24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A78E52-5E56-46D3-9699-989A2AD1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5A8E-2A8B-48C9-ADBF-9A9D3A6112B3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E8D159-33B5-43A4-AFB2-58A7C065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F7F86C-4F22-4A04-8BBE-30850A27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855B-9431-4BE2-9CFC-3046575F4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2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66352-277E-45EA-88C2-B562A01CD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33267-CB71-4407-B27D-F119DE9BA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8C2203-5F96-42D6-A25D-5A1F32A67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3F5B75-2936-4E91-ACBA-BAC50B1B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5A8E-2A8B-48C9-ADBF-9A9D3A6112B3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725E68-E421-48A2-A9B4-E1C12DEE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623CE6-4F1A-4DC8-8774-5E4D2326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855B-9431-4BE2-9CFC-3046575F4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3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09111-269A-4709-A606-0BBB1BABE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BA554B-1E22-4B05-971D-7828416EE9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957798-D4BB-48B0-B6DB-C3270FC90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9F3867-8471-46B5-9B89-20D7C326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5A8E-2A8B-48C9-ADBF-9A9D3A6112B3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3C03A4-CEC9-477C-8213-8D2E7C72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9C7F38-ECCD-402E-976B-FACF894E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855B-9431-4BE2-9CFC-3046575F4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49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20AE1B-4CA1-4107-887A-29FA1D54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C615C5-29C3-4C13-9CD5-9C9ADD172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A7C23-89A5-49FB-88DE-E60BC01B6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45A8E-2A8B-48C9-ADBF-9A9D3A6112B3}" type="datetimeFigureOut">
              <a:rPr lang="ko-KR" altLang="en-US" smtClean="0"/>
              <a:t>2022-06-05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7CCC7-43F5-443B-9ADB-6956AF5CB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7AF4B-ADE9-44B2-AF0E-7AC02A884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1855B-9431-4BE2-9CFC-3046575F4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48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3B9750D-CFD5-46CA-A64E-75E729C215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6" t="8635" r="8938" b="8030"/>
          <a:stretch/>
        </p:blipFill>
        <p:spPr>
          <a:xfrm>
            <a:off x="2348344" y="592282"/>
            <a:ext cx="7502237" cy="5715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847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C49D5E9-BF05-43C8-88B0-4D992E593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021827"/>
              </p:ext>
            </p:extLst>
          </p:nvPr>
        </p:nvGraphicFramePr>
        <p:xfrm>
          <a:off x="2032001" y="719666"/>
          <a:ext cx="7725063" cy="222504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75021">
                  <a:extLst>
                    <a:ext uri="{9D8B030D-6E8A-4147-A177-3AD203B41FA5}">
                      <a16:colId xmlns:a16="http://schemas.microsoft.com/office/drawing/2014/main" val="2403133499"/>
                    </a:ext>
                  </a:extLst>
                </a:gridCol>
                <a:gridCol w="2575021">
                  <a:extLst>
                    <a:ext uri="{9D8B030D-6E8A-4147-A177-3AD203B41FA5}">
                      <a16:colId xmlns:a16="http://schemas.microsoft.com/office/drawing/2014/main" val="418548173"/>
                    </a:ext>
                  </a:extLst>
                </a:gridCol>
                <a:gridCol w="2575021">
                  <a:extLst>
                    <a:ext uri="{9D8B030D-6E8A-4147-A177-3AD203B41FA5}">
                      <a16:colId xmlns:a16="http://schemas.microsoft.com/office/drawing/2014/main" val="4053158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 – Way Accuracy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322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</a:rPr>
                        <a:t>Omniglot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 – shot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5 - shot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34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Siamese nets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97.3%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98.4%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98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MAML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(paper)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no conv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89.7%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97.5%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79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MAML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(paper)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98.7%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99.9%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689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My MAML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92.2%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98.1%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2607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10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0F11195-12A6-476C-B6F4-04A2FF627A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4" t="8263" r="9061" b="7981"/>
          <a:stretch/>
        </p:blipFill>
        <p:spPr>
          <a:xfrm>
            <a:off x="2292439" y="566670"/>
            <a:ext cx="7547020" cy="57439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996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7AFDE34-A8F0-4107-B5E8-4D3FE9455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172475"/>
              </p:ext>
            </p:extLst>
          </p:nvPr>
        </p:nvGraphicFramePr>
        <p:xfrm>
          <a:off x="1123950" y="1010611"/>
          <a:ext cx="9944100" cy="333756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229100">
                  <a:extLst>
                    <a:ext uri="{9D8B030D-6E8A-4147-A177-3AD203B41FA5}">
                      <a16:colId xmlns:a16="http://schemas.microsoft.com/office/drawing/2014/main" val="2403133499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418548173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4053158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 – Way Accuracy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322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MiniImagenet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 – shot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5 - shot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34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Fine-tuning baseline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28.86%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49.79%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98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Nearest neighbor baseline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43.56%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55.31%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79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Matching nets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43.56%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55.31%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5367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Meta-learner LSTM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43.44%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60.60%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275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MAML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(paper)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48.07%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63.15%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073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MAML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(paper) </a:t>
                      </a: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first order approx.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48.70%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63.11%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65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My MAML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43.50%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60.00%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822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736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6FDEE95-3190-46DC-A2F6-A125513369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0" t="8826" r="9061" b="8169"/>
          <a:stretch/>
        </p:blipFill>
        <p:spPr>
          <a:xfrm>
            <a:off x="2228045" y="605307"/>
            <a:ext cx="7611414" cy="56924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630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7AFDE34-A8F0-4107-B5E8-4D3FE9455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392570"/>
              </p:ext>
            </p:extLst>
          </p:nvPr>
        </p:nvGraphicFramePr>
        <p:xfrm>
          <a:off x="1123950" y="1010611"/>
          <a:ext cx="9944100" cy="259588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229100">
                  <a:extLst>
                    <a:ext uri="{9D8B030D-6E8A-4147-A177-3AD203B41FA5}">
                      <a16:colId xmlns:a16="http://schemas.microsoft.com/office/drawing/2014/main" val="2403133499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418548173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4053158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 – Way Accuracy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322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Stanford Dogs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 – shot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5 - shot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34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Dataset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(paper)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40.79%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49.29%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65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baseline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(paper)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27.23%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49.29%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716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MAML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(paper)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48.70%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63.11%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5609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CovaMNet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(paper)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51.19%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65.32%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71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My MAML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37.40%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48.88%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3847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572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icrosoft 고딕네오">
      <a:majorFont>
        <a:latin typeface="Microsoft GothicNeo"/>
        <a:ea typeface="Microsoft GothicNeo"/>
        <a:cs typeface=""/>
      </a:majorFont>
      <a:minorFont>
        <a:latin typeface="Microsoft GothicNeo"/>
        <a:ea typeface="Microsoft GothicNe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154</Words>
  <Application>Microsoft Office PowerPoint</Application>
  <PresentationFormat>와이드스크린</PresentationFormat>
  <Paragraphs>62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Microsoft GothicNeo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조상연(학부생-소프트웨어전공)</dc:creator>
  <cp:lastModifiedBy>조상연(학부생-소프트웨어전공)</cp:lastModifiedBy>
  <cp:revision>2</cp:revision>
  <dcterms:created xsi:type="dcterms:W3CDTF">2022-06-05T13:32:21Z</dcterms:created>
  <dcterms:modified xsi:type="dcterms:W3CDTF">2022-06-05T14:26:48Z</dcterms:modified>
</cp:coreProperties>
</file>