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62" r:id="rId2"/>
  </p:sldIdLst>
  <p:sldSz cx="9144000" cy="5143500" type="screen16x9"/>
  <p:notesSz cx="6858000" cy="9144000"/>
  <p:embeddedFontLst>
    <p:embeddedFont>
      <p:font typeface="Lato Black" panose="020B0604020202020204" charset="0"/>
      <p:bold r:id="rId4"/>
      <p:boldItalic r:id="rId5"/>
    </p:embeddedFont>
    <p:embeddedFont>
      <p:font typeface="Lato Light" panose="020F0302020204030203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va, Jose (Nokia - PT/Aveiro)" initials="SJ(-P" lastIdx="1" clrIdx="0">
    <p:extLst>
      <p:ext uri="{19B8F6BF-5375-455C-9EA6-DF929625EA0E}">
        <p15:presenceInfo xmlns:p15="http://schemas.microsoft.com/office/powerpoint/2012/main" userId="S-1-5-21-1593251271-2640304127-1825641215-2204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commentAuthors" Target="commentAuthor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7eb2c376a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7eb2c376a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2800" y="-24063"/>
            <a:ext cx="9229598" cy="51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2738" y="4537169"/>
            <a:ext cx="1477601" cy="4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840600" y="445025"/>
            <a:ext cx="705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ato Black"/>
              <a:buNone/>
              <a:defRPr sz="300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840625" y="1152475"/>
            <a:ext cx="799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 Light"/>
              <a:buChar char="●"/>
              <a:defRPr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○"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■"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●"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○"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■"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●"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○"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 Light"/>
              <a:buChar char="■"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Oval 138">
            <a:extLst>
              <a:ext uri="{FF2B5EF4-FFF2-40B4-BE49-F238E27FC236}">
                <a16:creationId xmlns:a16="http://schemas.microsoft.com/office/drawing/2014/main" id="{40F5F593-3D45-4CD9-AD2F-0F2748435693}"/>
              </a:ext>
            </a:extLst>
          </p:cNvPr>
          <p:cNvSpPr/>
          <p:nvPr/>
        </p:nvSpPr>
        <p:spPr>
          <a:xfrm>
            <a:off x="6868" y="706221"/>
            <a:ext cx="5859527" cy="4368006"/>
          </a:xfrm>
          <a:prstGeom prst="ellipse">
            <a:avLst/>
          </a:prstGeom>
          <a:solidFill>
            <a:schemeClr val="accent1">
              <a:alpha val="24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E723DE-8F39-4243-AA62-D00CDD436085}"/>
              </a:ext>
            </a:extLst>
          </p:cNvPr>
          <p:cNvSpPr/>
          <p:nvPr/>
        </p:nvSpPr>
        <p:spPr>
          <a:xfrm>
            <a:off x="1735494" y="2599742"/>
            <a:ext cx="1203649" cy="541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Arduino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A02274-53C9-4759-B090-BA26B02EFB7C}"/>
              </a:ext>
            </a:extLst>
          </p:cNvPr>
          <p:cNvSpPr/>
          <p:nvPr/>
        </p:nvSpPr>
        <p:spPr>
          <a:xfrm>
            <a:off x="3743203" y="2183363"/>
            <a:ext cx="1452465" cy="1334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noProof="1">
                <a:solidFill>
                  <a:schemeClr val="accent1">
                    <a:lumMod val="50000"/>
                  </a:schemeClr>
                </a:solidFill>
              </a:rPr>
              <a:t>Raspberry</a:t>
            </a:r>
            <a:r>
              <a:rPr lang="pt-PT" b="1" dirty="0">
                <a:solidFill>
                  <a:schemeClr val="accent1">
                    <a:lumMod val="50000"/>
                  </a:schemeClr>
                </a:solidFill>
              </a:rPr>
              <a:t> Pi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0BD0D7-0714-4C05-8006-CE0E19A1D4B9}"/>
              </a:ext>
            </a:extLst>
          </p:cNvPr>
          <p:cNvGrpSpPr/>
          <p:nvPr/>
        </p:nvGrpSpPr>
        <p:grpSpPr>
          <a:xfrm>
            <a:off x="958397" y="1250029"/>
            <a:ext cx="690465" cy="572700"/>
            <a:chOff x="853751" y="1222037"/>
            <a:chExt cx="690465" cy="572700"/>
          </a:xfrm>
        </p:grpSpPr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60E2E7A-211F-47D1-B1FD-990ED2461AE5}"/>
                </a:ext>
              </a:extLst>
            </p:cNvPr>
            <p:cNvSpPr/>
            <p:nvPr/>
          </p:nvSpPr>
          <p:spPr>
            <a:xfrm>
              <a:off x="853751" y="1222037"/>
              <a:ext cx="690465" cy="5727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Lightbulb">
              <a:extLst>
                <a:ext uri="{FF2B5EF4-FFF2-40B4-BE49-F238E27FC236}">
                  <a16:creationId xmlns:a16="http://schemas.microsoft.com/office/drawing/2014/main" id="{D368B24A-646E-4CF2-82DB-CFC625566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0383" y="1279787"/>
              <a:ext cx="457200" cy="457200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F37A7C1-F125-4BFD-97B0-766A16F2F952}"/>
              </a:ext>
            </a:extLst>
          </p:cNvPr>
          <p:cNvGrpSpPr/>
          <p:nvPr/>
        </p:nvGrpSpPr>
        <p:grpSpPr>
          <a:xfrm>
            <a:off x="1774825" y="1250029"/>
            <a:ext cx="690465" cy="572700"/>
            <a:chOff x="981723" y="1222037"/>
            <a:chExt cx="690465" cy="572700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26B53786-90E0-43E3-8050-01812421DD7C}"/>
                </a:ext>
              </a:extLst>
            </p:cNvPr>
            <p:cNvSpPr/>
            <p:nvPr/>
          </p:nvSpPr>
          <p:spPr>
            <a:xfrm>
              <a:off x="981723" y="1222037"/>
              <a:ext cx="690465" cy="5727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Thermometer">
              <a:extLst>
                <a:ext uri="{FF2B5EF4-FFF2-40B4-BE49-F238E27FC236}">
                  <a16:creationId xmlns:a16="http://schemas.microsoft.com/office/drawing/2014/main" id="{81ACEE90-3167-4DDE-B99E-A0AFC0795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11745" y="1261743"/>
              <a:ext cx="457200" cy="4572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952048C-AD83-47F6-9BDF-AC4E2525033F}"/>
              </a:ext>
            </a:extLst>
          </p:cNvPr>
          <p:cNvGrpSpPr/>
          <p:nvPr/>
        </p:nvGrpSpPr>
        <p:grpSpPr>
          <a:xfrm>
            <a:off x="2733470" y="1224684"/>
            <a:ext cx="690465" cy="572700"/>
            <a:chOff x="2733470" y="1224684"/>
            <a:chExt cx="690465" cy="572700"/>
          </a:xfrm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AA55EA61-A4B9-4497-91FA-FCDFC2242FA4}"/>
                </a:ext>
              </a:extLst>
            </p:cNvPr>
            <p:cNvSpPr/>
            <p:nvPr/>
          </p:nvSpPr>
          <p:spPr>
            <a:xfrm>
              <a:off x="2733470" y="1224684"/>
              <a:ext cx="690465" cy="5727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Graphic 6" descr="Rain">
              <a:extLst>
                <a:ext uri="{FF2B5EF4-FFF2-40B4-BE49-F238E27FC236}">
                  <a16:creationId xmlns:a16="http://schemas.microsoft.com/office/drawing/2014/main" id="{5E107BB6-9DC8-4520-AC13-A80410798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79315" y="1298670"/>
              <a:ext cx="424728" cy="424728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301E811-7034-4E36-BEFC-1C0DED498736}"/>
              </a:ext>
            </a:extLst>
          </p:cNvPr>
          <p:cNvGrpSpPr/>
          <p:nvPr/>
        </p:nvGrpSpPr>
        <p:grpSpPr>
          <a:xfrm>
            <a:off x="3581204" y="1172280"/>
            <a:ext cx="690465" cy="572700"/>
            <a:chOff x="2604869" y="1222037"/>
            <a:chExt cx="690465" cy="572700"/>
          </a:xfrm>
        </p:grpSpPr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FA6F5E89-F30D-48FF-8EFF-1A0A5A9BFCA9}"/>
                </a:ext>
              </a:extLst>
            </p:cNvPr>
            <p:cNvSpPr/>
            <p:nvPr/>
          </p:nvSpPr>
          <p:spPr>
            <a:xfrm>
              <a:off x="2604869" y="1222037"/>
              <a:ext cx="690465" cy="5727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 descr="Walk">
              <a:extLst>
                <a:ext uri="{FF2B5EF4-FFF2-40B4-BE49-F238E27FC236}">
                  <a16:creationId xmlns:a16="http://schemas.microsoft.com/office/drawing/2014/main" id="{CBA548D5-C6C5-4758-A830-F3B116894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23661" y="1411926"/>
              <a:ext cx="274320" cy="274320"/>
            </a:xfrm>
            <a:prstGeom prst="rect">
              <a:avLst/>
            </a:prstGeom>
          </p:spPr>
        </p:pic>
        <p:pic>
          <p:nvPicPr>
            <p:cNvPr id="13" name="Graphic 12" descr="Wireless">
              <a:extLst>
                <a:ext uri="{FF2B5EF4-FFF2-40B4-BE49-F238E27FC236}">
                  <a16:creationId xmlns:a16="http://schemas.microsoft.com/office/drawing/2014/main" id="{6DA38BFC-2B35-4540-AFCE-3D7FC178A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6200000">
              <a:off x="2931437" y="1274766"/>
              <a:ext cx="274320" cy="274320"/>
            </a:xfrm>
            <a:prstGeom prst="rect">
              <a:avLst/>
            </a:prstGeom>
          </p:spPr>
        </p:pic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536D67-C72E-4CEC-A184-59FBF6073172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380931" y="1801297"/>
            <a:ext cx="956388" cy="7984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C1509C-7137-474B-ADE3-A48B13447697}"/>
              </a:ext>
            </a:extLst>
          </p:cNvPr>
          <p:cNvCxnSpPr>
            <a:endCxn id="2" idx="0"/>
          </p:cNvCxnSpPr>
          <p:nvPr/>
        </p:nvCxnSpPr>
        <p:spPr>
          <a:xfrm>
            <a:off x="2120057" y="1822729"/>
            <a:ext cx="217262" cy="777013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9353FF4-CB42-400A-BDB9-3F586FB56E41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 flipH="1">
            <a:off x="2337319" y="1744980"/>
            <a:ext cx="1387060" cy="854762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2C2EBB8-9A8E-47B4-A716-A57048A0D40E}"/>
              </a:ext>
            </a:extLst>
          </p:cNvPr>
          <p:cNvCxnSpPr>
            <a:cxnSpLocks/>
          </p:cNvCxnSpPr>
          <p:nvPr/>
        </p:nvCxnSpPr>
        <p:spPr>
          <a:xfrm flipV="1">
            <a:off x="2939143" y="2758207"/>
            <a:ext cx="804060" cy="1982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Graphic 103" descr="Lightbulb">
            <a:extLst>
              <a:ext uri="{FF2B5EF4-FFF2-40B4-BE49-F238E27FC236}">
                <a16:creationId xmlns:a16="http://schemas.microsoft.com/office/drawing/2014/main" id="{0BA253B8-F519-4301-9757-91DEE8B08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859125" y="3622883"/>
            <a:ext cx="914400" cy="9144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5570AE-4B5F-448F-96EB-28C3B888FEF7}"/>
              </a:ext>
            </a:extLst>
          </p:cNvPr>
          <p:cNvCxnSpPr>
            <a:cxnSpLocks/>
            <a:stCxn id="2" idx="2"/>
            <a:endCxn id="104" idx="2"/>
          </p:cNvCxnSpPr>
          <p:nvPr/>
        </p:nvCxnSpPr>
        <p:spPr>
          <a:xfrm flipH="1">
            <a:off x="2316325" y="3140918"/>
            <a:ext cx="20994" cy="48196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121" descr="Security camera">
            <a:extLst>
              <a:ext uri="{FF2B5EF4-FFF2-40B4-BE49-F238E27FC236}">
                <a16:creationId xmlns:a16="http://schemas.microsoft.com/office/drawing/2014/main" id="{89A883FF-B96B-4EB2-9056-BE206272709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4089285" y="3801482"/>
            <a:ext cx="760299" cy="731520"/>
          </a:xfrm>
          <a:prstGeom prst="rect">
            <a:avLst/>
          </a:prstGeom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415A012-1190-430C-B509-13FB6B2BC9A6}"/>
              </a:ext>
            </a:extLst>
          </p:cNvPr>
          <p:cNvCxnSpPr>
            <a:cxnSpLocks/>
            <a:stCxn id="5" idx="2"/>
            <a:endCxn id="122" idx="0"/>
          </p:cNvCxnSpPr>
          <p:nvPr/>
        </p:nvCxnSpPr>
        <p:spPr>
          <a:xfrm flipH="1">
            <a:off x="4469434" y="3517640"/>
            <a:ext cx="2" cy="283842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916AC87-1592-4FA9-A7FE-6D0B4C26BE14}"/>
              </a:ext>
            </a:extLst>
          </p:cNvPr>
          <p:cNvCxnSpPr>
            <a:cxnSpLocks/>
          </p:cNvCxnSpPr>
          <p:nvPr/>
        </p:nvCxnSpPr>
        <p:spPr>
          <a:xfrm flipV="1">
            <a:off x="2939143" y="2959630"/>
            <a:ext cx="804060" cy="1982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c 64" descr="Head with gears">
            <a:extLst>
              <a:ext uri="{FF2B5EF4-FFF2-40B4-BE49-F238E27FC236}">
                <a16:creationId xmlns:a16="http://schemas.microsoft.com/office/drawing/2014/main" id="{2F765499-F621-4FE6-9C26-3A90ACD6A91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59582" y="2706204"/>
            <a:ext cx="506852" cy="506852"/>
          </a:xfrm>
          <a:prstGeom prst="rect">
            <a:avLst/>
          </a:prstGeom>
        </p:spPr>
      </p:pic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7FB5A2C-EFEC-4EE4-BA57-AAB6E4290FF1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2337319" y="1801297"/>
            <a:ext cx="729825" cy="7984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68A4424B-B76F-42CF-836C-F758D53752B7}"/>
              </a:ext>
            </a:extLst>
          </p:cNvPr>
          <p:cNvSpPr/>
          <p:nvPr/>
        </p:nvSpPr>
        <p:spPr>
          <a:xfrm>
            <a:off x="6865290" y="2183362"/>
            <a:ext cx="1632188" cy="1334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b="1" noProof="1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D320F8C-6B50-40CA-A874-48A287294E61}"/>
              </a:ext>
            </a:extLst>
          </p:cNvPr>
          <p:cNvCxnSpPr>
            <a:cxnSpLocks/>
            <a:stCxn id="5" idx="3"/>
            <a:endCxn id="129" idx="1"/>
          </p:cNvCxnSpPr>
          <p:nvPr/>
        </p:nvCxnSpPr>
        <p:spPr>
          <a:xfrm flipV="1">
            <a:off x="5195668" y="2850501"/>
            <a:ext cx="1669622" cy="1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Graphic 130" descr="Database">
            <a:extLst>
              <a:ext uri="{FF2B5EF4-FFF2-40B4-BE49-F238E27FC236}">
                <a16:creationId xmlns:a16="http://schemas.microsoft.com/office/drawing/2014/main" id="{EF8BD6D4-2892-4153-84B5-E47AFECF8A6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03641" y="2640564"/>
            <a:ext cx="500354" cy="500354"/>
          </a:xfrm>
          <a:prstGeom prst="rect">
            <a:avLst/>
          </a:prstGeom>
        </p:spPr>
      </p:pic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2E686D8-7465-4770-A6D1-C4CD90A68E90}"/>
              </a:ext>
            </a:extLst>
          </p:cNvPr>
          <p:cNvCxnSpPr>
            <a:cxnSpLocks/>
            <a:stCxn id="129" idx="0"/>
            <a:endCxn id="135" idx="2"/>
          </p:cNvCxnSpPr>
          <p:nvPr/>
        </p:nvCxnSpPr>
        <p:spPr>
          <a:xfrm flipV="1">
            <a:off x="7681384" y="1439917"/>
            <a:ext cx="0" cy="74344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58" descr="Presentation with bar chart">
            <a:extLst>
              <a:ext uri="{FF2B5EF4-FFF2-40B4-BE49-F238E27FC236}">
                <a16:creationId xmlns:a16="http://schemas.microsoft.com/office/drawing/2014/main" id="{3929E750-FB33-4A45-8B76-92C3510BC3C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662869" y="2571750"/>
            <a:ext cx="670313" cy="670313"/>
          </a:xfrm>
          <a:prstGeom prst="rect">
            <a:avLst/>
          </a:prstGeom>
        </p:spPr>
      </p:pic>
      <p:pic>
        <p:nvPicPr>
          <p:cNvPr id="135" name="Graphic 134" descr="User">
            <a:extLst>
              <a:ext uri="{FF2B5EF4-FFF2-40B4-BE49-F238E27FC236}">
                <a16:creationId xmlns:a16="http://schemas.microsoft.com/office/drawing/2014/main" id="{78D865E5-ECE7-4E9B-82F1-8391BCCDBB8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224184" y="525517"/>
            <a:ext cx="914400" cy="914400"/>
          </a:xfrm>
          <a:prstGeom prst="rect">
            <a:avLst/>
          </a:prstGeom>
        </p:spPr>
      </p:pic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4C08F4D2-3B22-4757-A85A-130B85BCAA59}"/>
              </a:ext>
            </a:extLst>
          </p:cNvPr>
          <p:cNvSpPr/>
          <p:nvPr/>
        </p:nvSpPr>
        <p:spPr>
          <a:xfrm>
            <a:off x="1886238" y="249687"/>
            <a:ext cx="2281293" cy="798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B1E4F1E-4416-46AA-A93A-59B078574FED}"/>
              </a:ext>
            </a:extLst>
          </p:cNvPr>
          <p:cNvCxnSpPr>
            <a:cxnSpLocks/>
          </p:cNvCxnSpPr>
          <p:nvPr/>
        </p:nvCxnSpPr>
        <p:spPr>
          <a:xfrm flipV="1">
            <a:off x="1904847" y="428147"/>
            <a:ext cx="2262684" cy="743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6D43FDB-C223-480D-818E-E6B33DBF5A67}"/>
              </a:ext>
            </a:extLst>
          </p:cNvPr>
          <p:cNvCxnSpPr>
            <a:cxnSpLocks/>
          </p:cNvCxnSpPr>
          <p:nvPr/>
        </p:nvCxnSpPr>
        <p:spPr>
          <a:xfrm flipV="1">
            <a:off x="1904847" y="571904"/>
            <a:ext cx="2262684" cy="743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BE72198-4D29-4774-BDF1-D65D37A7A7D1}"/>
              </a:ext>
            </a:extLst>
          </p:cNvPr>
          <p:cNvCxnSpPr>
            <a:cxnSpLocks/>
          </p:cNvCxnSpPr>
          <p:nvPr/>
        </p:nvCxnSpPr>
        <p:spPr>
          <a:xfrm flipV="1">
            <a:off x="1886238" y="706221"/>
            <a:ext cx="2262684" cy="743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705F902-9071-4F17-B683-FD0F26E4351A}"/>
              </a:ext>
            </a:extLst>
          </p:cNvPr>
          <p:cNvCxnSpPr>
            <a:cxnSpLocks/>
          </p:cNvCxnSpPr>
          <p:nvPr/>
        </p:nvCxnSpPr>
        <p:spPr>
          <a:xfrm flipV="1">
            <a:off x="1895542" y="849661"/>
            <a:ext cx="2262684" cy="743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F97732-95DE-498F-90D1-596E994BAB0B}"/>
              </a:ext>
            </a:extLst>
          </p:cNvPr>
          <p:cNvSpPr txBox="1"/>
          <p:nvPr/>
        </p:nvSpPr>
        <p:spPr>
          <a:xfrm>
            <a:off x="135611" y="70367"/>
            <a:ext cx="1645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Solução técnica</a:t>
            </a:r>
            <a:endParaRPr lang="en-US" sz="1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6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Lato Black</vt:lpstr>
      <vt:lpstr>Lato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EQUIPA #10 – Space control</dc:title>
  <cp:lastModifiedBy>Silva, Jose (Nokia - PT/Aveiro)</cp:lastModifiedBy>
  <cp:revision>165</cp:revision>
  <dcterms:modified xsi:type="dcterms:W3CDTF">2019-04-29T23:22:51Z</dcterms:modified>
</cp:coreProperties>
</file>