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3" r:id="rId2"/>
    <p:sldId id="261" r:id="rId3"/>
    <p:sldId id="264" r:id="rId4"/>
    <p:sldId id="266" r:id="rId5"/>
    <p:sldId id="372" r:id="rId6"/>
    <p:sldId id="333" r:id="rId7"/>
    <p:sldId id="334" r:id="rId8"/>
    <p:sldId id="337" r:id="rId9"/>
    <p:sldId id="338" r:id="rId10"/>
    <p:sldId id="335" r:id="rId11"/>
    <p:sldId id="336" r:id="rId12"/>
    <p:sldId id="340" r:id="rId13"/>
    <p:sldId id="341" r:id="rId14"/>
    <p:sldId id="332" r:id="rId15"/>
    <p:sldId id="314" r:id="rId16"/>
    <p:sldId id="343" r:id="rId17"/>
    <p:sldId id="344" r:id="rId18"/>
    <p:sldId id="346" r:id="rId19"/>
    <p:sldId id="347" r:id="rId20"/>
    <p:sldId id="348" r:id="rId21"/>
    <p:sldId id="349" r:id="rId22"/>
    <p:sldId id="293" r:id="rId23"/>
    <p:sldId id="356" r:id="rId24"/>
    <p:sldId id="355" r:id="rId25"/>
    <p:sldId id="297" r:id="rId26"/>
    <p:sldId id="318" r:id="rId27"/>
    <p:sldId id="322" r:id="rId28"/>
    <p:sldId id="357" r:id="rId29"/>
    <p:sldId id="358" r:id="rId30"/>
    <p:sldId id="359" r:id="rId31"/>
    <p:sldId id="360" r:id="rId32"/>
    <p:sldId id="361" r:id="rId33"/>
    <p:sldId id="362" r:id="rId34"/>
    <p:sldId id="354" r:id="rId35"/>
    <p:sldId id="350" r:id="rId36"/>
    <p:sldId id="351" r:id="rId37"/>
    <p:sldId id="352" r:id="rId38"/>
    <p:sldId id="371" r:id="rId39"/>
    <p:sldId id="363" r:id="rId40"/>
    <p:sldId id="366" r:id="rId41"/>
    <p:sldId id="328" r:id="rId42"/>
    <p:sldId id="365" r:id="rId43"/>
    <p:sldId id="329" r:id="rId44"/>
    <p:sldId id="330" r:id="rId45"/>
    <p:sldId id="331" r:id="rId46"/>
    <p:sldId id="327" r:id="rId47"/>
    <p:sldId id="296" r:id="rId48"/>
    <p:sldId id="367" r:id="rId49"/>
    <p:sldId id="368" r:id="rId50"/>
    <p:sldId id="369" r:id="rId51"/>
    <p:sldId id="370" r:id="rId52"/>
    <p:sldId id="265" r:id="rId53"/>
    <p:sldId id="295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6557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 / </a:t>
            </a:r>
            <a:r>
              <a:rPr lang="en-US" altLang="ko-KR" sz="2400" b="1" dirty="0" err="1">
                <a:solidFill>
                  <a:schemeClr val="tx1"/>
                </a:solidFill>
              </a:rPr>
              <a:t>BootStrap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7CFD-24FA-19FF-F049-BCA970051B87}"/>
              </a:ext>
            </a:extLst>
          </p:cNvPr>
          <p:cNvGrpSpPr/>
          <p:nvPr/>
        </p:nvGrpSpPr>
        <p:grpSpPr>
          <a:xfrm>
            <a:off x="6662739" y="842670"/>
            <a:ext cx="4193947" cy="5781826"/>
            <a:chOff x="5519739" y="909345"/>
            <a:chExt cx="4193947" cy="5781826"/>
          </a:xfrm>
        </p:grpSpPr>
        <p:pic>
          <p:nvPicPr>
            <p:cNvPr id="1028" name="Picture 4" descr="✪Купить Windows 10 Pro 32/64 КЛЮЧ ЛИЦЕНЗИИ [ГАРАНТИЯ] за 289.00 руб. |  Описание товара✪ | ➥Origin-Steam.su">
              <a:extLst>
                <a:ext uri="{FF2B5EF4-FFF2-40B4-BE49-F238E27FC236}">
                  <a16:creationId xmlns:a16="http://schemas.microsoft.com/office/drawing/2014/main" id="{3D87C1F4-4E5A-F476-38DB-B7B7B33D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Apps">
              <a:extLst>
                <a:ext uri="{FF2B5EF4-FFF2-40B4-BE49-F238E27FC236}">
                  <a16:creationId xmlns:a16="http://schemas.microsoft.com/office/drawing/2014/main" id="{18E2784E-B38A-3F72-FE41-9E2C86C5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/Java(base)' 카테고리의 글 목록 — DI's coding study notes">
              <a:extLst>
                <a:ext uri="{FF2B5EF4-FFF2-40B4-BE49-F238E27FC236}">
                  <a16:creationId xmlns:a16="http://schemas.microsoft.com/office/drawing/2014/main" id="{88B11EA4-D5BD-63B5-B195-AFAE627D4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2396883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스프링 부트 소개 | Bottlehs Tech Blog">
              <a:extLst>
                <a:ext uri="{FF2B5EF4-FFF2-40B4-BE49-F238E27FC236}">
                  <a16:creationId xmlns:a16="http://schemas.microsoft.com/office/drawing/2014/main" id="{AC5A2EB9-3755-8D68-69CB-9AB001B4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2396883"/>
              <a:ext cx="2512785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74A0B-6FC2-EABE-048C-1F72B88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739" y="5371959"/>
              <a:ext cx="1319212" cy="1319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3D5BF9-1746-CB68-FAC2-CADC60AE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901" y="5371959"/>
              <a:ext cx="1319212" cy="1319212"/>
            </a:xfrm>
            <a:prstGeom prst="rect">
              <a:avLst/>
            </a:prstGeom>
          </p:spPr>
        </p:pic>
        <p:pic>
          <p:nvPicPr>
            <p:cNvPr id="1040" name="Picture 16" descr="Bootstrap] 수직정렬: Vertical alignment">
              <a:extLst>
                <a:ext uri="{FF2B5EF4-FFF2-40B4-BE49-F238E27FC236}">
                  <a16:creationId xmlns:a16="http://schemas.microsoft.com/office/drawing/2014/main" id="{A4A64104-0D97-33DF-E8C2-81FB2FBB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andlebar mustache Icon - Free PNG &amp; SVG 1476187 - Noun Project">
              <a:extLst>
                <a:ext uri="{FF2B5EF4-FFF2-40B4-BE49-F238E27FC236}">
                  <a16:creationId xmlns:a16="http://schemas.microsoft.com/office/drawing/2014/main" id="{92323355-31B0-5673-0689-F8A1CA137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234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21B9D8-2C31-CCC7-E125-8430096AF159}"/>
              </a:ext>
            </a:extLst>
          </p:cNvPr>
          <p:cNvGrpSpPr/>
          <p:nvPr/>
        </p:nvGrpSpPr>
        <p:grpSpPr>
          <a:xfrm>
            <a:off x="2184633" y="701831"/>
            <a:ext cx="3129096" cy="5454339"/>
            <a:chOff x="1140900" y="204321"/>
            <a:chExt cx="3129096" cy="54543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5DBFB4-E98C-D93C-1C2B-A0461D4070CD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C8F35D-5287-7218-E2A4-7DC2493EBBC6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0B7D218-B557-E052-E9AB-1C7ABB9A5B7B}"/>
                </a:ext>
              </a:extLst>
            </p:cNvPr>
            <p:cNvCxnSpPr>
              <a:stCxn id="2" idx="2"/>
              <a:endCxn id="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F5117C-4A8A-4E24-F102-431DA1A364BC}"/>
                </a:ext>
              </a:extLst>
            </p:cNvPr>
            <p:cNvCxnSpPr>
              <a:cxnSpLocks/>
              <a:stCxn id="2" idx="6"/>
              <a:endCxn id="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2B46F5-7B5E-1701-B119-0D764FF7D91B}"/>
              </a:ext>
            </a:extLst>
          </p:cNvPr>
          <p:cNvGrpSpPr/>
          <p:nvPr/>
        </p:nvGrpSpPr>
        <p:grpSpPr>
          <a:xfrm>
            <a:off x="6878271" y="701831"/>
            <a:ext cx="3129096" cy="5454339"/>
            <a:chOff x="1140900" y="204321"/>
            <a:chExt cx="3129096" cy="545433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785B19-F791-2B78-6BDF-F1A97705E7B7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E455D7-64A6-4920-3794-4ADECA6C1E10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869EDB-0771-8DBB-CE3A-A489BDF20BD9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1EF1B6-3683-F382-342E-510EFEECB5AC}"/>
                </a:ext>
              </a:extLst>
            </p:cNvPr>
            <p:cNvCxnSpPr>
              <a:cxnSpLocks/>
              <a:stCxn id="14" idx="6"/>
              <a:endCxn id="1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670252-B2B9-46E6-D60F-B3AAD6754A68}"/>
              </a:ext>
            </a:extLst>
          </p:cNvPr>
          <p:cNvGrpSpPr/>
          <p:nvPr/>
        </p:nvGrpSpPr>
        <p:grpSpPr>
          <a:xfrm>
            <a:off x="2797030" y="1421689"/>
            <a:ext cx="1904302" cy="1107996"/>
            <a:chOff x="5025432" y="1744910"/>
            <a:chExt cx="19043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CA4E3-4046-9564-CF2E-3F14B4F8A267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AC6CC-9AD8-C7EB-886A-A70E65D4461E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F536D-4602-E60D-F065-4102EF5255D4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TagTable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0605E3-D345-C2E0-CEB1-E2CA62FE3414}"/>
              </a:ext>
            </a:extLst>
          </p:cNvPr>
          <p:cNvGrpSpPr/>
          <p:nvPr/>
        </p:nvGrpSpPr>
        <p:grpSpPr>
          <a:xfrm>
            <a:off x="2797030" y="2862229"/>
            <a:ext cx="1904303" cy="1110384"/>
            <a:chOff x="5025431" y="3000657"/>
            <a:chExt cx="1904303" cy="1110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93990-A95A-2DF2-7BC6-EF9D40A73B45}"/>
                </a:ext>
              </a:extLst>
            </p:cNvPr>
            <p:cNvSpPr txBox="1"/>
            <p:nvPr/>
          </p:nvSpPr>
          <p:spPr>
            <a:xfrm>
              <a:off x="5025432" y="30006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일반 공지사항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E16628-304A-02CF-DDA7-0E034B1556B7}"/>
                </a:ext>
              </a:extLst>
            </p:cNvPr>
            <p:cNvSpPr txBox="1"/>
            <p:nvPr/>
          </p:nvSpPr>
          <p:spPr>
            <a:xfrm>
              <a:off x="5025433" y="336819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수업 공지사항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6F11E-0ED2-5D25-22A4-17A4A8FCF817}"/>
                </a:ext>
              </a:extLst>
            </p:cNvPr>
            <p:cNvSpPr txBox="1"/>
            <p:nvPr/>
          </p:nvSpPr>
          <p:spPr>
            <a:xfrm>
              <a:off x="5025431" y="37417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연구 공지사항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088123-E15D-939A-2867-75F7D9700A13}"/>
              </a:ext>
            </a:extLst>
          </p:cNvPr>
          <p:cNvGrpSpPr/>
          <p:nvPr/>
        </p:nvGrpSpPr>
        <p:grpSpPr>
          <a:xfrm>
            <a:off x="2797026" y="4305157"/>
            <a:ext cx="1904306" cy="1110384"/>
            <a:chOff x="2797026" y="4305157"/>
            <a:chExt cx="1904306" cy="11103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FA19C-4148-9742-290B-4F9D68CEFE05}"/>
                </a:ext>
              </a:extLst>
            </p:cNvPr>
            <p:cNvSpPr txBox="1"/>
            <p:nvPr/>
          </p:nvSpPr>
          <p:spPr>
            <a:xfrm>
              <a:off x="2797029" y="43051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공지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04A7A-6BCC-2B8F-349C-1C62282C0441}"/>
                </a:ext>
              </a:extLst>
            </p:cNvPr>
            <p:cNvSpPr txBox="1"/>
            <p:nvPr/>
          </p:nvSpPr>
          <p:spPr>
            <a:xfrm>
              <a:off x="2797031" y="467448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논문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1CD48-E8DF-AEF6-E66B-AC5407323DB2}"/>
                </a:ext>
              </a:extLst>
            </p:cNvPr>
            <p:cNvSpPr txBox="1"/>
            <p:nvPr/>
          </p:nvSpPr>
          <p:spPr>
            <a:xfrm>
              <a:off x="2797026" y="50462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자료 게시판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9EA6C4-5247-ABA4-1C71-2F56548741DA}"/>
              </a:ext>
            </a:extLst>
          </p:cNvPr>
          <p:cNvGrpSpPr/>
          <p:nvPr/>
        </p:nvGrpSpPr>
        <p:grpSpPr>
          <a:xfrm>
            <a:off x="7490664" y="1421689"/>
            <a:ext cx="1904302" cy="1107996"/>
            <a:chOff x="5025432" y="1744910"/>
            <a:chExt cx="1904302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5592C-AF3F-975C-6426-D612BD5457F9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ECF0F5-E676-F099-53C2-4013C6619128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2E10A0-9D1F-42B6-2F59-66EF7D05A6D6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TagTable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D12594-5D8A-16E8-0D4B-7B000CDB205E}"/>
              </a:ext>
            </a:extLst>
          </p:cNvPr>
          <p:cNvGrpSpPr/>
          <p:nvPr/>
        </p:nvGrpSpPr>
        <p:grpSpPr>
          <a:xfrm>
            <a:off x="7490662" y="3214557"/>
            <a:ext cx="1904303" cy="1848656"/>
            <a:chOff x="7490662" y="3229770"/>
            <a:chExt cx="1904303" cy="184865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72D5BE-442D-E31D-4C1E-730E9CA6176A}"/>
                </a:ext>
              </a:extLst>
            </p:cNvPr>
            <p:cNvSpPr txBox="1"/>
            <p:nvPr/>
          </p:nvSpPr>
          <p:spPr>
            <a:xfrm>
              <a:off x="7490664" y="322977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161E7-4621-1E20-C923-E316E209CBA0}"/>
                </a:ext>
              </a:extLst>
            </p:cNvPr>
            <p:cNvSpPr txBox="1"/>
            <p:nvPr/>
          </p:nvSpPr>
          <p:spPr>
            <a:xfrm>
              <a:off x="7490664" y="3600486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6E40A-B3A3-F91A-D80D-7633B104B6C2}"/>
                </a:ext>
              </a:extLst>
            </p:cNvPr>
            <p:cNvSpPr txBox="1"/>
            <p:nvPr/>
          </p:nvSpPr>
          <p:spPr>
            <a:xfrm>
              <a:off x="7490664" y="396802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BD7356-9C78-3E05-3642-1D541B3F5151}"/>
                </a:ext>
              </a:extLst>
            </p:cNvPr>
            <p:cNvSpPr txBox="1"/>
            <p:nvPr/>
          </p:nvSpPr>
          <p:spPr>
            <a:xfrm>
              <a:off x="7490663" y="4337841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7A099-1C4E-C2D0-44A1-15E677216F4A}"/>
                </a:ext>
              </a:extLst>
            </p:cNvPr>
            <p:cNvSpPr txBox="1"/>
            <p:nvPr/>
          </p:nvSpPr>
          <p:spPr>
            <a:xfrm>
              <a:off x="7490662" y="470909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B7F4189-2632-A0EF-2F24-D4FAF073B79C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 flipH="1">
            <a:off x="4701330" y="3787947"/>
            <a:ext cx="1" cy="70187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A570FD-6E9A-05CC-5E4E-856E01EA2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054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238C82-13B7-1A40-192F-E0F1DE5ED4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4249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A5624DB-E54B-1EA2-3528-C03C1408B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2700" cy="179246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3E55E5-186C-FB28-48D3-B2FC6C7D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" cy="216227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3DBD576-ED98-F504-FE69-6834CDE80A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9"/>
            <a:ext cx="2" cy="253352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17BA4E5-A0E4-08B1-E725-992EB937B044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5400000">
            <a:off x="3014501" y="2312215"/>
            <a:ext cx="517210" cy="952150"/>
          </a:xfrm>
          <a:prstGeom prst="bentConnector4">
            <a:avLst>
              <a:gd name="adj1" fmla="val 32148"/>
              <a:gd name="adj2" fmla="val 124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8BBEEC-0F43-BFBA-053A-B9E4BE777210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5400000">
            <a:off x="2830732" y="2495986"/>
            <a:ext cx="884751" cy="952149"/>
          </a:xfrm>
          <a:prstGeom prst="bentConnector4">
            <a:avLst>
              <a:gd name="adj1" fmla="val 19109"/>
              <a:gd name="adj2" fmla="val 124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FFE2C0C-EABF-5CDE-0CF0-F37291188BD8}"/>
              </a:ext>
            </a:extLst>
          </p:cNvPr>
          <p:cNvCxnSpPr>
            <a:cxnSpLocks/>
            <a:stCxn id="20" idx="2"/>
            <a:endCxn id="23" idx="1"/>
          </p:cNvCxnSpPr>
          <p:nvPr/>
        </p:nvCxnSpPr>
        <p:spPr>
          <a:xfrm rot="5400000">
            <a:off x="2643975" y="2682741"/>
            <a:ext cx="1258262" cy="952151"/>
          </a:xfrm>
          <a:prstGeom prst="bentConnector4">
            <a:avLst>
              <a:gd name="adj1" fmla="val 13139"/>
              <a:gd name="adj2" fmla="val 124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D1EF70F-C4FE-B67A-9136-A1295B223151}"/>
              </a:ext>
            </a:extLst>
          </p:cNvPr>
          <p:cNvCxnSpPr>
            <a:cxnSpLocks/>
            <a:stCxn id="20" idx="1"/>
            <a:endCxn id="24" idx="1"/>
          </p:cNvCxnSpPr>
          <p:nvPr/>
        </p:nvCxnSpPr>
        <p:spPr>
          <a:xfrm rot="10800000" flipV="1">
            <a:off x="2797030" y="2345019"/>
            <a:ext cx="1" cy="2144804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FF8FD4-8BE2-1D19-5759-2B2CF19E096D}"/>
              </a:ext>
            </a:extLst>
          </p:cNvPr>
          <p:cNvCxnSpPr>
            <a:cxnSpLocks/>
            <a:stCxn id="20" idx="1"/>
            <a:endCxn id="27" idx="1"/>
          </p:cNvCxnSpPr>
          <p:nvPr/>
        </p:nvCxnSpPr>
        <p:spPr>
          <a:xfrm rot="10800000" flipH="1" flipV="1">
            <a:off x="2797029" y="2345019"/>
            <a:ext cx="1" cy="251413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C9F3DAA-C3A5-3E43-1F61-02BDF507A716}"/>
              </a:ext>
            </a:extLst>
          </p:cNvPr>
          <p:cNvCxnSpPr>
            <a:cxnSpLocks/>
            <a:stCxn id="20" idx="1"/>
            <a:endCxn id="28" idx="1"/>
          </p:cNvCxnSpPr>
          <p:nvPr/>
        </p:nvCxnSpPr>
        <p:spPr>
          <a:xfrm rot="10800000" flipV="1">
            <a:off x="2797026" y="2345019"/>
            <a:ext cx="4" cy="2885856"/>
          </a:xfrm>
          <a:prstGeom prst="bentConnector3">
            <a:avLst>
              <a:gd name="adj1" fmla="val 5715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tag_id</a:t>
            </a:r>
            <a:r>
              <a:rPr lang="en-US" altLang="ko-KR" b="1" dirty="0">
                <a:solidFill>
                  <a:srgbClr val="FF0000"/>
                </a:solidFill>
              </a:rPr>
              <a:t>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</a:t>
            </a:r>
            <a:r>
              <a:rPr lang="ko-KR" altLang="en-US" b="1" dirty="0">
                <a:solidFill>
                  <a:srgbClr val="FF0000"/>
                </a:solidFill>
              </a:rPr>
              <a:t>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general_notice_board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		</a:t>
            </a:r>
            <a:r>
              <a:rPr lang="ko-KR" altLang="en-US" b="1" dirty="0">
                <a:solidFill>
                  <a:srgbClr val="FF0000"/>
                </a:solidFill>
              </a:rPr>
              <a:t>일반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Front-end </a:t>
            </a:r>
            <a:r>
              <a:rPr lang="ko-KR" altLang="en-US" sz="2400" b="1" dirty="0"/>
              <a:t>개발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Back-end </a:t>
            </a:r>
            <a:r>
              <a:rPr lang="ko-KR" altLang="en-US" sz="2400" b="1" dirty="0"/>
              <a:t>개발</a:t>
            </a:r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디자인 마감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tag_id</a:t>
            </a:r>
            <a:r>
              <a:rPr lang="en-US" altLang="ko-KR" b="1" dirty="0">
                <a:solidFill>
                  <a:srgbClr val="FF0000"/>
                </a:solidFill>
              </a:rPr>
              <a:t>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</a:t>
            </a:r>
            <a:r>
              <a:rPr lang="ko-KR" altLang="en-US" b="1" dirty="0">
                <a:solidFill>
                  <a:srgbClr val="FF0000"/>
                </a:solidFill>
              </a:rPr>
              <a:t>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lecture_notice_board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수업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		</a:t>
            </a:r>
            <a:r>
              <a:rPr lang="ko-KR" altLang="en-US" b="1" dirty="0">
                <a:solidFill>
                  <a:srgbClr val="FF0000"/>
                </a:solidFill>
              </a:rPr>
              <a:t>수업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0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tag1_id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tag2_id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tag3_id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laboratory_notice_board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공지사항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		</a:t>
            </a:r>
            <a:r>
              <a:rPr lang="ko-KR" altLang="en-US" b="1" dirty="0">
                <a:solidFill>
                  <a:srgbClr val="FF0000"/>
                </a:solidFill>
              </a:rPr>
              <a:t>연구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		</a:t>
            </a:r>
            <a:r>
              <a:rPr lang="ko-KR" altLang="en-US" b="1" dirty="0">
                <a:solidFill>
                  <a:srgbClr val="FF0000"/>
                </a:solidFill>
              </a:rPr>
              <a:t>공지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tag1_id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tag2_id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paper_board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논문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		</a:t>
            </a:r>
            <a:r>
              <a:rPr lang="ko-KR" altLang="en-US" b="1" dirty="0">
                <a:solidFill>
                  <a:srgbClr val="FF0000"/>
                </a:solidFill>
              </a:rPr>
              <a:t>논문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5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tag1_id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tag2_id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material_board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6		</a:t>
            </a:r>
            <a:r>
              <a:rPr lang="ko-KR" altLang="en-US" b="1" dirty="0">
                <a:solidFill>
                  <a:srgbClr val="FF0000"/>
                </a:solidFill>
              </a:rPr>
              <a:t>자료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4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554052" y="1074510"/>
            <a:ext cx="908389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Tag 1</a:t>
            </a:r>
            <a:r>
              <a:rPr lang="ko-KR" altLang="en-US" sz="10000" b="1" dirty="0">
                <a:solidFill>
                  <a:srgbClr val="FF0000"/>
                </a:solidFill>
              </a:rPr>
              <a:t>개로 갈지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Tag 2</a:t>
            </a:r>
            <a:r>
              <a:rPr lang="ko-KR" altLang="en-US" sz="10000" b="1" dirty="0">
                <a:solidFill>
                  <a:srgbClr val="FF0000"/>
                </a:solidFill>
              </a:rPr>
              <a:t>개로 갈지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결정해야함</a:t>
            </a:r>
          </a:p>
        </p:txBody>
      </p:sp>
    </p:spTree>
    <p:extLst>
      <p:ext uri="{BB962C8B-B14F-4D97-AF65-F5344CB8AC3E}">
        <p14:creationId xmlns:p14="http://schemas.microsoft.com/office/powerpoint/2010/main" val="4208033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79BE80-D5E9-415C-4FB4-F3CB509D4C96}"/>
              </a:ext>
            </a:extLst>
          </p:cNvPr>
          <p:cNvGrpSpPr/>
          <p:nvPr/>
        </p:nvGrpSpPr>
        <p:grpSpPr>
          <a:xfrm>
            <a:off x="1471603" y="2465372"/>
            <a:ext cx="9248794" cy="1927257"/>
            <a:chOff x="2054012" y="2297687"/>
            <a:chExt cx="9248794" cy="192725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4AFC69-2FA2-4218-B8DE-E512C41244B8}"/>
                </a:ext>
              </a:extLst>
            </p:cNvPr>
            <p:cNvGrpSpPr/>
            <p:nvPr/>
          </p:nvGrpSpPr>
          <p:grpSpPr>
            <a:xfrm>
              <a:off x="2054012" y="2297687"/>
              <a:ext cx="4238644" cy="1927257"/>
              <a:chOff x="5619147" y="2451916"/>
              <a:chExt cx="3915053" cy="19272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24B291A-F1A5-AA14-7691-38FE12156C88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A54481-00BB-292D-F209-F16D19661DB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1E7C93-40F5-A268-8FB1-1847B9D59EF1}"/>
                </a:ext>
              </a:extLst>
            </p:cNvPr>
            <p:cNvGrpSpPr/>
            <p:nvPr/>
          </p:nvGrpSpPr>
          <p:grpSpPr>
            <a:xfrm>
              <a:off x="7064162" y="2297687"/>
              <a:ext cx="4238644" cy="1927257"/>
              <a:chOff x="5619148" y="4909713"/>
              <a:chExt cx="3915053" cy="192725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91836D-AB49-2D28-38AA-78BC06D76EF7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80A43BE-FED9-F084-C5A0-1DB89E6CB96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56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213045" y="2551156"/>
            <a:ext cx="4170522" cy="3690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tag1_id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tag2_id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학수번호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lecture_year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수업연도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213045" y="2106275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213045" y="1288037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2906A-C648-48B8-29F8-E228A4DC8FFC}"/>
              </a:ext>
            </a:extLst>
          </p:cNvPr>
          <p:cNvGrpSpPr/>
          <p:nvPr/>
        </p:nvGrpSpPr>
        <p:grpSpPr>
          <a:xfrm>
            <a:off x="6740312" y="1288037"/>
            <a:ext cx="4238644" cy="1927257"/>
            <a:chOff x="5619147" y="2451916"/>
            <a:chExt cx="3915053" cy="1927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3C6947-2084-9ED4-1014-AC7D7103FCB1}"/>
                </a:ext>
              </a:extLst>
            </p:cNvPr>
            <p:cNvSpPr/>
            <p:nvPr/>
          </p:nvSpPr>
          <p:spPr>
            <a:xfrm>
              <a:off x="5619147" y="2896797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공지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4BF0B1-B6FF-7AFC-E1D6-F25E37593898}"/>
                </a:ext>
              </a:extLst>
            </p:cNvPr>
            <p:cNvSpPr/>
            <p:nvPr/>
          </p:nvSpPr>
          <p:spPr>
            <a:xfrm>
              <a:off x="5619147" y="2451916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B4339-4EB5-035A-5592-3A80004D80B5}"/>
              </a:ext>
            </a:extLst>
          </p:cNvPr>
          <p:cNvGrpSpPr/>
          <p:nvPr/>
        </p:nvGrpSpPr>
        <p:grpSpPr>
          <a:xfrm>
            <a:off x="6740312" y="4314514"/>
            <a:ext cx="4238644" cy="1927257"/>
            <a:chOff x="5619148" y="4909713"/>
            <a:chExt cx="3915053" cy="19272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301BFA-AC0C-F73E-46D2-F95EF0CD65F9}"/>
                </a:ext>
              </a:extLst>
            </p:cNvPr>
            <p:cNvSpPr/>
            <p:nvPr/>
          </p:nvSpPr>
          <p:spPr>
            <a:xfrm>
              <a:off x="5619148" y="5354594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-1/2/3/4/5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2EDA59-5AD2-683C-F82C-4E3D4BA67FA8}"/>
                </a:ext>
              </a:extLst>
            </p:cNvPr>
            <p:cNvSpPr/>
            <p:nvPr/>
          </p:nvSpPr>
          <p:spPr>
            <a:xfrm>
              <a:off x="5619148" y="4909713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694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7EF4D3-51E0-307A-5262-98FE05D233ED}"/>
              </a:ext>
            </a:extLst>
          </p:cNvPr>
          <p:cNvGrpSpPr/>
          <p:nvPr/>
        </p:nvGrpSpPr>
        <p:grpSpPr>
          <a:xfrm>
            <a:off x="1247106" y="1372681"/>
            <a:ext cx="9697789" cy="4703188"/>
            <a:chOff x="1213045" y="1421387"/>
            <a:chExt cx="9697789" cy="47031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13045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rgbClr val="FF0000"/>
                  </a:solidFill>
                </a:rPr>
                <a:t>tag_id</a:t>
              </a:r>
              <a:r>
                <a:rPr lang="en-US" altLang="ko-KR" b="1" dirty="0">
                  <a:solidFill>
                    <a:srgbClr val="FF0000"/>
                  </a:solidFill>
                </a:rPr>
                <a:t>		//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</a:rPr>
                <a:t>FK,</a:t>
              </a:r>
              <a:r>
                <a:rPr lang="ko-KR" altLang="en-US" b="1" dirty="0">
                  <a:solidFill>
                    <a:srgbClr val="FF0000"/>
                  </a:solidFill>
                </a:rPr>
                <a:t> 태그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13045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213045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D6A4C-1561-031C-635B-588D4CAC0492}"/>
                </a:ext>
              </a:extLst>
            </p:cNvPr>
            <p:cNvSpPr/>
            <p:nvPr/>
          </p:nvSpPr>
          <p:spPr>
            <a:xfrm>
              <a:off x="6740312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content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1		</a:t>
              </a:r>
              <a:r>
                <a:rPr lang="ko-KR" altLang="en-US" b="1" dirty="0">
                  <a:solidFill>
                    <a:srgbClr val="FF0000"/>
                  </a:solidFill>
                </a:rPr>
                <a:t>공지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2		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3		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4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5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6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7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8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9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4FEE47-6611-9E79-BAEB-CB018D90318E}"/>
                </a:ext>
              </a:extLst>
            </p:cNvPr>
            <p:cNvSpPr/>
            <p:nvPr/>
          </p:nvSpPr>
          <p:spPr>
            <a:xfrm>
              <a:off x="6740312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B4C781-09E5-7849-91AD-21D1F94C4540}"/>
                </a:ext>
              </a:extLst>
            </p:cNvPr>
            <p:cNvSpPr/>
            <p:nvPr/>
          </p:nvSpPr>
          <p:spPr>
            <a:xfrm>
              <a:off x="6740312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696699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27073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en-US" altLang="ko-KR" sz="3200" b="1" dirty="0" err="1">
                <a:solidFill>
                  <a:schemeClr val="bg1"/>
                </a:solidFill>
              </a:rPr>
              <a:t>NginX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Server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56FB775-ABC2-478D-E372-C434F70C68F9}"/>
              </a:ext>
            </a:extLst>
          </p:cNvPr>
          <p:cNvCxnSpPr>
            <a:cxnSpLocks/>
            <a:stCxn id="26" idx="2"/>
            <a:endCxn id="58" idx="3"/>
          </p:cNvCxnSpPr>
          <p:nvPr/>
        </p:nvCxnSpPr>
        <p:spPr>
          <a:xfrm rot="5400000">
            <a:off x="4178096" y="4474086"/>
            <a:ext cx="271728" cy="29046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99D30F-751D-5078-DC52-5C9C6D55A22B}"/>
              </a:ext>
            </a:extLst>
          </p:cNvPr>
          <p:cNvGrpSpPr/>
          <p:nvPr/>
        </p:nvGrpSpPr>
        <p:grpSpPr>
          <a:xfrm>
            <a:off x="650266" y="804470"/>
            <a:ext cx="10891468" cy="5732759"/>
            <a:chOff x="575854" y="683167"/>
            <a:chExt cx="10891468" cy="5732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A5FDC-FBB2-72AB-B037-089201E5C306}"/>
                </a:ext>
              </a:extLst>
            </p:cNvPr>
            <p:cNvSpPr txBox="1"/>
            <p:nvPr/>
          </p:nvSpPr>
          <p:spPr>
            <a:xfrm>
              <a:off x="2697300" y="4363321"/>
              <a:ext cx="1319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Port 80</a:t>
              </a:r>
              <a:br>
                <a:rPr lang="en-US" altLang="ko-KR" b="1" dirty="0"/>
              </a:br>
              <a:r>
                <a:rPr lang="en-US" altLang="ko-KR" b="1" dirty="0"/>
                <a:t>Port 1516</a:t>
              </a:r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6807C8-C923-9E79-AA17-B0FAD845F832}"/>
                </a:ext>
              </a:extLst>
            </p:cNvPr>
            <p:cNvSpPr/>
            <p:nvPr/>
          </p:nvSpPr>
          <p:spPr>
            <a:xfrm>
              <a:off x="575854" y="5466046"/>
              <a:ext cx="2211354" cy="949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Local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49E792C-8686-EA37-BE9F-561F8E2586E4}"/>
                </a:ext>
              </a:extLst>
            </p:cNvPr>
            <p:cNvCxnSpPr>
              <a:cxnSpLocks/>
              <a:stCxn id="58" idx="0"/>
              <a:endCxn id="26" idx="1"/>
            </p:cNvCxnSpPr>
            <p:nvPr/>
          </p:nvCxnSpPr>
          <p:spPr>
            <a:xfrm rot="5400000" flipH="1" flipV="1">
              <a:off x="3128709" y="3562474"/>
              <a:ext cx="456394" cy="335075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A5C62AF-3FB0-AEBE-E423-55B95D7BE430}"/>
                </a:ext>
              </a:extLst>
            </p:cNvPr>
            <p:cNvGrpSpPr/>
            <p:nvPr/>
          </p:nvGrpSpPr>
          <p:grpSpPr>
            <a:xfrm>
              <a:off x="4712132" y="683167"/>
              <a:ext cx="6755190" cy="5491665"/>
              <a:chOff x="4712132" y="683167"/>
              <a:chExt cx="6755190" cy="549166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13088D8-D846-5961-1647-B1122941E7CD}"/>
                  </a:ext>
                </a:extLst>
              </p:cNvPr>
              <p:cNvGrpSpPr/>
              <p:nvPr/>
            </p:nvGrpSpPr>
            <p:grpSpPr>
              <a:xfrm>
                <a:off x="4712132" y="683167"/>
                <a:ext cx="6755190" cy="5491665"/>
                <a:chOff x="4712132" y="683167"/>
                <a:chExt cx="6755190" cy="5491665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4220671-71C7-78F6-0BA7-C45828D03C7E}"/>
                    </a:ext>
                  </a:extLst>
                </p:cNvPr>
                <p:cNvSpPr/>
                <p:nvPr/>
              </p:nvSpPr>
              <p:spPr>
                <a:xfrm>
                  <a:off x="4712132" y="1342773"/>
                  <a:ext cx="6755190" cy="483205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7" name="Picture 6" descr="Microsoft Apps">
                  <a:extLst>
                    <a:ext uri="{FF2B5EF4-FFF2-40B4-BE49-F238E27FC236}">
                      <a16:creationId xmlns:a16="http://schemas.microsoft.com/office/drawing/2014/main" id="{55F4A448-3F43-ACF6-0410-73B4FC3B3C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0121" y="683167"/>
                  <a:ext cx="1319212" cy="1319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2FB90E-734F-ECD8-FA85-AB97E4DCC20A}"/>
                  </a:ext>
                </a:extLst>
              </p:cNvPr>
              <p:cNvSpPr txBox="1"/>
              <p:nvPr/>
            </p:nvSpPr>
            <p:spPr>
              <a:xfrm>
                <a:off x="6654349" y="464032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B7D12F8-D4DE-754F-4E76-DB9857C6AE80}"/>
                  </a:ext>
                </a:extLst>
              </p:cNvPr>
              <p:cNvGrpSpPr/>
              <p:nvPr/>
            </p:nvGrpSpPr>
            <p:grpSpPr>
              <a:xfrm>
                <a:off x="5540968" y="2229314"/>
                <a:ext cx="5097519" cy="1319212"/>
                <a:chOff x="4942756" y="2329731"/>
                <a:chExt cx="5097519" cy="1319212"/>
              </a:xfrm>
            </p:grpSpPr>
            <p:pic>
              <p:nvPicPr>
                <p:cNvPr id="28" name="Picture 10" descr="Java/Java(base)' 카테고리의 글 목록 — DI's coding study notes">
                  <a:extLst>
                    <a:ext uri="{FF2B5EF4-FFF2-40B4-BE49-F238E27FC236}">
                      <a16:creationId xmlns:a16="http://schemas.microsoft.com/office/drawing/2014/main" id="{A7FFC285-2237-EE70-8673-E8DE09B303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2756" y="2329731"/>
                  <a:ext cx="1319212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12" descr="스프링 부트 소개 | Bottlehs Tech Blog">
                  <a:extLst>
                    <a:ext uri="{FF2B5EF4-FFF2-40B4-BE49-F238E27FC236}">
                      <a16:creationId xmlns:a16="http://schemas.microsoft.com/office/drawing/2014/main" id="{B0E5599B-A890-10DE-280E-6BB2807CD5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27490" y="2329731"/>
                  <a:ext cx="2512785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986FE2F-4D5C-6452-A1AD-E6F1BC9CF0EC}"/>
                    </a:ext>
                  </a:extLst>
                </p:cNvPr>
                <p:cNvCxnSpPr>
                  <a:cxnSpLocks/>
                  <a:stCxn id="28" idx="3"/>
                  <a:endCxn id="29" idx="1"/>
                </p:cNvCxnSpPr>
                <p:nvPr/>
              </p:nvCxnSpPr>
              <p:spPr>
                <a:xfrm>
                  <a:off x="6261968" y="2989337"/>
                  <a:ext cx="12655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53422F-7F43-C197-EE94-E2F6EEDBD138}"/>
                    </a:ext>
                  </a:extLst>
                </p:cNvPr>
                <p:cNvSpPr txBox="1"/>
                <p:nvPr/>
              </p:nvSpPr>
              <p:spPr>
                <a:xfrm>
                  <a:off x="6261968" y="2607673"/>
                  <a:ext cx="1265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Run jar</a:t>
                  </a:r>
                  <a:endParaRPr lang="ko-KR" altLang="en-US" b="1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B8DAA0D-4B41-CE28-2ED8-B725B85FDFFF}"/>
                  </a:ext>
                </a:extLst>
              </p:cNvPr>
              <p:cNvCxnSpPr>
                <a:cxnSpLocks/>
                <a:stCxn id="29" idx="2"/>
                <a:endCxn id="33" idx="0"/>
              </p:cNvCxnSpPr>
              <p:nvPr/>
            </p:nvCxnSpPr>
            <p:spPr>
              <a:xfrm flipH="1">
                <a:off x="9382094" y="3548526"/>
                <a:ext cx="1" cy="963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D99993B-909A-B6D9-4109-830807337C61}"/>
                  </a:ext>
                </a:extLst>
              </p:cNvPr>
              <p:cNvGrpSpPr/>
              <p:nvPr/>
            </p:nvGrpSpPr>
            <p:grpSpPr>
              <a:xfrm>
                <a:off x="5032281" y="4350046"/>
                <a:ext cx="5455490" cy="1319212"/>
                <a:chOff x="5032281" y="4350046"/>
                <a:chExt cx="5455490" cy="1319212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CC6BA3B-1105-F943-1562-FE2B5D604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281" y="4350046"/>
                  <a:ext cx="1319212" cy="131921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4832AD4-ECF0-34CB-84FF-A74A2A2C5524}"/>
                    </a:ext>
                  </a:extLst>
                </p:cNvPr>
                <p:cNvCxnSpPr>
                  <a:cxnSpLocks/>
                  <a:stCxn id="26" idx="3"/>
                  <a:endCxn id="33" idx="1"/>
                </p:cNvCxnSpPr>
                <p:nvPr/>
              </p:nvCxnSpPr>
              <p:spPr>
                <a:xfrm flipV="1">
                  <a:off x="6351493" y="4987287"/>
                  <a:ext cx="1924924" cy="223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1700ED-5C82-E849-0634-F43C6B77D0D1}"/>
                    </a:ext>
                  </a:extLst>
                </p:cNvPr>
                <p:cNvSpPr/>
                <p:nvPr/>
              </p:nvSpPr>
              <p:spPr>
                <a:xfrm>
                  <a:off x="8276417" y="4512347"/>
                  <a:ext cx="2211354" cy="9498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Port 8080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Web Service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28C26D-37E0-F232-8D40-D301DBB431F3}"/>
                  </a:ext>
                </a:extLst>
              </p:cNvPr>
              <p:cNvSpPr txBox="1"/>
              <p:nvPr/>
            </p:nvSpPr>
            <p:spPr>
              <a:xfrm>
                <a:off x="8062882" y="384577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195933F-2ED0-2509-58CA-694C334DAF0E}"/>
                  </a:ext>
                </a:extLst>
              </p:cNvPr>
              <p:cNvCxnSpPr>
                <a:cxnSpLocks/>
                <a:stCxn id="33" idx="2"/>
                <a:endCxn id="26" idx="2"/>
              </p:cNvCxnSpPr>
              <p:nvPr/>
            </p:nvCxnSpPr>
            <p:spPr>
              <a:xfrm rot="5400000">
                <a:off x="7433476" y="3720639"/>
                <a:ext cx="207031" cy="3690207"/>
              </a:xfrm>
              <a:prstGeom prst="bentConnector3">
                <a:avLst>
                  <a:gd name="adj1" fmla="val 231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8616EA-4765-DEAD-5677-743D5AC58948}"/>
                  </a:ext>
                </a:extLst>
              </p:cNvPr>
              <p:cNvSpPr txBox="1"/>
              <p:nvPr/>
            </p:nvSpPr>
            <p:spPr>
              <a:xfrm>
                <a:off x="6833335" y="5565742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7FDC15-E66F-73FC-D7C8-A5A9F2E833CC}"/>
                </a:ext>
              </a:extLst>
            </p:cNvPr>
            <p:cNvSpPr txBox="1"/>
            <p:nvPr/>
          </p:nvSpPr>
          <p:spPr>
            <a:xfrm>
              <a:off x="3170215" y="5565742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Response</a:t>
              </a:r>
              <a:endParaRPr lang="ko-KR" altLang="en-US" b="1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NginX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흐름도 개념</a:t>
            </a:r>
          </a:p>
        </p:txBody>
      </p:sp>
    </p:spTree>
    <p:extLst>
      <p:ext uri="{BB962C8B-B14F-4D97-AF65-F5344CB8AC3E}">
        <p14:creationId xmlns:p14="http://schemas.microsoft.com/office/powerpoint/2010/main" val="1645162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23982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077984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rgbClr val="FF0000"/>
                </a:solidFill>
              </a:rPr>
              <a:t>공동개발환경 세팅 </a:t>
            </a:r>
            <a:r>
              <a:rPr lang="en-US" altLang="ko-KR" sz="2400" b="1" dirty="0">
                <a:solidFill>
                  <a:srgbClr val="FF0000"/>
                </a:solidFill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</a:rPr>
              <a:t>거의 완료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 </a:t>
            </a:r>
            <a:r>
              <a:rPr lang="en-US" altLang="ko-KR" sz="2400" b="1" dirty="0">
                <a:solidFill>
                  <a:srgbClr val="FF0000"/>
                </a:solidFill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</a:rPr>
              <a:t>거의 완료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3757</Words>
  <Application>Microsoft Office PowerPoint</Application>
  <PresentationFormat>와이드스크린</PresentationFormat>
  <Paragraphs>899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99</cp:revision>
  <dcterms:created xsi:type="dcterms:W3CDTF">2022-07-13T05:24:09Z</dcterms:created>
  <dcterms:modified xsi:type="dcterms:W3CDTF">2022-08-05T14:01:16Z</dcterms:modified>
</cp:coreProperties>
</file>