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3" r:id="rId2"/>
    <p:sldId id="261" r:id="rId3"/>
    <p:sldId id="264" r:id="rId4"/>
    <p:sldId id="266" r:id="rId5"/>
    <p:sldId id="333" r:id="rId6"/>
    <p:sldId id="334" r:id="rId7"/>
    <p:sldId id="337" r:id="rId8"/>
    <p:sldId id="338" r:id="rId9"/>
    <p:sldId id="335" r:id="rId10"/>
    <p:sldId id="336" r:id="rId11"/>
    <p:sldId id="340" r:id="rId12"/>
    <p:sldId id="341" r:id="rId13"/>
    <p:sldId id="332" r:id="rId14"/>
    <p:sldId id="314" r:id="rId15"/>
    <p:sldId id="343" r:id="rId16"/>
    <p:sldId id="344" r:id="rId17"/>
    <p:sldId id="346" r:id="rId18"/>
    <p:sldId id="347" r:id="rId19"/>
    <p:sldId id="348" r:id="rId20"/>
    <p:sldId id="349" r:id="rId21"/>
    <p:sldId id="293" r:id="rId22"/>
    <p:sldId id="356" r:id="rId23"/>
    <p:sldId id="355" r:id="rId24"/>
    <p:sldId id="297" r:id="rId25"/>
    <p:sldId id="318" r:id="rId26"/>
    <p:sldId id="322" r:id="rId27"/>
    <p:sldId id="357" r:id="rId28"/>
    <p:sldId id="358" r:id="rId29"/>
    <p:sldId id="359" r:id="rId30"/>
    <p:sldId id="360" r:id="rId31"/>
    <p:sldId id="361" r:id="rId32"/>
    <p:sldId id="362" r:id="rId33"/>
    <p:sldId id="354" r:id="rId34"/>
    <p:sldId id="350" r:id="rId35"/>
    <p:sldId id="351" r:id="rId36"/>
    <p:sldId id="352" r:id="rId37"/>
    <p:sldId id="371" r:id="rId38"/>
    <p:sldId id="363" r:id="rId39"/>
    <p:sldId id="366" r:id="rId40"/>
    <p:sldId id="328" r:id="rId41"/>
    <p:sldId id="365" r:id="rId42"/>
    <p:sldId id="329" r:id="rId43"/>
    <p:sldId id="330" r:id="rId44"/>
    <p:sldId id="331" r:id="rId45"/>
    <p:sldId id="327" r:id="rId46"/>
    <p:sldId id="296" r:id="rId47"/>
    <p:sldId id="367" r:id="rId48"/>
    <p:sldId id="368" r:id="rId49"/>
    <p:sldId id="369" r:id="rId50"/>
    <p:sldId id="370" r:id="rId51"/>
    <p:sldId id="265" r:id="rId52"/>
    <p:sldId id="295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TagTable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10384"/>
            <a:chOff x="2797026" y="4305157"/>
            <a:chExt cx="1904306" cy="11103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62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TagTable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8656"/>
            <a:chOff x="7490662" y="3229770"/>
            <a:chExt cx="1904303" cy="18486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909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B7F4189-2632-A0EF-2F24-D4FAF073B79C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 flipH="1">
            <a:off x="4701330" y="3787947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5400000">
            <a:off x="3014501" y="2312215"/>
            <a:ext cx="517210" cy="952150"/>
          </a:xfrm>
          <a:prstGeom prst="bentConnector4">
            <a:avLst>
              <a:gd name="adj1" fmla="val 32148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5400000">
            <a:off x="2830732" y="2495986"/>
            <a:ext cx="884751" cy="952149"/>
          </a:xfrm>
          <a:prstGeom prst="bentConnector4">
            <a:avLst>
              <a:gd name="adj1" fmla="val 19109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5400000">
            <a:off x="2643975" y="2682741"/>
            <a:ext cx="1258262" cy="952151"/>
          </a:xfrm>
          <a:prstGeom prst="bentConnector4">
            <a:avLst>
              <a:gd name="adj1" fmla="val 13139"/>
              <a:gd name="adj2" fmla="val 124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1"/>
            <a:endCxn id="24" idx="1"/>
          </p:cNvCxnSpPr>
          <p:nvPr/>
        </p:nvCxnSpPr>
        <p:spPr>
          <a:xfrm rot="10800000" flipV="1">
            <a:off x="2797030" y="2345019"/>
            <a:ext cx="1" cy="2144804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1"/>
            <a:endCxn id="27" idx="1"/>
          </p:cNvCxnSpPr>
          <p:nvPr/>
        </p:nvCxnSpPr>
        <p:spPr>
          <a:xfrm rot="10800000" flipH="1" flipV="1">
            <a:off x="2797029" y="2345019"/>
            <a:ext cx="1" cy="251413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1"/>
            <a:endCxn id="28" idx="1"/>
          </p:cNvCxnSpPr>
          <p:nvPr/>
        </p:nvCxnSpPr>
        <p:spPr>
          <a:xfrm rot="10800000" flipV="1">
            <a:off x="2797026" y="2345019"/>
            <a:ext cx="4" cy="2885856"/>
          </a:xfrm>
          <a:prstGeom prst="bentConnector3">
            <a:avLst>
              <a:gd name="adj1" fmla="val 5715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tag_id</a:t>
            </a:r>
            <a:r>
              <a:rPr lang="en-US" altLang="ko-KR" b="1" dirty="0">
                <a:solidFill>
                  <a:srgbClr val="FF0000"/>
                </a:solidFill>
              </a:rPr>
              <a:t>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</a:t>
            </a:r>
            <a:r>
              <a:rPr lang="ko-KR" altLang="en-US" b="1" dirty="0">
                <a:solidFill>
                  <a:srgbClr val="FF0000"/>
                </a:solidFill>
              </a:rPr>
              <a:t>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general_notice_board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8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tag_id</a:t>
            </a:r>
            <a:r>
              <a:rPr lang="en-US" altLang="ko-KR" b="1" dirty="0">
                <a:solidFill>
                  <a:srgbClr val="FF0000"/>
                </a:solidFill>
              </a:rPr>
              <a:t>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</a:t>
            </a:r>
            <a:r>
              <a:rPr lang="ko-KR" altLang="en-US" b="1" dirty="0">
                <a:solidFill>
                  <a:srgbClr val="FF0000"/>
                </a:solidFill>
              </a:rPr>
              <a:t>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tag3_id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5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tag1_id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tag2_id	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896797"/>
            <a:ext cx="4170522" cy="317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451916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Tag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4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554052" y="1074510"/>
            <a:ext cx="90838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Tag 1</a:t>
            </a:r>
            <a:r>
              <a:rPr lang="ko-KR" altLang="en-US" sz="10000" b="1" dirty="0">
                <a:solidFill>
                  <a:srgbClr val="FF0000"/>
                </a:solidFill>
              </a:rPr>
              <a:t>개로 갈지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Tag 2</a:t>
            </a:r>
            <a:r>
              <a:rPr lang="ko-KR" altLang="en-US" sz="10000" b="1" dirty="0">
                <a:solidFill>
                  <a:srgbClr val="FF0000"/>
                </a:solidFill>
              </a:rPr>
              <a:t>개로 갈지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결정해야함</a:t>
            </a: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FF0000"/>
                </a:solidFill>
              </a:rPr>
              <a:t>공동개발환경 세팅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완료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 </a:t>
            </a:r>
            <a:r>
              <a:rPr lang="en-US" altLang="ko-KR" sz="2400" b="1" dirty="0">
                <a:solidFill>
                  <a:srgbClr val="FF0000"/>
                </a:solidFill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</a:rPr>
              <a:t>거의 완료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3727</Words>
  <Application>Microsoft Office PowerPoint</Application>
  <PresentationFormat>와이드스크린</PresentationFormat>
  <Paragraphs>888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92</cp:revision>
  <dcterms:created xsi:type="dcterms:W3CDTF">2022-07-13T05:24:09Z</dcterms:created>
  <dcterms:modified xsi:type="dcterms:W3CDTF">2022-08-04T08:12:21Z</dcterms:modified>
</cp:coreProperties>
</file>