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63" r:id="rId2"/>
    <p:sldId id="261" r:id="rId3"/>
    <p:sldId id="264" r:id="rId4"/>
    <p:sldId id="266" r:id="rId5"/>
    <p:sldId id="372" r:id="rId6"/>
    <p:sldId id="381" r:id="rId7"/>
    <p:sldId id="333" r:id="rId8"/>
    <p:sldId id="334" r:id="rId9"/>
    <p:sldId id="337" r:id="rId10"/>
    <p:sldId id="338" r:id="rId11"/>
    <p:sldId id="335" r:id="rId12"/>
    <p:sldId id="336" r:id="rId13"/>
    <p:sldId id="340" r:id="rId14"/>
    <p:sldId id="341" r:id="rId15"/>
    <p:sldId id="332" r:id="rId16"/>
    <p:sldId id="314" r:id="rId17"/>
    <p:sldId id="343" r:id="rId18"/>
    <p:sldId id="344" r:id="rId19"/>
    <p:sldId id="346" r:id="rId20"/>
    <p:sldId id="347" r:id="rId21"/>
    <p:sldId id="348" r:id="rId22"/>
    <p:sldId id="349" r:id="rId23"/>
    <p:sldId id="293" r:id="rId24"/>
    <p:sldId id="356" r:id="rId25"/>
    <p:sldId id="355" r:id="rId26"/>
    <p:sldId id="297" r:id="rId27"/>
    <p:sldId id="318" r:id="rId28"/>
    <p:sldId id="383" r:id="rId29"/>
    <p:sldId id="384" r:id="rId30"/>
    <p:sldId id="322" r:id="rId31"/>
    <p:sldId id="357" r:id="rId32"/>
    <p:sldId id="382" r:id="rId33"/>
    <p:sldId id="373" r:id="rId34"/>
    <p:sldId id="374" r:id="rId35"/>
    <p:sldId id="360" r:id="rId36"/>
    <p:sldId id="376" r:id="rId37"/>
    <p:sldId id="377" r:id="rId38"/>
    <p:sldId id="378" r:id="rId39"/>
    <p:sldId id="354" r:id="rId40"/>
    <p:sldId id="350" r:id="rId41"/>
    <p:sldId id="351" r:id="rId42"/>
    <p:sldId id="352" r:id="rId43"/>
    <p:sldId id="371" r:id="rId44"/>
    <p:sldId id="379" r:id="rId45"/>
    <p:sldId id="363" r:id="rId46"/>
    <p:sldId id="366" r:id="rId47"/>
    <p:sldId id="328" r:id="rId48"/>
    <p:sldId id="365" r:id="rId49"/>
    <p:sldId id="329" r:id="rId50"/>
    <p:sldId id="330" r:id="rId51"/>
    <p:sldId id="331" r:id="rId52"/>
    <p:sldId id="327" r:id="rId53"/>
    <p:sldId id="296" r:id="rId54"/>
    <p:sldId id="380" r:id="rId55"/>
    <p:sldId id="367" r:id="rId56"/>
    <p:sldId id="368" r:id="rId57"/>
    <p:sldId id="369" r:id="rId58"/>
    <p:sldId id="370" r:id="rId59"/>
    <p:sldId id="295" r:id="rId6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 Sihun" initials="JS" lastIdx="2" clrIdx="0">
    <p:extLst>
      <p:ext uri="{19B8F6BF-5375-455C-9EA6-DF929625EA0E}">
        <p15:presenceInfo xmlns:p15="http://schemas.microsoft.com/office/powerpoint/2012/main" userId="62537fdd78c16ab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904987-88C6-4B84-812C-800BC7B15E4D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A0147-4156-4A1C-9D15-E5116E4F7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031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F7BEB-2B13-7A58-DB05-60DEF3729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D2DB43-D3D8-99C1-D277-8A561B6BE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501526-1DC1-7AE1-E9B4-0C4E0E45B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8CE306-AC2C-8CF7-D2DF-1A12049D1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389FF3-4B3E-0754-059C-7062733A5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6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CB6B5-866B-0A1E-87BA-CCF33B6BF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D186D7-DF5C-A552-9ED1-C545211C0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D029C3-70E4-799C-9413-D07087CBC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BDED14-967B-0F2E-E2DB-DECA69F14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A3E53D-295B-D56B-C9E9-897DCABF5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E5B2FD-C352-289C-FFD4-F5A1A58DF8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A2826E-DDEA-8923-A1A2-232E0B818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432A07-02DF-E7AA-B0EE-BDB6A5F89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14D37C-7267-C086-B0DF-48A9BE79C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96D3CF-510C-5356-6F8C-E2B38E722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794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36BFD-711A-6194-BD25-019F8E672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011AAC-8470-4FE4-B29B-ACB696AD4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3F259B-EE64-82CA-9A2A-1A51E7083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D92D3E-FEAF-C2CD-8BBF-B24172D6C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72D80A-EA3D-7A68-4E8C-C412BB71A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97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E8EFE-0E08-52BD-E374-8C594FCB0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8E5886-EBEA-00FF-F0AC-38AF504A8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8A592-0E92-E2D8-FE40-1D91A9C2F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9512A5-72A2-4364-0FCE-20E0052C6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948AC4-9834-E3C7-AEFB-2AE74366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609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13288-FADB-AE9E-9FFB-DC41FE80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CA5D0-A998-8DC5-9F73-431976ECA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E606F9-C6FE-E2D0-61DE-B37EA8BD2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67FA80-B7A3-A520-5788-8CAAAAD0B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27BC85-B674-CE1C-E8C0-AAAE7C632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5B0651-6B2A-AB0B-E6C1-CD91091D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45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24CBB-E713-E523-20F8-DA1C192D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7F41A6-8BF4-59D3-C498-3DBF861B1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018BFC-6E0B-8D8E-91A5-F1A447E47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50F223-3B48-E6C1-F839-352F04BA6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6CF49B-F60E-EA71-F54A-BB856358E5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3E9D5F-6E0F-1624-5C9D-F1B82157D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C385C9-E2BD-2663-0EC2-935A0D318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FBEFB49-4B03-039E-766A-92DFB045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43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35463-BF75-ED8A-4A7C-D0BF593D7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F89488-13BA-0885-EC25-A018B288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D90A20-1A88-425E-F0FB-124451EFF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ED78A5-0943-CD3D-89CA-98E037692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15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EB3C25-81DC-4621-1AAC-303639A89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AF56F5-5AFE-F59E-E649-72EFFA50E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56C059-FBB4-C14B-E0AF-AD8563CF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820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AEFCC-4018-0D6D-8CC7-543C1CD74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1578D3-F251-706A-18DD-28FF32AEA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ED2433-B2CD-48D7-E156-081DDF871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E8B5FB-6087-285D-555F-76421F963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4EB26-6C36-FAAF-DB3A-6B620C27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6F165-A3C5-AD9F-3BF9-8A9F256FB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366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AC94D-9E97-9A04-A00D-42C017247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4714DE-0C55-90B3-495B-5D12ECDE4F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BEA550-BCE7-918D-AB47-78E9C5EFD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196351-A30D-555A-F6BA-E2FFE371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86430A-0DFF-70D7-38CE-B33FB19D0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DECD93-D6BA-02DE-2718-B3CA6CE4A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523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790687-B4AA-7FCF-1AB6-3F06CFA39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DDA717-39CB-0A3D-F17A-0791ACEA3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290572-3F5F-C065-5DA5-8B6EF2F45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9453B-B551-4551-88DC-4F9062C711DC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6B8B34-E576-D98B-E638-5989A076A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BB7A53-C873-2B20-5159-07BDC5CEF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08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276613-410B-83E2-5248-ABBB13EB2656}"/>
              </a:ext>
            </a:extLst>
          </p:cNvPr>
          <p:cNvSpPr txBox="1"/>
          <p:nvPr/>
        </p:nvSpPr>
        <p:spPr>
          <a:xfrm>
            <a:off x="0" y="1156995"/>
            <a:ext cx="655796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b="1" dirty="0">
                <a:solidFill>
                  <a:schemeClr val="tx1"/>
                </a:solidFill>
              </a:rPr>
              <a:t>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1"/>
                </a:solidFill>
              </a:rPr>
              <a:t>Windows10 Pro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1"/>
                </a:solidFill>
              </a:rPr>
              <a:t>Ubuntu 20.04 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b="1" dirty="0">
                <a:solidFill>
                  <a:schemeClr val="tx1"/>
                </a:solidFill>
              </a:rPr>
              <a:t>Language &amp; </a:t>
            </a:r>
            <a:r>
              <a:rPr lang="en-US" altLang="ko-KR" sz="2400" b="1" dirty="0" err="1">
                <a:solidFill>
                  <a:schemeClr val="tx1"/>
                </a:solidFill>
              </a:rPr>
              <a:t>FrameWork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1"/>
                </a:solidFill>
              </a:rPr>
              <a:t>Java 11 / Spring Boot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1"/>
                </a:solidFill>
              </a:rPr>
              <a:t>HTML / CSS / JavaScript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 err="1">
                <a:solidFill>
                  <a:schemeClr val="tx1"/>
                </a:solidFill>
              </a:rPr>
              <a:t>NginX</a:t>
            </a:r>
            <a:r>
              <a:rPr lang="en-US" altLang="ko-KR" sz="2400" b="1" dirty="0">
                <a:solidFill>
                  <a:schemeClr val="tx1"/>
                </a:solidFill>
              </a:rPr>
              <a:t> / Mustache / </a:t>
            </a:r>
            <a:r>
              <a:rPr lang="en-US" altLang="ko-KR" sz="2400" b="1" dirty="0" err="1">
                <a:solidFill>
                  <a:schemeClr val="tx1"/>
                </a:solidFill>
              </a:rPr>
              <a:t>BootStrap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 err="1">
                <a:solidFill>
                  <a:schemeClr val="tx1"/>
                </a:solidFill>
              </a:rPr>
              <a:t>DataBase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1"/>
                </a:solidFill>
              </a:rPr>
              <a:t>MySQL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53B321-977A-5561-2FEA-1EC9FFAE363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1. </a:t>
            </a:r>
            <a:r>
              <a:rPr lang="ko-KR" altLang="en-US" sz="3200" b="1" dirty="0">
                <a:solidFill>
                  <a:schemeClr val="bg1"/>
                </a:solidFill>
              </a:rPr>
              <a:t>개발환경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2B17CFD-24FA-19FF-F049-BCA970051B87}"/>
              </a:ext>
            </a:extLst>
          </p:cNvPr>
          <p:cNvGrpSpPr/>
          <p:nvPr/>
        </p:nvGrpSpPr>
        <p:grpSpPr>
          <a:xfrm>
            <a:off x="6662739" y="842670"/>
            <a:ext cx="4193947" cy="5781826"/>
            <a:chOff x="5519739" y="909345"/>
            <a:chExt cx="4193947" cy="5781826"/>
          </a:xfrm>
        </p:grpSpPr>
        <p:pic>
          <p:nvPicPr>
            <p:cNvPr id="1028" name="Picture 4" descr="✪Купить Windows 10 Pro 32/64 КЛЮЧ ЛИЦЕНЗИИ [ГАРАНТИЯ] за 289.00 руб. |  Описание товара✪ | ➥Origin-Steam.su">
              <a:extLst>
                <a:ext uri="{FF2B5EF4-FFF2-40B4-BE49-F238E27FC236}">
                  <a16:creationId xmlns:a16="http://schemas.microsoft.com/office/drawing/2014/main" id="{3D87C1F4-4E5A-F476-38DB-B7B7B33D34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39" y="909345"/>
              <a:ext cx="1319212" cy="1319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Microsoft Apps">
              <a:extLst>
                <a:ext uri="{FF2B5EF4-FFF2-40B4-BE49-F238E27FC236}">
                  <a16:creationId xmlns:a16="http://schemas.microsoft.com/office/drawing/2014/main" id="{18E2784E-B38A-3F72-FE41-9E2C86C562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0901" y="909345"/>
              <a:ext cx="1319212" cy="1319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Java/Java(base)' 카테고리의 글 목록 — DI's coding study notes">
              <a:extLst>
                <a:ext uri="{FF2B5EF4-FFF2-40B4-BE49-F238E27FC236}">
                  <a16:creationId xmlns:a16="http://schemas.microsoft.com/office/drawing/2014/main" id="{88B11EA4-D5BD-63B5-B195-AFAE627D4B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39" y="2396883"/>
              <a:ext cx="1319212" cy="1319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스프링 부트 소개 | Bottlehs Tech Blog">
              <a:extLst>
                <a:ext uri="{FF2B5EF4-FFF2-40B4-BE49-F238E27FC236}">
                  <a16:creationId xmlns:a16="http://schemas.microsoft.com/office/drawing/2014/main" id="{AC5A2EB9-3755-8D68-69CB-9AB001B47F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0901" y="2396883"/>
              <a:ext cx="2512785" cy="1319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F174A0B-6FC2-EABE-048C-1F72B88B0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19739" y="5371959"/>
              <a:ext cx="1319212" cy="1319212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93D5BF9-1746-CB68-FAC2-CADC60AE2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00901" y="5371959"/>
              <a:ext cx="1319212" cy="1319212"/>
            </a:xfrm>
            <a:prstGeom prst="rect">
              <a:avLst/>
            </a:prstGeom>
          </p:spPr>
        </p:pic>
        <p:pic>
          <p:nvPicPr>
            <p:cNvPr id="1040" name="Picture 16" descr="Bootstrap] 수직정렬: Vertical alignment">
              <a:extLst>
                <a:ext uri="{FF2B5EF4-FFF2-40B4-BE49-F238E27FC236}">
                  <a16:creationId xmlns:a16="http://schemas.microsoft.com/office/drawing/2014/main" id="{A4A64104-0D97-33DF-E8C2-81FB2FBB09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39" y="3884421"/>
              <a:ext cx="1319212" cy="1319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handlebar mustache Icon - Free PNG &amp; SVG 1476187 - Noun Project">
              <a:extLst>
                <a:ext uri="{FF2B5EF4-FFF2-40B4-BE49-F238E27FC236}">
                  <a16:creationId xmlns:a16="http://schemas.microsoft.com/office/drawing/2014/main" id="{92323355-31B0-5673-0689-F8A1CA1378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0901" y="3884421"/>
              <a:ext cx="1319212" cy="1319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09699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-1: Navbar-3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7CA38B-255F-0324-DDEE-27DC3DDCCB1F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F97B63-8CFC-02A1-E46F-0F2A66BBFACA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Introduction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5131CB-81CD-BF13-00FB-46E400580E85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Notice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901FE6-AD5B-9356-F0F6-B15381178070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799A836-E91B-4F8B-5738-788362C1E80D}"/>
              </a:ext>
            </a:extLst>
          </p:cNvPr>
          <p:cNvSpPr/>
          <p:nvPr/>
        </p:nvSpPr>
        <p:spPr>
          <a:xfrm>
            <a:off x="760185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9BDD1C7-49ED-4323-B2CB-43FD2708A32A}"/>
              </a:ext>
            </a:extLst>
          </p:cNvPr>
          <p:cNvSpPr/>
          <p:nvPr/>
        </p:nvSpPr>
        <p:spPr>
          <a:xfrm>
            <a:off x="3430583" y="1516887"/>
            <a:ext cx="1159565" cy="577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Professor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Researchers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Laboratory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07D4B1-E169-D587-4E09-C4594D340C27}"/>
              </a:ext>
            </a:extLst>
          </p:cNvPr>
          <p:cNvSpPr/>
          <p:nvPr/>
        </p:nvSpPr>
        <p:spPr>
          <a:xfrm>
            <a:off x="4821006" y="1516888"/>
            <a:ext cx="1159565" cy="766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전체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일반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수업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연구 공지사항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DF2FA19-3482-43B0-EF37-4AA3561DE558}"/>
              </a:ext>
            </a:extLst>
          </p:cNvPr>
          <p:cNvSpPr/>
          <p:nvPr/>
        </p:nvSpPr>
        <p:spPr>
          <a:xfrm>
            <a:off x="6211429" y="1516888"/>
            <a:ext cx="1159565" cy="766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그래픽스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증강현실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CB56385-C713-EE83-D974-4EE61D7AC190}"/>
              </a:ext>
            </a:extLst>
          </p:cNvPr>
          <p:cNvSpPr/>
          <p:nvPr/>
        </p:nvSpPr>
        <p:spPr>
          <a:xfrm>
            <a:off x="7601853" y="1516889"/>
            <a:ext cx="1159565" cy="577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논문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FF3FA9-1A59-81E9-B984-F3877E470ABE}"/>
              </a:ext>
            </a:extLst>
          </p:cNvPr>
          <p:cNvSpPr/>
          <p:nvPr/>
        </p:nvSpPr>
        <p:spPr>
          <a:xfrm>
            <a:off x="1090569" y="1217438"/>
            <a:ext cx="897622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5E0A205-CDD3-E0DF-93E5-18886952E417}"/>
              </a:ext>
            </a:extLst>
          </p:cNvPr>
          <p:cNvGrpSpPr/>
          <p:nvPr/>
        </p:nvGrpSpPr>
        <p:grpSpPr>
          <a:xfrm>
            <a:off x="9392752" y="1217438"/>
            <a:ext cx="2316282" cy="876592"/>
            <a:chOff x="9392752" y="1217438"/>
            <a:chExt cx="2316282" cy="87659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48A64EE-F1DB-5164-6611-4DD2A6D16803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마이페이지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3C330D2-48E6-35FE-28BC-A9E42C3B1306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로그아웃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06A955C-2F68-20AD-5A4C-855945B72B3C}"/>
                </a:ext>
              </a:extLst>
            </p:cNvPr>
            <p:cNvSpPr/>
            <p:nvPr/>
          </p:nvSpPr>
          <p:spPr>
            <a:xfrm>
              <a:off x="9392752" y="1516889"/>
              <a:ext cx="1159565" cy="57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개인정보수정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비밀변호변경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회원정보관리</a:t>
              </a:r>
              <a:endParaRPr lang="en-US" altLang="ko-KR" sz="12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6696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-2: Index-1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7CA38B-255F-0324-DDEE-27DC3DDCCB1F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F97B63-8CFC-02A1-E46F-0F2A66BBFACA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Introduction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5131CB-81CD-BF13-00FB-46E400580E85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Notice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901FE6-AD5B-9356-F0F6-B15381178070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799A836-E91B-4F8B-5738-788362C1E80D}"/>
              </a:ext>
            </a:extLst>
          </p:cNvPr>
          <p:cNvSpPr/>
          <p:nvPr/>
        </p:nvSpPr>
        <p:spPr>
          <a:xfrm>
            <a:off x="760185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7B1317E-9861-6524-70F5-DA08C3B4E277}"/>
              </a:ext>
            </a:extLst>
          </p:cNvPr>
          <p:cNvGrpSpPr/>
          <p:nvPr/>
        </p:nvGrpSpPr>
        <p:grpSpPr>
          <a:xfrm>
            <a:off x="482964" y="2519079"/>
            <a:ext cx="8922730" cy="1812982"/>
            <a:chOff x="482964" y="2519079"/>
            <a:chExt cx="8922730" cy="181298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BCB27E3-3296-4A64-DE97-C738CBAAEC59}"/>
                </a:ext>
              </a:extLst>
            </p:cNvPr>
            <p:cNvSpPr/>
            <p:nvPr/>
          </p:nvSpPr>
          <p:spPr>
            <a:xfrm>
              <a:off x="482964" y="2519079"/>
              <a:ext cx="6429565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일반</a:t>
              </a:r>
              <a:r>
                <a:rPr lang="en-US" altLang="ko-KR" b="1" dirty="0"/>
                <a:t>/</a:t>
              </a:r>
              <a:r>
                <a:rPr lang="ko-KR" altLang="en-US" b="1" dirty="0"/>
                <a:t>수업</a:t>
              </a:r>
              <a:r>
                <a:rPr lang="en-US" altLang="ko-KR" b="1" dirty="0"/>
                <a:t>/</a:t>
              </a:r>
              <a:r>
                <a:rPr lang="ko-KR" altLang="en-US" b="1" dirty="0"/>
                <a:t>연구 공지사항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26097C2-DA14-F816-78FC-A4AA7078769D}"/>
                </a:ext>
              </a:extLst>
            </p:cNvPr>
            <p:cNvSpPr/>
            <p:nvPr/>
          </p:nvSpPr>
          <p:spPr>
            <a:xfrm>
              <a:off x="482964" y="2904291"/>
              <a:ext cx="6429565" cy="1427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5	195	2022.01.05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4	194	2022.01.04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3	193	2022.01.03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2	192	2022.01.02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1	191	2022.01.01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C73266C-3156-4850-1674-C64953BD907B}"/>
                </a:ext>
              </a:extLst>
            </p:cNvPr>
            <p:cNvSpPr/>
            <p:nvPr/>
          </p:nvSpPr>
          <p:spPr>
            <a:xfrm>
              <a:off x="7106176" y="3228025"/>
              <a:ext cx="2299518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X 3</a:t>
              </a:r>
              <a:endParaRPr lang="ko-KR" altLang="en-US" b="1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411CAB3-6CE3-3DDB-5D96-C5778093FA0A}"/>
              </a:ext>
            </a:extLst>
          </p:cNvPr>
          <p:cNvGrpSpPr/>
          <p:nvPr/>
        </p:nvGrpSpPr>
        <p:grpSpPr>
          <a:xfrm>
            <a:off x="482964" y="4332061"/>
            <a:ext cx="8922730" cy="1812982"/>
            <a:chOff x="482964" y="2519079"/>
            <a:chExt cx="8922730" cy="1812982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D572F91-2A63-86A1-1018-D4473FD3AF2D}"/>
                </a:ext>
              </a:extLst>
            </p:cNvPr>
            <p:cNvSpPr/>
            <p:nvPr/>
          </p:nvSpPr>
          <p:spPr>
            <a:xfrm>
              <a:off x="482964" y="2519079"/>
              <a:ext cx="6429565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공지</a:t>
              </a:r>
              <a:r>
                <a:rPr lang="en-US" altLang="ko-KR" b="1" dirty="0"/>
                <a:t>/</a:t>
              </a:r>
              <a:r>
                <a:rPr lang="ko-KR" altLang="en-US" b="1" dirty="0"/>
                <a:t>논문</a:t>
              </a:r>
              <a:r>
                <a:rPr lang="en-US" altLang="ko-KR" b="1" dirty="0"/>
                <a:t>/</a:t>
              </a:r>
              <a:r>
                <a:rPr lang="ko-KR" altLang="en-US" b="1" dirty="0"/>
                <a:t>자료 게시판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E2F889F-11CA-FB5D-7D69-BCD87FF2A6C1}"/>
                </a:ext>
              </a:extLst>
            </p:cNvPr>
            <p:cNvSpPr/>
            <p:nvPr/>
          </p:nvSpPr>
          <p:spPr>
            <a:xfrm>
              <a:off x="482964" y="2904291"/>
              <a:ext cx="6429565" cy="1427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5	195	2022.01.05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4	194	2022.01.04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3	193	2022.01.03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2	192	2022.01.02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1	191	2022.01.01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87F36E3-2E91-1936-1F7C-1F0109022D66}"/>
                </a:ext>
              </a:extLst>
            </p:cNvPr>
            <p:cNvSpPr/>
            <p:nvPr/>
          </p:nvSpPr>
          <p:spPr>
            <a:xfrm>
              <a:off x="7106176" y="3228025"/>
              <a:ext cx="2299518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X 3</a:t>
              </a:r>
              <a:endParaRPr lang="ko-KR" altLang="en-US" b="1" dirty="0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FF3FA9-1A59-81E9-B984-F3877E470ABE}"/>
              </a:ext>
            </a:extLst>
          </p:cNvPr>
          <p:cNvSpPr/>
          <p:nvPr/>
        </p:nvSpPr>
        <p:spPr>
          <a:xfrm>
            <a:off x="1090569" y="1217438"/>
            <a:ext cx="897622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BDD43A5-8185-4BB1-E04A-D751B9B5D551}"/>
              </a:ext>
            </a:extLst>
          </p:cNvPr>
          <p:cNvGrpSpPr/>
          <p:nvPr/>
        </p:nvGrpSpPr>
        <p:grpSpPr>
          <a:xfrm>
            <a:off x="9395600" y="1217438"/>
            <a:ext cx="2313434" cy="303647"/>
            <a:chOff x="9395600" y="1217438"/>
            <a:chExt cx="2313434" cy="303647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B7D7F43-45FF-2F0E-FB38-B35EAC2872BB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회원가입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5BAC906-136D-4552-3C3E-7EB96FF45BA9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4207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-2: Index-2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7CA38B-255F-0324-DDEE-27DC3DDCCB1F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F97B63-8CFC-02A1-E46F-0F2A66BBFACA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Introduction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5131CB-81CD-BF13-00FB-46E400580E85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Notice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901FE6-AD5B-9356-F0F6-B15381178070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799A836-E91B-4F8B-5738-788362C1E80D}"/>
              </a:ext>
            </a:extLst>
          </p:cNvPr>
          <p:cNvSpPr/>
          <p:nvPr/>
        </p:nvSpPr>
        <p:spPr>
          <a:xfrm>
            <a:off x="760185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FF3FA9-1A59-81E9-B984-F3877E470ABE}"/>
              </a:ext>
            </a:extLst>
          </p:cNvPr>
          <p:cNvSpPr/>
          <p:nvPr/>
        </p:nvSpPr>
        <p:spPr>
          <a:xfrm>
            <a:off x="1090569" y="1217438"/>
            <a:ext cx="897622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5125D00-8505-643E-E738-B88DCC96C323}"/>
              </a:ext>
            </a:extLst>
          </p:cNvPr>
          <p:cNvGrpSpPr/>
          <p:nvPr/>
        </p:nvGrpSpPr>
        <p:grpSpPr>
          <a:xfrm>
            <a:off x="482964" y="2851693"/>
            <a:ext cx="2709710" cy="2709710"/>
            <a:chOff x="501613" y="2541798"/>
            <a:chExt cx="2709710" cy="270971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A62B449-F9AB-0E0C-31E3-19B4BE42FBF4}"/>
                </a:ext>
              </a:extLst>
            </p:cNvPr>
            <p:cNvSpPr/>
            <p:nvPr/>
          </p:nvSpPr>
          <p:spPr>
            <a:xfrm>
              <a:off x="501613" y="2541798"/>
              <a:ext cx="2709710" cy="16096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Image</a:t>
              </a:r>
            </a:p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HyperLink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DA85BA8-9B6E-78E1-0909-52AC35A78F90}"/>
                </a:ext>
              </a:extLst>
            </p:cNvPr>
            <p:cNvSpPr/>
            <p:nvPr/>
          </p:nvSpPr>
          <p:spPr>
            <a:xfrm>
              <a:off x="501613" y="4151490"/>
              <a:ext cx="2709710" cy="11000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C++</a:t>
              </a:r>
            </a:p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HyperLink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264082BF-2264-F027-5960-8F5B287D3E75}"/>
              </a:ext>
            </a:extLst>
          </p:cNvPr>
          <p:cNvGrpSpPr/>
          <p:nvPr/>
        </p:nvGrpSpPr>
        <p:grpSpPr>
          <a:xfrm>
            <a:off x="3339250" y="2851693"/>
            <a:ext cx="2709710" cy="2709710"/>
            <a:chOff x="501613" y="2541798"/>
            <a:chExt cx="2709710" cy="2709710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C6EE999-289F-8C32-E790-C28CADE24525}"/>
                </a:ext>
              </a:extLst>
            </p:cNvPr>
            <p:cNvSpPr/>
            <p:nvPr/>
          </p:nvSpPr>
          <p:spPr>
            <a:xfrm>
              <a:off x="501613" y="2541798"/>
              <a:ext cx="2709710" cy="16096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Image</a:t>
              </a:r>
            </a:p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HyperLink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EF390A7-A18D-5C4F-9464-70328B969847}"/>
                </a:ext>
              </a:extLst>
            </p:cNvPr>
            <p:cNvSpPr/>
            <p:nvPr/>
          </p:nvSpPr>
          <p:spPr>
            <a:xfrm>
              <a:off x="501613" y="4151490"/>
              <a:ext cx="2709710" cy="11000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MFC</a:t>
              </a:r>
            </a:p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HyperLink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83FB693B-35CE-71E7-5128-698ABDE53C05}"/>
              </a:ext>
            </a:extLst>
          </p:cNvPr>
          <p:cNvGrpSpPr/>
          <p:nvPr/>
        </p:nvGrpSpPr>
        <p:grpSpPr>
          <a:xfrm>
            <a:off x="6195536" y="2851693"/>
            <a:ext cx="2709710" cy="2709710"/>
            <a:chOff x="501613" y="2541798"/>
            <a:chExt cx="2709710" cy="2709710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341BE97-2774-38B0-EA99-ED0D2F542657}"/>
                </a:ext>
              </a:extLst>
            </p:cNvPr>
            <p:cNvSpPr/>
            <p:nvPr/>
          </p:nvSpPr>
          <p:spPr>
            <a:xfrm>
              <a:off x="501613" y="2541798"/>
              <a:ext cx="2709710" cy="16096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Image</a:t>
              </a:r>
            </a:p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HyperLink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102DFA2C-D2B0-CA3E-6F21-3EE528EFA553}"/>
                </a:ext>
              </a:extLst>
            </p:cNvPr>
            <p:cNvSpPr/>
            <p:nvPr/>
          </p:nvSpPr>
          <p:spPr>
            <a:xfrm>
              <a:off x="501613" y="4151490"/>
              <a:ext cx="2709710" cy="11000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Graphics</a:t>
              </a:r>
            </a:p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HyperLink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BC7605D0-5F2D-61E9-210B-AC362125FBEB}"/>
              </a:ext>
            </a:extLst>
          </p:cNvPr>
          <p:cNvGrpSpPr/>
          <p:nvPr/>
        </p:nvGrpSpPr>
        <p:grpSpPr>
          <a:xfrm>
            <a:off x="9051823" y="2851693"/>
            <a:ext cx="2709710" cy="2709710"/>
            <a:chOff x="501613" y="2541798"/>
            <a:chExt cx="2709710" cy="2709710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97BDF7D-28B7-8E6B-65E2-2EA64F445A3D}"/>
                </a:ext>
              </a:extLst>
            </p:cNvPr>
            <p:cNvSpPr/>
            <p:nvPr/>
          </p:nvSpPr>
          <p:spPr>
            <a:xfrm>
              <a:off x="501613" y="2541798"/>
              <a:ext cx="2709710" cy="16096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Image</a:t>
              </a:r>
            </a:p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HyperLink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25F2FC1-67F7-A8B3-75B8-4F5678FD6A9F}"/>
                </a:ext>
              </a:extLst>
            </p:cNvPr>
            <p:cNvSpPr/>
            <p:nvPr/>
          </p:nvSpPr>
          <p:spPr>
            <a:xfrm>
              <a:off x="501613" y="4151490"/>
              <a:ext cx="2709710" cy="11000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Augmented Reality </a:t>
              </a:r>
              <a:r>
                <a:rPr lang="en-US" altLang="ko-KR" b="1" dirty="0" err="1">
                  <a:solidFill>
                    <a:schemeClr val="tx1"/>
                  </a:solidFill>
                </a:rPr>
                <a:t>HyperLink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03CED4B-A6D7-C049-FE46-8FC9CF922543}"/>
              </a:ext>
            </a:extLst>
          </p:cNvPr>
          <p:cNvGrpSpPr/>
          <p:nvPr/>
        </p:nvGrpSpPr>
        <p:grpSpPr>
          <a:xfrm>
            <a:off x="9395600" y="1217438"/>
            <a:ext cx="2313434" cy="303647"/>
            <a:chOff x="9395600" y="1217438"/>
            <a:chExt cx="2313434" cy="303647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44D2512E-08EE-07F9-C499-D141DC65C807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회원가입</a:t>
              </a: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4B2EF7D-7518-5108-AFBE-A521EB5D37F9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3432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-3: Notice Board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7CA38B-255F-0324-DDEE-27DC3DDCCB1F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F97B63-8CFC-02A1-E46F-0F2A66BBFACA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Introduction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5131CB-81CD-BF13-00FB-46E400580E85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Notice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901FE6-AD5B-9356-F0F6-B15381178070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799A836-E91B-4F8B-5738-788362C1E80D}"/>
              </a:ext>
            </a:extLst>
          </p:cNvPr>
          <p:cNvSpPr/>
          <p:nvPr/>
        </p:nvSpPr>
        <p:spPr>
          <a:xfrm>
            <a:off x="760185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FF3FA9-1A59-81E9-B984-F3877E470ABE}"/>
              </a:ext>
            </a:extLst>
          </p:cNvPr>
          <p:cNvSpPr/>
          <p:nvPr/>
        </p:nvSpPr>
        <p:spPr>
          <a:xfrm>
            <a:off x="1090569" y="1217438"/>
            <a:ext cx="897622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D531267-51AA-18CE-7646-7AFB70694F31}"/>
              </a:ext>
            </a:extLst>
          </p:cNvPr>
          <p:cNvSpPr/>
          <p:nvPr/>
        </p:nvSpPr>
        <p:spPr>
          <a:xfrm>
            <a:off x="482964" y="2519079"/>
            <a:ext cx="2023567" cy="9572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연구생 정보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CD1B5AE-8413-DCD2-B46C-FF2C6E1253B4}"/>
              </a:ext>
            </a:extLst>
          </p:cNvPr>
          <p:cNvSpPr/>
          <p:nvPr/>
        </p:nvSpPr>
        <p:spPr>
          <a:xfrm>
            <a:off x="482964" y="3556697"/>
            <a:ext cx="2023567" cy="390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글 쓰기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FE8BB98-AB1E-6DB3-60EE-CDC142791262}"/>
              </a:ext>
            </a:extLst>
          </p:cNvPr>
          <p:cNvSpPr/>
          <p:nvPr/>
        </p:nvSpPr>
        <p:spPr>
          <a:xfrm>
            <a:off x="2581835" y="2970611"/>
            <a:ext cx="9179698" cy="29356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b="1" dirty="0"/>
              <a:t>번호</a:t>
            </a:r>
            <a:r>
              <a:rPr lang="en-US" altLang="ko-KR" b="1" dirty="0"/>
              <a:t>	</a:t>
            </a:r>
            <a:r>
              <a:rPr lang="ko-KR" altLang="en-US" b="1" dirty="0"/>
              <a:t>카테고리</a:t>
            </a:r>
            <a:r>
              <a:rPr lang="en-US" altLang="ko-KR" b="1" dirty="0"/>
              <a:t>	</a:t>
            </a:r>
            <a:r>
              <a:rPr lang="ko-KR" altLang="en-US" b="1" dirty="0"/>
              <a:t>제목</a:t>
            </a:r>
            <a:r>
              <a:rPr lang="en-US" altLang="ko-KR" b="1" dirty="0"/>
              <a:t>			</a:t>
            </a:r>
            <a:r>
              <a:rPr lang="ko-KR" altLang="en-US" b="1" dirty="0"/>
              <a:t>조회수</a:t>
            </a:r>
            <a:r>
              <a:rPr lang="en-US" altLang="ko-KR" b="1" dirty="0"/>
              <a:t>	</a:t>
            </a:r>
            <a:r>
              <a:rPr lang="ko-KR" altLang="en-US" b="1" dirty="0"/>
              <a:t>작성일</a:t>
            </a:r>
            <a:r>
              <a:rPr lang="en-US" altLang="ko-KR" b="1" dirty="0"/>
              <a:t>		</a:t>
            </a:r>
            <a:r>
              <a:rPr lang="ko-KR" altLang="en-US" b="1" dirty="0"/>
              <a:t>작성자</a:t>
            </a:r>
            <a:endParaRPr lang="en-US" altLang="ko-KR" b="1" dirty="0"/>
          </a:p>
          <a:p>
            <a:r>
              <a:rPr lang="en-US" altLang="ko-KR" b="1" dirty="0"/>
              <a:t>#5	[</a:t>
            </a:r>
            <a:r>
              <a:rPr lang="ko-KR" altLang="en-US" b="1" dirty="0"/>
              <a:t>일반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5		195	2022.01.05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#4	[</a:t>
            </a:r>
            <a:r>
              <a:rPr lang="ko-KR" altLang="en-US" b="1" dirty="0"/>
              <a:t>수업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4		194	2022.01.04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#3	[</a:t>
            </a:r>
            <a:r>
              <a:rPr lang="ko-KR" altLang="en-US" b="1" dirty="0"/>
              <a:t>연구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3		193	2022.01.03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#2	[</a:t>
            </a:r>
            <a:r>
              <a:rPr lang="ko-KR" altLang="en-US" b="1" dirty="0"/>
              <a:t>연구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2		192	2022.01.02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#1	[</a:t>
            </a:r>
            <a:r>
              <a:rPr lang="ko-KR" altLang="en-US" b="1" dirty="0"/>
              <a:t>연구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1		191	2022.01.01	</a:t>
            </a:r>
            <a:r>
              <a:rPr lang="ko-KR" altLang="en-US" b="1" dirty="0"/>
              <a:t>관리자</a:t>
            </a:r>
            <a:endParaRPr lang="en-US" altLang="ko-KR" b="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AF37FFA-9FBA-6F9C-7EBB-AA62CE320033}"/>
              </a:ext>
            </a:extLst>
          </p:cNvPr>
          <p:cNvSpPr/>
          <p:nvPr/>
        </p:nvSpPr>
        <p:spPr>
          <a:xfrm>
            <a:off x="482964" y="4022839"/>
            <a:ext cx="2023567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공지 게시판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526F745-356B-24C7-D826-819DCBDF2224}"/>
              </a:ext>
            </a:extLst>
          </p:cNvPr>
          <p:cNvSpPr/>
          <p:nvPr/>
        </p:nvSpPr>
        <p:spPr>
          <a:xfrm>
            <a:off x="482965" y="4412991"/>
            <a:ext cx="2023567" cy="14932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전체 공지사항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일반 공지사항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수업 공지사항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연구 공지사항</a:t>
            </a:r>
            <a:endParaRPr lang="en-US" altLang="ko-KR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7A930E8-8FE3-82BA-323B-F86F3E40B4D3}"/>
              </a:ext>
            </a:extLst>
          </p:cNvPr>
          <p:cNvSpPr/>
          <p:nvPr/>
        </p:nvSpPr>
        <p:spPr>
          <a:xfrm>
            <a:off x="2581834" y="2519079"/>
            <a:ext cx="9179698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/>
              <a:t>전체</a:t>
            </a:r>
            <a:r>
              <a:rPr lang="en-US" altLang="ko-KR" b="1" dirty="0"/>
              <a:t>/</a:t>
            </a:r>
            <a:r>
              <a:rPr lang="ko-KR" altLang="en-US" b="1" dirty="0"/>
              <a:t>일반</a:t>
            </a:r>
            <a:r>
              <a:rPr lang="en-US" altLang="ko-KR" b="1" dirty="0"/>
              <a:t>/</a:t>
            </a:r>
            <a:r>
              <a:rPr lang="ko-KR" altLang="en-US" b="1" dirty="0"/>
              <a:t>수업</a:t>
            </a:r>
            <a:r>
              <a:rPr lang="en-US" altLang="ko-KR" b="1" dirty="0"/>
              <a:t>/</a:t>
            </a:r>
            <a:r>
              <a:rPr lang="ko-KR" altLang="en-US" b="1" dirty="0"/>
              <a:t>연구 공지사항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8461C71-BA51-2DF6-2842-F59C12B4BBB1}"/>
              </a:ext>
            </a:extLst>
          </p:cNvPr>
          <p:cNvGrpSpPr/>
          <p:nvPr/>
        </p:nvGrpSpPr>
        <p:grpSpPr>
          <a:xfrm>
            <a:off x="9392752" y="1217438"/>
            <a:ext cx="2316282" cy="876592"/>
            <a:chOff x="9392752" y="1217438"/>
            <a:chExt cx="2316282" cy="876592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F8CBD9F-924A-3996-6B72-3913FB9128AC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마이페이지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0BB9857-33DD-2F03-BC12-6BDFCFFE9DA0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로그아웃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6810809-A358-5277-16B6-D120DD9B8B7D}"/>
                </a:ext>
              </a:extLst>
            </p:cNvPr>
            <p:cNvSpPr/>
            <p:nvPr/>
          </p:nvSpPr>
          <p:spPr>
            <a:xfrm>
              <a:off x="9392752" y="1516889"/>
              <a:ext cx="1159565" cy="57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개인정보수정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비밀변호변경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회원정보관리</a:t>
              </a:r>
              <a:endParaRPr lang="en-US" altLang="ko-KR" sz="12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3257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-3: Lab Board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7CA38B-255F-0324-DDEE-27DC3DDCCB1F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F97B63-8CFC-02A1-E46F-0F2A66BBFACA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Introduction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5131CB-81CD-BF13-00FB-46E400580E85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Notice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901FE6-AD5B-9356-F0F6-B15381178070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799A836-E91B-4F8B-5738-788362C1E80D}"/>
              </a:ext>
            </a:extLst>
          </p:cNvPr>
          <p:cNvSpPr/>
          <p:nvPr/>
        </p:nvSpPr>
        <p:spPr>
          <a:xfrm>
            <a:off x="760185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FF3FA9-1A59-81E9-B984-F3877E470ABE}"/>
              </a:ext>
            </a:extLst>
          </p:cNvPr>
          <p:cNvSpPr/>
          <p:nvPr/>
        </p:nvSpPr>
        <p:spPr>
          <a:xfrm>
            <a:off x="1090569" y="1217438"/>
            <a:ext cx="897622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8461C71-BA51-2DF6-2842-F59C12B4BBB1}"/>
              </a:ext>
            </a:extLst>
          </p:cNvPr>
          <p:cNvGrpSpPr/>
          <p:nvPr/>
        </p:nvGrpSpPr>
        <p:grpSpPr>
          <a:xfrm>
            <a:off x="9392752" y="1217438"/>
            <a:ext cx="2316282" cy="876592"/>
            <a:chOff x="9392752" y="1217438"/>
            <a:chExt cx="2316282" cy="876592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F8CBD9F-924A-3996-6B72-3913FB9128AC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마이페이지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0BB9857-33DD-2F03-BC12-6BDFCFFE9DA0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로그아웃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6810809-A358-5277-16B6-D120DD9B8B7D}"/>
                </a:ext>
              </a:extLst>
            </p:cNvPr>
            <p:cNvSpPr/>
            <p:nvPr/>
          </p:nvSpPr>
          <p:spPr>
            <a:xfrm>
              <a:off x="9392752" y="1516889"/>
              <a:ext cx="1159565" cy="57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개인정보수정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비밀변호변경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회원정보관리</a:t>
              </a:r>
              <a:endParaRPr lang="en-US" altLang="ko-KR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7232DD-C14C-6F60-774C-79FA99644189}"/>
              </a:ext>
            </a:extLst>
          </p:cNvPr>
          <p:cNvSpPr/>
          <p:nvPr/>
        </p:nvSpPr>
        <p:spPr>
          <a:xfrm>
            <a:off x="482964" y="2519079"/>
            <a:ext cx="2023567" cy="9572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연구생 정보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E0305E-9060-5FAE-1758-C348894D11DC}"/>
              </a:ext>
            </a:extLst>
          </p:cNvPr>
          <p:cNvSpPr/>
          <p:nvPr/>
        </p:nvSpPr>
        <p:spPr>
          <a:xfrm>
            <a:off x="482964" y="3556697"/>
            <a:ext cx="2023567" cy="390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글 쓰기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F61C905-91BA-6B3D-62DD-3C92F3A924DF}"/>
              </a:ext>
            </a:extLst>
          </p:cNvPr>
          <p:cNvSpPr/>
          <p:nvPr/>
        </p:nvSpPr>
        <p:spPr>
          <a:xfrm>
            <a:off x="2581835" y="2970611"/>
            <a:ext cx="9179698" cy="29356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b="1" dirty="0"/>
              <a:t>번호       카테고리</a:t>
            </a:r>
            <a:r>
              <a:rPr lang="en-US" altLang="ko-KR" b="1" dirty="0"/>
              <a:t>	</a:t>
            </a:r>
            <a:r>
              <a:rPr lang="ko-KR" altLang="en-US" b="1" dirty="0"/>
              <a:t>제목</a:t>
            </a:r>
            <a:r>
              <a:rPr lang="en-US" altLang="ko-KR" b="1" dirty="0"/>
              <a:t>			</a:t>
            </a:r>
            <a:r>
              <a:rPr lang="ko-KR" altLang="en-US" b="1" dirty="0"/>
              <a:t>조회수</a:t>
            </a:r>
            <a:r>
              <a:rPr lang="en-US" altLang="ko-KR" b="1" dirty="0"/>
              <a:t>	</a:t>
            </a:r>
            <a:r>
              <a:rPr lang="ko-KR" altLang="en-US" b="1" dirty="0"/>
              <a:t>작성일</a:t>
            </a:r>
            <a:r>
              <a:rPr lang="en-US" altLang="ko-KR" b="1" dirty="0"/>
              <a:t>		</a:t>
            </a:r>
            <a:r>
              <a:rPr lang="ko-KR" altLang="en-US" b="1" dirty="0"/>
              <a:t>작성자</a:t>
            </a:r>
            <a:endParaRPr lang="en-US" altLang="ko-KR" b="1" dirty="0"/>
          </a:p>
          <a:p>
            <a:r>
              <a:rPr lang="en-US" altLang="ko-KR" b="1" dirty="0"/>
              <a:t>#5   [</a:t>
            </a:r>
            <a:r>
              <a:rPr lang="ko-KR" altLang="en-US" b="1" dirty="0"/>
              <a:t>공지</a:t>
            </a:r>
            <a:r>
              <a:rPr lang="en-US" altLang="ko-KR" b="1" dirty="0"/>
              <a:t>][</a:t>
            </a:r>
            <a:r>
              <a:rPr lang="ko-KR" altLang="en-US" b="1" dirty="0"/>
              <a:t>프로젝트</a:t>
            </a:r>
            <a:r>
              <a:rPr lang="en-US" altLang="ko-KR" b="1" dirty="0"/>
              <a:t>5]	</a:t>
            </a:r>
            <a:r>
              <a:rPr lang="ko-KR" altLang="en-US" b="1" dirty="0"/>
              <a:t>글 제목</a:t>
            </a:r>
            <a:r>
              <a:rPr lang="en-US" altLang="ko-KR" b="1" dirty="0"/>
              <a:t> 5		195	2022.01.05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#4   [</a:t>
            </a:r>
            <a:r>
              <a:rPr lang="ko-KR" altLang="en-US" b="1" dirty="0"/>
              <a:t>논문</a:t>
            </a:r>
            <a:r>
              <a:rPr lang="en-US" altLang="ko-KR" b="1" dirty="0"/>
              <a:t>][</a:t>
            </a:r>
            <a:r>
              <a:rPr lang="ko-KR" altLang="en-US" b="1" dirty="0"/>
              <a:t>프로젝트</a:t>
            </a:r>
            <a:r>
              <a:rPr lang="en-US" altLang="ko-KR" b="1" dirty="0"/>
              <a:t>4] 	</a:t>
            </a:r>
            <a:r>
              <a:rPr lang="ko-KR" altLang="en-US" b="1" dirty="0"/>
              <a:t>글 제목</a:t>
            </a:r>
            <a:r>
              <a:rPr lang="en-US" altLang="ko-KR" b="1" dirty="0"/>
              <a:t> 4		194	2022.01.04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#3   [</a:t>
            </a:r>
            <a:r>
              <a:rPr lang="ko-KR" altLang="en-US" b="1" dirty="0"/>
              <a:t>자료</a:t>
            </a:r>
            <a:r>
              <a:rPr lang="en-US" altLang="ko-KR" b="1" dirty="0"/>
              <a:t>][</a:t>
            </a:r>
            <a:r>
              <a:rPr lang="ko-KR" altLang="en-US" b="1" dirty="0"/>
              <a:t>프로젝트</a:t>
            </a:r>
            <a:r>
              <a:rPr lang="en-US" altLang="ko-KR" b="1" dirty="0"/>
              <a:t>3] 	</a:t>
            </a:r>
            <a:r>
              <a:rPr lang="ko-KR" altLang="en-US" b="1" dirty="0"/>
              <a:t>글 제목</a:t>
            </a:r>
            <a:r>
              <a:rPr lang="en-US" altLang="ko-KR" b="1" dirty="0"/>
              <a:t> 3		193	2022.01.03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#2   [</a:t>
            </a:r>
            <a:r>
              <a:rPr lang="ko-KR" altLang="en-US" b="1" dirty="0"/>
              <a:t>자료</a:t>
            </a:r>
            <a:r>
              <a:rPr lang="en-US" altLang="ko-KR" b="1" dirty="0"/>
              <a:t>][</a:t>
            </a:r>
            <a:r>
              <a:rPr lang="ko-KR" altLang="en-US" b="1" dirty="0"/>
              <a:t>프로젝트</a:t>
            </a:r>
            <a:r>
              <a:rPr lang="en-US" altLang="ko-KR" b="1" dirty="0"/>
              <a:t>2] 	</a:t>
            </a:r>
            <a:r>
              <a:rPr lang="ko-KR" altLang="en-US" b="1" dirty="0"/>
              <a:t>글 제목</a:t>
            </a:r>
            <a:r>
              <a:rPr lang="en-US" altLang="ko-KR" b="1" dirty="0"/>
              <a:t> 2		192	2022.01.02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#1   [</a:t>
            </a:r>
            <a:r>
              <a:rPr lang="ko-KR" altLang="en-US" b="1" dirty="0"/>
              <a:t>자료</a:t>
            </a:r>
            <a:r>
              <a:rPr lang="en-US" altLang="ko-KR" b="1" dirty="0"/>
              <a:t>][</a:t>
            </a:r>
            <a:r>
              <a:rPr lang="ko-KR" altLang="en-US" b="1" dirty="0"/>
              <a:t>프로젝트</a:t>
            </a:r>
            <a:r>
              <a:rPr lang="en-US" altLang="ko-KR" b="1" dirty="0"/>
              <a:t>1] 	</a:t>
            </a:r>
            <a:r>
              <a:rPr lang="ko-KR" altLang="en-US" b="1" dirty="0"/>
              <a:t>글 제목</a:t>
            </a:r>
            <a:r>
              <a:rPr lang="en-US" altLang="ko-KR" b="1" dirty="0"/>
              <a:t> 1		191	2022.01.01	</a:t>
            </a:r>
            <a:r>
              <a:rPr lang="ko-KR" altLang="en-US" b="1" dirty="0"/>
              <a:t>관리자</a:t>
            </a:r>
            <a:endParaRPr lang="en-US" altLang="ko-KR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F5A9802-36FE-22F0-5E1C-BFC608DB9328}"/>
              </a:ext>
            </a:extLst>
          </p:cNvPr>
          <p:cNvSpPr/>
          <p:nvPr/>
        </p:nvSpPr>
        <p:spPr>
          <a:xfrm>
            <a:off x="482964" y="4022839"/>
            <a:ext cx="2023567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연구 게시판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AC91853-BE5D-8ED9-895C-5C77AC08A8AF}"/>
              </a:ext>
            </a:extLst>
          </p:cNvPr>
          <p:cNvSpPr/>
          <p:nvPr/>
        </p:nvSpPr>
        <p:spPr>
          <a:xfrm>
            <a:off x="482965" y="4412991"/>
            <a:ext cx="2023567" cy="14932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전체 게시판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공지 게시판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논문 게시판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자료 게시판</a:t>
            </a:r>
            <a:endParaRPr lang="en-US" altLang="ko-KR" b="1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D7E8E29-A129-C7EC-958D-D4E25CC62E58}"/>
              </a:ext>
            </a:extLst>
          </p:cNvPr>
          <p:cNvSpPr/>
          <p:nvPr/>
        </p:nvSpPr>
        <p:spPr>
          <a:xfrm>
            <a:off x="2581834" y="2519079"/>
            <a:ext cx="9179698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/>
              <a:t>전체</a:t>
            </a:r>
            <a:r>
              <a:rPr lang="en-US" altLang="ko-KR" b="1" dirty="0"/>
              <a:t>/</a:t>
            </a:r>
            <a:r>
              <a:rPr lang="ko-KR" altLang="en-US" b="1" dirty="0"/>
              <a:t>공지</a:t>
            </a:r>
            <a:r>
              <a:rPr lang="en-US" altLang="ko-KR" b="1" dirty="0"/>
              <a:t>/</a:t>
            </a:r>
            <a:r>
              <a:rPr lang="ko-KR" altLang="en-US" b="1" dirty="0"/>
              <a:t>논문</a:t>
            </a:r>
            <a:r>
              <a:rPr lang="en-US" altLang="ko-KR" b="1" dirty="0"/>
              <a:t>/</a:t>
            </a:r>
            <a:r>
              <a:rPr lang="ko-KR" altLang="en-US" b="1" dirty="0"/>
              <a:t>자료 게시판</a:t>
            </a:r>
          </a:p>
        </p:txBody>
      </p:sp>
    </p:spTree>
    <p:extLst>
      <p:ext uri="{BB962C8B-B14F-4D97-AF65-F5344CB8AC3E}">
        <p14:creationId xmlns:p14="http://schemas.microsoft.com/office/powerpoint/2010/main" val="3171333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1926302" y="1843951"/>
            <a:ext cx="833939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0" b="1" dirty="0"/>
              <a:t>구분 페이지</a:t>
            </a:r>
            <a:endParaRPr lang="en-US" altLang="ko-KR" sz="10000" b="1" dirty="0"/>
          </a:p>
          <a:p>
            <a:pPr algn="ctr"/>
            <a:r>
              <a:rPr lang="en-US" altLang="ko-KR" sz="10000" b="1" dirty="0"/>
              <a:t>Front Lecture</a:t>
            </a:r>
            <a:endParaRPr lang="ko-KR" altLang="en-US" sz="10000" b="1" dirty="0"/>
          </a:p>
        </p:txBody>
      </p:sp>
    </p:spTree>
    <p:extLst>
      <p:ext uri="{BB962C8B-B14F-4D97-AF65-F5344CB8AC3E}">
        <p14:creationId xmlns:p14="http://schemas.microsoft.com/office/powerpoint/2010/main" val="4000268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-1: Navbar-1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394642-A09F-2E67-1F0D-AB17673B8A8E}"/>
              </a:ext>
            </a:extLst>
          </p:cNvPr>
          <p:cNvSpPr/>
          <p:nvPr/>
        </p:nvSpPr>
        <p:spPr>
          <a:xfrm>
            <a:off x="4821006" y="1516888"/>
            <a:ext cx="1159565" cy="940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1E95974-E894-5AAB-4CD2-B147FD988EC4}"/>
              </a:ext>
            </a:extLst>
          </p:cNvPr>
          <p:cNvSpPr/>
          <p:nvPr/>
        </p:nvSpPr>
        <p:spPr>
          <a:xfrm>
            <a:off x="6211429" y="1516888"/>
            <a:ext cx="1159565" cy="940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E863C37-24C3-B133-E44C-F7045A02DB16}"/>
              </a:ext>
            </a:extLst>
          </p:cNvPr>
          <p:cNvSpPr/>
          <p:nvPr/>
        </p:nvSpPr>
        <p:spPr>
          <a:xfrm>
            <a:off x="7601853" y="1516889"/>
            <a:ext cx="1159565" cy="940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606B07F-8A40-EA05-E486-C93BA76D530C}"/>
              </a:ext>
            </a:extLst>
          </p:cNvPr>
          <p:cNvSpPr/>
          <p:nvPr/>
        </p:nvSpPr>
        <p:spPr>
          <a:xfrm>
            <a:off x="3430583" y="1516887"/>
            <a:ext cx="1159565" cy="940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80A9B8-9A5B-9F71-2290-2E8CB82C4889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4CCF220-286D-F730-6361-9D12E49CD3C9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A4CA04-E293-E389-5772-66E96D73FA43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8E3AF2D-A12C-E594-4A2A-0A764694E8A1}"/>
              </a:ext>
            </a:extLst>
          </p:cNvPr>
          <p:cNvSpPr/>
          <p:nvPr/>
        </p:nvSpPr>
        <p:spPr>
          <a:xfrm>
            <a:off x="7601853" y="1213241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80E7C9B-B04C-D0AB-7350-72988146963E}"/>
              </a:ext>
            </a:extLst>
          </p:cNvPr>
          <p:cNvGrpSpPr/>
          <p:nvPr/>
        </p:nvGrpSpPr>
        <p:grpSpPr>
          <a:xfrm>
            <a:off x="9395600" y="1217438"/>
            <a:ext cx="2313434" cy="303647"/>
            <a:chOff x="9395600" y="1217438"/>
            <a:chExt cx="2313434" cy="30364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F22548B-5134-A2CD-2590-37A5D52A648A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회원가입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0493C72-0B45-43C4-31C4-7B872C5AABB7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로그인</a:t>
              </a: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215198B-702E-4C30-304A-477826AD1BD6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D165F37-D04A-BA3B-87B7-837DDD29654A}"/>
              </a:ext>
            </a:extLst>
          </p:cNvPr>
          <p:cNvSpPr/>
          <p:nvPr/>
        </p:nvSpPr>
        <p:spPr>
          <a:xfrm>
            <a:off x="1090568" y="1217438"/>
            <a:ext cx="118614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19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-1: Navbar-2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394642-A09F-2E67-1F0D-AB17673B8A8E}"/>
              </a:ext>
            </a:extLst>
          </p:cNvPr>
          <p:cNvSpPr/>
          <p:nvPr/>
        </p:nvSpPr>
        <p:spPr>
          <a:xfrm>
            <a:off x="4821006" y="1516888"/>
            <a:ext cx="1159565" cy="940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1E95974-E894-5AAB-4CD2-B147FD988EC4}"/>
              </a:ext>
            </a:extLst>
          </p:cNvPr>
          <p:cNvSpPr/>
          <p:nvPr/>
        </p:nvSpPr>
        <p:spPr>
          <a:xfrm>
            <a:off x="6211429" y="1516888"/>
            <a:ext cx="1159565" cy="940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E863C37-24C3-B133-E44C-F7045A02DB16}"/>
              </a:ext>
            </a:extLst>
          </p:cNvPr>
          <p:cNvSpPr/>
          <p:nvPr/>
        </p:nvSpPr>
        <p:spPr>
          <a:xfrm>
            <a:off x="7601853" y="1516889"/>
            <a:ext cx="1159565" cy="940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606B07F-8A40-EA05-E486-C93BA76D530C}"/>
              </a:ext>
            </a:extLst>
          </p:cNvPr>
          <p:cNvSpPr/>
          <p:nvPr/>
        </p:nvSpPr>
        <p:spPr>
          <a:xfrm>
            <a:off x="3430583" y="1516887"/>
            <a:ext cx="1159565" cy="940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80A9B8-9A5B-9F71-2290-2E8CB82C4889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4CCF220-286D-F730-6361-9D12E49CD3C9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A4CA04-E293-E389-5772-66E96D73FA43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8E3AF2D-A12C-E594-4A2A-0A764694E8A1}"/>
              </a:ext>
            </a:extLst>
          </p:cNvPr>
          <p:cNvSpPr/>
          <p:nvPr/>
        </p:nvSpPr>
        <p:spPr>
          <a:xfrm>
            <a:off x="7601853" y="1213241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5FC9603-4AE8-2862-4640-EF0B580B8D77}"/>
              </a:ext>
            </a:extLst>
          </p:cNvPr>
          <p:cNvGrpSpPr/>
          <p:nvPr/>
        </p:nvGrpSpPr>
        <p:grpSpPr>
          <a:xfrm>
            <a:off x="9392752" y="1217438"/>
            <a:ext cx="2316282" cy="764279"/>
            <a:chOff x="9392752" y="1217438"/>
            <a:chExt cx="2316282" cy="764279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C5EF926-17D1-4FD8-11CB-456A6D641613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마이페이지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16EA23B-E2CE-F6D8-5E5C-C90E470CC3C3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로그아웃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6EC4B11-CD18-47FF-9D22-765BA2325C5E}"/>
                </a:ext>
              </a:extLst>
            </p:cNvPr>
            <p:cNvSpPr/>
            <p:nvPr/>
          </p:nvSpPr>
          <p:spPr>
            <a:xfrm>
              <a:off x="9392752" y="1516889"/>
              <a:ext cx="1159565" cy="4648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개인정보수정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비밀변호변경</a:t>
              </a:r>
              <a:endParaRPr lang="en-US" altLang="ko-KR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9FFD6D9-2720-A6A3-62DF-648314E07177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2FB72A1-4DF2-2FA4-0D4A-46D4D77C6869}"/>
              </a:ext>
            </a:extLst>
          </p:cNvPr>
          <p:cNvSpPr/>
          <p:nvPr/>
        </p:nvSpPr>
        <p:spPr>
          <a:xfrm>
            <a:off x="1090568" y="1217438"/>
            <a:ext cx="118614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862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-1: Navbar-3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394642-A09F-2E67-1F0D-AB17673B8A8E}"/>
              </a:ext>
            </a:extLst>
          </p:cNvPr>
          <p:cNvSpPr/>
          <p:nvPr/>
        </p:nvSpPr>
        <p:spPr>
          <a:xfrm>
            <a:off x="4821006" y="1516888"/>
            <a:ext cx="1159565" cy="940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1E95974-E894-5AAB-4CD2-B147FD988EC4}"/>
              </a:ext>
            </a:extLst>
          </p:cNvPr>
          <p:cNvSpPr/>
          <p:nvPr/>
        </p:nvSpPr>
        <p:spPr>
          <a:xfrm>
            <a:off x="6211429" y="1516888"/>
            <a:ext cx="1159565" cy="940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E863C37-24C3-B133-E44C-F7045A02DB16}"/>
              </a:ext>
            </a:extLst>
          </p:cNvPr>
          <p:cNvSpPr/>
          <p:nvPr/>
        </p:nvSpPr>
        <p:spPr>
          <a:xfrm>
            <a:off x="7601853" y="1516889"/>
            <a:ext cx="1159565" cy="940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606B07F-8A40-EA05-E486-C93BA76D530C}"/>
              </a:ext>
            </a:extLst>
          </p:cNvPr>
          <p:cNvSpPr/>
          <p:nvPr/>
        </p:nvSpPr>
        <p:spPr>
          <a:xfrm>
            <a:off x="3430583" y="1516887"/>
            <a:ext cx="1159565" cy="940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80A9B8-9A5B-9F71-2290-2E8CB82C4889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4CCF220-286D-F730-6361-9D12E49CD3C9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A4CA04-E293-E389-5772-66E96D73FA43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8E3AF2D-A12C-E594-4A2A-0A764694E8A1}"/>
              </a:ext>
            </a:extLst>
          </p:cNvPr>
          <p:cNvSpPr/>
          <p:nvPr/>
        </p:nvSpPr>
        <p:spPr>
          <a:xfrm>
            <a:off x="7601853" y="1213241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9D9EF77-BF9D-4A5F-3D0B-FBE1C63A4BA4}"/>
              </a:ext>
            </a:extLst>
          </p:cNvPr>
          <p:cNvGrpSpPr/>
          <p:nvPr/>
        </p:nvGrpSpPr>
        <p:grpSpPr>
          <a:xfrm>
            <a:off x="9392752" y="1217438"/>
            <a:ext cx="2316282" cy="876592"/>
            <a:chOff x="9392752" y="1217438"/>
            <a:chExt cx="2316282" cy="87659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2362859-24CE-4418-592E-445C1FC48E83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마이페이지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223FADB-F8D2-0EF1-61B0-9594D5EC2528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로그아웃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D8AA3A2-CD1B-B628-424C-1E181185839F}"/>
                </a:ext>
              </a:extLst>
            </p:cNvPr>
            <p:cNvSpPr/>
            <p:nvPr/>
          </p:nvSpPr>
          <p:spPr>
            <a:xfrm>
              <a:off x="9392752" y="1516889"/>
              <a:ext cx="1159565" cy="57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개인정보수정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비밀변호변경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회원정보관리</a:t>
              </a:r>
              <a:endParaRPr lang="en-US" altLang="ko-KR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105803F-6954-F22D-5160-788EF5D4C5B2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563CDF-9C9A-C690-61A6-5A47FCC1ABF5}"/>
              </a:ext>
            </a:extLst>
          </p:cNvPr>
          <p:cNvSpPr/>
          <p:nvPr/>
        </p:nvSpPr>
        <p:spPr>
          <a:xfrm>
            <a:off x="1090568" y="1217438"/>
            <a:ext cx="118614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218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-2: Index-1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80A9B8-9A5B-9F71-2290-2E8CB82C4889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4CCF220-286D-F730-6361-9D12E49CD3C9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A4CA04-E293-E389-5772-66E96D73FA43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8E3AF2D-A12C-E594-4A2A-0A764694E8A1}"/>
              </a:ext>
            </a:extLst>
          </p:cNvPr>
          <p:cNvSpPr/>
          <p:nvPr/>
        </p:nvSpPr>
        <p:spPr>
          <a:xfrm>
            <a:off x="7601853" y="1213241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105803F-6954-F22D-5160-788EF5D4C5B2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563CDF-9C9A-C690-61A6-5A47FCC1ABF5}"/>
              </a:ext>
            </a:extLst>
          </p:cNvPr>
          <p:cNvSpPr/>
          <p:nvPr/>
        </p:nvSpPr>
        <p:spPr>
          <a:xfrm>
            <a:off x="1090568" y="1217438"/>
            <a:ext cx="118614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AD13F04-E62F-0D3C-EB70-D805AD2D324B}"/>
              </a:ext>
            </a:extLst>
          </p:cNvPr>
          <p:cNvGrpSpPr/>
          <p:nvPr/>
        </p:nvGrpSpPr>
        <p:grpSpPr>
          <a:xfrm>
            <a:off x="482964" y="2519079"/>
            <a:ext cx="8922730" cy="1812982"/>
            <a:chOff x="482964" y="2519079"/>
            <a:chExt cx="8922730" cy="1812982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5E3235E-6E79-FA29-5DFD-9E32A7AFCF21}"/>
                </a:ext>
              </a:extLst>
            </p:cNvPr>
            <p:cNvSpPr/>
            <p:nvPr/>
          </p:nvSpPr>
          <p:spPr>
            <a:xfrm>
              <a:off x="482964" y="2519079"/>
              <a:ext cx="6429565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C++/MFC/CG/AR</a:t>
              </a:r>
              <a:r>
                <a:rPr lang="ko-KR" altLang="en-US" b="1" dirty="0"/>
                <a:t> 공지 게시판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0BCC999-4598-E353-FA8F-DE7009414FEB}"/>
                </a:ext>
              </a:extLst>
            </p:cNvPr>
            <p:cNvSpPr/>
            <p:nvPr/>
          </p:nvSpPr>
          <p:spPr>
            <a:xfrm>
              <a:off x="482964" y="2904291"/>
              <a:ext cx="6429565" cy="1427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5	195	2022.01.05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4	194	2022.01.04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3	193	2022.01.03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2	192	2022.01.02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1	191	2022.01.01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6B944EF-4BDB-2B0A-0BF3-42BB8E8963D5}"/>
                </a:ext>
              </a:extLst>
            </p:cNvPr>
            <p:cNvSpPr/>
            <p:nvPr/>
          </p:nvSpPr>
          <p:spPr>
            <a:xfrm>
              <a:off x="7106176" y="3228025"/>
              <a:ext cx="2299518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X 4</a:t>
              </a:r>
              <a:endParaRPr lang="ko-KR" altLang="en-US" b="1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55EB8EE-9D04-5F6B-7100-89BF5A8235EB}"/>
              </a:ext>
            </a:extLst>
          </p:cNvPr>
          <p:cNvGrpSpPr/>
          <p:nvPr/>
        </p:nvGrpSpPr>
        <p:grpSpPr>
          <a:xfrm>
            <a:off x="482964" y="4332061"/>
            <a:ext cx="8922730" cy="1812982"/>
            <a:chOff x="482964" y="2519079"/>
            <a:chExt cx="8922730" cy="1812982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3565904-0787-8FA7-E5F8-F059C1D98DDF}"/>
                </a:ext>
              </a:extLst>
            </p:cNvPr>
            <p:cNvSpPr/>
            <p:nvPr/>
          </p:nvSpPr>
          <p:spPr>
            <a:xfrm>
              <a:off x="482964" y="2519079"/>
              <a:ext cx="6429565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C++/MFC/CG/AR</a:t>
              </a:r>
              <a:r>
                <a:rPr lang="ko-KR" altLang="en-US" b="1" dirty="0"/>
                <a:t> 자료 게시판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6A3E511-B22D-454C-6AAF-828333A5F4D4}"/>
                </a:ext>
              </a:extLst>
            </p:cNvPr>
            <p:cNvSpPr/>
            <p:nvPr/>
          </p:nvSpPr>
          <p:spPr>
            <a:xfrm>
              <a:off x="482964" y="2904291"/>
              <a:ext cx="6429565" cy="1427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5	195	2022.01.05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4	194	2022.01.04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3	193	2022.01.03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2	192	2022.01.02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1	191	2022.01.01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541CFC0-7100-7340-A68A-8C2DEFB8AB7B}"/>
                </a:ext>
              </a:extLst>
            </p:cNvPr>
            <p:cNvSpPr/>
            <p:nvPr/>
          </p:nvSpPr>
          <p:spPr>
            <a:xfrm>
              <a:off x="7106176" y="3228025"/>
              <a:ext cx="2299518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X 4</a:t>
              </a:r>
              <a:endParaRPr lang="ko-KR" altLang="en-US" b="1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0B9DC1F-1168-D989-B377-6F8809DE569E}"/>
              </a:ext>
            </a:extLst>
          </p:cNvPr>
          <p:cNvGrpSpPr/>
          <p:nvPr/>
        </p:nvGrpSpPr>
        <p:grpSpPr>
          <a:xfrm>
            <a:off x="9395600" y="1217438"/>
            <a:ext cx="2313434" cy="303647"/>
            <a:chOff x="9395600" y="1217438"/>
            <a:chExt cx="2313434" cy="303647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79CFAED-B5FD-221E-EA29-C213A3115B46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회원가입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714846F-B981-AB28-DCA8-08605F5AB684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611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1646D3-FFAD-7D58-E05A-D6529002826E}"/>
              </a:ext>
            </a:extLst>
          </p:cNvPr>
          <p:cNvSpPr txBox="1"/>
          <p:nvPr/>
        </p:nvSpPr>
        <p:spPr>
          <a:xfrm>
            <a:off x="1057013" y="704676"/>
            <a:ext cx="6761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/>
          </a:p>
          <a:p>
            <a:pPr marL="457200" indent="-457200">
              <a:buAutoNum type="arabicParenR"/>
            </a:pPr>
            <a:endParaRPr lang="en-US" altLang="ko-KR" sz="2400" b="1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88B1625-EE45-24A2-5002-1762DA389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412343"/>
              </p:ext>
            </p:extLst>
          </p:nvPr>
        </p:nvGraphicFramePr>
        <p:xfrm>
          <a:off x="595746" y="3517366"/>
          <a:ext cx="11000507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1501">
                  <a:extLst>
                    <a:ext uri="{9D8B030D-6E8A-4147-A177-3AD203B41FA5}">
                      <a16:colId xmlns:a16="http://schemas.microsoft.com/office/drawing/2014/main" val="556466553"/>
                    </a:ext>
                  </a:extLst>
                </a:gridCol>
                <a:gridCol w="1571501">
                  <a:extLst>
                    <a:ext uri="{9D8B030D-6E8A-4147-A177-3AD203B41FA5}">
                      <a16:colId xmlns:a16="http://schemas.microsoft.com/office/drawing/2014/main" val="706146683"/>
                    </a:ext>
                  </a:extLst>
                </a:gridCol>
                <a:gridCol w="1571501">
                  <a:extLst>
                    <a:ext uri="{9D8B030D-6E8A-4147-A177-3AD203B41FA5}">
                      <a16:colId xmlns:a16="http://schemas.microsoft.com/office/drawing/2014/main" val="2478389230"/>
                    </a:ext>
                  </a:extLst>
                </a:gridCol>
                <a:gridCol w="1571501">
                  <a:extLst>
                    <a:ext uri="{9D8B030D-6E8A-4147-A177-3AD203B41FA5}">
                      <a16:colId xmlns:a16="http://schemas.microsoft.com/office/drawing/2014/main" val="3910395719"/>
                    </a:ext>
                  </a:extLst>
                </a:gridCol>
                <a:gridCol w="1571501">
                  <a:extLst>
                    <a:ext uri="{9D8B030D-6E8A-4147-A177-3AD203B41FA5}">
                      <a16:colId xmlns:a16="http://schemas.microsoft.com/office/drawing/2014/main" val="918340510"/>
                    </a:ext>
                  </a:extLst>
                </a:gridCol>
                <a:gridCol w="1571501">
                  <a:extLst>
                    <a:ext uri="{9D8B030D-6E8A-4147-A177-3AD203B41FA5}">
                      <a16:colId xmlns:a16="http://schemas.microsoft.com/office/drawing/2014/main" val="3567691902"/>
                    </a:ext>
                  </a:extLst>
                </a:gridCol>
                <a:gridCol w="1571501">
                  <a:extLst>
                    <a:ext uri="{9D8B030D-6E8A-4147-A177-3AD203B41FA5}">
                      <a16:colId xmlns:a16="http://schemas.microsoft.com/office/drawing/2014/main" val="3721594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7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3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4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1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2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3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4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267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공동개발환경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399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페이지 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298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187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디자인 마감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788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05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851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10279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2. </a:t>
            </a:r>
            <a:r>
              <a:rPr lang="ko-KR" altLang="en-US" sz="3200" b="1" dirty="0">
                <a:solidFill>
                  <a:schemeClr val="bg1"/>
                </a:solidFill>
              </a:rPr>
              <a:t>개발일정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77F521D-F2A7-B8F9-1FDA-1944D84543A1}"/>
              </a:ext>
            </a:extLst>
          </p:cNvPr>
          <p:cNvGrpSpPr/>
          <p:nvPr/>
        </p:nvGrpSpPr>
        <p:grpSpPr>
          <a:xfrm>
            <a:off x="2819960" y="659270"/>
            <a:ext cx="6552081" cy="2705478"/>
            <a:chOff x="3195299" y="659270"/>
            <a:chExt cx="6552081" cy="270547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69F27F4-3844-7003-7B5F-1E0A3F28E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95299" y="659270"/>
              <a:ext cx="3229426" cy="270547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5D623B7-DC0C-9172-2CA9-1D1E3B98B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75112" y="659270"/>
              <a:ext cx="3172268" cy="27054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6986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-2: Index-2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80A9B8-9A5B-9F71-2290-2E8CB82C4889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4CCF220-286D-F730-6361-9D12E49CD3C9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A4CA04-E293-E389-5772-66E96D73FA43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8E3AF2D-A12C-E594-4A2A-0A764694E8A1}"/>
              </a:ext>
            </a:extLst>
          </p:cNvPr>
          <p:cNvSpPr/>
          <p:nvPr/>
        </p:nvSpPr>
        <p:spPr>
          <a:xfrm>
            <a:off x="7601853" y="1213241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105803F-6954-F22D-5160-788EF5D4C5B2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563CDF-9C9A-C690-61A6-5A47FCC1ABF5}"/>
              </a:ext>
            </a:extLst>
          </p:cNvPr>
          <p:cNvSpPr/>
          <p:nvPr/>
        </p:nvSpPr>
        <p:spPr>
          <a:xfrm>
            <a:off x="1090568" y="1217438"/>
            <a:ext cx="118614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AD13F04-E62F-0D3C-EB70-D805AD2D324B}"/>
              </a:ext>
            </a:extLst>
          </p:cNvPr>
          <p:cNvGrpSpPr/>
          <p:nvPr/>
        </p:nvGrpSpPr>
        <p:grpSpPr>
          <a:xfrm>
            <a:off x="482964" y="2519079"/>
            <a:ext cx="8922730" cy="1812982"/>
            <a:chOff x="482964" y="2519079"/>
            <a:chExt cx="8922730" cy="1812982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5E3235E-6E79-FA29-5DFD-9E32A7AFCF21}"/>
                </a:ext>
              </a:extLst>
            </p:cNvPr>
            <p:cNvSpPr/>
            <p:nvPr/>
          </p:nvSpPr>
          <p:spPr>
            <a:xfrm>
              <a:off x="482964" y="2519079"/>
              <a:ext cx="6429565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C++/MFC/CG/AR</a:t>
              </a:r>
              <a:r>
                <a:rPr lang="ko-KR" altLang="en-US" b="1" dirty="0"/>
                <a:t> 발표 게시판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0BCC999-4598-E353-FA8F-DE7009414FEB}"/>
                </a:ext>
              </a:extLst>
            </p:cNvPr>
            <p:cNvSpPr/>
            <p:nvPr/>
          </p:nvSpPr>
          <p:spPr>
            <a:xfrm>
              <a:off x="482964" y="2904291"/>
              <a:ext cx="6429565" cy="1427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5	195	2022.01.05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4	194	2022.01.04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3	193	2022.01.03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2	192	2022.01.02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1	191	2022.01.01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6B944EF-4BDB-2B0A-0BF3-42BB8E8963D5}"/>
                </a:ext>
              </a:extLst>
            </p:cNvPr>
            <p:cNvSpPr/>
            <p:nvPr/>
          </p:nvSpPr>
          <p:spPr>
            <a:xfrm>
              <a:off x="7106176" y="3228025"/>
              <a:ext cx="2299518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X 4</a:t>
              </a:r>
              <a:endParaRPr lang="ko-KR" altLang="en-US" b="1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55EB8EE-9D04-5F6B-7100-89BF5A8235EB}"/>
              </a:ext>
            </a:extLst>
          </p:cNvPr>
          <p:cNvGrpSpPr/>
          <p:nvPr/>
        </p:nvGrpSpPr>
        <p:grpSpPr>
          <a:xfrm>
            <a:off x="482964" y="4332061"/>
            <a:ext cx="8922730" cy="1812982"/>
            <a:chOff x="482964" y="2519079"/>
            <a:chExt cx="8922730" cy="1812982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3565904-0787-8FA7-E5F8-F059C1D98DDF}"/>
                </a:ext>
              </a:extLst>
            </p:cNvPr>
            <p:cNvSpPr/>
            <p:nvPr/>
          </p:nvSpPr>
          <p:spPr>
            <a:xfrm>
              <a:off x="482964" y="2519079"/>
              <a:ext cx="6429565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C++/MFC/CG/AR</a:t>
              </a:r>
              <a:r>
                <a:rPr lang="ko-KR" altLang="en-US" b="1" dirty="0"/>
                <a:t> 실습 게시판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6A3E511-B22D-454C-6AAF-828333A5F4D4}"/>
                </a:ext>
              </a:extLst>
            </p:cNvPr>
            <p:cNvSpPr/>
            <p:nvPr/>
          </p:nvSpPr>
          <p:spPr>
            <a:xfrm>
              <a:off x="482964" y="2904291"/>
              <a:ext cx="6429565" cy="1427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5	195	2022.01.05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4	194	2022.01.04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3	193	2022.01.03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2	192	2022.01.02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1	191	2022.01.01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541CFC0-7100-7340-A68A-8C2DEFB8AB7B}"/>
                </a:ext>
              </a:extLst>
            </p:cNvPr>
            <p:cNvSpPr/>
            <p:nvPr/>
          </p:nvSpPr>
          <p:spPr>
            <a:xfrm>
              <a:off x="7106176" y="3228025"/>
              <a:ext cx="2299518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X 4</a:t>
              </a:r>
              <a:endParaRPr lang="ko-KR" altLang="en-US" b="1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CF88BD4-5A2B-CD11-CC71-30C3B55F824B}"/>
              </a:ext>
            </a:extLst>
          </p:cNvPr>
          <p:cNvGrpSpPr/>
          <p:nvPr/>
        </p:nvGrpSpPr>
        <p:grpSpPr>
          <a:xfrm>
            <a:off x="9395600" y="1217438"/>
            <a:ext cx="2313434" cy="303647"/>
            <a:chOff x="9395600" y="1217438"/>
            <a:chExt cx="2313434" cy="303647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2A25E45-C693-8FE5-DE62-37800743B677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회원가입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D6778B5-4ADF-8874-D268-99F5794B21C2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4311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-2: Index-3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80A9B8-9A5B-9F71-2290-2E8CB82C4889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4CCF220-286D-F730-6361-9D12E49CD3C9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A4CA04-E293-E389-5772-66E96D73FA43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8E3AF2D-A12C-E594-4A2A-0A764694E8A1}"/>
              </a:ext>
            </a:extLst>
          </p:cNvPr>
          <p:cNvSpPr/>
          <p:nvPr/>
        </p:nvSpPr>
        <p:spPr>
          <a:xfrm>
            <a:off x="7601853" y="1213241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105803F-6954-F22D-5160-788EF5D4C5B2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563CDF-9C9A-C690-61A6-5A47FCC1ABF5}"/>
              </a:ext>
            </a:extLst>
          </p:cNvPr>
          <p:cNvSpPr/>
          <p:nvPr/>
        </p:nvSpPr>
        <p:spPr>
          <a:xfrm>
            <a:off x="1090568" y="1217438"/>
            <a:ext cx="118614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AD13F04-E62F-0D3C-EB70-D805AD2D324B}"/>
              </a:ext>
            </a:extLst>
          </p:cNvPr>
          <p:cNvGrpSpPr/>
          <p:nvPr/>
        </p:nvGrpSpPr>
        <p:grpSpPr>
          <a:xfrm>
            <a:off x="482964" y="2519079"/>
            <a:ext cx="8922730" cy="1812982"/>
            <a:chOff x="482964" y="2519079"/>
            <a:chExt cx="8922730" cy="1812982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5E3235E-6E79-FA29-5DFD-9E32A7AFCF21}"/>
                </a:ext>
              </a:extLst>
            </p:cNvPr>
            <p:cNvSpPr/>
            <p:nvPr/>
          </p:nvSpPr>
          <p:spPr>
            <a:xfrm>
              <a:off x="482964" y="2519079"/>
              <a:ext cx="6429565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C++/MFC/CG/AR</a:t>
              </a:r>
              <a:r>
                <a:rPr lang="ko-KR" altLang="en-US" b="1" dirty="0"/>
                <a:t> 과제 게시판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0BCC999-4598-E353-FA8F-DE7009414FEB}"/>
                </a:ext>
              </a:extLst>
            </p:cNvPr>
            <p:cNvSpPr/>
            <p:nvPr/>
          </p:nvSpPr>
          <p:spPr>
            <a:xfrm>
              <a:off x="482964" y="2904291"/>
              <a:ext cx="6429565" cy="1427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5	195	2022.01.05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4	194	2022.01.04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3	193	2022.01.03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2	192	2022.01.02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1	191	2022.01.01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6B944EF-4BDB-2B0A-0BF3-42BB8E8963D5}"/>
                </a:ext>
              </a:extLst>
            </p:cNvPr>
            <p:cNvSpPr/>
            <p:nvPr/>
          </p:nvSpPr>
          <p:spPr>
            <a:xfrm>
              <a:off x="7106176" y="3228025"/>
              <a:ext cx="2299518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X 4</a:t>
              </a:r>
              <a:endParaRPr lang="ko-KR" altLang="en-US" b="1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A1F3C10-277A-9BE1-CF4F-BF95747AA0BB}"/>
              </a:ext>
            </a:extLst>
          </p:cNvPr>
          <p:cNvGrpSpPr/>
          <p:nvPr/>
        </p:nvGrpSpPr>
        <p:grpSpPr>
          <a:xfrm>
            <a:off x="9395600" y="1217438"/>
            <a:ext cx="2313434" cy="303647"/>
            <a:chOff x="9395600" y="1217438"/>
            <a:chExt cx="2313434" cy="303647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4AB9D80-973B-256B-5BA6-A54CC5654B7E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회원가입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2956655-4DE2-06BB-0CE7-BACCA8FE5379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7880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-3: Lecture Board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수업명</a:t>
            </a:r>
            <a:r>
              <a:rPr lang="ko-KR" altLang="en-US" b="1" dirty="0"/>
              <a:t> 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80A9B8-9A5B-9F71-2290-2E8CB82C4889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4CCF220-286D-F730-6361-9D12E49CD3C9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A4CA04-E293-E389-5772-66E96D73FA43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8E3AF2D-A12C-E594-4A2A-0A764694E8A1}"/>
              </a:ext>
            </a:extLst>
          </p:cNvPr>
          <p:cNvSpPr/>
          <p:nvPr/>
        </p:nvSpPr>
        <p:spPr>
          <a:xfrm>
            <a:off x="7601853" y="1213241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105803F-6954-F22D-5160-788EF5D4C5B2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563CDF-9C9A-C690-61A6-5A47FCC1ABF5}"/>
              </a:ext>
            </a:extLst>
          </p:cNvPr>
          <p:cNvSpPr/>
          <p:nvPr/>
        </p:nvSpPr>
        <p:spPr>
          <a:xfrm>
            <a:off x="1090568" y="1217438"/>
            <a:ext cx="118614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09B0E20-D696-DA43-82C4-36175016B871}"/>
              </a:ext>
            </a:extLst>
          </p:cNvPr>
          <p:cNvSpPr/>
          <p:nvPr/>
        </p:nvSpPr>
        <p:spPr>
          <a:xfrm>
            <a:off x="482964" y="2519079"/>
            <a:ext cx="2023567" cy="9572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조교 정보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D2218CD-0B90-F2B9-0B31-24DE2E010D28}"/>
              </a:ext>
            </a:extLst>
          </p:cNvPr>
          <p:cNvSpPr/>
          <p:nvPr/>
        </p:nvSpPr>
        <p:spPr>
          <a:xfrm>
            <a:off x="482964" y="3556697"/>
            <a:ext cx="2023567" cy="390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글 쓰기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EB2083B-7767-265B-178C-731D60B61B5A}"/>
              </a:ext>
            </a:extLst>
          </p:cNvPr>
          <p:cNvSpPr/>
          <p:nvPr/>
        </p:nvSpPr>
        <p:spPr>
          <a:xfrm>
            <a:off x="2581835" y="2970611"/>
            <a:ext cx="9179698" cy="29356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b="1" dirty="0"/>
              <a:t>번호</a:t>
            </a:r>
            <a:r>
              <a:rPr lang="en-US" altLang="ko-KR" b="1" dirty="0"/>
              <a:t>	</a:t>
            </a:r>
            <a:r>
              <a:rPr lang="ko-KR" altLang="en-US" b="1" dirty="0"/>
              <a:t>카테고리</a:t>
            </a:r>
            <a:r>
              <a:rPr lang="en-US" altLang="ko-KR" b="1" dirty="0"/>
              <a:t>	</a:t>
            </a:r>
            <a:r>
              <a:rPr lang="ko-KR" altLang="en-US" b="1" dirty="0"/>
              <a:t>제목</a:t>
            </a:r>
            <a:r>
              <a:rPr lang="en-US" altLang="ko-KR" b="1" dirty="0"/>
              <a:t>			</a:t>
            </a:r>
            <a:r>
              <a:rPr lang="ko-KR" altLang="en-US" b="1" dirty="0"/>
              <a:t>조회수</a:t>
            </a:r>
            <a:r>
              <a:rPr lang="en-US" altLang="ko-KR" b="1" dirty="0"/>
              <a:t>	</a:t>
            </a:r>
            <a:r>
              <a:rPr lang="ko-KR" altLang="en-US" b="1" dirty="0"/>
              <a:t>작성일</a:t>
            </a:r>
            <a:r>
              <a:rPr lang="en-US" altLang="ko-KR" b="1" dirty="0"/>
              <a:t>		</a:t>
            </a:r>
            <a:r>
              <a:rPr lang="ko-KR" altLang="en-US" b="1" dirty="0"/>
              <a:t>작성자</a:t>
            </a:r>
            <a:endParaRPr lang="en-US" altLang="ko-KR" b="1" dirty="0"/>
          </a:p>
          <a:p>
            <a:r>
              <a:rPr lang="en-US" altLang="ko-KR" b="1" dirty="0"/>
              <a:t>#5	[</a:t>
            </a:r>
            <a:r>
              <a:rPr lang="ko-KR" altLang="en-US" b="1" dirty="0"/>
              <a:t>공지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5		195	2022.01.05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#4	[</a:t>
            </a:r>
            <a:r>
              <a:rPr lang="ko-KR" altLang="en-US" b="1" dirty="0"/>
              <a:t>자료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4		194	2022.01.04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#3	[</a:t>
            </a:r>
            <a:r>
              <a:rPr lang="ko-KR" altLang="en-US" b="1" dirty="0"/>
              <a:t>발표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3		193	2022.01.03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#2	[</a:t>
            </a:r>
            <a:r>
              <a:rPr lang="ko-KR" altLang="en-US" b="1" dirty="0"/>
              <a:t>실습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2		192	2022.01.02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#1	[</a:t>
            </a:r>
            <a:r>
              <a:rPr lang="ko-KR" altLang="en-US" b="1" dirty="0"/>
              <a:t>과제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1		191	2022.01.01	</a:t>
            </a:r>
            <a:r>
              <a:rPr lang="ko-KR" altLang="en-US" b="1" dirty="0"/>
              <a:t>관리자</a:t>
            </a:r>
            <a:endParaRPr lang="en-US" altLang="ko-KR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1CA5BF0-1DD0-A58D-B2CF-D67757777037}"/>
              </a:ext>
            </a:extLst>
          </p:cNvPr>
          <p:cNvSpPr/>
          <p:nvPr/>
        </p:nvSpPr>
        <p:spPr>
          <a:xfrm>
            <a:off x="482964" y="4022839"/>
            <a:ext cx="2023567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수업 게시판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922F0EF-7C37-58AE-9B54-E2F3B64FBB3B}"/>
              </a:ext>
            </a:extLst>
          </p:cNvPr>
          <p:cNvSpPr/>
          <p:nvPr/>
        </p:nvSpPr>
        <p:spPr>
          <a:xfrm>
            <a:off x="482965" y="4412991"/>
            <a:ext cx="2023567" cy="17545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전체 게시판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공지 게시판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자료 게시판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발표 게시판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실습 게시판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과제 게시판</a:t>
            </a:r>
            <a:endParaRPr lang="en-US" altLang="ko-KR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D533A29-0EFA-2712-7B80-043BDAD75AEE}"/>
              </a:ext>
            </a:extLst>
          </p:cNvPr>
          <p:cNvSpPr/>
          <p:nvPr/>
        </p:nvSpPr>
        <p:spPr>
          <a:xfrm>
            <a:off x="2581834" y="2519079"/>
            <a:ext cx="9179698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/>
              <a:t>전체</a:t>
            </a:r>
            <a:r>
              <a:rPr lang="en-US" altLang="ko-KR" b="1" dirty="0"/>
              <a:t>/</a:t>
            </a:r>
            <a:r>
              <a:rPr lang="ko-KR" altLang="en-US" b="1" dirty="0"/>
              <a:t>공지</a:t>
            </a:r>
            <a:r>
              <a:rPr lang="en-US" altLang="ko-KR" b="1" dirty="0"/>
              <a:t>/</a:t>
            </a:r>
            <a:r>
              <a:rPr lang="ko-KR" altLang="en-US" b="1" dirty="0"/>
              <a:t>자료</a:t>
            </a:r>
            <a:r>
              <a:rPr lang="en-US" altLang="ko-KR" b="1" dirty="0"/>
              <a:t>/</a:t>
            </a:r>
            <a:r>
              <a:rPr lang="ko-KR" altLang="en-US" b="1" dirty="0"/>
              <a:t>발표</a:t>
            </a:r>
            <a:r>
              <a:rPr lang="en-US" altLang="ko-KR" b="1" dirty="0"/>
              <a:t>/</a:t>
            </a:r>
            <a:r>
              <a:rPr lang="ko-KR" altLang="en-US" b="1" dirty="0"/>
              <a:t>실습</a:t>
            </a:r>
            <a:r>
              <a:rPr lang="en-US" altLang="ko-KR" b="1" dirty="0"/>
              <a:t>/</a:t>
            </a:r>
            <a:r>
              <a:rPr lang="ko-KR" altLang="en-US" b="1" dirty="0"/>
              <a:t>과제 게시판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795CE47-FB98-BF18-1897-3A651135B94A}"/>
              </a:ext>
            </a:extLst>
          </p:cNvPr>
          <p:cNvGrpSpPr/>
          <p:nvPr/>
        </p:nvGrpSpPr>
        <p:grpSpPr>
          <a:xfrm>
            <a:off x="9392752" y="1217438"/>
            <a:ext cx="2316282" cy="876592"/>
            <a:chOff x="9392752" y="1217438"/>
            <a:chExt cx="2316282" cy="876592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4C75656-E604-EFB7-1B64-70A5BD54F87D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마이페이지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2463A133-A0B5-9A7E-AC88-3ECED1261E9E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로그아웃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DBBD429-F44A-89A2-1F4A-C62F80F543DF}"/>
                </a:ext>
              </a:extLst>
            </p:cNvPr>
            <p:cNvSpPr/>
            <p:nvPr/>
          </p:nvSpPr>
          <p:spPr>
            <a:xfrm>
              <a:off x="9392752" y="1516889"/>
              <a:ext cx="1159565" cy="57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개인정보수정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비밀변호변경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회원정보관리</a:t>
              </a:r>
              <a:endParaRPr lang="en-US" altLang="ko-KR" sz="12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8493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2572439" y="1843951"/>
            <a:ext cx="704712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0" b="1" dirty="0"/>
              <a:t>구분 페이지</a:t>
            </a:r>
            <a:endParaRPr lang="en-US" altLang="ko-KR" sz="10000" b="1" dirty="0"/>
          </a:p>
          <a:p>
            <a:pPr algn="ctr"/>
            <a:r>
              <a:rPr lang="en-US" altLang="ko-KR" sz="10000" b="1" dirty="0" err="1"/>
              <a:t>DataBase</a:t>
            </a:r>
            <a:endParaRPr lang="ko-KR" altLang="en-US" sz="10000" b="1" dirty="0"/>
          </a:p>
        </p:txBody>
      </p:sp>
    </p:spTree>
    <p:extLst>
      <p:ext uri="{BB962C8B-B14F-4D97-AF65-F5344CB8AC3E}">
        <p14:creationId xmlns:p14="http://schemas.microsoft.com/office/powerpoint/2010/main" val="1830218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8E21B9D8-2C31-CCC7-E125-8430096AF159}"/>
              </a:ext>
            </a:extLst>
          </p:cNvPr>
          <p:cNvGrpSpPr/>
          <p:nvPr/>
        </p:nvGrpSpPr>
        <p:grpSpPr>
          <a:xfrm>
            <a:off x="2184633" y="701831"/>
            <a:ext cx="3129096" cy="5454339"/>
            <a:chOff x="1140900" y="204321"/>
            <a:chExt cx="3129096" cy="5454339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785DBFB4-E98C-D93C-1C2B-A0461D4070CD}"/>
                </a:ext>
              </a:extLst>
            </p:cNvPr>
            <p:cNvSpPr/>
            <p:nvPr/>
          </p:nvSpPr>
          <p:spPr>
            <a:xfrm>
              <a:off x="1140900" y="204321"/>
              <a:ext cx="3129094" cy="59561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94C8F35D-5287-7218-E2A4-7DC2493EBBC6}"/>
                </a:ext>
              </a:extLst>
            </p:cNvPr>
            <p:cNvSpPr/>
            <p:nvPr/>
          </p:nvSpPr>
          <p:spPr>
            <a:xfrm>
              <a:off x="1140902" y="5063042"/>
              <a:ext cx="3129094" cy="59561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30B7D218-B557-E052-E9AB-1C7ABB9A5B7B}"/>
                </a:ext>
              </a:extLst>
            </p:cNvPr>
            <p:cNvCxnSpPr>
              <a:stCxn id="2" idx="2"/>
              <a:endCxn id="5" idx="2"/>
            </p:cNvCxnSpPr>
            <p:nvPr/>
          </p:nvCxnSpPr>
          <p:spPr>
            <a:xfrm>
              <a:off x="1140900" y="502130"/>
              <a:ext cx="2" cy="48587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8F5117C-4A8A-4E24-F102-431DA1A364BC}"/>
                </a:ext>
              </a:extLst>
            </p:cNvPr>
            <p:cNvCxnSpPr>
              <a:cxnSpLocks/>
              <a:stCxn id="2" idx="6"/>
              <a:endCxn id="5" idx="6"/>
            </p:cNvCxnSpPr>
            <p:nvPr/>
          </p:nvCxnSpPr>
          <p:spPr>
            <a:xfrm>
              <a:off x="4269994" y="502130"/>
              <a:ext cx="2" cy="48587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22B46F5-7B5E-1701-B119-0D764FF7D91B}"/>
              </a:ext>
            </a:extLst>
          </p:cNvPr>
          <p:cNvGrpSpPr/>
          <p:nvPr/>
        </p:nvGrpSpPr>
        <p:grpSpPr>
          <a:xfrm>
            <a:off x="6878271" y="701831"/>
            <a:ext cx="3129096" cy="5454339"/>
            <a:chOff x="1140900" y="204321"/>
            <a:chExt cx="3129096" cy="5454339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44785B19-F791-2B78-6BDF-F1A97705E7B7}"/>
                </a:ext>
              </a:extLst>
            </p:cNvPr>
            <p:cNvSpPr/>
            <p:nvPr/>
          </p:nvSpPr>
          <p:spPr>
            <a:xfrm>
              <a:off x="1140900" y="204321"/>
              <a:ext cx="3129094" cy="59561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2E455D7-64A6-4920-3794-4ADECA6C1E10}"/>
                </a:ext>
              </a:extLst>
            </p:cNvPr>
            <p:cNvSpPr/>
            <p:nvPr/>
          </p:nvSpPr>
          <p:spPr>
            <a:xfrm>
              <a:off x="1140902" y="5063042"/>
              <a:ext cx="3129094" cy="59561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13869EDB-0771-8DBB-CE3A-A489BDF20BD9}"/>
                </a:ext>
              </a:extLst>
            </p:cNvPr>
            <p:cNvCxnSpPr>
              <a:stCxn id="14" idx="2"/>
              <a:endCxn id="15" idx="2"/>
            </p:cNvCxnSpPr>
            <p:nvPr/>
          </p:nvCxnSpPr>
          <p:spPr>
            <a:xfrm>
              <a:off x="1140900" y="502130"/>
              <a:ext cx="2" cy="48587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41EF1B6-3683-F382-342E-510EFEECB5AC}"/>
                </a:ext>
              </a:extLst>
            </p:cNvPr>
            <p:cNvCxnSpPr>
              <a:cxnSpLocks/>
              <a:stCxn id="14" idx="6"/>
              <a:endCxn id="15" idx="6"/>
            </p:cNvCxnSpPr>
            <p:nvPr/>
          </p:nvCxnSpPr>
          <p:spPr>
            <a:xfrm>
              <a:off x="4269994" y="502130"/>
              <a:ext cx="2" cy="48587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D670252-B2B9-46E6-D60F-B3AAD6754A68}"/>
              </a:ext>
            </a:extLst>
          </p:cNvPr>
          <p:cNvGrpSpPr/>
          <p:nvPr/>
        </p:nvGrpSpPr>
        <p:grpSpPr>
          <a:xfrm>
            <a:off x="2797030" y="1421689"/>
            <a:ext cx="1904302" cy="1107996"/>
            <a:chOff x="5025432" y="1744910"/>
            <a:chExt cx="1904302" cy="110799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A7CA4E3-4046-9564-CF2E-3F14B4F8A267}"/>
                </a:ext>
              </a:extLst>
            </p:cNvPr>
            <p:cNvSpPr txBox="1"/>
            <p:nvPr/>
          </p:nvSpPr>
          <p:spPr>
            <a:xfrm>
              <a:off x="5025433" y="1744910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/>
                <a:t>UserTable</a:t>
              </a:r>
              <a:endParaRPr lang="ko-KR" altLang="en-US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AAC6CC-9AD8-C7EB-886A-A70E65D4461E}"/>
                </a:ext>
              </a:extLst>
            </p:cNvPr>
            <p:cNvSpPr txBox="1"/>
            <p:nvPr/>
          </p:nvSpPr>
          <p:spPr>
            <a:xfrm>
              <a:off x="5025432" y="2114242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/>
                <a:t>DataTable</a:t>
              </a:r>
              <a:endParaRPr lang="ko-KR" altLang="en-US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E3F536D-4602-E60D-F065-4102EF5255D4}"/>
                </a:ext>
              </a:extLst>
            </p:cNvPr>
            <p:cNvSpPr txBox="1"/>
            <p:nvPr/>
          </p:nvSpPr>
          <p:spPr>
            <a:xfrm>
              <a:off x="5025432" y="2483574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/>
                <a:t>CategoryTable</a:t>
              </a:r>
              <a:endParaRPr lang="ko-KR" altLang="en-US" b="1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E0605E3-D345-C2E0-CEB1-E2CA62FE3414}"/>
              </a:ext>
            </a:extLst>
          </p:cNvPr>
          <p:cNvGrpSpPr/>
          <p:nvPr/>
        </p:nvGrpSpPr>
        <p:grpSpPr>
          <a:xfrm>
            <a:off x="2797030" y="2862229"/>
            <a:ext cx="1904303" cy="1110384"/>
            <a:chOff x="5025431" y="3000657"/>
            <a:chExt cx="1904303" cy="111038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FD93990-A95A-2DF2-7BC6-EF9D40A73B45}"/>
                </a:ext>
              </a:extLst>
            </p:cNvPr>
            <p:cNvSpPr txBox="1"/>
            <p:nvPr/>
          </p:nvSpPr>
          <p:spPr>
            <a:xfrm>
              <a:off x="5025432" y="3000657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일반 공지사항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EE16628-304A-02CF-DDA7-0E034B1556B7}"/>
                </a:ext>
              </a:extLst>
            </p:cNvPr>
            <p:cNvSpPr txBox="1"/>
            <p:nvPr/>
          </p:nvSpPr>
          <p:spPr>
            <a:xfrm>
              <a:off x="5025433" y="3368198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수업 공지사항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46F11E-0ED2-5D25-22A4-17A4A8FCF817}"/>
                </a:ext>
              </a:extLst>
            </p:cNvPr>
            <p:cNvSpPr txBox="1"/>
            <p:nvPr/>
          </p:nvSpPr>
          <p:spPr>
            <a:xfrm>
              <a:off x="5025431" y="3741709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연구 공지사항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4088123-E15D-939A-2867-75F7D9700A13}"/>
              </a:ext>
            </a:extLst>
          </p:cNvPr>
          <p:cNvGrpSpPr/>
          <p:nvPr/>
        </p:nvGrpSpPr>
        <p:grpSpPr>
          <a:xfrm>
            <a:off x="2797026" y="4305157"/>
            <a:ext cx="1904306" cy="1108003"/>
            <a:chOff x="2797026" y="4305157"/>
            <a:chExt cx="1904306" cy="110800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1FA19C-4148-9742-290B-4F9D68CEFE05}"/>
                </a:ext>
              </a:extLst>
            </p:cNvPr>
            <p:cNvSpPr txBox="1"/>
            <p:nvPr/>
          </p:nvSpPr>
          <p:spPr>
            <a:xfrm>
              <a:off x="2797029" y="4305157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공지 게시판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4304A7A-6BCC-2B8F-349C-1C62282C0441}"/>
                </a:ext>
              </a:extLst>
            </p:cNvPr>
            <p:cNvSpPr txBox="1"/>
            <p:nvPr/>
          </p:nvSpPr>
          <p:spPr>
            <a:xfrm>
              <a:off x="2797031" y="4674489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논문 게시판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1D1CD48-E8DF-AEF6-E66B-AC5407323DB2}"/>
                </a:ext>
              </a:extLst>
            </p:cNvPr>
            <p:cNvSpPr txBox="1"/>
            <p:nvPr/>
          </p:nvSpPr>
          <p:spPr>
            <a:xfrm>
              <a:off x="2797026" y="5043828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자료 게시판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99EA6C4-5247-ABA4-1C71-2F56548741DA}"/>
              </a:ext>
            </a:extLst>
          </p:cNvPr>
          <p:cNvGrpSpPr/>
          <p:nvPr/>
        </p:nvGrpSpPr>
        <p:grpSpPr>
          <a:xfrm>
            <a:off x="7490664" y="1421689"/>
            <a:ext cx="1904302" cy="1107996"/>
            <a:chOff x="5025432" y="1744910"/>
            <a:chExt cx="1904302" cy="110799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9D5592C-AF3F-975C-6426-D612BD5457F9}"/>
                </a:ext>
              </a:extLst>
            </p:cNvPr>
            <p:cNvSpPr txBox="1"/>
            <p:nvPr/>
          </p:nvSpPr>
          <p:spPr>
            <a:xfrm>
              <a:off x="5025433" y="1744910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/>
                <a:t>UserTable</a:t>
              </a:r>
              <a:endParaRPr lang="ko-KR" altLang="en-US" b="1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2ECF0F5-E676-F099-53C2-4013C6619128}"/>
                </a:ext>
              </a:extLst>
            </p:cNvPr>
            <p:cNvSpPr txBox="1"/>
            <p:nvPr/>
          </p:nvSpPr>
          <p:spPr>
            <a:xfrm>
              <a:off x="5025432" y="2114242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/>
                <a:t>DataTable</a:t>
              </a:r>
              <a:endParaRPr lang="ko-KR" altLang="en-US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72E10A0-9D1F-42B6-2F59-66EF7D05A6D6}"/>
                </a:ext>
              </a:extLst>
            </p:cNvPr>
            <p:cNvSpPr txBox="1"/>
            <p:nvPr/>
          </p:nvSpPr>
          <p:spPr>
            <a:xfrm>
              <a:off x="5025432" y="2483574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/>
                <a:t>CategoryTable</a:t>
              </a:r>
              <a:endParaRPr lang="ko-KR" altLang="en-US" b="1" dirty="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C4D12594-5D8A-16E8-0D4B-7B000CDB205E}"/>
              </a:ext>
            </a:extLst>
          </p:cNvPr>
          <p:cNvGrpSpPr/>
          <p:nvPr/>
        </p:nvGrpSpPr>
        <p:grpSpPr>
          <a:xfrm>
            <a:off x="7490662" y="3214557"/>
            <a:ext cx="1904303" cy="1846275"/>
            <a:chOff x="7490662" y="3229770"/>
            <a:chExt cx="1904303" cy="184627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972D5BE-442D-E31D-4C1E-730E9CA6176A}"/>
                </a:ext>
              </a:extLst>
            </p:cNvPr>
            <p:cNvSpPr txBox="1"/>
            <p:nvPr/>
          </p:nvSpPr>
          <p:spPr>
            <a:xfrm>
              <a:off x="7490664" y="3229770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공지 게시판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F7161E7-4621-1E20-C923-E316E209CBA0}"/>
                </a:ext>
              </a:extLst>
            </p:cNvPr>
            <p:cNvSpPr txBox="1"/>
            <p:nvPr/>
          </p:nvSpPr>
          <p:spPr>
            <a:xfrm>
              <a:off x="7490664" y="3600486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자료 게시판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276E40A-B3A3-F91A-D80D-7633B104B6C2}"/>
                </a:ext>
              </a:extLst>
            </p:cNvPr>
            <p:cNvSpPr txBox="1"/>
            <p:nvPr/>
          </p:nvSpPr>
          <p:spPr>
            <a:xfrm>
              <a:off x="7490664" y="3968027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발표 게시판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8BD7356-9C78-3E05-3642-1D541B3F5151}"/>
                </a:ext>
              </a:extLst>
            </p:cNvPr>
            <p:cNvSpPr txBox="1"/>
            <p:nvPr/>
          </p:nvSpPr>
          <p:spPr>
            <a:xfrm>
              <a:off x="7490663" y="4337841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실습 게시판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257A099-1C4E-C2D0-44A1-15E677216F4A}"/>
                </a:ext>
              </a:extLst>
            </p:cNvPr>
            <p:cNvSpPr txBox="1"/>
            <p:nvPr/>
          </p:nvSpPr>
          <p:spPr>
            <a:xfrm>
              <a:off x="7490662" y="4706713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과제 게시판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E1A570FD-6E9A-05CC-5E4E-856E01EA2ACC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90661" y="2345019"/>
            <a:ext cx="12700" cy="1054204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A7238C82-13B7-1A40-192F-E0F1DE5ED4E3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90661" y="2345019"/>
            <a:ext cx="12700" cy="1424920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2A5624DB-E54B-1EA2-3528-C03C1408B168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90662" y="2345018"/>
            <a:ext cx="12700" cy="1792461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D93E55E5-186C-FB28-48D3-B2FC6C7D4BEE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90662" y="2345018"/>
            <a:ext cx="1" cy="2162275"/>
          </a:xfrm>
          <a:prstGeom prst="bentConnector3">
            <a:avLst>
              <a:gd name="adj1" fmla="val 228601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63DBD576-ED98-F504-FE69-6834CDE80ABE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90662" y="2345019"/>
            <a:ext cx="2" cy="2533528"/>
          </a:xfrm>
          <a:prstGeom prst="bentConnector3">
            <a:avLst>
              <a:gd name="adj1" fmla="val 114301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717BA4E5-A0E4-08B1-E725-992EB937B044}"/>
              </a:ext>
            </a:extLst>
          </p:cNvPr>
          <p:cNvCxnSpPr>
            <a:cxnSpLocks/>
            <a:stCxn id="20" idx="1"/>
            <a:endCxn id="21" idx="1"/>
          </p:cNvCxnSpPr>
          <p:nvPr/>
        </p:nvCxnSpPr>
        <p:spPr>
          <a:xfrm rot="10800000" flipH="1" flipV="1">
            <a:off x="2797029" y="2345019"/>
            <a:ext cx="1" cy="701876"/>
          </a:xfrm>
          <a:prstGeom prst="bentConnector3">
            <a:avLst>
              <a:gd name="adj1" fmla="val -228600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1B8BBEEC-0F43-BFBA-053A-B9E4BE777210}"/>
              </a:ext>
            </a:extLst>
          </p:cNvPr>
          <p:cNvCxnSpPr>
            <a:cxnSpLocks/>
            <a:stCxn id="20" idx="1"/>
            <a:endCxn id="22" idx="1"/>
          </p:cNvCxnSpPr>
          <p:nvPr/>
        </p:nvCxnSpPr>
        <p:spPr>
          <a:xfrm rot="10800000" flipH="1" flipV="1">
            <a:off x="2797030" y="2345018"/>
            <a:ext cx="2" cy="1069417"/>
          </a:xfrm>
          <a:prstGeom prst="bentConnector3">
            <a:avLst>
              <a:gd name="adj1" fmla="val -114300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6FFE2C0C-EABF-5CDE-0CF0-F37291188BD8}"/>
              </a:ext>
            </a:extLst>
          </p:cNvPr>
          <p:cNvCxnSpPr>
            <a:cxnSpLocks/>
            <a:stCxn id="20" idx="1"/>
            <a:endCxn id="23" idx="1"/>
          </p:cNvCxnSpPr>
          <p:nvPr/>
        </p:nvCxnSpPr>
        <p:spPr>
          <a:xfrm rot="10800000" flipV="1">
            <a:off x="2797030" y="2345019"/>
            <a:ext cx="12700" cy="1442928"/>
          </a:xfrm>
          <a:prstGeom prst="bentConnector3">
            <a:avLst>
              <a:gd name="adj1" fmla="val 191010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1D1EF70F-C4FE-B67A-9136-A1295B223151}"/>
              </a:ext>
            </a:extLst>
          </p:cNvPr>
          <p:cNvCxnSpPr>
            <a:cxnSpLocks/>
            <a:stCxn id="20" idx="3"/>
            <a:endCxn id="24" idx="3"/>
          </p:cNvCxnSpPr>
          <p:nvPr/>
        </p:nvCxnSpPr>
        <p:spPr>
          <a:xfrm flipH="1">
            <a:off x="4701330" y="2345019"/>
            <a:ext cx="1" cy="2144804"/>
          </a:xfrm>
          <a:prstGeom prst="bentConnector3">
            <a:avLst>
              <a:gd name="adj1" fmla="val -228600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B1FF8FD4-8BE2-1D19-5759-2B2CF19E096D}"/>
              </a:ext>
            </a:extLst>
          </p:cNvPr>
          <p:cNvCxnSpPr>
            <a:cxnSpLocks/>
            <a:stCxn id="20" idx="3"/>
            <a:endCxn id="27" idx="3"/>
          </p:cNvCxnSpPr>
          <p:nvPr/>
        </p:nvCxnSpPr>
        <p:spPr>
          <a:xfrm>
            <a:off x="4701331" y="2345019"/>
            <a:ext cx="1" cy="2514136"/>
          </a:xfrm>
          <a:prstGeom prst="bentConnector3">
            <a:avLst>
              <a:gd name="adj1" fmla="val 228601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3C9F3DAA-C3A5-3E43-1F61-02BDF507A716}"/>
              </a:ext>
            </a:extLst>
          </p:cNvPr>
          <p:cNvCxnSpPr>
            <a:cxnSpLocks/>
            <a:stCxn id="20" idx="3"/>
            <a:endCxn id="28" idx="3"/>
          </p:cNvCxnSpPr>
          <p:nvPr/>
        </p:nvCxnSpPr>
        <p:spPr>
          <a:xfrm flipH="1">
            <a:off x="4701327" y="2345019"/>
            <a:ext cx="4" cy="2883475"/>
          </a:xfrm>
          <a:prstGeom prst="bentConnector3">
            <a:avLst>
              <a:gd name="adj1" fmla="val -57150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678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1875133" y="1843951"/>
            <a:ext cx="844173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0" b="1" dirty="0"/>
              <a:t>구분 페이지</a:t>
            </a:r>
            <a:endParaRPr lang="en-US" altLang="ko-KR" sz="10000" b="1" dirty="0"/>
          </a:p>
          <a:p>
            <a:pPr algn="ctr"/>
            <a:r>
              <a:rPr lang="en-US" altLang="ko-KR" sz="10000" b="1" dirty="0" err="1"/>
              <a:t>DataBase</a:t>
            </a:r>
            <a:r>
              <a:rPr lang="en-US" altLang="ko-KR" sz="10000" b="1" dirty="0"/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val="1583057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User Session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A529F31-F33C-B567-95BC-DD55D597D4D8}"/>
              </a:ext>
            </a:extLst>
          </p:cNvPr>
          <p:cNvGrpSpPr/>
          <p:nvPr/>
        </p:nvGrpSpPr>
        <p:grpSpPr>
          <a:xfrm>
            <a:off x="1983282" y="1905166"/>
            <a:ext cx="3915053" cy="3047668"/>
            <a:chOff x="1825358" y="1054358"/>
            <a:chExt cx="3915053" cy="304766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B0A7CE7-1969-ADC7-F561-541B1C5BA76C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 </a:t>
              </a:r>
              <a:r>
                <a:rPr lang="ko-KR" altLang="en-US" b="1" dirty="0">
                  <a:solidFill>
                    <a:schemeClr val="tx1"/>
                  </a:solidFill>
                </a:rPr>
                <a:t>학번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name		//</a:t>
              </a:r>
              <a:r>
                <a:rPr lang="ko-KR" altLang="en-US" b="1" dirty="0">
                  <a:solidFill>
                    <a:schemeClr val="tx1"/>
                  </a:solidFill>
                </a:rPr>
                <a:t> 이름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email		// </a:t>
              </a:r>
              <a:r>
                <a:rPr lang="ko-KR" altLang="en-US" b="1" dirty="0">
                  <a:solidFill>
                    <a:schemeClr val="tx1"/>
                  </a:solidFill>
                </a:rPr>
                <a:t>이메일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contact		//</a:t>
              </a:r>
              <a:r>
                <a:rPr lang="ko-KR" altLang="en-US" b="1" dirty="0">
                  <a:solidFill>
                    <a:schemeClr val="tx1"/>
                  </a:solidFill>
                </a:rPr>
                <a:t> 연락처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- </a:t>
              </a:r>
              <a:r>
                <a:rPr lang="ko-KR" altLang="en-US" b="1" dirty="0">
                  <a:solidFill>
                    <a:schemeClr val="tx1"/>
                  </a:solidFill>
                </a:rPr>
                <a:t>수강연도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    - 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    - </a:t>
              </a:r>
              <a:r>
                <a:rPr lang="ko-KR" altLang="en-US" b="1" dirty="0" err="1">
                  <a:solidFill>
                    <a:schemeClr val="tx1"/>
                  </a:solidFill>
                </a:rPr>
                <a:t>수업명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2E2B22D-EE48-4215-DD32-168570BC5476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User Session Response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FF5C590-734C-BFEE-76B9-88977D0310C5}"/>
              </a:ext>
            </a:extLst>
          </p:cNvPr>
          <p:cNvGrpSpPr/>
          <p:nvPr/>
        </p:nvGrpSpPr>
        <p:grpSpPr>
          <a:xfrm>
            <a:off x="6293665" y="1905166"/>
            <a:ext cx="3915053" cy="3047668"/>
            <a:chOff x="1825358" y="1054358"/>
            <a:chExt cx="3915053" cy="304766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6C06604-A79C-1E32-F6F4-5EE95555D048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- </a:t>
              </a:r>
              <a:r>
                <a:rPr lang="ko-KR" altLang="en-US" b="1" dirty="0">
                  <a:solidFill>
                    <a:schemeClr val="tx1"/>
                  </a:solidFill>
                </a:rPr>
                <a:t>수강연도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    - 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    - </a:t>
              </a:r>
              <a:r>
                <a:rPr lang="ko-KR" altLang="en-US" b="1" dirty="0" err="1">
                  <a:solidFill>
                    <a:schemeClr val="tx1"/>
                  </a:solidFill>
                </a:rPr>
                <a:t>수업명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AD34BDF-0960-DCFD-6690-407EA4BE0A1B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Lecture Session Response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36939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User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89EE90B-8D27-F576-5A9B-08BFB5E2A1C9}"/>
              </a:ext>
            </a:extLst>
          </p:cNvPr>
          <p:cNvGrpSpPr/>
          <p:nvPr/>
        </p:nvGrpSpPr>
        <p:grpSpPr>
          <a:xfrm>
            <a:off x="4138474" y="1905166"/>
            <a:ext cx="3915053" cy="3047668"/>
            <a:chOff x="1825358" y="1054358"/>
            <a:chExt cx="3915053" cy="304766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F227C2A-D449-9D56-FC53-0264CAF8E5DF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</a:t>
              </a: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user_id</a:t>
              </a:r>
              <a:r>
                <a:rPr lang="en-US" altLang="ko-KR" b="1" dirty="0">
                  <a:solidFill>
                    <a:schemeClr val="tx1"/>
                  </a:solidFill>
                </a:rPr>
                <a:t>		// </a:t>
              </a:r>
              <a:r>
                <a:rPr lang="ko-KR" altLang="en-US" b="1" dirty="0">
                  <a:solidFill>
                    <a:schemeClr val="tx1"/>
                  </a:solidFill>
                </a:rPr>
                <a:t>학번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kor_name</a:t>
              </a:r>
              <a:r>
                <a:rPr lang="en-US" altLang="ko-KR" b="1" dirty="0">
                  <a:solidFill>
                    <a:schemeClr val="tx1"/>
                  </a:solidFill>
                </a:rPr>
                <a:t>	//</a:t>
              </a:r>
              <a:r>
                <a:rPr lang="ko-KR" altLang="en-US" b="1" dirty="0">
                  <a:solidFill>
                    <a:schemeClr val="tx1"/>
                  </a:solidFill>
                </a:rPr>
                <a:t> 이름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email		// </a:t>
              </a:r>
              <a:r>
                <a:rPr lang="ko-KR" altLang="en-US" b="1" dirty="0">
                  <a:solidFill>
                    <a:schemeClr val="tx1"/>
                  </a:solidFill>
                </a:rPr>
                <a:t>이메일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contact		//</a:t>
              </a:r>
              <a:r>
                <a:rPr lang="ko-KR" altLang="en-US" b="1" dirty="0">
                  <a:solidFill>
                    <a:schemeClr val="tx1"/>
                  </a:solidFill>
                </a:rPr>
                <a:t> 연락처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role		// </a:t>
              </a:r>
              <a:r>
                <a:rPr lang="ko-KR" altLang="en-US" b="1" dirty="0">
                  <a:solidFill>
                    <a:schemeClr val="tx1"/>
                  </a:solidFill>
                </a:rPr>
                <a:t>권한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4E884B1-5BCA-F38E-AD95-90970EE6B021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User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66189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Posts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89EE90B-8D27-F576-5A9B-08BFB5E2A1C9}"/>
              </a:ext>
            </a:extLst>
          </p:cNvPr>
          <p:cNvGrpSpPr/>
          <p:nvPr/>
        </p:nvGrpSpPr>
        <p:grpSpPr>
          <a:xfrm>
            <a:off x="4138474" y="1905166"/>
            <a:ext cx="3915053" cy="3047668"/>
            <a:chOff x="1825358" y="1054358"/>
            <a:chExt cx="3915053" cy="304766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F227C2A-D449-9D56-FC53-0264CAF8E5DF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author	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작성자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		// </a:t>
              </a:r>
              <a:r>
                <a:rPr lang="ko-KR" altLang="en-US" b="1" dirty="0">
                  <a:solidFill>
                    <a:schemeClr val="tx1"/>
                  </a:solidFill>
                </a:rPr>
                <a:t>내용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hits		// </a:t>
              </a:r>
              <a:r>
                <a:rPr lang="ko-KR" altLang="en-US" b="1" dirty="0">
                  <a:solidFill>
                    <a:schemeClr val="tx1"/>
                  </a:solidFill>
                </a:rPr>
                <a:t>조회수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project_name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프로젝트명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category_name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카테고리명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created_date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생성날짜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updated_date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수정날짜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4E884B1-5BCA-F38E-AD95-90970EE6B021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posts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1873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C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89EE90B-8D27-F576-5A9B-08BFB5E2A1C9}"/>
              </a:ext>
            </a:extLst>
          </p:cNvPr>
          <p:cNvGrpSpPr/>
          <p:nvPr/>
        </p:nvGrpSpPr>
        <p:grpSpPr>
          <a:xfrm>
            <a:off x="4138474" y="1905166"/>
            <a:ext cx="3915053" cy="3047668"/>
            <a:chOff x="1825358" y="1054358"/>
            <a:chExt cx="3915053" cy="304766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F227C2A-D449-9D56-FC53-0264CAF8E5DF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author	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작성자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		// </a:t>
              </a:r>
              <a:r>
                <a:rPr lang="ko-KR" altLang="en-US" b="1" dirty="0">
                  <a:solidFill>
                    <a:schemeClr val="tx1"/>
                  </a:solidFill>
                </a:rPr>
                <a:t>내용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post_id</a:t>
              </a:r>
              <a:r>
                <a:rPr lang="en-US" altLang="ko-KR" b="1" dirty="0">
                  <a:solidFill>
                    <a:schemeClr val="tx1"/>
                  </a:solidFill>
                </a:rPr>
                <a:t>		// </a:t>
              </a:r>
              <a:r>
                <a:rPr lang="ko-KR" altLang="en-US" b="1" dirty="0">
                  <a:solidFill>
                    <a:schemeClr val="tx1"/>
                  </a:solidFill>
                </a:rPr>
                <a:t>연결 게시글 </a:t>
              </a:r>
              <a:r>
                <a:rPr lang="en-US" altLang="ko-KR" b="1" dirty="0">
                  <a:solidFill>
                    <a:schemeClr val="tx1"/>
                  </a:solidFill>
                </a:rPr>
                <a:t>ID</a:t>
              </a: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created_date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생성날짜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updated_date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수정날짜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4E884B1-5BCA-F38E-AD95-90970EE6B021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comments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4392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ECAF98-496C-0D84-6BD8-A2D0ECAE6E50}"/>
              </a:ext>
            </a:extLst>
          </p:cNvPr>
          <p:cNvSpPr txBox="1"/>
          <p:nvPr/>
        </p:nvSpPr>
        <p:spPr>
          <a:xfrm>
            <a:off x="0" y="1082693"/>
            <a:ext cx="1219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7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2</a:t>
            </a:r>
            <a:r>
              <a:rPr lang="ko-KR" altLang="en-US" sz="2400" b="1" dirty="0"/>
              <a:t>주차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공동개발환경 세팅 </a:t>
            </a:r>
            <a:r>
              <a:rPr lang="en-US" altLang="ko-KR" sz="2400" b="1" dirty="0"/>
              <a:t>/ </a:t>
            </a:r>
            <a:r>
              <a:rPr lang="ko-KR" altLang="en-US" sz="2400" b="1" dirty="0"/>
              <a:t>개발계획</a:t>
            </a:r>
            <a:endParaRPr lang="en-US" altLang="ko-KR" sz="2400" b="1" dirty="0"/>
          </a:p>
          <a:p>
            <a:r>
              <a:rPr lang="en-US" altLang="ko-KR" sz="2400" b="1" dirty="0"/>
              <a:t>7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3</a:t>
            </a:r>
            <a:r>
              <a:rPr lang="ko-KR" altLang="en-US" sz="2400" b="1" dirty="0"/>
              <a:t>주차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공동개발환경 세팅</a:t>
            </a:r>
            <a:r>
              <a:rPr lang="en-US" altLang="ko-KR" sz="2400" b="1" dirty="0"/>
              <a:t>(Server, </a:t>
            </a:r>
            <a:r>
              <a:rPr lang="en-US" altLang="ko-KR" sz="2400" b="1" dirty="0" err="1"/>
              <a:t>NginX</a:t>
            </a:r>
            <a:r>
              <a:rPr lang="en-US" altLang="ko-KR" sz="2400" b="1" dirty="0"/>
              <a:t>, MySQL), ERD</a:t>
            </a:r>
          </a:p>
          <a:p>
            <a:r>
              <a:rPr lang="en-US" altLang="ko-KR" sz="2400" b="1" dirty="0"/>
              <a:t>7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4</a:t>
            </a:r>
            <a:r>
              <a:rPr lang="ko-KR" altLang="en-US" sz="2400" b="1" dirty="0"/>
              <a:t>주차</a:t>
            </a:r>
            <a:r>
              <a:rPr lang="en-US" altLang="ko-KR" sz="2400" b="1" dirty="0"/>
              <a:t>: Front-end </a:t>
            </a:r>
            <a:r>
              <a:rPr lang="ko-KR" altLang="en-US" sz="2400" b="1" dirty="0"/>
              <a:t>개발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8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1</a:t>
            </a:r>
            <a:r>
              <a:rPr lang="ko-KR" altLang="en-US" sz="2400" b="1" dirty="0"/>
              <a:t>주차</a:t>
            </a:r>
            <a:r>
              <a:rPr lang="en-US" altLang="ko-KR" sz="2400" b="1" dirty="0"/>
              <a:t>: Back-end </a:t>
            </a:r>
            <a:r>
              <a:rPr lang="ko-KR" altLang="en-US" sz="2400" b="1" dirty="0"/>
              <a:t>개발</a:t>
            </a:r>
            <a:endParaRPr lang="en-US" altLang="ko-KR" sz="2400" b="1" dirty="0"/>
          </a:p>
          <a:p>
            <a:r>
              <a:rPr lang="en-US" altLang="ko-KR" sz="2400" b="1" dirty="0"/>
              <a:t>8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2</a:t>
            </a:r>
            <a:r>
              <a:rPr lang="ko-KR" altLang="en-US" sz="2400" b="1" dirty="0"/>
              <a:t>주차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디자인 마감</a:t>
            </a:r>
          </a:p>
          <a:p>
            <a:r>
              <a:rPr lang="en-US" altLang="ko-KR" sz="2400" b="1" dirty="0"/>
              <a:t>8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3</a:t>
            </a:r>
            <a:r>
              <a:rPr lang="ko-KR" altLang="en-US" sz="2400" b="1" dirty="0"/>
              <a:t>주차</a:t>
            </a:r>
            <a:r>
              <a:rPr lang="en-US" altLang="ko-KR" sz="2400" b="1" dirty="0"/>
              <a:t>: </a:t>
            </a:r>
            <a:endParaRPr lang="ko-KR" altLang="en-US" sz="2400" b="1" dirty="0"/>
          </a:p>
          <a:p>
            <a:r>
              <a:rPr lang="en-US" altLang="ko-KR" sz="2400" b="1" dirty="0"/>
              <a:t>8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4</a:t>
            </a:r>
            <a:r>
              <a:rPr lang="ko-KR" altLang="en-US" sz="2400" b="1" dirty="0"/>
              <a:t>주차</a:t>
            </a:r>
            <a:r>
              <a:rPr lang="en-US" altLang="ko-KR" sz="2400" b="1" dirty="0"/>
              <a:t>: </a:t>
            </a:r>
            <a:endParaRPr lang="ko-KR" alt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2. </a:t>
            </a:r>
            <a:r>
              <a:rPr lang="ko-KR" altLang="en-US" sz="3200" b="1" dirty="0">
                <a:solidFill>
                  <a:schemeClr val="bg1"/>
                </a:solidFill>
              </a:rPr>
              <a:t>개발일정</a:t>
            </a:r>
          </a:p>
        </p:txBody>
      </p:sp>
    </p:spTree>
    <p:extLst>
      <p:ext uri="{BB962C8B-B14F-4D97-AF65-F5344CB8AC3E}">
        <p14:creationId xmlns:p14="http://schemas.microsoft.com/office/powerpoint/2010/main" val="1196208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Attachment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89EE90B-8D27-F576-5A9B-08BFB5E2A1C9}"/>
              </a:ext>
            </a:extLst>
          </p:cNvPr>
          <p:cNvGrpSpPr/>
          <p:nvPr/>
        </p:nvGrpSpPr>
        <p:grpSpPr>
          <a:xfrm>
            <a:off x="4138474" y="1905166"/>
            <a:ext cx="3915053" cy="3047668"/>
            <a:chOff x="1825358" y="1054358"/>
            <a:chExt cx="3915053" cy="304766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F227C2A-D449-9D56-FC53-0264CAF8E5DF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</a:t>
              </a: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file_name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첨부파일명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file_path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첨부파일경로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file_size</a:t>
              </a:r>
              <a:r>
                <a:rPr lang="en-US" altLang="ko-KR" b="1" dirty="0">
                  <a:solidFill>
                    <a:schemeClr val="tx1"/>
                  </a:solidFill>
                </a:rPr>
                <a:t>		// </a:t>
              </a:r>
              <a:r>
                <a:rPr lang="ko-KR" altLang="en-US" b="1" dirty="0">
                  <a:solidFill>
                    <a:schemeClr val="tx1"/>
                  </a:solidFill>
                </a:rPr>
                <a:t>첨부파일크기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post_id</a:t>
              </a:r>
              <a:r>
                <a:rPr lang="en-US" altLang="ko-KR" b="1" dirty="0">
                  <a:solidFill>
                    <a:schemeClr val="tx1"/>
                  </a:solidFill>
                </a:rPr>
                <a:t>		// </a:t>
              </a:r>
              <a:r>
                <a:rPr lang="ko-KR" altLang="en-US" b="1" dirty="0">
                  <a:solidFill>
                    <a:schemeClr val="tx1"/>
                  </a:solidFill>
                </a:rPr>
                <a:t>연결 게시글 </a:t>
              </a:r>
              <a:r>
                <a:rPr lang="en-US" altLang="ko-KR" b="1" dirty="0">
                  <a:solidFill>
                    <a:schemeClr val="tx1"/>
                  </a:solidFill>
                </a:rPr>
                <a:t>ID</a:t>
              </a: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created_date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생성날짜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updated_date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수정날짜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4E884B1-5BCA-F38E-AD95-90970EE6B021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attachment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03216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Category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89EE90B-8D27-F576-5A9B-08BFB5E2A1C9}"/>
              </a:ext>
            </a:extLst>
          </p:cNvPr>
          <p:cNvGrpSpPr/>
          <p:nvPr/>
        </p:nvGrpSpPr>
        <p:grpSpPr>
          <a:xfrm>
            <a:off x="4138474" y="1905166"/>
            <a:ext cx="3915053" cy="3047668"/>
            <a:chOff x="1825358" y="1054358"/>
            <a:chExt cx="3915053" cy="304766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F227C2A-D449-9D56-FC53-0264CAF8E5DF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</a:t>
              </a: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category_name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태그내용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created_date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생성날짜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updated_date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수정날짜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4E884B1-5BCA-F38E-AD95-90970EE6B021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category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82441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Category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89EE90B-8D27-F576-5A9B-08BFB5E2A1C9}"/>
              </a:ext>
            </a:extLst>
          </p:cNvPr>
          <p:cNvGrpSpPr/>
          <p:nvPr/>
        </p:nvGrpSpPr>
        <p:grpSpPr>
          <a:xfrm>
            <a:off x="4138474" y="1905166"/>
            <a:ext cx="3915053" cy="3047668"/>
            <a:chOff x="1825358" y="1054358"/>
            <a:chExt cx="3915053" cy="304766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F227C2A-D449-9D56-FC53-0264CAF8E5DF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</a:t>
              </a: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project_name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태그내용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created_date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생성날짜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updated_date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수정날짜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4E884B1-5BCA-F38E-AD95-90970EE6B021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project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44546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Notice-1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959908-411F-A708-E6E4-23481D13B6C4}"/>
              </a:ext>
            </a:extLst>
          </p:cNvPr>
          <p:cNvSpPr/>
          <p:nvPr/>
        </p:nvSpPr>
        <p:spPr>
          <a:xfrm>
            <a:off x="1374840" y="2601522"/>
            <a:ext cx="4170522" cy="34182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id		// PK,</a:t>
            </a:r>
            <a:r>
              <a:rPr lang="ko-KR" altLang="en-US" b="1" dirty="0">
                <a:solidFill>
                  <a:schemeClr val="tx1"/>
                </a:solidFill>
              </a:rPr>
              <a:t> 글 아이디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title		// </a:t>
            </a:r>
            <a:r>
              <a:rPr lang="ko-KR" altLang="en-US" b="1" dirty="0">
                <a:solidFill>
                  <a:schemeClr val="tx1"/>
                </a:solidFill>
              </a:rPr>
              <a:t>글 제목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content		// </a:t>
            </a:r>
            <a:r>
              <a:rPr lang="ko-KR" altLang="en-US" b="1" dirty="0">
                <a:solidFill>
                  <a:schemeClr val="tx1"/>
                </a:solidFill>
              </a:rPr>
              <a:t>글 내용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hits		// </a:t>
            </a:r>
            <a:r>
              <a:rPr lang="ko-KR" altLang="en-US" b="1" dirty="0">
                <a:solidFill>
                  <a:schemeClr val="tx1"/>
                </a:solidFill>
              </a:rPr>
              <a:t>조회수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author		// </a:t>
            </a:r>
            <a:r>
              <a:rPr lang="ko-KR" altLang="en-US" b="1" dirty="0">
                <a:solidFill>
                  <a:schemeClr val="tx1"/>
                </a:solidFill>
              </a:rPr>
              <a:t>작성자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reg_date</a:t>
            </a:r>
            <a:r>
              <a:rPr lang="en-US" altLang="ko-KR" b="1" dirty="0">
                <a:solidFill>
                  <a:schemeClr val="tx1"/>
                </a:solidFill>
              </a:rPr>
              <a:t>	// </a:t>
            </a:r>
            <a:r>
              <a:rPr lang="ko-KR" altLang="en-US" b="1" dirty="0">
                <a:solidFill>
                  <a:schemeClr val="tx1"/>
                </a:solidFill>
              </a:rPr>
              <a:t>작성일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mod_date</a:t>
            </a:r>
            <a:r>
              <a:rPr lang="en-US" altLang="ko-KR" b="1" dirty="0">
                <a:solidFill>
                  <a:schemeClr val="tx1"/>
                </a:solidFill>
              </a:rPr>
              <a:t>	// </a:t>
            </a:r>
            <a:r>
              <a:rPr lang="ko-KR" altLang="en-US" b="1" dirty="0">
                <a:solidFill>
                  <a:schemeClr val="tx1"/>
                </a:solidFill>
              </a:rPr>
              <a:t>수정일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category1_id	//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FK, 1</a:t>
            </a:r>
            <a:r>
              <a:rPr lang="ko-KR" altLang="en-US" b="1" dirty="0">
                <a:solidFill>
                  <a:srgbClr val="FF0000"/>
                </a:solidFill>
              </a:rPr>
              <a:t>차 태그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category2_id 	//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FK, 2</a:t>
            </a:r>
            <a:r>
              <a:rPr lang="ko-KR" altLang="en-US" b="1" dirty="0">
                <a:solidFill>
                  <a:schemeClr val="tx1"/>
                </a:solidFill>
              </a:rPr>
              <a:t>차 태그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category3_id 	//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FK, 3</a:t>
            </a:r>
            <a:r>
              <a:rPr lang="ko-KR" altLang="en-US" b="1" dirty="0">
                <a:solidFill>
                  <a:schemeClr val="tx1"/>
                </a:solidFill>
              </a:rPr>
              <a:t>차 태그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attachment_id</a:t>
            </a:r>
            <a:r>
              <a:rPr lang="en-US" altLang="ko-KR" b="1" dirty="0">
                <a:solidFill>
                  <a:schemeClr val="tx1"/>
                </a:solidFill>
              </a:rPr>
              <a:t>	// FK, </a:t>
            </a:r>
            <a:r>
              <a:rPr lang="ko-KR" altLang="en-US" b="1" dirty="0">
                <a:solidFill>
                  <a:schemeClr val="tx1"/>
                </a:solidFill>
              </a:rPr>
              <a:t>첨부파일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CE2569-F7BC-5702-2869-A7D3336FA9A8}"/>
              </a:ext>
            </a:extLst>
          </p:cNvPr>
          <p:cNvSpPr/>
          <p:nvPr/>
        </p:nvSpPr>
        <p:spPr>
          <a:xfrm>
            <a:off x="1374840" y="2156641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normal_notice_board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5604993-C9B4-A516-987F-B59249853D0E}"/>
              </a:ext>
            </a:extLst>
          </p:cNvPr>
          <p:cNvSpPr/>
          <p:nvPr/>
        </p:nvSpPr>
        <p:spPr>
          <a:xfrm>
            <a:off x="1374840" y="1338403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일반 공지사항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2A7819-8BF0-F1A4-0E25-1AE02F21C696}"/>
              </a:ext>
            </a:extLst>
          </p:cNvPr>
          <p:cNvSpPr/>
          <p:nvPr/>
        </p:nvSpPr>
        <p:spPr>
          <a:xfrm>
            <a:off x="6902107" y="2601522"/>
            <a:ext cx="4170522" cy="34182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id		content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1		</a:t>
            </a:r>
            <a:r>
              <a:rPr lang="ko-KR" altLang="en-US" b="1" dirty="0">
                <a:solidFill>
                  <a:srgbClr val="FF0000"/>
                </a:solidFill>
              </a:rPr>
              <a:t>일반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2		</a:t>
            </a:r>
            <a:r>
              <a:rPr lang="ko-KR" altLang="en-US" b="1" dirty="0">
                <a:solidFill>
                  <a:schemeClr val="tx1"/>
                </a:solidFill>
              </a:rPr>
              <a:t>수업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3		</a:t>
            </a:r>
            <a:r>
              <a:rPr lang="ko-KR" altLang="en-US" b="1" dirty="0">
                <a:solidFill>
                  <a:schemeClr val="tx1"/>
                </a:solidFill>
              </a:rPr>
              <a:t>연구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4		</a:t>
            </a:r>
            <a:r>
              <a:rPr lang="ko-KR" altLang="en-US" b="1" dirty="0">
                <a:solidFill>
                  <a:schemeClr val="tx1"/>
                </a:solidFill>
              </a:rPr>
              <a:t>공지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5		</a:t>
            </a:r>
            <a:r>
              <a:rPr lang="ko-KR" altLang="en-US" b="1" dirty="0">
                <a:solidFill>
                  <a:schemeClr val="tx1"/>
                </a:solidFill>
              </a:rPr>
              <a:t>논문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6		</a:t>
            </a:r>
            <a:r>
              <a:rPr lang="ko-KR" altLang="en-US" b="1" dirty="0">
                <a:solidFill>
                  <a:schemeClr val="tx1"/>
                </a:solidFill>
              </a:rPr>
              <a:t>자료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7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8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9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16FDCB-B953-CBAD-DAD1-41C7751384C8}"/>
              </a:ext>
            </a:extLst>
          </p:cNvPr>
          <p:cNvSpPr/>
          <p:nvPr/>
        </p:nvSpPr>
        <p:spPr>
          <a:xfrm>
            <a:off x="6902107" y="2156641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category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5F89D1-50A2-2E32-FFE4-81C59A7CA0C3}"/>
              </a:ext>
            </a:extLst>
          </p:cNvPr>
          <p:cNvSpPr/>
          <p:nvPr/>
        </p:nvSpPr>
        <p:spPr>
          <a:xfrm>
            <a:off x="6902107" y="1338403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Category Table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6797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Notice-2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959908-411F-A708-E6E4-23481D13B6C4}"/>
              </a:ext>
            </a:extLst>
          </p:cNvPr>
          <p:cNvSpPr/>
          <p:nvPr/>
        </p:nvSpPr>
        <p:spPr>
          <a:xfrm>
            <a:off x="1374840" y="2601522"/>
            <a:ext cx="4170522" cy="34182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id		// PK,</a:t>
            </a:r>
            <a:r>
              <a:rPr lang="ko-KR" altLang="en-US" b="1" dirty="0">
                <a:solidFill>
                  <a:schemeClr val="tx1"/>
                </a:solidFill>
              </a:rPr>
              <a:t> 글 아이디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title		// </a:t>
            </a:r>
            <a:r>
              <a:rPr lang="ko-KR" altLang="en-US" b="1" dirty="0">
                <a:solidFill>
                  <a:schemeClr val="tx1"/>
                </a:solidFill>
              </a:rPr>
              <a:t>글 제목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content		// </a:t>
            </a:r>
            <a:r>
              <a:rPr lang="ko-KR" altLang="en-US" b="1" dirty="0">
                <a:solidFill>
                  <a:schemeClr val="tx1"/>
                </a:solidFill>
              </a:rPr>
              <a:t>글 내용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hits		// </a:t>
            </a:r>
            <a:r>
              <a:rPr lang="ko-KR" altLang="en-US" b="1" dirty="0">
                <a:solidFill>
                  <a:schemeClr val="tx1"/>
                </a:solidFill>
              </a:rPr>
              <a:t>조회수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author		// </a:t>
            </a:r>
            <a:r>
              <a:rPr lang="ko-KR" altLang="en-US" b="1" dirty="0">
                <a:solidFill>
                  <a:schemeClr val="tx1"/>
                </a:solidFill>
              </a:rPr>
              <a:t>작성자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reg_date</a:t>
            </a:r>
            <a:r>
              <a:rPr lang="en-US" altLang="ko-KR" b="1" dirty="0">
                <a:solidFill>
                  <a:schemeClr val="tx1"/>
                </a:solidFill>
              </a:rPr>
              <a:t>	// </a:t>
            </a:r>
            <a:r>
              <a:rPr lang="ko-KR" altLang="en-US" b="1" dirty="0">
                <a:solidFill>
                  <a:schemeClr val="tx1"/>
                </a:solidFill>
              </a:rPr>
              <a:t>작성일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mod_date</a:t>
            </a:r>
            <a:r>
              <a:rPr lang="en-US" altLang="ko-KR" b="1" dirty="0">
                <a:solidFill>
                  <a:schemeClr val="tx1"/>
                </a:solidFill>
              </a:rPr>
              <a:t>	// </a:t>
            </a:r>
            <a:r>
              <a:rPr lang="ko-KR" altLang="en-US" b="1" dirty="0">
                <a:solidFill>
                  <a:schemeClr val="tx1"/>
                </a:solidFill>
              </a:rPr>
              <a:t>수정일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category1_id	//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FK, 1</a:t>
            </a:r>
            <a:r>
              <a:rPr lang="ko-KR" altLang="en-US" b="1" dirty="0">
                <a:solidFill>
                  <a:srgbClr val="FF0000"/>
                </a:solidFill>
              </a:rPr>
              <a:t>차 태그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category2_id 	//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FK, 2</a:t>
            </a:r>
            <a:r>
              <a:rPr lang="ko-KR" altLang="en-US" b="1" dirty="0">
                <a:solidFill>
                  <a:schemeClr val="tx1"/>
                </a:solidFill>
              </a:rPr>
              <a:t>차 태그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category3_id 	//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FK, 3</a:t>
            </a:r>
            <a:r>
              <a:rPr lang="ko-KR" altLang="en-US" b="1" dirty="0">
                <a:solidFill>
                  <a:schemeClr val="tx1"/>
                </a:solidFill>
              </a:rPr>
              <a:t>차 태그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attachment_id</a:t>
            </a:r>
            <a:r>
              <a:rPr lang="en-US" altLang="ko-KR" b="1" dirty="0">
                <a:solidFill>
                  <a:schemeClr val="tx1"/>
                </a:solidFill>
              </a:rPr>
              <a:t>	// FK, </a:t>
            </a:r>
            <a:r>
              <a:rPr lang="ko-KR" altLang="en-US" b="1" dirty="0">
                <a:solidFill>
                  <a:schemeClr val="tx1"/>
                </a:solidFill>
              </a:rPr>
              <a:t>첨부파일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CE2569-F7BC-5702-2869-A7D3336FA9A8}"/>
              </a:ext>
            </a:extLst>
          </p:cNvPr>
          <p:cNvSpPr/>
          <p:nvPr/>
        </p:nvSpPr>
        <p:spPr>
          <a:xfrm>
            <a:off x="1374840" y="2156641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lecture_notice_board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5604993-C9B4-A516-987F-B59249853D0E}"/>
              </a:ext>
            </a:extLst>
          </p:cNvPr>
          <p:cNvSpPr/>
          <p:nvPr/>
        </p:nvSpPr>
        <p:spPr>
          <a:xfrm>
            <a:off x="1374840" y="1338403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수업 공지사항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2A7819-8BF0-F1A4-0E25-1AE02F21C696}"/>
              </a:ext>
            </a:extLst>
          </p:cNvPr>
          <p:cNvSpPr/>
          <p:nvPr/>
        </p:nvSpPr>
        <p:spPr>
          <a:xfrm>
            <a:off x="6902107" y="2601522"/>
            <a:ext cx="4170522" cy="34182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id		content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1		</a:t>
            </a:r>
            <a:r>
              <a:rPr lang="ko-KR" altLang="en-US" b="1" dirty="0">
                <a:solidFill>
                  <a:schemeClr val="tx1"/>
                </a:solidFill>
              </a:rPr>
              <a:t>일반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2		</a:t>
            </a:r>
            <a:r>
              <a:rPr lang="ko-KR" altLang="en-US" b="1" dirty="0">
                <a:solidFill>
                  <a:srgbClr val="FF0000"/>
                </a:solidFill>
              </a:rPr>
              <a:t>수업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3		</a:t>
            </a:r>
            <a:r>
              <a:rPr lang="ko-KR" altLang="en-US" b="1" dirty="0">
                <a:solidFill>
                  <a:schemeClr val="tx1"/>
                </a:solidFill>
              </a:rPr>
              <a:t>연구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4		</a:t>
            </a:r>
            <a:r>
              <a:rPr lang="ko-KR" altLang="en-US" b="1" dirty="0">
                <a:solidFill>
                  <a:schemeClr val="tx1"/>
                </a:solidFill>
              </a:rPr>
              <a:t>공지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5		</a:t>
            </a:r>
            <a:r>
              <a:rPr lang="ko-KR" altLang="en-US" b="1" dirty="0">
                <a:solidFill>
                  <a:schemeClr val="tx1"/>
                </a:solidFill>
              </a:rPr>
              <a:t>논문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6		</a:t>
            </a:r>
            <a:r>
              <a:rPr lang="ko-KR" altLang="en-US" b="1" dirty="0">
                <a:solidFill>
                  <a:schemeClr val="tx1"/>
                </a:solidFill>
              </a:rPr>
              <a:t>자료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7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8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9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16FDCB-B953-CBAD-DAD1-41C7751384C8}"/>
              </a:ext>
            </a:extLst>
          </p:cNvPr>
          <p:cNvSpPr/>
          <p:nvPr/>
        </p:nvSpPr>
        <p:spPr>
          <a:xfrm>
            <a:off x="6902107" y="2156641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category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5F89D1-50A2-2E32-FFE4-81C59A7CA0C3}"/>
              </a:ext>
            </a:extLst>
          </p:cNvPr>
          <p:cNvSpPr/>
          <p:nvPr/>
        </p:nvSpPr>
        <p:spPr>
          <a:xfrm>
            <a:off x="6902107" y="1338403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Category Table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1306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Notice-3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959908-411F-A708-E6E4-23481D13B6C4}"/>
              </a:ext>
            </a:extLst>
          </p:cNvPr>
          <p:cNvSpPr/>
          <p:nvPr/>
        </p:nvSpPr>
        <p:spPr>
          <a:xfrm>
            <a:off x="1374840" y="2601522"/>
            <a:ext cx="4170522" cy="34182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id		// PK,</a:t>
            </a:r>
            <a:r>
              <a:rPr lang="ko-KR" altLang="en-US" b="1" dirty="0">
                <a:solidFill>
                  <a:schemeClr val="tx1"/>
                </a:solidFill>
              </a:rPr>
              <a:t> 글 아이디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title		// </a:t>
            </a:r>
            <a:r>
              <a:rPr lang="ko-KR" altLang="en-US" b="1" dirty="0">
                <a:solidFill>
                  <a:schemeClr val="tx1"/>
                </a:solidFill>
              </a:rPr>
              <a:t>글 제목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content		// </a:t>
            </a:r>
            <a:r>
              <a:rPr lang="ko-KR" altLang="en-US" b="1" dirty="0">
                <a:solidFill>
                  <a:schemeClr val="tx1"/>
                </a:solidFill>
              </a:rPr>
              <a:t>글 내용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hits		// </a:t>
            </a:r>
            <a:r>
              <a:rPr lang="ko-KR" altLang="en-US" b="1" dirty="0">
                <a:solidFill>
                  <a:schemeClr val="tx1"/>
                </a:solidFill>
              </a:rPr>
              <a:t>조회수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author		// </a:t>
            </a:r>
            <a:r>
              <a:rPr lang="ko-KR" altLang="en-US" b="1" dirty="0">
                <a:solidFill>
                  <a:schemeClr val="tx1"/>
                </a:solidFill>
              </a:rPr>
              <a:t>작성자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reg_date</a:t>
            </a:r>
            <a:r>
              <a:rPr lang="en-US" altLang="ko-KR" b="1" dirty="0">
                <a:solidFill>
                  <a:schemeClr val="tx1"/>
                </a:solidFill>
              </a:rPr>
              <a:t>	// </a:t>
            </a:r>
            <a:r>
              <a:rPr lang="ko-KR" altLang="en-US" b="1" dirty="0">
                <a:solidFill>
                  <a:schemeClr val="tx1"/>
                </a:solidFill>
              </a:rPr>
              <a:t>작성일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mod_date</a:t>
            </a:r>
            <a:r>
              <a:rPr lang="en-US" altLang="ko-KR" b="1" dirty="0">
                <a:solidFill>
                  <a:schemeClr val="tx1"/>
                </a:solidFill>
              </a:rPr>
              <a:t>	// </a:t>
            </a:r>
            <a:r>
              <a:rPr lang="ko-KR" altLang="en-US" b="1" dirty="0">
                <a:solidFill>
                  <a:schemeClr val="tx1"/>
                </a:solidFill>
              </a:rPr>
              <a:t>수정일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category1_id	//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FK, 1</a:t>
            </a:r>
            <a:r>
              <a:rPr lang="ko-KR" altLang="en-US" b="1" dirty="0">
                <a:solidFill>
                  <a:srgbClr val="FF0000"/>
                </a:solidFill>
              </a:rPr>
              <a:t>차 태그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category2_id 	//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FK, 2</a:t>
            </a:r>
            <a:r>
              <a:rPr lang="ko-KR" altLang="en-US" b="1" dirty="0">
                <a:solidFill>
                  <a:schemeClr val="tx1"/>
                </a:solidFill>
              </a:rPr>
              <a:t>차 태그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category3_id 	//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FK, 3</a:t>
            </a:r>
            <a:r>
              <a:rPr lang="ko-KR" altLang="en-US" b="1" dirty="0">
                <a:solidFill>
                  <a:schemeClr val="tx1"/>
                </a:solidFill>
              </a:rPr>
              <a:t>차 태그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attachment_id</a:t>
            </a:r>
            <a:r>
              <a:rPr lang="en-US" altLang="ko-KR" b="1" dirty="0">
                <a:solidFill>
                  <a:schemeClr val="tx1"/>
                </a:solidFill>
              </a:rPr>
              <a:t>	// FK, </a:t>
            </a:r>
            <a:r>
              <a:rPr lang="ko-KR" altLang="en-US" b="1" dirty="0">
                <a:solidFill>
                  <a:schemeClr val="tx1"/>
                </a:solidFill>
              </a:rPr>
              <a:t>첨부파일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CE2569-F7BC-5702-2869-A7D3336FA9A8}"/>
              </a:ext>
            </a:extLst>
          </p:cNvPr>
          <p:cNvSpPr/>
          <p:nvPr/>
        </p:nvSpPr>
        <p:spPr>
          <a:xfrm>
            <a:off x="1374840" y="2156641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laboratory_notice_board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5604993-C9B4-A516-987F-B59249853D0E}"/>
              </a:ext>
            </a:extLst>
          </p:cNvPr>
          <p:cNvSpPr/>
          <p:nvPr/>
        </p:nvSpPr>
        <p:spPr>
          <a:xfrm>
            <a:off x="1374840" y="1338403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연구 공지사항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2A7819-8BF0-F1A4-0E25-1AE02F21C696}"/>
              </a:ext>
            </a:extLst>
          </p:cNvPr>
          <p:cNvSpPr/>
          <p:nvPr/>
        </p:nvSpPr>
        <p:spPr>
          <a:xfrm>
            <a:off x="6902107" y="2601522"/>
            <a:ext cx="4170522" cy="34182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id		content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1		</a:t>
            </a:r>
            <a:r>
              <a:rPr lang="ko-KR" altLang="en-US" b="1" dirty="0">
                <a:solidFill>
                  <a:schemeClr val="tx1"/>
                </a:solidFill>
              </a:rPr>
              <a:t>일반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2		</a:t>
            </a:r>
            <a:r>
              <a:rPr lang="ko-KR" altLang="en-US" b="1" dirty="0">
                <a:solidFill>
                  <a:schemeClr val="tx1"/>
                </a:solidFill>
              </a:rPr>
              <a:t>수업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3		</a:t>
            </a:r>
            <a:r>
              <a:rPr lang="ko-KR" altLang="en-US" b="1" dirty="0">
                <a:solidFill>
                  <a:srgbClr val="FF0000"/>
                </a:solidFill>
              </a:rPr>
              <a:t>연구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4		</a:t>
            </a:r>
            <a:r>
              <a:rPr lang="ko-KR" altLang="en-US" b="1" dirty="0">
                <a:solidFill>
                  <a:schemeClr val="tx1"/>
                </a:solidFill>
              </a:rPr>
              <a:t>공지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5		</a:t>
            </a:r>
            <a:r>
              <a:rPr lang="ko-KR" altLang="en-US" b="1" dirty="0">
                <a:solidFill>
                  <a:schemeClr val="tx1"/>
                </a:solidFill>
              </a:rPr>
              <a:t>논문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6		</a:t>
            </a:r>
            <a:r>
              <a:rPr lang="ko-KR" altLang="en-US" b="1" dirty="0">
                <a:solidFill>
                  <a:schemeClr val="tx1"/>
                </a:solidFill>
              </a:rPr>
              <a:t>자료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7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8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9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16FDCB-B953-CBAD-DAD1-41C7751384C8}"/>
              </a:ext>
            </a:extLst>
          </p:cNvPr>
          <p:cNvSpPr/>
          <p:nvPr/>
        </p:nvSpPr>
        <p:spPr>
          <a:xfrm>
            <a:off x="6902107" y="2156641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category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5F89D1-50A2-2E32-FFE4-81C59A7CA0C3}"/>
              </a:ext>
            </a:extLst>
          </p:cNvPr>
          <p:cNvSpPr/>
          <p:nvPr/>
        </p:nvSpPr>
        <p:spPr>
          <a:xfrm>
            <a:off x="6902107" y="1338403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Category Table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5137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Board-1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959908-411F-A708-E6E4-23481D13B6C4}"/>
              </a:ext>
            </a:extLst>
          </p:cNvPr>
          <p:cNvSpPr/>
          <p:nvPr/>
        </p:nvSpPr>
        <p:spPr>
          <a:xfrm>
            <a:off x="1374840" y="2601522"/>
            <a:ext cx="4170522" cy="34182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id		// PK,</a:t>
            </a:r>
            <a:r>
              <a:rPr lang="ko-KR" altLang="en-US" b="1" dirty="0">
                <a:solidFill>
                  <a:schemeClr val="tx1"/>
                </a:solidFill>
              </a:rPr>
              <a:t> 글 아이디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title		// </a:t>
            </a:r>
            <a:r>
              <a:rPr lang="ko-KR" altLang="en-US" b="1" dirty="0">
                <a:solidFill>
                  <a:schemeClr val="tx1"/>
                </a:solidFill>
              </a:rPr>
              <a:t>글 제목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content		// </a:t>
            </a:r>
            <a:r>
              <a:rPr lang="ko-KR" altLang="en-US" b="1" dirty="0">
                <a:solidFill>
                  <a:schemeClr val="tx1"/>
                </a:solidFill>
              </a:rPr>
              <a:t>글 내용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hits		// </a:t>
            </a:r>
            <a:r>
              <a:rPr lang="ko-KR" altLang="en-US" b="1" dirty="0">
                <a:solidFill>
                  <a:schemeClr val="tx1"/>
                </a:solidFill>
              </a:rPr>
              <a:t>조회수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author		// </a:t>
            </a:r>
            <a:r>
              <a:rPr lang="ko-KR" altLang="en-US" b="1" dirty="0">
                <a:solidFill>
                  <a:schemeClr val="tx1"/>
                </a:solidFill>
              </a:rPr>
              <a:t>작성자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reg_date</a:t>
            </a:r>
            <a:r>
              <a:rPr lang="en-US" altLang="ko-KR" b="1" dirty="0">
                <a:solidFill>
                  <a:schemeClr val="tx1"/>
                </a:solidFill>
              </a:rPr>
              <a:t>	// </a:t>
            </a:r>
            <a:r>
              <a:rPr lang="ko-KR" altLang="en-US" b="1" dirty="0">
                <a:solidFill>
                  <a:schemeClr val="tx1"/>
                </a:solidFill>
              </a:rPr>
              <a:t>작성일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mod_date</a:t>
            </a:r>
            <a:r>
              <a:rPr lang="en-US" altLang="ko-KR" b="1" dirty="0">
                <a:solidFill>
                  <a:schemeClr val="tx1"/>
                </a:solidFill>
              </a:rPr>
              <a:t>	// </a:t>
            </a:r>
            <a:r>
              <a:rPr lang="ko-KR" altLang="en-US" b="1" dirty="0">
                <a:solidFill>
                  <a:schemeClr val="tx1"/>
                </a:solidFill>
              </a:rPr>
              <a:t>수정일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category1_id	//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FK, 1</a:t>
            </a:r>
            <a:r>
              <a:rPr lang="ko-KR" altLang="en-US" b="1" dirty="0">
                <a:solidFill>
                  <a:schemeClr val="tx1"/>
                </a:solidFill>
              </a:rPr>
              <a:t>차 태그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category2_id 	//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FK, 2</a:t>
            </a:r>
            <a:r>
              <a:rPr lang="ko-KR" altLang="en-US" b="1" dirty="0">
                <a:solidFill>
                  <a:srgbClr val="FF0000"/>
                </a:solidFill>
              </a:rPr>
              <a:t>차 태그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category3_id 	//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FK, 3</a:t>
            </a:r>
            <a:r>
              <a:rPr lang="ko-KR" altLang="en-US" b="1" dirty="0">
                <a:solidFill>
                  <a:srgbClr val="FF0000"/>
                </a:solidFill>
              </a:rPr>
              <a:t>차 태그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attachment_id</a:t>
            </a:r>
            <a:r>
              <a:rPr lang="en-US" altLang="ko-KR" b="1" dirty="0">
                <a:solidFill>
                  <a:schemeClr val="tx1"/>
                </a:solidFill>
              </a:rPr>
              <a:t>	// FK, </a:t>
            </a:r>
            <a:r>
              <a:rPr lang="ko-KR" altLang="en-US" b="1" dirty="0">
                <a:solidFill>
                  <a:schemeClr val="tx1"/>
                </a:solidFill>
              </a:rPr>
              <a:t>첨부파일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CE2569-F7BC-5702-2869-A7D3336FA9A8}"/>
              </a:ext>
            </a:extLst>
          </p:cNvPr>
          <p:cNvSpPr/>
          <p:nvPr/>
        </p:nvSpPr>
        <p:spPr>
          <a:xfrm>
            <a:off x="1374840" y="2156641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notice_board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5604993-C9B4-A516-987F-B59249853D0E}"/>
              </a:ext>
            </a:extLst>
          </p:cNvPr>
          <p:cNvSpPr/>
          <p:nvPr/>
        </p:nvSpPr>
        <p:spPr>
          <a:xfrm>
            <a:off x="1374840" y="1338403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공지 게시판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2A7819-8BF0-F1A4-0E25-1AE02F21C696}"/>
              </a:ext>
            </a:extLst>
          </p:cNvPr>
          <p:cNvSpPr/>
          <p:nvPr/>
        </p:nvSpPr>
        <p:spPr>
          <a:xfrm>
            <a:off x="6902107" y="2601522"/>
            <a:ext cx="4170522" cy="34182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id		content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1		</a:t>
            </a:r>
            <a:r>
              <a:rPr lang="ko-KR" altLang="en-US" b="1" dirty="0">
                <a:solidFill>
                  <a:schemeClr val="tx1"/>
                </a:solidFill>
              </a:rPr>
              <a:t>일반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2		</a:t>
            </a:r>
            <a:r>
              <a:rPr lang="ko-KR" altLang="en-US" b="1" dirty="0">
                <a:solidFill>
                  <a:schemeClr val="tx1"/>
                </a:solidFill>
              </a:rPr>
              <a:t>수업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3		</a:t>
            </a:r>
            <a:r>
              <a:rPr lang="ko-KR" altLang="en-US" b="1" dirty="0">
                <a:solidFill>
                  <a:schemeClr val="tx1"/>
                </a:solidFill>
              </a:rPr>
              <a:t>연구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4		</a:t>
            </a:r>
            <a:r>
              <a:rPr lang="ko-KR" altLang="en-US" b="1" dirty="0">
                <a:solidFill>
                  <a:srgbClr val="FF0000"/>
                </a:solidFill>
              </a:rPr>
              <a:t>공지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5		</a:t>
            </a:r>
            <a:r>
              <a:rPr lang="ko-KR" altLang="en-US" b="1" dirty="0">
                <a:solidFill>
                  <a:schemeClr val="tx1"/>
                </a:solidFill>
              </a:rPr>
              <a:t>논문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6		</a:t>
            </a:r>
            <a:r>
              <a:rPr lang="ko-KR" altLang="en-US" b="1" dirty="0">
                <a:solidFill>
                  <a:schemeClr val="tx1"/>
                </a:solidFill>
              </a:rPr>
              <a:t>자료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7		</a:t>
            </a:r>
            <a:r>
              <a:rPr lang="ko-KR" altLang="en-US" b="1" dirty="0">
                <a:solidFill>
                  <a:srgbClr val="FF0000"/>
                </a:solidFill>
              </a:rPr>
              <a:t>프로젝트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8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9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16FDCB-B953-CBAD-DAD1-41C7751384C8}"/>
              </a:ext>
            </a:extLst>
          </p:cNvPr>
          <p:cNvSpPr/>
          <p:nvPr/>
        </p:nvSpPr>
        <p:spPr>
          <a:xfrm>
            <a:off x="6902107" y="2156641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category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5F89D1-50A2-2E32-FFE4-81C59A7CA0C3}"/>
              </a:ext>
            </a:extLst>
          </p:cNvPr>
          <p:cNvSpPr/>
          <p:nvPr/>
        </p:nvSpPr>
        <p:spPr>
          <a:xfrm>
            <a:off x="6902107" y="1338403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Category Table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4097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Board-2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959908-411F-A708-E6E4-23481D13B6C4}"/>
              </a:ext>
            </a:extLst>
          </p:cNvPr>
          <p:cNvSpPr/>
          <p:nvPr/>
        </p:nvSpPr>
        <p:spPr>
          <a:xfrm>
            <a:off x="1374840" y="2601522"/>
            <a:ext cx="4170522" cy="34182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id		// PK,</a:t>
            </a:r>
            <a:r>
              <a:rPr lang="ko-KR" altLang="en-US" b="1" dirty="0">
                <a:solidFill>
                  <a:schemeClr val="tx1"/>
                </a:solidFill>
              </a:rPr>
              <a:t> 글 아이디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title		// </a:t>
            </a:r>
            <a:r>
              <a:rPr lang="ko-KR" altLang="en-US" b="1" dirty="0">
                <a:solidFill>
                  <a:schemeClr val="tx1"/>
                </a:solidFill>
              </a:rPr>
              <a:t>글 제목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content		// </a:t>
            </a:r>
            <a:r>
              <a:rPr lang="ko-KR" altLang="en-US" b="1" dirty="0">
                <a:solidFill>
                  <a:schemeClr val="tx1"/>
                </a:solidFill>
              </a:rPr>
              <a:t>글 내용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hits		// </a:t>
            </a:r>
            <a:r>
              <a:rPr lang="ko-KR" altLang="en-US" b="1" dirty="0">
                <a:solidFill>
                  <a:schemeClr val="tx1"/>
                </a:solidFill>
              </a:rPr>
              <a:t>조회수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author		// </a:t>
            </a:r>
            <a:r>
              <a:rPr lang="ko-KR" altLang="en-US" b="1" dirty="0">
                <a:solidFill>
                  <a:schemeClr val="tx1"/>
                </a:solidFill>
              </a:rPr>
              <a:t>작성자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reg_date</a:t>
            </a:r>
            <a:r>
              <a:rPr lang="en-US" altLang="ko-KR" b="1" dirty="0">
                <a:solidFill>
                  <a:schemeClr val="tx1"/>
                </a:solidFill>
              </a:rPr>
              <a:t>	// </a:t>
            </a:r>
            <a:r>
              <a:rPr lang="ko-KR" altLang="en-US" b="1" dirty="0">
                <a:solidFill>
                  <a:schemeClr val="tx1"/>
                </a:solidFill>
              </a:rPr>
              <a:t>작성일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mod_date</a:t>
            </a:r>
            <a:r>
              <a:rPr lang="en-US" altLang="ko-KR" b="1" dirty="0">
                <a:solidFill>
                  <a:schemeClr val="tx1"/>
                </a:solidFill>
              </a:rPr>
              <a:t>	// </a:t>
            </a:r>
            <a:r>
              <a:rPr lang="ko-KR" altLang="en-US" b="1" dirty="0">
                <a:solidFill>
                  <a:schemeClr val="tx1"/>
                </a:solidFill>
              </a:rPr>
              <a:t>수정일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category1_id	//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FK, 1</a:t>
            </a:r>
            <a:r>
              <a:rPr lang="ko-KR" altLang="en-US" b="1" dirty="0">
                <a:solidFill>
                  <a:schemeClr val="tx1"/>
                </a:solidFill>
              </a:rPr>
              <a:t>차 태그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category2_id 	//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FK, 2</a:t>
            </a:r>
            <a:r>
              <a:rPr lang="ko-KR" altLang="en-US" b="1" dirty="0">
                <a:solidFill>
                  <a:srgbClr val="FF0000"/>
                </a:solidFill>
              </a:rPr>
              <a:t>차 태그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category3_id 	//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FK, 3</a:t>
            </a:r>
            <a:r>
              <a:rPr lang="ko-KR" altLang="en-US" b="1" dirty="0">
                <a:solidFill>
                  <a:srgbClr val="FF0000"/>
                </a:solidFill>
              </a:rPr>
              <a:t>차 태그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attachment_id</a:t>
            </a:r>
            <a:r>
              <a:rPr lang="en-US" altLang="ko-KR" b="1" dirty="0">
                <a:solidFill>
                  <a:schemeClr val="tx1"/>
                </a:solidFill>
              </a:rPr>
              <a:t>	// FK, </a:t>
            </a:r>
            <a:r>
              <a:rPr lang="ko-KR" altLang="en-US" b="1" dirty="0">
                <a:solidFill>
                  <a:schemeClr val="tx1"/>
                </a:solidFill>
              </a:rPr>
              <a:t>첨부파일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CE2569-F7BC-5702-2869-A7D3336FA9A8}"/>
              </a:ext>
            </a:extLst>
          </p:cNvPr>
          <p:cNvSpPr/>
          <p:nvPr/>
        </p:nvSpPr>
        <p:spPr>
          <a:xfrm>
            <a:off x="1374840" y="2156641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paper_board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5604993-C9B4-A516-987F-B59249853D0E}"/>
              </a:ext>
            </a:extLst>
          </p:cNvPr>
          <p:cNvSpPr/>
          <p:nvPr/>
        </p:nvSpPr>
        <p:spPr>
          <a:xfrm>
            <a:off x="1374840" y="1338403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논문 게시판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2A7819-8BF0-F1A4-0E25-1AE02F21C696}"/>
              </a:ext>
            </a:extLst>
          </p:cNvPr>
          <p:cNvSpPr/>
          <p:nvPr/>
        </p:nvSpPr>
        <p:spPr>
          <a:xfrm>
            <a:off x="6902107" y="2601522"/>
            <a:ext cx="4170522" cy="34182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id		content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1		</a:t>
            </a:r>
            <a:r>
              <a:rPr lang="ko-KR" altLang="en-US" b="1" dirty="0">
                <a:solidFill>
                  <a:schemeClr val="tx1"/>
                </a:solidFill>
              </a:rPr>
              <a:t>일반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2		</a:t>
            </a:r>
            <a:r>
              <a:rPr lang="ko-KR" altLang="en-US" b="1" dirty="0">
                <a:solidFill>
                  <a:schemeClr val="tx1"/>
                </a:solidFill>
              </a:rPr>
              <a:t>수업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3		</a:t>
            </a:r>
            <a:r>
              <a:rPr lang="ko-KR" altLang="en-US" b="1" dirty="0">
                <a:solidFill>
                  <a:schemeClr val="tx1"/>
                </a:solidFill>
              </a:rPr>
              <a:t>연구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4		</a:t>
            </a:r>
            <a:r>
              <a:rPr lang="ko-KR" altLang="en-US" b="1" dirty="0">
                <a:solidFill>
                  <a:schemeClr val="tx1"/>
                </a:solidFill>
              </a:rPr>
              <a:t>공지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5		</a:t>
            </a:r>
            <a:r>
              <a:rPr lang="ko-KR" altLang="en-US" b="1" dirty="0">
                <a:solidFill>
                  <a:srgbClr val="FF0000"/>
                </a:solidFill>
              </a:rPr>
              <a:t>논문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6		</a:t>
            </a:r>
            <a:r>
              <a:rPr lang="ko-KR" altLang="en-US" b="1" dirty="0">
                <a:solidFill>
                  <a:schemeClr val="tx1"/>
                </a:solidFill>
              </a:rPr>
              <a:t>자료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7		</a:t>
            </a:r>
            <a:r>
              <a:rPr lang="ko-KR" altLang="en-US" b="1" dirty="0">
                <a:solidFill>
                  <a:srgbClr val="FF0000"/>
                </a:solidFill>
              </a:rPr>
              <a:t>프로젝트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8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9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16FDCB-B953-CBAD-DAD1-41C7751384C8}"/>
              </a:ext>
            </a:extLst>
          </p:cNvPr>
          <p:cNvSpPr/>
          <p:nvPr/>
        </p:nvSpPr>
        <p:spPr>
          <a:xfrm>
            <a:off x="6902107" y="2156641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category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5F89D1-50A2-2E32-FFE4-81C59A7CA0C3}"/>
              </a:ext>
            </a:extLst>
          </p:cNvPr>
          <p:cNvSpPr/>
          <p:nvPr/>
        </p:nvSpPr>
        <p:spPr>
          <a:xfrm>
            <a:off x="6902107" y="1338403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Category Table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0401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Board-3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959908-411F-A708-E6E4-23481D13B6C4}"/>
              </a:ext>
            </a:extLst>
          </p:cNvPr>
          <p:cNvSpPr/>
          <p:nvPr/>
        </p:nvSpPr>
        <p:spPr>
          <a:xfrm>
            <a:off x="1374840" y="2601522"/>
            <a:ext cx="4170522" cy="34182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id		// PK,</a:t>
            </a:r>
            <a:r>
              <a:rPr lang="ko-KR" altLang="en-US" b="1" dirty="0">
                <a:solidFill>
                  <a:schemeClr val="tx1"/>
                </a:solidFill>
              </a:rPr>
              <a:t> 글 아이디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title		// </a:t>
            </a:r>
            <a:r>
              <a:rPr lang="ko-KR" altLang="en-US" b="1" dirty="0">
                <a:solidFill>
                  <a:schemeClr val="tx1"/>
                </a:solidFill>
              </a:rPr>
              <a:t>글 제목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content		// </a:t>
            </a:r>
            <a:r>
              <a:rPr lang="ko-KR" altLang="en-US" b="1" dirty="0">
                <a:solidFill>
                  <a:schemeClr val="tx1"/>
                </a:solidFill>
              </a:rPr>
              <a:t>글 내용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hits		// </a:t>
            </a:r>
            <a:r>
              <a:rPr lang="ko-KR" altLang="en-US" b="1" dirty="0">
                <a:solidFill>
                  <a:schemeClr val="tx1"/>
                </a:solidFill>
              </a:rPr>
              <a:t>조회수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author		// </a:t>
            </a:r>
            <a:r>
              <a:rPr lang="ko-KR" altLang="en-US" b="1" dirty="0">
                <a:solidFill>
                  <a:schemeClr val="tx1"/>
                </a:solidFill>
              </a:rPr>
              <a:t>작성자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reg_date</a:t>
            </a:r>
            <a:r>
              <a:rPr lang="en-US" altLang="ko-KR" b="1" dirty="0">
                <a:solidFill>
                  <a:schemeClr val="tx1"/>
                </a:solidFill>
              </a:rPr>
              <a:t>	// </a:t>
            </a:r>
            <a:r>
              <a:rPr lang="ko-KR" altLang="en-US" b="1" dirty="0">
                <a:solidFill>
                  <a:schemeClr val="tx1"/>
                </a:solidFill>
              </a:rPr>
              <a:t>작성일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mod_date</a:t>
            </a:r>
            <a:r>
              <a:rPr lang="en-US" altLang="ko-KR" b="1" dirty="0">
                <a:solidFill>
                  <a:schemeClr val="tx1"/>
                </a:solidFill>
              </a:rPr>
              <a:t>	// </a:t>
            </a:r>
            <a:r>
              <a:rPr lang="ko-KR" altLang="en-US" b="1" dirty="0">
                <a:solidFill>
                  <a:schemeClr val="tx1"/>
                </a:solidFill>
              </a:rPr>
              <a:t>수정일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category1_id	//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FK, 1</a:t>
            </a:r>
            <a:r>
              <a:rPr lang="ko-KR" altLang="en-US" b="1" dirty="0">
                <a:solidFill>
                  <a:schemeClr val="tx1"/>
                </a:solidFill>
              </a:rPr>
              <a:t>차 태그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category2_id 	//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FK, 2</a:t>
            </a:r>
            <a:r>
              <a:rPr lang="ko-KR" altLang="en-US" b="1" dirty="0">
                <a:solidFill>
                  <a:srgbClr val="FF0000"/>
                </a:solidFill>
              </a:rPr>
              <a:t>차 태그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category3_id 	//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FK, 3</a:t>
            </a:r>
            <a:r>
              <a:rPr lang="ko-KR" altLang="en-US" b="1" dirty="0">
                <a:solidFill>
                  <a:srgbClr val="FF0000"/>
                </a:solidFill>
              </a:rPr>
              <a:t>차 태그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attachment_id</a:t>
            </a:r>
            <a:r>
              <a:rPr lang="en-US" altLang="ko-KR" b="1" dirty="0">
                <a:solidFill>
                  <a:schemeClr val="tx1"/>
                </a:solidFill>
              </a:rPr>
              <a:t>	// FK, </a:t>
            </a:r>
            <a:r>
              <a:rPr lang="ko-KR" altLang="en-US" b="1" dirty="0">
                <a:solidFill>
                  <a:schemeClr val="tx1"/>
                </a:solidFill>
              </a:rPr>
              <a:t>첨부파일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CE2569-F7BC-5702-2869-A7D3336FA9A8}"/>
              </a:ext>
            </a:extLst>
          </p:cNvPr>
          <p:cNvSpPr/>
          <p:nvPr/>
        </p:nvSpPr>
        <p:spPr>
          <a:xfrm>
            <a:off x="1374840" y="2156641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material_board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5604993-C9B4-A516-987F-B59249853D0E}"/>
              </a:ext>
            </a:extLst>
          </p:cNvPr>
          <p:cNvSpPr/>
          <p:nvPr/>
        </p:nvSpPr>
        <p:spPr>
          <a:xfrm>
            <a:off x="1374840" y="1338403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자료 게시판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2A7819-8BF0-F1A4-0E25-1AE02F21C696}"/>
              </a:ext>
            </a:extLst>
          </p:cNvPr>
          <p:cNvSpPr/>
          <p:nvPr/>
        </p:nvSpPr>
        <p:spPr>
          <a:xfrm>
            <a:off x="6902107" y="2601522"/>
            <a:ext cx="4170522" cy="34182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id		content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1		</a:t>
            </a:r>
            <a:r>
              <a:rPr lang="ko-KR" altLang="en-US" b="1" dirty="0">
                <a:solidFill>
                  <a:schemeClr val="tx1"/>
                </a:solidFill>
              </a:rPr>
              <a:t>일반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2		</a:t>
            </a:r>
            <a:r>
              <a:rPr lang="ko-KR" altLang="en-US" b="1" dirty="0">
                <a:solidFill>
                  <a:schemeClr val="tx1"/>
                </a:solidFill>
              </a:rPr>
              <a:t>수업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3		</a:t>
            </a:r>
            <a:r>
              <a:rPr lang="ko-KR" altLang="en-US" b="1" dirty="0">
                <a:solidFill>
                  <a:schemeClr val="tx1"/>
                </a:solidFill>
              </a:rPr>
              <a:t>연구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4		</a:t>
            </a:r>
            <a:r>
              <a:rPr lang="ko-KR" altLang="en-US" b="1" dirty="0">
                <a:solidFill>
                  <a:schemeClr val="tx1"/>
                </a:solidFill>
              </a:rPr>
              <a:t>공지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5		</a:t>
            </a:r>
            <a:r>
              <a:rPr lang="ko-KR" altLang="en-US" b="1" dirty="0">
                <a:solidFill>
                  <a:schemeClr val="tx1"/>
                </a:solidFill>
              </a:rPr>
              <a:t>논문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6		</a:t>
            </a:r>
            <a:r>
              <a:rPr lang="ko-KR" altLang="en-US" b="1" dirty="0">
                <a:solidFill>
                  <a:srgbClr val="FF0000"/>
                </a:solidFill>
              </a:rPr>
              <a:t>자료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7		</a:t>
            </a:r>
            <a:r>
              <a:rPr lang="ko-KR" altLang="en-US" b="1" dirty="0">
                <a:solidFill>
                  <a:srgbClr val="FF0000"/>
                </a:solidFill>
              </a:rPr>
              <a:t>프로젝트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8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9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16FDCB-B953-CBAD-DAD1-41C7751384C8}"/>
              </a:ext>
            </a:extLst>
          </p:cNvPr>
          <p:cNvSpPr/>
          <p:nvPr/>
        </p:nvSpPr>
        <p:spPr>
          <a:xfrm>
            <a:off x="6902107" y="2156641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category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5F89D1-50A2-2E32-FFE4-81C59A7CA0C3}"/>
              </a:ext>
            </a:extLst>
          </p:cNvPr>
          <p:cNvSpPr/>
          <p:nvPr/>
        </p:nvSpPr>
        <p:spPr>
          <a:xfrm>
            <a:off x="6902107" y="1338403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Category Table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8741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720909" y="1843951"/>
            <a:ext cx="1075018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0" b="1" dirty="0"/>
              <a:t>구분 페이지</a:t>
            </a:r>
            <a:endParaRPr lang="en-US" altLang="ko-KR" sz="10000" b="1" dirty="0"/>
          </a:p>
          <a:p>
            <a:pPr algn="ctr"/>
            <a:r>
              <a:rPr lang="en-US" altLang="ko-KR" sz="10000" b="1" dirty="0" err="1"/>
              <a:t>DataBase</a:t>
            </a:r>
            <a:r>
              <a:rPr lang="en-US" altLang="ko-KR" sz="10000" b="1" dirty="0"/>
              <a:t> Lecture</a:t>
            </a:r>
            <a:endParaRPr lang="ko-KR" altLang="en-US" sz="10000" b="1" dirty="0"/>
          </a:p>
        </p:txBody>
      </p:sp>
    </p:spTree>
    <p:extLst>
      <p:ext uri="{BB962C8B-B14F-4D97-AF65-F5344CB8AC3E}">
        <p14:creationId xmlns:p14="http://schemas.microsoft.com/office/powerpoint/2010/main" val="3997249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ECAF98-496C-0D84-6BD8-A2D0ECAE6E50}"/>
              </a:ext>
            </a:extLst>
          </p:cNvPr>
          <p:cNvSpPr txBox="1"/>
          <p:nvPr/>
        </p:nvSpPr>
        <p:spPr>
          <a:xfrm>
            <a:off x="0" y="898052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altLang="ko-KR" sz="2400" b="1" dirty="0"/>
              <a:t>Ubuntu SSH </a:t>
            </a:r>
            <a:r>
              <a:rPr lang="ko-KR" altLang="en-US" sz="2400" b="1" dirty="0"/>
              <a:t>서버연결</a:t>
            </a:r>
            <a:endParaRPr lang="en-US" altLang="ko-KR" sz="2400" b="1" dirty="0"/>
          </a:p>
          <a:p>
            <a:pPr marL="457200" indent="-457200">
              <a:buAutoNum type="arabicParenR"/>
            </a:pPr>
            <a:r>
              <a:rPr lang="ko-KR" altLang="en-US" sz="2400" b="1" dirty="0"/>
              <a:t>개발자 로컬 </a:t>
            </a:r>
            <a:r>
              <a:rPr lang="en-US" altLang="ko-KR" sz="2400" b="1" dirty="0"/>
              <a:t>PC </a:t>
            </a:r>
            <a:r>
              <a:rPr lang="ko-KR" altLang="en-US" sz="2400" b="1" dirty="0"/>
              <a:t>연동</a:t>
            </a:r>
            <a:endParaRPr lang="en-US" altLang="ko-KR" sz="2400" b="1" dirty="0"/>
          </a:p>
          <a:p>
            <a:pPr marL="457200" indent="-457200">
              <a:buAutoNum type="arabicParenR"/>
            </a:pPr>
            <a:r>
              <a:rPr lang="en-US" altLang="ko-KR" sz="2400" b="1" dirty="0" err="1"/>
              <a:t>Github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공동개발환경 사용</a:t>
            </a:r>
            <a:endParaRPr lang="en-US" altLang="ko-KR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3. </a:t>
            </a:r>
            <a:r>
              <a:rPr lang="ko-KR" altLang="en-US" sz="3200" b="1" dirty="0">
                <a:solidFill>
                  <a:schemeClr val="bg1"/>
                </a:solidFill>
              </a:rPr>
              <a:t>공동개발환경 구성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55A8987A-6CD8-8B3E-23AC-AE47008314B1}"/>
              </a:ext>
            </a:extLst>
          </p:cNvPr>
          <p:cNvGrpSpPr/>
          <p:nvPr/>
        </p:nvGrpSpPr>
        <p:grpSpPr>
          <a:xfrm>
            <a:off x="359519" y="2285997"/>
            <a:ext cx="11472963" cy="4414911"/>
            <a:chOff x="367311" y="2285997"/>
            <a:chExt cx="11472963" cy="4414911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C12A257D-7B07-6F31-71C2-960F71FB5939}"/>
                </a:ext>
              </a:extLst>
            </p:cNvPr>
            <p:cNvGrpSpPr/>
            <p:nvPr/>
          </p:nvGrpSpPr>
          <p:grpSpPr>
            <a:xfrm>
              <a:off x="367311" y="2285997"/>
              <a:ext cx="7938114" cy="3013786"/>
              <a:chOff x="823331" y="2463283"/>
              <a:chExt cx="7938114" cy="301378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A7BB224F-5CA4-21D0-6FB2-7D36FDBF0C18}"/>
                  </a:ext>
                </a:extLst>
              </p:cNvPr>
              <p:cNvSpPr/>
              <p:nvPr/>
            </p:nvSpPr>
            <p:spPr>
              <a:xfrm>
                <a:off x="948234" y="3140579"/>
                <a:ext cx="3204673" cy="218772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E1A3DCA-39B8-FC7C-5E2F-38E36C328317}"/>
                  </a:ext>
                </a:extLst>
              </p:cNvPr>
              <p:cNvSpPr txBox="1"/>
              <p:nvPr/>
            </p:nvSpPr>
            <p:spPr>
              <a:xfrm>
                <a:off x="948234" y="3140578"/>
                <a:ext cx="32046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Spring Boot</a:t>
                </a:r>
                <a:endParaRPr lang="ko-KR" altLang="en-US" b="1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0D209A-6ABB-2423-37BB-5651D1FC9483}"/>
                  </a:ext>
                </a:extLst>
              </p:cNvPr>
              <p:cNvSpPr txBox="1"/>
              <p:nvPr/>
            </p:nvSpPr>
            <p:spPr>
              <a:xfrm>
                <a:off x="1891410" y="4958969"/>
                <a:ext cx="1318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MySQL</a:t>
                </a:r>
                <a:endParaRPr lang="ko-KR" altLang="en-US" b="1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9F41BC17-1F0F-21AD-B993-8024334566A2}"/>
                  </a:ext>
                </a:extLst>
              </p:cNvPr>
              <p:cNvSpPr/>
              <p:nvPr/>
            </p:nvSpPr>
            <p:spPr>
              <a:xfrm>
                <a:off x="5429544" y="3140579"/>
                <a:ext cx="3204673" cy="218772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CB851CC-9180-96A6-55F3-025AB9EF5200}"/>
                  </a:ext>
                </a:extLst>
              </p:cNvPr>
              <p:cNvSpPr txBox="1"/>
              <p:nvPr/>
            </p:nvSpPr>
            <p:spPr>
              <a:xfrm>
                <a:off x="5429544" y="3140578"/>
                <a:ext cx="32046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err="1"/>
                  <a:t>Github</a:t>
                </a:r>
                <a:endParaRPr lang="ko-KR" altLang="en-US" b="1" dirty="0"/>
              </a:p>
            </p:txBody>
          </p: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3B978671-04C4-5459-5D40-7E8FBF7B5BEA}"/>
                  </a:ext>
                </a:extLst>
              </p:cNvPr>
              <p:cNvCxnSpPr>
                <a:cxnSpLocks/>
                <a:stCxn id="4" idx="3"/>
                <a:endCxn id="10" idx="1"/>
              </p:cNvCxnSpPr>
              <p:nvPr/>
            </p:nvCxnSpPr>
            <p:spPr>
              <a:xfrm>
                <a:off x="4152907" y="4234441"/>
                <a:ext cx="127663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54352B6-843C-D171-8882-7477770780B0}"/>
                  </a:ext>
                </a:extLst>
              </p:cNvPr>
              <p:cNvSpPr txBox="1"/>
              <p:nvPr/>
            </p:nvSpPr>
            <p:spPr>
              <a:xfrm>
                <a:off x="4152906" y="3873835"/>
                <a:ext cx="12766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SSH</a:t>
                </a:r>
                <a:endParaRPr lang="ko-KR" altLang="en-US" b="1" dirty="0"/>
              </a:p>
            </p:txBody>
          </p: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B1A242D4-E2A1-EDD0-12FA-2ABF594B2F71}"/>
                  </a:ext>
                </a:extLst>
              </p:cNvPr>
              <p:cNvCxnSpPr>
                <a:cxnSpLocks/>
                <a:stCxn id="8" idx="2"/>
                <a:endCxn id="9" idx="0"/>
              </p:cNvCxnSpPr>
              <p:nvPr/>
            </p:nvCxnSpPr>
            <p:spPr>
              <a:xfrm>
                <a:off x="2550571" y="3509910"/>
                <a:ext cx="0" cy="144905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3E975B15-BA41-D712-D882-3E288F381E80}"/>
                  </a:ext>
                </a:extLst>
              </p:cNvPr>
              <p:cNvCxnSpPr>
                <a:cxnSpLocks/>
                <a:stCxn id="11" idx="2"/>
                <a:endCxn id="30" idx="0"/>
              </p:cNvCxnSpPr>
              <p:nvPr/>
            </p:nvCxnSpPr>
            <p:spPr>
              <a:xfrm flipH="1">
                <a:off x="7031880" y="3509910"/>
                <a:ext cx="1" cy="143792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037581A8-0D98-FF01-6A94-09DB4988E589}"/>
                  </a:ext>
                </a:extLst>
              </p:cNvPr>
              <p:cNvCxnSpPr>
                <a:cxnSpLocks/>
                <a:stCxn id="30" idx="1"/>
                <a:endCxn id="9" idx="3"/>
              </p:cNvCxnSpPr>
              <p:nvPr/>
            </p:nvCxnSpPr>
            <p:spPr>
              <a:xfrm flipH="1">
                <a:off x="3209732" y="5132497"/>
                <a:ext cx="3162987" cy="111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020160B-3FBE-37F3-9695-0B4D6C422B87}"/>
                  </a:ext>
                </a:extLst>
              </p:cNvPr>
              <p:cNvSpPr txBox="1"/>
              <p:nvPr/>
            </p:nvSpPr>
            <p:spPr>
              <a:xfrm>
                <a:off x="6372719" y="4947831"/>
                <a:ext cx="1318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MySQL</a:t>
                </a:r>
                <a:endParaRPr lang="ko-KR" altLang="en-US" b="1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37D0F12-15F2-C392-60A5-CE4DF7D4AF5F}"/>
                  </a:ext>
                </a:extLst>
              </p:cNvPr>
              <p:cNvSpPr txBox="1"/>
              <p:nvPr/>
            </p:nvSpPr>
            <p:spPr>
              <a:xfrm>
                <a:off x="948234" y="2778822"/>
                <a:ext cx="32046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Local Client (Developer)</a:t>
                </a:r>
                <a:endParaRPr lang="ko-KR" altLang="en-US" b="1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B2E2E33-00BB-DE1F-9D2D-E5A6FBB6522A}"/>
                  </a:ext>
                </a:extLst>
              </p:cNvPr>
              <p:cNvSpPr txBox="1"/>
              <p:nvPr/>
            </p:nvSpPr>
            <p:spPr>
              <a:xfrm>
                <a:off x="6143249" y="2778822"/>
                <a:ext cx="17772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Ubuntu Server</a:t>
                </a:r>
                <a:endParaRPr lang="ko-KR" altLang="en-US" b="1" dirty="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6D66182B-5CF1-E848-F300-5BF8DF54C783}"/>
                  </a:ext>
                </a:extLst>
              </p:cNvPr>
              <p:cNvSpPr/>
              <p:nvPr/>
            </p:nvSpPr>
            <p:spPr>
              <a:xfrm>
                <a:off x="823331" y="2463283"/>
                <a:ext cx="7938114" cy="301378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A49010D-1ADF-8CFE-D34E-10660F2390EE}"/>
                </a:ext>
              </a:extLst>
            </p:cNvPr>
            <p:cNvSpPr/>
            <p:nvPr/>
          </p:nvSpPr>
          <p:spPr>
            <a:xfrm>
              <a:off x="8635601" y="2965276"/>
              <a:ext cx="3204673" cy="120033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Ubuntu Server: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Ubuntu User1: researcher1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Ubuntu User2: researcher2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Ubuntu User3: researcher3</a:t>
              </a:r>
            </a:p>
            <a:p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0A7EAEF-185D-DB0F-4216-BB7C88714291}"/>
                </a:ext>
              </a:extLst>
            </p:cNvPr>
            <p:cNvSpPr/>
            <p:nvPr/>
          </p:nvSpPr>
          <p:spPr>
            <a:xfrm>
              <a:off x="4973522" y="5526702"/>
              <a:ext cx="3204673" cy="11742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MySQL: CGVRLAB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admin1: pw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admin2: pw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admin3: pw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5BDBF97-A852-2765-71AE-146F66EDC802}"/>
                </a:ext>
              </a:extLst>
            </p:cNvPr>
            <p:cNvCxnSpPr>
              <a:cxnSpLocks/>
              <a:stCxn id="30" idx="2"/>
              <a:endCxn id="41" idx="0"/>
            </p:cNvCxnSpPr>
            <p:nvPr/>
          </p:nvCxnSpPr>
          <p:spPr>
            <a:xfrm flipH="1">
              <a:off x="6575859" y="5139877"/>
              <a:ext cx="1" cy="38682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연결선: 꺾임 46">
              <a:extLst>
                <a:ext uri="{FF2B5EF4-FFF2-40B4-BE49-F238E27FC236}">
                  <a16:creationId xmlns:a16="http://schemas.microsoft.com/office/drawing/2014/main" id="{6168FC9C-E28C-4E44-A57D-A03104E10A64}"/>
                </a:ext>
              </a:extLst>
            </p:cNvPr>
            <p:cNvCxnSpPr>
              <a:cxnSpLocks/>
              <a:stCxn id="35" idx="3"/>
              <a:endCxn id="40" idx="1"/>
            </p:cNvCxnSpPr>
            <p:nvPr/>
          </p:nvCxnSpPr>
          <p:spPr>
            <a:xfrm>
              <a:off x="7464491" y="2786202"/>
              <a:ext cx="1171110" cy="779239"/>
            </a:xfrm>
            <a:prstGeom prst="bentConnector3">
              <a:avLst>
                <a:gd name="adj1" fmla="val 81869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817820F-4D6A-B28C-AB21-CA703749E6EA}"/>
                </a:ext>
              </a:extLst>
            </p:cNvPr>
            <p:cNvSpPr/>
            <p:nvPr/>
          </p:nvSpPr>
          <p:spPr>
            <a:xfrm>
              <a:off x="492213" y="5522948"/>
              <a:ext cx="3204673" cy="11742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MySQL: </a:t>
              </a:r>
              <a:r>
                <a:rPr lang="ko-KR" altLang="en-US" b="1" dirty="0">
                  <a:solidFill>
                    <a:schemeClr val="tx1"/>
                  </a:solidFill>
                </a:rPr>
                <a:t>서버와 </a:t>
              </a:r>
              <a:r>
                <a:rPr lang="ko-KR" altLang="en-US" b="1" dirty="0" err="1">
                  <a:solidFill>
                    <a:schemeClr val="tx1"/>
                  </a:solidFill>
                </a:rPr>
                <a:t>동일세팅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342900" indent="-342900">
                <a:buAutoNum type="arabicParenR"/>
              </a:pPr>
              <a:r>
                <a:rPr lang="en-US" altLang="ko-KR" b="1" dirty="0">
                  <a:solidFill>
                    <a:schemeClr val="tx1"/>
                  </a:solidFill>
                </a:rPr>
                <a:t>Client</a:t>
              </a:r>
              <a:r>
                <a:rPr lang="ko-KR" altLang="en-US" b="1" dirty="0">
                  <a:solidFill>
                    <a:schemeClr val="tx1"/>
                  </a:solidFill>
                </a:rPr>
                <a:t>에서 개발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342900" indent="-342900">
                <a:buAutoNum type="arabicParenR"/>
              </a:pPr>
              <a:r>
                <a:rPr lang="en-US" altLang="ko-KR" b="1" dirty="0">
                  <a:solidFill>
                    <a:schemeClr val="tx1"/>
                  </a:solidFill>
                </a:rPr>
                <a:t>Server</a:t>
              </a:r>
              <a:r>
                <a:rPr lang="ko-KR" altLang="en-US" b="1" dirty="0">
                  <a:solidFill>
                    <a:schemeClr val="tx1"/>
                  </a:solidFill>
                </a:rPr>
                <a:t>에서 </a:t>
              </a:r>
              <a:r>
                <a:rPr lang="en-US" altLang="ko-KR" b="1" dirty="0">
                  <a:solidFill>
                    <a:schemeClr val="tx1"/>
                  </a:solidFill>
                </a:rPr>
                <a:t>git pull</a:t>
              </a:r>
            </a:p>
            <a:p>
              <a:pPr marL="342900" indent="-342900">
                <a:buAutoNum type="arabicParenR"/>
              </a:pPr>
              <a:r>
                <a:rPr lang="en-US" altLang="ko-KR" b="1" dirty="0">
                  <a:solidFill>
                    <a:schemeClr val="tx1"/>
                  </a:solidFill>
                </a:rPr>
                <a:t>Server</a:t>
              </a:r>
              <a:r>
                <a:rPr lang="ko-KR" altLang="en-US" b="1" dirty="0">
                  <a:solidFill>
                    <a:schemeClr val="tx1"/>
                  </a:solidFill>
                </a:rPr>
                <a:t>에서 </a:t>
              </a:r>
              <a:r>
                <a:rPr lang="en-US" altLang="ko-KR" b="1" dirty="0">
                  <a:solidFill>
                    <a:schemeClr val="tx1"/>
                  </a:solidFill>
                </a:rPr>
                <a:t>MySQL </a:t>
              </a:r>
              <a:r>
                <a:rPr lang="ko-KR" altLang="en-US" b="1" dirty="0">
                  <a:solidFill>
                    <a:schemeClr val="tx1"/>
                  </a:solidFill>
                </a:rPr>
                <a:t>연결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26AA9EA-177E-C193-EA80-014BDEFE2D09}"/>
              </a:ext>
            </a:extLst>
          </p:cNvPr>
          <p:cNvSpPr txBox="1"/>
          <p:nvPr/>
        </p:nvSpPr>
        <p:spPr>
          <a:xfrm>
            <a:off x="3724952" y="4585878"/>
            <a:ext cx="127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Sync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274474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User Session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A529F31-F33C-B567-95BC-DD55D597D4D8}"/>
              </a:ext>
            </a:extLst>
          </p:cNvPr>
          <p:cNvGrpSpPr/>
          <p:nvPr/>
        </p:nvGrpSpPr>
        <p:grpSpPr>
          <a:xfrm>
            <a:off x="1983282" y="1905166"/>
            <a:ext cx="3915053" cy="3047668"/>
            <a:chOff x="1825358" y="1054358"/>
            <a:chExt cx="3915053" cy="304766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B0A7CE7-1969-ADC7-F561-541B1C5BA76C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 </a:t>
              </a:r>
              <a:r>
                <a:rPr lang="ko-KR" altLang="en-US" b="1" dirty="0">
                  <a:solidFill>
                    <a:schemeClr val="tx1"/>
                  </a:solidFill>
                </a:rPr>
                <a:t>학번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name		//</a:t>
              </a:r>
              <a:r>
                <a:rPr lang="ko-KR" altLang="en-US" b="1" dirty="0">
                  <a:solidFill>
                    <a:schemeClr val="tx1"/>
                  </a:solidFill>
                </a:rPr>
                <a:t> 이름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email		// </a:t>
              </a:r>
              <a:r>
                <a:rPr lang="ko-KR" altLang="en-US" b="1" dirty="0">
                  <a:solidFill>
                    <a:schemeClr val="tx1"/>
                  </a:solidFill>
                </a:rPr>
                <a:t>이메일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contact		//</a:t>
              </a:r>
              <a:r>
                <a:rPr lang="ko-KR" altLang="en-US" b="1" dirty="0">
                  <a:solidFill>
                    <a:schemeClr val="tx1"/>
                  </a:solidFill>
                </a:rPr>
                <a:t> 연락처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- </a:t>
              </a:r>
              <a:r>
                <a:rPr lang="ko-KR" altLang="en-US" b="1" dirty="0">
                  <a:solidFill>
                    <a:schemeClr val="tx1"/>
                  </a:solidFill>
                </a:rPr>
                <a:t>수강연도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    - 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    - </a:t>
              </a:r>
              <a:r>
                <a:rPr lang="ko-KR" altLang="en-US" b="1" dirty="0" err="1">
                  <a:solidFill>
                    <a:schemeClr val="tx1"/>
                  </a:solidFill>
                </a:rPr>
                <a:t>수업명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2E2B22D-EE48-4215-DD32-168570BC5476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User Session Response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FF5C590-734C-BFEE-76B9-88977D0310C5}"/>
              </a:ext>
            </a:extLst>
          </p:cNvPr>
          <p:cNvGrpSpPr/>
          <p:nvPr/>
        </p:nvGrpSpPr>
        <p:grpSpPr>
          <a:xfrm>
            <a:off x="6293665" y="1905166"/>
            <a:ext cx="3915053" cy="3047668"/>
            <a:chOff x="1825358" y="1054358"/>
            <a:chExt cx="3915053" cy="304766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6C06604-A79C-1E32-F6F4-5EE95555D048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- </a:t>
              </a:r>
              <a:r>
                <a:rPr lang="ko-KR" altLang="en-US" b="1" dirty="0">
                  <a:solidFill>
                    <a:schemeClr val="tx1"/>
                  </a:solidFill>
                </a:rPr>
                <a:t>수강연도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    - 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    - </a:t>
              </a:r>
              <a:r>
                <a:rPr lang="ko-KR" altLang="en-US" b="1" dirty="0" err="1">
                  <a:solidFill>
                    <a:schemeClr val="tx1"/>
                  </a:solidFill>
                </a:rPr>
                <a:t>수업명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AD34BDF-0960-DCFD-6690-407EA4BE0A1B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Lecture Session Response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88440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User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89EE90B-8D27-F576-5A9B-08BFB5E2A1C9}"/>
              </a:ext>
            </a:extLst>
          </p:cNvPr>
          <p:cNvGrpSpPr/>
          <p:nvPr/>
        </p:nvGrpSpPr>
        <p:grpSpPr>
          <a:xfrm>
            <a:off x="4138474" y="1905166"/>
            <a:ext cx="3915053" cy="3047668"/>
            <a:chOff x="1825358" y="1054358"/>
            <a:chExt cx="3915053" cy="304766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F227C2A-D449-9D56-FC53-0264CAF8E5DF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 </a:t>
              </a:r>
              <a:r>
                <a:rPr lang="ko-KR" altLang="en-US" b="1" dirty="0">
                  <a:solidFill>
                    <a:schemeClr val="tx1"/>
                  </a:solidFill>
                </a:rPr>
                <a:t>학번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name		//</a:t>
              </a:r>
              <a:r>
                <a:rPr lang="ko-KR" altLang="en-US" b="1" dirty="0">
                  <a:solidFill>
                    <a:schemeClr val="tx1"/>
                  </a:solidFill>
                </a:rPr>
                <a:t> 이름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email		// </a:t>
              </a:r>
              <a:r>
                <a:rPr lang="ko-KR" altLang="en-US" b="1" dirty="0">
                  <a:solidFill>
                    <a:schemeClr val="tx1"/>
                  </a:solidFill>
                </a:rPr>
                <a:t>이메일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contact		//</a:t>
              </a:r>
              <a:r>
                <a:rPr lang="ko-KR" altLang="en-US" b="1" dirty="0">
                  <a:solidFill>
                    <a:schemeClr val="tx1"/>
                  </a:solidFill>
                </a:rPr>
                <a:t> 연락처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role		// 5</a:t>
              </a:r>
              <a:r>
                <a:rPr lang="ko-KR" altLang="en-US" b="1" dirty="0">
                  <a:solidFill>
                    <a:schemeClr val="tx1"/>
                  </a:solidFill>
                </a:rPr>
                <a:t>개 권한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4E884B1-5BCA-F38E-AD95-90970EE6B021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User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50982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Attachment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89EE90B-8D27-F576-5A9B-08BFB5E2A1C9}"/>
              </a:ext>
            </a:extLst>
          </p:cNvPr>
          <p:cNvGrpSpPr/>
          <p:nvPr/>
        </p:nvGrpSpPr>
        <p:grpSpPr>
          <a:xfrm>
            <a:off x="4138474" y="1905166"/>
            <a:ext cx="3915053" cy="3047668"/>
            <a:chOff x="1825358" y="1054358"/>
            <a:chExt cx="3915053" cy="304766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F227C2A-D449-9D56-FC53-0264CAF8E5DF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file		// </a:t>
              </a:r>
              <a:r>
                <a:rPr lang="ko-KR" altLang="en-US" b="1" dirty="0">
                  <a:solidFill>
                    <a:schemeClr val="tx1"/>
                  </a:solidFill>
                </a:rPr>
                <a:t>첨부파일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4E884B1-5BCA-F38E-AD95-90970EE6B021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attachment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05267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628000" y="1074510"/>
            <a:ext cx="1093600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0" b="1" dirty="0">
                <a:solidFill>
                  <a:srgbClr val="FF0000"/>
                </a:solidFill>
              </a:rPr>
              <a:t>Category 1</a:t>
            </a:r>
            <a:r>
              <a:rPr lang="ko-KR" altLang="en-US" sz="10000" b="1" dirty="0">
                <a:solidFill>
                  <a:srgbClr val="FF0000"/>
                </a:solidFill>
              </a:rPr>
              <a:t>개로</a:t>
            </a:r>
            <a:endParaRPr lang="en-US" altLang="ko-KR" sz="100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10000" b="1" dirty="0">
                <a:solidFill>
                  <a:srgbClr val="FF0000"/>
                </a:solidFill>
              </a:rPr>
              <a:t>일단결정 되었으나</a:t>
            </a:r>
            <a:endParaRPr lang="en-US" altLang="ko-KR" sz="10000" b="1" dirty="0">
              <a:solidFill>
                <a:srgbClr val="FF0000"/>
              </a:solidFill>
            </a:endParaRPr>
          </a:p>
          <a:p>
            <a:pPr algn="ctr"/>
            <a:r>
              <a:rPr lang="en-US" altLang="ko-KR" sz="10000" b="1" dirty="0">
                <a:solidFill>
                  <a:srgbClr val="FF0000"/>
                </a:solidFill>
              </a:rPr>
              <a:t>Lab </a:t>
            </a:r>
            <a:r>
              <a:rPr lang="ko-KR" altLang="en-US" sz="10000" b="1" dirty="0">
                <a:solidFill>
                  <a:srgbClr val="FF0000"/>
                </a:solidFill>
              </a:rPr>
              <a:t>개발결과 보고</a:t>
            </a:r>
            <a:endParaRPr lang="en-US" altLang="ko-KR" sz="10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0334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-97354" y="1074510"/>
            <a:ext cx="1238672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0" b="1" dirty="0">
                <a:solidFill>
                  <a:srgbClr val="FF0000"/>
                </a:solidFill>
              </a:rPr>
              <a:t>Category </a:t>
            </a:r>
            <a:r>
              <a:rPr lang="ko-KR" altLang="en-US" sz="10000" b="1" dirty="0">
                <a:solidFill>
                  <a:srgbClr val="FF0000"/>
                </a:solidFill>
              </a:rPr>
              <a:t>사용방식</a:t>
            </a:r>
            <a:endParaRPr lang="en-US" altLang="ko-KR" sz="100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10000" b="1" dirty="0">
                <a:solidFill>
                  <a:srgbClr val="FF0000"/>
                </a:solidFill>
              </a:rPr>
              <a:t>최종결정 예정</a:t>
            </a:r>
            <a:r>
              <a:rPr lang="en-US" altLang="ko-KR" sz="10000" b="1" dirty="0">
                <a:solidFill>
                  <a:srgbClr val="FF0000"/>
                </a:solidFill>
              </a:rPr>
              <a:t>, </a:t>
            </a:r>
            <a:r>
              <a:rPr lang="ko-KR" altLang="en-US" sz="10000" b="1" dirty="0">
                <a:solidFill>
                  <a:srgbClr val="FF0000"/>
                </a:solidFill>
              </a:rPr>
              <a:t>아직</a:t>
            </a:r>
            <a:endParaRPr lang="en-US" altLang="ko-KR" sz="10000" b="1" dirty="0">
              <a:solidFill>
                <a:srgbClr val="FF0000"/>
              </a:solidFill>
            </a:endParaRPr>
          </a:p>
          <a:p>
            <a:pPr algn="ctr"/>
            <a:r>
              <a:rPr lang="en-US" altLang="ko-KR" sz="10000" b="1" dirty="0">
                <a:solidFill>
                  <a:srgbClr val="FF0000"/>
                </a:solidFill>
              </a:rPr>
              <a:t>PPT</a:t>
            </a:r>
            <a:r>
              <a:rPr lang="ko-KR" altLang="en-US" sz="10000" b="1" dirty="0">
                <a:solidFill>
                  <a:srgbClr val="FF0000"/>
                </a:solidFill>
              </a:rPr>
              <a:t>는 수정되지 않음</a:t>
            </a:r>
            <a:endParaRPr lang="en-US" altLang="ko-KR" sz="10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7816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Tag-1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979BE80-D5E9-415C-4FB4-F3CB509D4C96}"/>
              </a:ext>
            </a:extLst>
          </p:cNvPr>
          <p:cNvGrpSpPr/>
          <p:nvPr/>
        </p:nvGrpSpPr>
        <p:grpSpPr>
          <a:xfrm>
            <a:off x="1471603" y="2465372"/>
            <a:ext cx="9248794" cy="1927257"/>
            <a:chOff x="2054012" y="2297687"/>
            <a:chExt cx="9248794" cy="1927257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764AFC69-2FA2-4218-B8DE-E512C41244B8}"/>
                </a:ext>
              </a:extLst>
            </p:cNvPr>
            <p:cNvGrpSpPr/>
            <p:nvPr/>
          </p:nvGrpSpPr>
          <p:grpSpPr>
            <a:xfrm>
              <a:off x="2054012" y="2297687"/>
              <a:ext cx="4238644" cy="1927257"/>
              <a:chOff x="5619147" y="2451916"/>
              <a:chExt cx="3915053" cy="1927257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24B291A-F1A5-AA14-7691-38FE12156C88}"/>
                  </a:ext>
                </a:extLst>
              </p:cNvPr>
              <p:cNvSpPr/>
              <p:nvPr/>
            </p:nvSpPr>
            <p:spPr>
              <a:xfrm>
                <a:off x="5619147" y="2896797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공지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자료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발표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35A54481-00BB-292D-F209-F16D19661DB8}"/>
                  </a:ext>
                </a:extLst>
              </p:cNvPr>
              <p:cNvSpPr/>
              <p:nvPr/>
            </p:nvSpPr>
            <p:spPr>
              <a:xfrm>
                <a:off x="5619147" y="2451916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FF1E7C93-40F5-A268-8FB1-1847B9D59EF1}"/>
                </a:ext>
              </a:extLst>
            </p:cNvPr>
            <p:cNvGrpSpPr/>
            <p:nvPr/>
          </p:nvGrpSpPr>
          <p:grpSpPr>
            <a:xfrm>
              <a:off x="7064162" y="2297687"/>
              <a:ext cx="4238644" cy="1927257"/>
              <a:chOff x="5619148" y="4909713"/>
              <a:chExt cx="3915053" cy="1927257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A91836D-AB49-2D28-38AA-78BC06D76EF7}"/>
                  </a:ext>
                </a:extLst>
              </p:cNvPr>
              <p:cNvSpPr/>
              <p:nvPr/>
            </p:nvSpPr>
            <p:spPr>
              <a:xfrm>
                <a:off x="5619148" y="5354594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 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-1/2/3/4/5</a:t>
                </a: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980A43BE-FED9-F084-C5A0-1DB89E6CB968}"/>
                  </a:ext>
                </a:extLst>
              </p:cNvPr>
              <p:cNvSpPr/>
              <p:nvPr/>
            </p:nvSpPr>
            <p:spPr>
              <a:xfrm>
                <a:off x="5619148" y="4909713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02783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Tag-2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89EE90B-8D27-F576-5A9B-08BFB5E2A1C9}"/>
              </a:ext>
            </a:extLst>
          </p:cNvPr>
          <p:cNvGrpSpPr/>
          <p:nvPr/>
        </p:nvGrpSpPr>
        <p:grpSpPr>
          <a:xfrm>
            <a:off x="4138474" y="1905166"/>
            <a:ext cx="3915053" cy="3047668"/>
            <a:chOff x="1825358" y="1054358"/>
            <a:chExt cx="3915053" cy="304766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F227C2A-D449-9D56-FC53-0264CAF8E5DF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		// </a:t>
              </a:r>
              <a:r>
                <a:rPr lang="ko-KR" altLang="en-US" b="1" dirty="0">
                  <a:solidFill>
                    <a:schemeClr val="tx1"/>
                  </a:solidFill>
                </a:rPr>
                <a:t>태그내용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4E884B1-5BCA-F38E-AD95-90970EE6B021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tag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85569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Database: Notice Board(CPP/MFC/CG/AR)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959908-411F-A708-E6E4-23481D13B6C4}"/>
              </a:ext>
            </a:extLst>
          </p:cNvPr>
          <p:cNvSpPr/>
          <p:nvPr/>
        </p:nvSpPr>
        <p:spPr>
          <a:xfrm>
            <a:off x="1213045" y="2551156"/>
            <a:ext cx="4170522" cy="36906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id		// PK,</a:t>
            </a:r>
            <a:r>
              <a:rPr lang="ko-KR" altLang="en-US" b="1" dirty="0">
                <a:solidFill>
                  <a:schemeClr val="tx1"/>
                </a:solidFill>
              </a:rPr>
              <a:t> 글 아이디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title		// </a:t>
            </a:r>
            <a:r>
              <a:rPr lang="ko-KR" altLang="en-US" b="1" dirty="0">
                <a:solidFill>
                  <a:schemeClr val="tx1"/>
                </a:solidFill>
              </a:rPr>
              <a:t>글 제목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content		// </a:t>
            </a:r>
            <a:r>
              <a:rPr lang="ko-KR" altLang="en-US" b="1" dirty="0">
                <a:solidFill>
                  <a:schemeClr val="tx1"/>
                </a:solidFill>
              </a:rPr>
              <a:t>글 내용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hits		// </a:t>
            </a:r>
            <a:r>
              <a:rPr lang="ko-KR" altLang="en-US" b="1" dirty="0">
                <a:solidFill>
                  <a:schemeClr val="tx1"/>
                </a:solidFill>
              </a:rPr>
              <a:t>조회수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author		// </a:t>
            </a:r>
            <a:r>
              <a:rPr lang="ko-KR" altLang="en-US" b="1" dirty="0">
                <a:solidFill>
                  <a:schemeClr val="tx1"/>
                </a:solidFill>
              </a:rPr>
              <a:t>작성자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reg_date</a:t>
            </a:r>
            <a:r>
              <a:rPr lang="en-US" altLang="ko-KR" b="1" dirty="0">
                <a:solidFill>
                  <a:schemeClr val="tx1"/>
                </a:solidFill>
              </a:rPr>
              <a:t>	// </a:t>
            </a:r>
            <a:r>
              <a:rPr lang="ko-KR" altLang="en-US" b="1" dirty="0">
                <a:solidFill>
                  <a:schemeClr val="tx1"/>
                </a:solidFill>
              </a:rPr>
              <a:t>작성일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mod_date</a:t>
            </a:r>
            <a:r>
              <a:rPr lang="en-US" altLang="ko-KR" b="1" dirty="0">
                <a:solidFill>
                  <a:schemeClr val="tx1"/>
                </a:solidFill>
              </a:rPr>
              <a:t>	// </a:t>
            </a:r>
            <a:r>
              <a:rPr lang="ko-KR" altLang="en-US" b="1" dirty="0">
                <a:solidFill>
                  <a:schemeClr val="tx1"/>
                </a:solidFill>
              </a:rPr>
              <a:t>수정일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tag1_id		//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FK, 1</a:t>
            </a:r>
            <a:r>
              <a:rPr lang="ko-KR" altLang="en-US" b="1" dirty="0">
                <a:solidFill>
                  <a:schemeClr val="tx1"/>
                </a:solidFill>
              </a:rPr>
              <a:t>차 태그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tag2_id		//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FK, 2</a:t>
            </a:r>
            <a:r>
              <a:rPr lang="ko-KR" altLang="en-US" b="1" dirty="0">
                <a:solidFill>
                  <a:schemeClr val="tx1"/>
                </a:solidFill>
              </a:rPr>
              <a:t>차 태그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attachment_id</a:t>
            </a:r>
            <a:r>
              <a:rPr lang="en-US" altLang="ko-KR" b="1" dirty="0">
                <a:solidFill>
                  <a:schemeClr val="tx1"/>
                </a:solidFill>
              </a:rPr>
              <a:t>	// FK, </a:t>
            </a:r>
            <a:r>
              <a:rPr lang="ko-KR" altLang="en-US" b="1" dirty="0">
                <a:solidFill>
                  <a:schemeClr val="tx1"/>
                </a:solidFill>
              </a:rPr>
              <a:t>첨부파일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lecture_id</a:t>
            </a:r>
            <a:r>
              <a:rPr lang="en-US" altLang="ko-KR" b="1" dirty="0">
                <a:solidFill>
                  <a:schemeClr val="tx1"/>
                </a:solidFill>
              </a:rPr>
              <a:t>	// FK, </a:t>
            </a:r>
            <a:r>
              <a:rPr lang="ko-KR" altLang="en-US" b="1" dirty="0">
                <a:solidFill>
                  <a:schemeClr val="tx1"/>
                </a:solidFill>
              </a:rPr>
              <a:t>학수번호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lecture_year</a:t>
            </a:r>
            <a:r>
              <a:rPr lang="en-US" altLang="ko-KR" b="1" dirty="0">
                <a:solidFill>
                  <a:schemeClr val="tx1"/>
                </a:solidFill>
              </a:rPr>
              <a:t>	// FK, </a:t>
            </a:r>
            <a:r>
              <a:rPr lang="ko-KR" altLang="en-US" b="1" dirty="0">
                <a:solidFill>
                  <a:schemeClr val="tx1"/>
                </a:solidFill>
              </a:rPr>
              <a:t>수업연도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CE2569-F7BC-5702-2869-A7D3336FA9A8}"/>
              </a:ext>
            </a:extLst>
          </p:cNvPr>
          <p:cNvSpPr/>
          <p:nvPr/>
        </p:nvSpPr>
        <p:spPr>
          <a:xfrm>
            <a:off x="1213045" y="2106275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notice_board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5604993-C9B4-A516-987F-B59249853D0E}"/>
              </a:ext>
            </a:extLst>
          </p:cNvPr>
          <p:cNvSpPr/>
          <p:nvPr/>
        </p:nvSpPr>
        <p:spPr>
          <a:xfrm>
            <a:off x="1213045" y="1288037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공지 게시판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922906A-C648-48B8-29F8-E228A4DC8FFC}"/>
              </a:ext>
            </a:extLst>
          </p:cNvPr>
          <p:cNvGrpSpPr/>
          <p:nvPr/>
        </p:nvGrpSpPr>
        <p:grpSpPr>
          <a:xfrm>
            <a:off x="6740312" y="1288037"/>
            <a:ext cx="4238644" cy="1927257"/>
            <a:chOff x="5619147" y="2451916"/>
            <a:chExt cx="3915053" cy="192725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B3C6947-2084-9ED4-1014-AC7D7103FCB1}"/>
                </a:ext>
              </a:extLst>
            </p:cNvPr>
            <p:cNvSpPr/>
            <p:nvPr/>
          </p:nvSpPr>
          <p:spPr>
            <a:xfrm>
              <a:off x="5619147" y="2896797"/>
              <a:ext cx="3915053" cy="14823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		// </a:t>
              </a:r>
              <a:r>
                <a:rPr lang="ko-KR" altLang="en-US" b="1" dirty="0">
                  <a:solidFill>
                    <a:schemeClr val="tx1"/>
                  </a:solidFill>
                </a:rPr>
                <a:t>태그내용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※ </a:t>
              </a:r>
              <a:r>
                <a:rPr lang="ko-KR" altLang="en-US" b="1" dirty="0">
                  <a:solidFill>
                    <a:schemeClr val="tx1"/>
                  </a:solidFill>
                </a:rPr>
                <a:t>태그내용</a:t>
              </a:r>
              <a:r>
                <a:rPr lang="en-US" altLang="ko-KR" b="1" dirty="0">
                  <a:solidFill>
                    <a:schemeClr val="tx1"/>
                  </a:solidFill>
                </a:rPr>
                <a:t>: </a:t>
              </a:r>
              <a:r>
                <a:rPr lang="ko-KR" altLang="en-US" b="1" dirty="0">
                  <a:solidFill>
                    <a:schemeClr val="tx1"/>
                  </a:solidFill>
                </a:rPr>
                <a:t>공지</a:t>
              </a:r>
              <a:r>
                <a:rPr lang="en-US" altLang="ko-KR" b="1" dirty="0">
                  <a:solidFill>
                    <a:schemeClr val="tx1"/>
                  </a:solidFill>
                </a:rPr>
                <a:t>/</a:t>
              </a:r>
              <a:r>
                <a:rPr lang="ko-KR" altLang="en-US" b="1" dirty="0">
                  <a:solidFill>
                    <a:schemeClr val="tx1"/>
                  </a:solidFill>
                </a:rPr>
                <a:t>자료</a:t>
              </a:r>
              <a:r>
                <a:rPr lang="en-US" altLang="ko-KR" b="1" dirty="0">
                  <a:solidFill>
                    <a:schemeClr val="tx1"/>
                  </a:solidFill>
                </a:rPr>
                <a:t>/</a:t>
              </a:r>
              <a:r>
                <a:rPr lang="ko-KR" altLang="en-US" b="1" dirty="0">
                  <a:solidFill>
                    <a:schemeClr val="tx1"/>
                  </a:solidFill>
                </a:rPr>
                <a:t>발표</a:t>
              </a:r>
              <a:r>
                <a:rPr lang="en-US" altLang="ko-KR" b="1" dirty="0">
                  <a:solidFill>
                    <a:schemeClr val="tx1"/>
                  </a:solidFill>
                </a:rPr>
                <a:t>/</a:t>
              </a:r>
              <a:r>
                <a:rPr lang="ko-KR" altLang="en-US" b="1" dirty="0">
                  <a:solidFill>
                    <a:schemeClr val="tx1"/>
                  </a:solidFill>
                </a:rPr>
                <a:t>실습</a:t>
              </a:r>
              <a:r>
                <a:rPr lang="en-US" altLang="ko-KR" b="1" dirty="0">
                  <a:solidFill>
                    <a:schemeClr val="tx1"/>
                  </a:solidFill>
                </a:rPr>
                <a:t>/</a:t>
              </a:r>
              <a:r>
                <a:rPr lang="ko-KR" altLang="en-US" b="1" dirty="0">
                  <a:solidFill>
                    <a:schemeClr val="tx1"/>
                  </a:solidFill>
                </a:rPr>
                <a:t>과제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E4BF0B1-B6FF-7AFC-E1D6-F25E37593898}"/>
                </a:ext>
              </a:extLst>
            </p:cNvPr>
            <p:cNvSpPr/>
            <p:nvPr/>
          </p:nvSpPr>
          <p:spPr>
            <a:xfrm>
              <a:off x="5619147" y="2451916"/>
              <a:ext cx="3915053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tag1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FACB4339-4EB5-035A-5592-3A80004D80B5}"/>
              </a:ext>
            </a:extLst>
          </p:cNvPr>
          <p:cNvGrpSpPr/>
          <p:nvPr/>
        </p:nvGrpSpPr>
        <p:grpSpPr>
          <a:xfrm>
            <a:off x="6740312" y="4314514"/>
            <a:ext cx="4238644" cy="1927257"/>
            <a:chOff x="5619148" y="4909713"/>
            <a:chExt cx="3915053" cy="192725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7301BFA-AC0C-F73E-46D2-F95EF0CD65F9}"/>
                </a:ext>
              </a:extLst>
            </p:cNvPr>
            <p:cNvSpPr/>
            <p:nvPr/>
          </p:nvSpPr>
          <p:spPr>
            <a:xfrm>
              <a:off x="5619148" y="5354594"/>
              <a:ext cx="3915053" cy="14823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 		// </a:t>
              </a:r>
              <a:r>
                <a:rPr lang="ko-KR" altLang="en-US" b="1" dirty="0">
                  <a:solidFill>
                    <a:schemeClr val="tx1"/>
                  </a:solidFill>
                </a:rPr>
                <a:t>태그내용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※ </a:t>
              </a:r>
              <a:r>
                <a:rPr lang="ko-KR" altLang="en-US" b="1" dirty="0">
                  <a:solidFill>
                    <a:schemeClr val="tx1"/>
                  </a:solidFill>
                </a:rPr>
                <a:t>태그내용</a:t>
              </a:r>
              <a:r>
                <a:rPr lang="en-US" altLang="ko-KR" b="1" dirty="0">
                  <a:solidFill>
                    <a:schemeClr val="tx1"/>
                  </a:solidFill>
                </a:rPr>
                <a:t>: </a:t>
              </a:r>
              <a:r>
                <a:rPr lang="ko-KR" altLang="en-US" b="1" dirty="0">
                  <a:solidFill>
                    <a:schemeClr val="tx1"/>
                  </a:solidFill>
                </a:rPr>
                <a:t>실습</a:t>
              </a:r>
              <a:r>
                <a:rPr lang="en-US" altLang="ko-KR" b="1" dirty="0">
                  <a:solidFill>
                    <a:schemeClr val="tx1"/>
                  </a:solidFill>
                </a:rPr>
                <a:t>/</a:t>
              </a:r>
              <a:r>
                <a:rPr lang="ko-KR" altLang="en-US" b="1" dirty="0">
                  <a:solidFill>
                    <a:schemeClr val="tx1"/>
                  </a:solidFill>
                </a:rPr>
                <a:t>과제</a:t>
              </a:r>
              <a:r>
                <a:rPr lang="en-US" altLang="ko-KR" b="1" dirty="0">
                  <a:solidFill>
                    <a:schemeClr val="tx1"/>
                  </a:solidFill>
                </a:rPr>
                <a:t>-1/2/3/4/5</a:t>
              </a: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D2EDA59-5AD2-683C-F82C-4E3D4BA67FA8}"/>
                </a:ext>
              </a:extLst>
            </p:cNvPr>
            <p:cNvSpPr/>
            <p:nvPr/>
          </p:nvSpPr>
          <p:spPr>
            <a:xfrm>
              <a:off x="5619148" y="4909713"/>
              <a:ext cx="3915053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tag2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41746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Database: Material Board(CPP/MFC/CG/AR)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53C5AFC-9185-0786-0ADA-669CF63CE2BE}"/>
              </a:ext>
            </a:extLst>
          </p:cNvPr>
          <p:cNvGrpSpPr/>
          <p:nvPr/>
        </p:nvGrpSpPr>
        <p:grpSpPr>
          <a:xfrm>
            <a:off x="1213045" y="1288037"/>
            <a:ext cx="9765911" cy="4953734"/>
            <a:chOff x="1374840" y="1288037"/>
            <a:chExt cx="9765911" cy="495373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5959908-411F-A708-E6E4-23481D13B6C4}"/>
                </a:ext>
              </a:extLst>
            </p:cNvPr>
            <p:cNvSpPr/>
            <p:nvPr/>
          </p:nvSpPr>
          <p:spPr>
            <a:xfrm>
              <a:off x="1374840" y="2551156"/>
              <a:ext cx="4170522" cy="369061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</a:t>
              </a:r>
              <a:r>
                <a:rPr lang="ko-KR" altLang="en-US" b="1" dirty="0">
                  <a:solidFill>
                    <a:schemeClr val="tx1"/>
                  </a:solidFill>
                </a:rPr>
                <a:t> 글 아이디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title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제목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내용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hits		// </a:t>
              </a:r>
              <a:r>
                <a:rPr lang="ko-KR" altLang="en-US" b="1" dirty="0">
                  <a:solidFill>
                    <a:schemeClr val="tx1"/>
                  </a:solidFill>
                </a:rPr>
                <a:t>조회수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author	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작성자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reg_date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mod_date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수정일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tag1_id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1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tag2_id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2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attachment_id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첨부파일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lecture_year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수업연도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ACE2569-F7BC-5702-2869-A7D3336FA9A8}"/>
                </a:ext>
              </a:extLst>
            </p:cNvPr>
            <p:cNvSpPr/>
            <p:nvPr/>
          </p:nvSpPr>
          <p:spPr>
            <a:xfrm>
              <a:off x="1374840" y="2106275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material_board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5604993-C9B4-A516-987F-B59249853D0E}"/>
                </a:ext>
              </a:extLst>
            </p:cNvPr>
            <p:cNvSpPr/>
            <p:nvPr/>
          </p:nvSpPr>
          <p:spPr>
            <a:xfrm>
              <a:off x="1374840" y="1288037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자료 게시판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3922906A-C648-48B8-29F8-E228A4DC8FFC}"/>
                </a:ext>
              </a:extLst>
            </p:cNvPr>
            <p:cNvGrpSpPr/>
            <p:nvPr/>
          </p:nvGrpSpPr>
          <p:grpSpPr>
            <a:xfrm>
              <a:off x="6902107" y="1288037"/>
              <a:ext cx="4238644" cy="1927257"/>
              <a:chOff x="5619147" y="2451916"/>
              <a:chExt cx="3915053" cy="1927257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B3C6947-2084-9ED4-1014-AC7D7103FCB1}"/>
                  </a:ext>
                </a:extLst>
              </p:cNvPr>
              <p:cNvSpPr/>
              <p:nvPr/>
            </p:nvSpPr>
            <p:spPr>
              <a:xfrm>
                <a:off x="5619147" y="2896797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공지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자료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발표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E4BF0B1-B6FF-7AFC-E1D6-F25E37593898}"/>
                  </a:ext>
                </a:extLst>
              </p:cNvPr>
              <p:cNvSpPr/>
              <p:nvPr/>
            </p:nvSpPr>
            <p:spPr>
              <a:xfrm>
                <a:off x="5619147" y="2451916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ACB4339-4EB5-035A-5592-3A80004D80B5}"/>
                </a:ext>
              </a:extLst>
            </p:cNvPr>
            <p:cNvGrpSpPr/>
            <p:nvPr/>
          </p:nvGrpSpPr>
          <p:grpSpPr>
            <a:xfrm>
              <a:off x="6902107" y="4314514"/>
              <a:ext cx="4238644" cy="1927257"/>
              <a:chOff x="5619148" y="4909713"/>
              <a:chExt cx="3915053" cy="1927257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7301BFA-AC0C-F73E-46D2-F95EF0CD65F9}"/>
                  </a:ext>
                </a:extLst>
              </p:cNvPr>
              <p:cNvSpPr/>
              <p:nvPr/>
            </p:nvSpPr>
            <p:spPr>
              <a:xfrm>
                <a:off x="5619148" y="5354594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 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-1/2/3/4/5</a:t>
                </a: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D2EDA59-5AD2-683C-F82C-4E3D4BA67FA8}"/>
                  </a:ext>
                </a:extLst>
              </p:cNvPr>
              <p:cNvSpPr/>
              <p:nvPr/>
            </p:nvSpPr>
            <p:spPr>
              <a:xfrm>
                <a:off x="5619148" y="4909713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06942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Database: Announcement Board(CPP/MFC/CG/AR)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53C5AFC-9185-0786-0ADA-669CF63CE2BE}"/>
              </a:ext>
            </a:extLst>
          </p:cNvPr>
          <p:cNvGrpSpPr/>
          <p:nvPr/>
        </p:nvGrpSpPr>
        <p:grpSpPr>
          <a:xfrm>
            <a:off x="1213045" y="1288037"/>
            <a:ext cx="9765911" cy="4953734"/>
            <a:chOff x="1374840" y="1288037"/>
            <a:chExt cx="9765911" cy="495373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5959908-411F-A708-E6E4-23481D13B6C4}"/>
                </a:ext>
              </a:extLst>
            </p:cNvPr>
            <p:cNvSpPr/>
            <p:nvPr/>
          </p:nvSpPr>
          <p:spPr>
            <a:xfrm>
              <a:off x="1374840" y="2551156"/>
              <a:ext cx="4170522" cy="369061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</a:t>
              </a:r>
              <a:r>
                <a:rPr lang="ko-KR" altLang="en-US" b="1" dirty="0">
                  <a:solidFill>
                    <a:schemeClr val="tx1"/>
                  </a:solidFill>
                </a:rPr>
                <a:t> 글 아이디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title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제목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내용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hits		// </a:t>
              </a:r>
              <a:r>
                <a:rPr lang="ko-KR" altLang="en-US" b="1" dirty="0">
                  <a:solidFill>
                    <a:schemeClr val="tx1"/>
                  </a:solidFill>
                </a:rPr>
                <a:t>조회수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author	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작성자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reg_date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mod_date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수정일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tag1_id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1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tag2_id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2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attachment_id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첨부파일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lecture_year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수업연도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ACE2569-F7BC-5702-2869-A7D3336FA9A8}"/>
                </a:ext>
              </a:extLst>
            </p:cNvPr>
            <p:cNvSpPr/>
            <p:nvPr/>
          </p:nvSpPr>
          <p:spPr>
            <a:xfrm>
              <a:off x="1374840" y="2106275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announcement_board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5604993-C9B4-A516-987F-B59249853D0E}"/>
                </a:ext>
              </a:extLst>
            </p:cNvPr>
            <p:cNvSpPr/>
            <p:nvPr/>
          </p:nvSpPr>
          <p:spPr>
            <a:xfrm>
              <a:off x="1374840" y="1288037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발표 게시판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3922906A-C648-48B8-29F8-E228A4DC8FFC}"/>
                </a:ext>
              </a:extLst>
            </p:cNvPr>
            <p:cNvGrpSpPr/>
            <p:nvPr/>
          </p:nvGrpSpPr>
          <p:grpSpPr>
            <a:xfrm>
              <a:off x="6902107" y="1288037"/>
              <a:ext cx="4238644" cy="1927257"/>
              <a:chOff x="5619147" y="2451916"/>
              <a:chExt cx="3915053" cy="1927257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B3C6947-2084-9ED4-1014-AC7D7103FCB1}"/>
                  </a:ext>
                </a:extLst>
              </p:cNvPr>
              <p:cNvSpPr/>
              <p:nvPr/>
            </p:nvSpPr>
            <p:spPr>
              <a:xfrm>
                <a:off x="5619147" y="2896797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공지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자료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발표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E4BF0B1-B6FF-7AFC-E1D6-F25E37593898}"/>
                  </a:ext>
                </a:extLst>
              </p:cNvPr>
              <p:cNvSpPr/>
              <p:nvPr/>
            </p:nvSpPr>
            <p:spPr>
              <a:xfrm>
                <a:off x="5619147" y="2451916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ACB4339-4EB5-035A-5592-3A80004D80B5}"/>
                </a:ext>
              </a:extLst>
            </p:cNvPr>
            <p:cNvGrpSpPr/>
            <p:nvPr/>
          </p:nvGrpSpPr>
          <p:grpSpPr>
            <a:xfrm>
              <a:off x="6902107" y="4314514"/>
              <a:ext cx="4238644" cy="1927257"/>
              <a:chOff x="5619148" y="4909713"/>
              <a:chExt cx="3915053" cy="1927257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7301BFA-AC0C-F73E-46D2-F95EF0CD65F9}"/>
                  </a:ext>
                </a:extLst>
              </p:cNvPr>
              <p:cNvSpPr/>
              <p:nvPr/>
            </p:nvSpPr>
            <p:spPr>
              <a:xfrm>
                <a:off x="5619148" y="5354594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 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-1/2/3/4/5</a:t>
                </a: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D2EDA59-5AD2-683C-F82C-4E3D4BA67FA8}"/>
                  </a:ext>
                </a:extLst>
              </p:cNvPr>
              <p:cNvSpPr/>
              <p:nvPr/>
            </p:nvSpPr>
            <p:spPr>
              <a:xfrm>
                <a:off x="5619148" y="4909713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2702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3. </a:t>
            </a:r>
            <a:r>
              <a:rPr lang="ko-KR" altLang="en-US" sz="3200" b="1" dirty="0">
                <a:solidFill>
                  <a:schemeClr val="bg1"/>
                </a:solidFill>
              </a:rPr>
              <a:t>공동개발환경 구성</a:t>
            </a:r>
            <a:r>
              <a:rPr lang="en-US" altLang="ko-KR" sz="3200" b="1" dirty="0">
                <a:solidFill>
                  <a:schemeClr val="bg1"/>
                </a:solidFill>
              </a:rPr>
              <a:t>: </a:t>
            </a:r>
            <a:r>
              <a:rPr lang="en-US" altLang="ko-KR" sz="3200" b="1" dirty="0" err="1">
                <a:solidFill>
                  <a:schemeClr val="bg1"/>
                </a:solidFill>
              </a:rPr>
              <a:t>NginX</a:t>
            </a:r>
            <a:r>
              <a:rPr lang="ko-KR" altLang="en-US" sz="3200" b="1" dirty="0">
                <a:solidFill>
                  <a:schemeClr val="bg1"/>
                </a:solidFill>
              </a:rPr>
              <a:t> </a:t>
            </a:r>
            <a:r>
              <a:rPr lang="en-US" altLang="ko-KR" sz="3200" b="1" dirty="0">
                <a:solidFill>
                  <a:schemeClr val="bg1"/>
                </a:solidFill>
              </a:rPr>
              <a:t>Server</a:t>
            </a:r>
            <a:r>
              <a:rPr lang="ko-KR" altLang="en-US" sz="3200" b="1" dirty="0">
                <a:solidFill>
                  <a:schemeClr val="bg1"/>
                </a:solidFill>
              </a:rPr>
              <a:t> </a:t>
            </a:r>
            <a:r>
              <a:rPr lang="en-US" altLang="ko-KR" sz="3200" b="1" dirty="0">
                <a:solidFill>
                  <a:schemeClr val="bg1"/>
                </a:solidFill>
              </a:rPr>
              <a:t>Setting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756FB775-ABC2-478D-E372-C434F70C68F9}"/>
              </a:ext>
            </a:extLst>
          </p:cNvPr>
          <p:cNvCxnSpPr>
            <a:cxnSpLocks/>
            <a:stCxn id="26" idx="2"/>
            <a:endCxn id="58" idx="3"/>
          </p:cNvCxnSpPr>
          <p:nvPr/>
        </p:nvCxnSpPr>
        <p:spPr>
          <a:xfrm rot="5400000">
            <a:off x="4178096" y="4474086"/>
            <a:ext cx="271728" cy="290467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E499D30F-751D-5078-DC52-5C9C6D55A22B}"/>
              </a:ext>
            </a:extLst>
          </p:cNvPr>
          <p:cNvGrpSpPr/>
          <p:nvPr/>
        </p:nvGrpSpPr>
        <p:grpSpPr>
          <a:xfrm>
            <a:off x="650266" y="804470"/>
            <a:ext cx="10891468" cy="5732759"/>
            <a:chOff x="575854" y="683167"/>
            <a:chExt cx="10891468" cy="573275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A4A5FDC-FBB2-72AB-B037-089201E5C306}"/>
                </a:ext>
              </a:extLst>
            </p:cNvPr>
            <p:cNvSpPr txBox="1"/>
            <p:nvPr/>
          </p:nvSpPr>
          <p:spPr>
            <a:xfrm>
              <a:off x="2697300" y="4617955"/>
              <a:ext cx="1319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Port 80</a:t>
              </a:r>
              <a:endParaRPr lang="ko-KR" altLang="en-US" b="1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96807C8-C923-9E79-AA17-B0FAD845F832}"/>
                </a:ext>
              </a:extLst>
            </p:cNvPr>
            <p:cNvSpPr/>
            <p:nvPr/>
          </p:nvSpPr>
          <p:spPr>
            <a:xfrm>
              <a:off x="575854" y="5466046"/>
              <a:ext cx="2211354" cy="94988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Local Client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연결선: 꺾임 61">
              <a:extLst>
                <a:ext uri="{FF2B5EF4-FFF2-40B4-BE49-F238E27FC236}">
                  <a16:creationId xmlns:a16="http://schemas.microsoft.com/office/drawing/2014/main" id="{449E792C-8686-EA37-BE9F-561F8E2586E4}"/>
                </a:ext>
              </a:extLst>
            </p:cNvPr>
            <p:cNvCxnSpPr>
              <a:cxnSpLocks/>
              <a:stCxn id="58" idx="0"/>
              <a:endCxn id="26" idx="1"/>
            </p:cNvCxnSpPr>
            <p:nvPr/>
          </p:nvCxnSpPr>
          <p:spPr>
            <a:xfrm rot="5400000" flipH="1" flipV="1">
              <a:off x="3128709" y="3562474"/>
              <a:ext cx="456394" cy="3350750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9A5C62AF-3FB0-AEBE-E423-55B95D7BE430}"/>
                </a:ext>
              </a:extLst>
            </p:cNvPr>
            <p:cNvGrpSpPr/>
            <p:nvPr/>
          </p:nvGrpSpPr>
          <p:grpSpPr>
            <a:xfrm>
              <a:off x="4712132" y="683167"/>
              <a:ext cx="6755190" cy="5491665"/>
              <a:chOff x="4712132" y="683167"/>
              <a:chExt cx="6755190" cy="5491665"/>
            </a:xfrm>
          </p:grpSpPr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713088D8-D846-5961-1647-B1122941E7CD}"/>
                  </a:ext>
                </a:extLst>
              </p:cNvPr>
              <p:cNvGrpSpPr/>
              <p:nvPr/>
            </p:nvGrpSpPr>
            <p:grpSpPr>
              <a:xfrm>
                <a:off x="4712132" y="683167"/>
                <a:ext cx="6755190" cy="5491665"/>
                <a:chOff x="4712132" y="683167"/>
                <a:chExt cx="6755190" cy="5491665"/>
              </a:xfrm>
            </p:grpSpPr>
            <p:sp>
              <p:nvSpPr>
                <p:cNvPr id="3" name="직사각형 2">
                  <a:extLst>
                    <a:ext uri="{FF2B5EF4-FFF2-40B4-BE49-F238E27FC236}">
                      <a16:creationId xmlns:a16="http://schemas.microsoft.com/office/drawing/2014/main" id="{C4220671-71C7-78F6-0BA7-C45828D03C7E}"/>
                    </a:ext>
                  </a:extLst>
                </p:cNvPr>
                <p:cNvSpPr/>
                <p:nvPr/>
              </p:nvSpPr>
              <p:spPr>
                <a:xfrm>
                  <a:off x="4712132" y="1342773"/>
                  <a:ext cx="6755190" cy="483205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27" name="Picture 6" descr="Microsoft Apps">
                  <a:extLst>
                    <a:ext uri="{FF2B5EF4-FFF2-40B4-BE49-F238E27FC236}">
                      <a16:creationId xmlns:a16="http://schemas.microsoft.com/office/drawing/2014/main" id="{55F4A448-3F43-ACF6-0410-73B4FC3B3C4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30121" y="683167"/>
                  <a:ext cx="1319212" cy="13192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22FB90E-734F-ECD8-FA85-AB97E4DCC20A}"/>
                  </a:ext>
                </a:extLst>
              </p:cNvPr>
              <p:cNvSpPr txBox="1"/>
              <p:nvPr/>
            </p:nvSpPr>
            <p:spPr>
              <a:xfrm>
                <a:off x="6654349" y="4640320"/>
                <a:ext cx="13192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Port 8080</a:t>
                </a:r>
                <a:endParaRPr lang="ko-KR" altLang="en-US" b="1" dirty="0"/>
              </a:p>
            </p:txBody>
          </p: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AB7D12F8-D4DE-754F-4E76-DB9857C6AE80}"/>
                  </a:ext>
                </a:extLst>
              </p:cNvPr>
              <p:cNvGrpSpPr/>
              <p:nvPr/>
            </p:nvGrpSpPr>
            <p:grpSpPr>
              <a:xfrm>
                <a:off x="5540968" y="2229314"/>
                <a:ext cx="5097519" cy="1319212"/>
                <a:chOff x="4942756" y="2329731"/>
                <a:chExt cx="5097519" cy="1319212"/>
              </a:xfrm>
            </p:grpSpPr>
            <p:pic>
              <p:nvPicPr>
                <p:cNvPr id="28" name="Picture 10" descr="Java/Java(base)' 카테고리의 글 목록 — DI's coding study notes">
                  <a:extLst>
                    <a:ext uri="{FF2B5EF4-FFF2-40B4-BE49-F238E27FC236}">
                      <a16:creationId xmlns:a16="http://schemas.microsoft.com/office/drawing/2014/main" id="{A7FFC285-2237-EE70-8673-E8DE09B3039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42756" y="2329731"/>
                  <a:ext cx="1319212" cy="131921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" name="Picture 12" descr="스프링 부트 소개 | Bottlehs Tech Blog">
                  <a:extLst>
                    <a:ext uri="{FF2B5EF4-FFF2-40B4-BE49-F238E27FC236}">
                      <a16:creationId xmlns:a16="http://schemas.microsoft.com/office/drawing/2014/main" id="{B0E5599B-A890-10DE-280E-6BB2807CD5F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27490" y="2329731"/>
                  <a:ext cx="2512785" cy="131921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13" name="직선 화살표 연결선 12">
                  <a:extLst>
                    <a:ext uri="{FF2B5EF4-FFF2-40B4-BE49-F238E27FC236}">
                      <a16:creationId xmlns:a16="http://schemas.microsoft.com/office/drawing/2014/main" id="{9986FE2F-4D5C-6452-A1AD-E6F1BC9CF0EC}"/>
                    </a:ext>
                  </a:extLst>
                </p:cNvPr>
                <p:cNvCxnSpPr>
                  <a:cxnSpLocks/>
                  <a:stCxn id="28" idx="3"/>
                  <a:endCxn id="29" idx="1"/>
                </p:cNvCxnSpPr>
                <p:nvPr/>
              </p:nvCxnSpPr>
              <p:spPr>
                <a:xfrm>
                  <a:off x="6261968" y="2989337"/>
                  <a:ext cx="1265522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B653422F-7F43-C197-EE94-E2F6EEDBD138}"/>
                    </a:ext>
                  </a:extLst>
                </p:cNvPr>
                <p:cNvSpPr txBox="1"/>
                <p:nvPr/>
              </p:nvSpPr>
              <p:spPr>
                <a:xfrm>
                  <a:off x="6261968" y="2607673"/>
                  <a:ext cx="12655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/>
                    <a:t>Run jar</a:t>
                  </a:r>
                  <a:endParaRPr lang="ko-KR" altLang="en-US" b="1" dirty="0"/>
                </a:p>
              </p:txBody>
            </p:sp>
          </p:grpSp>
          <p:cxnSp>
            <p:nvCxnSpPr>
              <p:cNvPr id="44" name="직선 화살표 연결선 43">
                <a:extLst>
                  <a:ext uri="{FF2B5EF4-FFF2-40B4-BE49-F238E27FC236}">
                    <a16:creationId xmlns:a16="http://schemas.microsoft.com/office/drawing/2014/main" id="{FB8DAA0D-4B41-CE28-2ED8-B725B85FDFFF}"/>
                  </a:ext>
                </a:extLst>
              </p:cNvPr>
              <p:cNvCxnSpPr>
                <a:cxnSpLocks/>
                <a:stCxn id="29" idx="2"/>
                <a:endCxn id="33" idx="0"/>
              </p:cNvCxnSpPr>
              <p:nvPr/>
            </p:nvCxnSpPr>
            <p:spPr>
              <a:xfrm flipH="1">
                <a:off x="9382094" y="3548526"/>
                <a:ext cx="1" cy="96382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4D99993B-909A-B6D9-4109-830807337C61}"/>
                  </a:ext>
                </a:extLst>
              </p:cNvPr>
              <p:cNvGrpSpPr/>
              <p:nvPr/>
            </p:nvGrpSpPr>
            <p:grpSpPr>
              <a:xfrm>
                <a:off x="5032281" y="4350046"/>
                <a:ext cx="5455490" cy="1319212"/>
                <a:chOff x="5032281" y="4350046"/>
                <a:chExt cx="5455490" cy="1319212"/>
              </a:xfrm>
            </p:grpSpPr>
            <p:pic>
              <p:nvPicPr>
                <p:cNvPr id="26" name="그림 25">
                  <a:extLst>
                    <a:ext uri="{FF2B5EF4-FFF2-40B4-BE49-F238E27FC236}">
                      <a16:creationId xmlns:a16="http://schemas.microsoft.com/office/drawing/2014/main" id="{ACC6BA3B-1105-F943-1562-FE2B5D6046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32281" y="4350046"/>
                  <a:ext cx="1319212" cy="1319212"/>
                </a:xfrm>
                <a:prstGeom prst="rect">
                  <a:avLst/>
                </a:prstGeom>
                <a:ln w="38100">
                  <a:solidFill>
                    <a:schemeClr val="tx1"/>
                  </a:solidFill>
                </a:ln>
              </p:spPr>
            </p:pic>
            <p:cxnSp>
              <p:nvCxnSpPr>
                <p:cNvPr id="45" name="직선 화살표 연결선 44">
                  <a:extLst>
                    <a:ext uri="{FF2B5EF4-FFF2-40B4-BE49-F238E27FC236}">
                      <a16:creationId xmlns:a16="http://schemas.microsoft.com/office/drawing/2014/main" id="{B4832AD4-ECF0-34CB-84FF-A74A2A2C5524}"/>
                    </a:ext>
                  </a:extLst>
                </p:cNvPr>
                <p:cNvCxnSpPr>
                  <a:cxnSpLocks/>
                  <a:stCxn id="26" idx="3"/>
                  <a:endCxn id="33" idx="1"/>
                </p:cNvCxnSpPr>
                <p:nvPr/>
              </p:nvCxnSpPr>
              <p:spPr>
                <a:xfrm flipV="1">
                  <a:off x="6351493" y="4987287"/>
                  <a:ext cx="1924924" cy="2236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11700ED-5C82-E849-0634-F43C6B77D0D1}"/>
                    </a:ext>
                  </a:extLst>
                </p:cNvPr>
                <p:cNvSpPr/>
                <p:nvPr/>
              </p:nvSpPr>
              <p:spPr>
                <a:xfrm>
                  <a:off x="8276417" y="4512347"/>
                  <a:ext cx="2211354" cy="94988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solidFill>
                        <a:schemeClr val="tx1"/>
                      </a:solidFill>
                    </a:rPr>
                    <a:t>Port 8080</a:t>
                  </a:r>
                </a:p>
                <a:p>
                  <a:pPr algn="ctr"/>
                  <a:r>
                    <a:rPr lang="en-US" altLang="ko-KR" b="1" dirty="0">
                      <a:solidFill>
                        <a:schemeClr val="tx1"/>
                      </a:solidFill>
                    </a:rPr>
                    <a:t>Web Service</a:t>
                  </a:r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228C26D-37E0-F232-8D40-D301DBB431F3}"/>
                  </a:ext>
                </a:extLst>
              </p:cNvPr>
              <p:cNvSpPr txBox="1"/>
              <p:nvPr/>
            </p:nvSpPr>
            <p:spPr>
              <a:xfrm>
                <a:off x="8062882" y="3845770"/>
                <a:ext cx="13192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Port 8080</a:t>
                </a:r>
                <a:endParaRPr lang="ko-KR" altLang="en-US" b="1" dirty="0"/>
              </a:p>
            </p:txBody>
          </p:sp>
          <p:cxnSp>
            <p:nvCxnSpPr>
              <p:cNvPr id="66" name="연결선: 꺾임 65">
                <a:extLst>
                  <a:ext uri="{FF2B5EF4-FFF2-40B4-BE49-F238E27FC236}">
                    <a16:creationId xmlns:a16="http://schemas.microsoft.com/office/drawing/2014/main" id="{F195933F-2ED0-2509-58CA-694C334DAF0E}"/>
                  </a:ext>
                </a:extLst>
              </p:cNvPr>
              <p:cNvCxnSpPr>
                <a:cxnSpLocks/>
                <a:stCxn id="33" idx="2"/>
                <a:endCxn id="26" idx="2"/>
              </p:cNvCxnSpPr>
              <p:nvPr/>
            </p:nvCxnSpPr>
            <p:spPr>
              <a:xfrm rot="5400000">
                <a:off x="7433476" y="3720639"/>
                <a:ext cx="207031" cy="3690207"/>
              </a:xfrm>
              <a:prstGeom prst="bentConnector3">
                <a:avLst>
                  <a:gd name="adj1" fmla="val 231325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18616EA-4765-DEAD-5677-743D5AC58948}"/>
                  </a:ext>
                </a:extLst>
              </p:cNvPr>
              <p:cNvSpPr txBox="1"/>
              <p:nvPr/>
            </p:nvSpPr>
            <p:spPr>
              <a:xfrm>
                <a:off x="6833335" y="5565742"/>
                <a:ext cx="13192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Response</a:t>
                </a:r>
                <a:endParaRPr lang="ko-KR" altLang="en-US" b="1" dirty="0"/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07FDC15-E66F-73FC-D7C8-A5A9F2E833CC}"/>
                </a:ext>
              </a:extLst>
            </p:cNvPr>
            <p:cNvSpPr txBox="1"/>
            <p:nvPr/>
          </p:nvSpPr>
          <p:spPr>
            <a:xfrm>
              <a:off x="3170215" y="5565742"/>
              <a:ext cx="1319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Response</a:t>
              </a:r>
              <a:endParaRPr lang="ko-KR" altLang="en-US" b="1" dirty="0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BA8A9CC5-F55E-7764-D8E6-5CCC4D76A1D4}"/>
              </a:ext>
            </a:extLst>
          </p:cNvPr>
          <p:cNvSpPr txBox="1"/>
          <p:nvPr/>
        </p:nvSpPr>
        <p:spPr>
          <a:xfrm>
            <a:off x="0" y="787987"/>
            <a:ext cx="427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NginX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흐름도 개념</a:t>
            </a:r>
          </a:p>
        </p:txBody>
      </p:sp>
    </p:spTree>
    <p:extLst>
      <p:ext uri="{BB962C8B-B14F-4D97-AF65-F5344CB8AC3E}">
        <p14:creationId xmlns:p14="http://schemas.microsoft.com/office/powerpoint/2010/main" val="16451629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Database: Practice Board(CPP/MFC/CG/AR)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53C5AFC-9185-0786-0ADA-669CF63CE2BE}"/>
              </a:ext>
            </a:extLst>
          </p:cNvPr>
          <p:cNvGrpSpPr/>
          <p:nvPr/>
        </p:nvGrpSpPr>
        <p:grpSpPr>
          <a:xfrm>
            <a:off x="1213045" y="1288037"/>
            <a:ext cx="9765911" cy="4953734"/>
            <a:chOff x="1374840" y="1288037"/>
            <a:chExt cx="9765911" cy="495373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5959908-411F-A708-E6E4-23481D13B6C4}"/>
                </a:ext>
              </a:extLst>
            </p:cNvPr>
            <p:cNvSpPr/>
            <p:nvPr/>
          </p:nvSpPr>
          <p:spPr>
            <a:xfrm>
              <a:off x="1374840" y="2551156"/>
              <a:ext cx="4170522" cy="369061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</a:t>
              </a:r>
              <a:r>
                <a:rPr lang="ko-KR" altLang="en-US" b="1" dirty="0">
                  <a:solidFill>
                    <a:schemeClr val="tx1"/>
                  </a:solidFill>
                </a:rPr>
                <a:t> 글 아이디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title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제목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내용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hits		// </a:t>
              </a:r>
              <a:r>
                <a:rPr lang="ko-KR" altLang="en-US" b="1" dirty="0">
                  <a:solidFill>
                    <a:schemeClr val="tx1"/>
                  </a:solidFill>
                </a:rPr>
                <a:t>조회수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author	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작성자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reg_date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mod_date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수정일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tag1_id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1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tag2_id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2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attachment_id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첨부파일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lecture_year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수업연도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ACE2569-F7BC-5702-2869-A7D3336FA9A8}"/>
                </a:ext>
              </a:extLst>
            </p:cNvPr>
            <p:cNvSpPr/>
            <p:nvPr/>
          </p:nvSpPr>
          <p:spPr>
            <a:xfrm>
              <a:off x="1374840" y="2106275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practice_board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5604993-C9B4-A516-987F-B59249853D0E}"/>
                </a:ext>
              </a:extLst>
            </p:cNvPr>
            <p:cNvSpPr/>
            <p:nvPr/>
          </p:nvSpPr>
          <p:spPr>
            <a:xfrm>
              <a:off x="1374840" y="1288037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실습 게시판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3922906A-C648-48B8-29F8-E228A4DC8FFC}"/>
                </a:ext>
              </a:extLst>
            </p:cNvPr>
            <p:cNvGrpSpPr/>
            <p:nvPr/>
          </p:nvGrpSpPr>
          <p:grpSpPr>
            <a:xfrm>
              <a:off x="6902107" y="1288037"/>
              <a:ext cx="4238644" cy="1927257"/>
              <a:chOff x="5619147" y="2451916"/>
              <a:chExt cx="3915053" cy="1927257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B3C6947-2084-9ED4-1014-AC7D7103FCB1}"/>
                  </a:ext>
                </a:extLst>
              </p:cNvPr>
              <p:cNvSpPr/>
              <p:nvPr/>
            </p:nvSpPr>
            <p:spPr>
              <a:xfrm>
                <a:off x="5619147" y="2896797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공지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자료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발표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E4BF0B1-B6FF-7AFC-E1D6-F25E37593898}"/>
                  </a:ext>
                </a:extLst>
              </p:cNvPr>
              <p:cNvSpPr/>
              <p:nvPr/>
            </p:nvSpPr>
            <p:spPr>
              <a:xfrm>
                <a:off x="5619147" y="2451916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ACB4339-4EB5-035A-5592-3A80004D80B5}"/>
                </a:ext>
              </a:extLst>
            </p:cNvPr>
            <p:cNvGrpSpPr/>
            <p:nvPr/>
          </p:nvGrpSpPr>
          <p:grpSpPr>
            <a:xfrm>
              <a:off x="6902107" y="4314514"/>
              <a:ext cx="4238644" cy="1927257"/>
              <a:chOff x="5619148" y="4909713"/>
              <a:chExt cx="3915053" cy="1927257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7301BFA-AC0C-F73E-46D2-F95EF0CD65F9}"/>
                  </a:ext>
                </a:extLst>
              </p:cNvPr>
              <p:cNvSpPr/>
              <p:nvPr/>
            </p:nvSpPr>
            <p:spPr>
              <a:xfrm>
                <a:off x="5619148" y="5354594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 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-1/2/3/4/5</a:t>
                </a: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D2EDA59-5AD2-683C-F82C-4E3D4BA67FA8}"/>
                  </a:ext>
                </a:extLst>
              </p:cNvPr>
              <p:cNvSpPr/>
              <p:nvPr/>
            </p:nvSpPr>
            <p:spPr>
              <a:xfrm>
                <a:off x="5619148" y="4909713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34479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Database: Assignment Board(CPP/MFC/CG/AR)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53C5AFC-9185-0786-0ADA-669CF63CE2BE}"/>
              </a:ext>
            </a:extLst>
          </p:cNvPr>
          <p:cNvGrpSpPr/>
          <p:nvPr/>
        </p:nvGrpSpPr>
        <p:grpSpPr>
          <a:xfrm>
            <a:off x="1213045" y="1288037"/>
            <a:ext cx="9765911" cy="4953734"/>
            <a:chOff x="1374840" y="1288037"/>
            <a:chExt cx="9765911" cy="495373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5959908-411F-A708-E6E4-23481D13B6C4}"/>
                </a:ext>
              </a:extLst>
            </p:cNvPr>
            <p:cNvSpPr/>
            <p:nvPr/>
          </p:nvSpPr>
          <p:spPr>
            <a:xfrm>
              <a:off x="1374840" y="2551156"/>
              <a:ext cx="4170522" cy="369061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</a:t>
              </a:r>
              <a:r>
                <a:rPr lang="ko-KR" altLang="en-US" b="1" dirty="0">
                  <a:solidFill>
                    <a:schemeClr val="tx1"/>
                  </a:solidFill>
                </a:rPr>
                <a:t> 글 아이디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title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제목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내용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hits		// </a:t>
              </a:r>
              <a:r>
                <a:rPr lang="ko-KR" altLang="en-US" b="1" dirty="0">
                  <a:solidFill>
                    <a:schemeClr val="tx1"/>
                  </a:solidFill>
                </a:rPr>
                <a:t>조회수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author	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작성자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reg_date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mod_date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수정일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tag1_id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1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tag2_id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2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attachment_id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첨부파일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lecture_year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수업연도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ACE2569-F7BC-5702-2869-A7D3336FA9A8}"/>
                </a:ext>
              </a:extLst>
            </p:cNvPr>
            <p:cNvSpPr/>
            <p:nvPr/>
          </p:nvSpPr>
          <p:spPr>
            <a:xfrm>
              <a:off x="1374840" y="2106275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assignment_board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5604993-C9B4-A516-987F-B59249853D0E}"/>
                </a:ext>
              </a:extLst>
            </p:cNvPr>
            <p:cNvSpPr/>
            <p:nvPr/>
          </p:nvSpPr>
          <p:spPr>
            <a:xfrm>
              <a:off x="1374840" y="1288037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과제 게시판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3922906A-C648-48B8-29F8-E228A4DC8FFC}"/>
                </a:ext>
              </a:extLst>
            </p:cNvPr>
            <p:cNvGrpSpPr/>
            <p:nvPr/>
          </p:nvGrpSpPr>
          <p:grpSpPr>
            <a:xfrm>
              <a:off x="6902107" y="1288037"/>
              <a:ext cx="4238644" cy="1927257"/>
              <a:chOff x="5619147" y="2451916"/>
              <a:chExt cx="3915053" cy="1927257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B3C6947-2084-9ED4-1014-AC7D7103FCB1}"/>
                  </a:ext>
                </a:extLst>
              </p:cNvPr>
              <p:cNvSpPr/>
              <p:nvPr/>
            </p:nvSpPr>
            <p:spPr>
              <a:xfrm>
                <a:off x="5619147" y="2896797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공지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자료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발표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E4BF0B1-B6FF-7AFC-E1D6-F25E37593898}"/>
                  </a:ext>
                </a:extLst>
              </p:cNvPr>
              <p:cNvSpPr/>
              <p:nvPr/>
            </p:nvSpPr>
            <p:spPr>
              <a:xfrm>
                <a:off x="5619147" y="2451916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ACB4339-4EB5-035A-5592-3A80004D80B5}"/>
                </a:ext>
              </a:extLst>
            </p:cNvPr>
            <p:cNvGrpSpPr/>
            <p:nvPr/>
          </p:nvGrpSpPr>
          <p:grpSpPr>
            <a:xfrm>
              <a:off x="6902107" y="4314514"/>
              <a:ext cx="4238644" cy="1927257"/>
              <a:chOff x="5619148" y="4909713"/>
              <a:chExt cx="3915053" cy="1927257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7301BFA-AC0C-F73E-46D2-F95EF0CD65F9}"/>
                  </a:ext>
                </a:extLst>
              </p:cNvPr>
              <p:cNvSpPr/>
              <p:nvPr/>
            </p:nvSpPr>
            <p:spPr>
              <a:xfrm>
                <a:off x="5619148" y="5354594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 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-1/2/3/4/5</a:t>
                </a: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D2EDA59-5AD2-683C-F82C-4E3D4BA67FA8}"/>
                  </a:ext>
                </a:extLst>
              </p:cNvPr>
              <p:cNvSpPr/>
              <p:nvPr/>
            </p:nvSpPr>
            <p:spPr>
              <a:xfrm>
                <a:off x="5619148" y="4909713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96759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Database: Notice Board(CPP/MFC/CG/AR)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F7EF4D3-51E0-307A-5262-98FE05D233ED}"/>
              </a:ext>
            </a:extLst>
          </p:cNvPr>
          <p:cNvGrpSpPr/>
          <p:nvPr/>
        </p:nvGrpSpPr>
        <p:grpSpPr>
          <a:xfrm>
            <a:off x="1247106" y="1372681"/>
            <a:ext cx="9697789" cy="4703188"/>
            <a:chOff x="1213045" y="1421387"/>
            <a:chExt cx="9697789" cy="470318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5959908-411F-A708-E6E4-23481D13B6C4}"/>
                </a:ext>
              </a:extLst>
            </p:cNvPr>
            <p:cNvSpPr/>
            <p:nvPr/>
          </p:nvSpPr>
          <p:spPr>
            <a:xfrm>
              <a:off x="1213045" y="2684506"/>
              <a:ext cx="4170522" cy="344006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</a:t>
              </a:r>
              <a:r>
                <a:rPr lang="ko-KR" altLang="en-US" b="1" dirty="0">
                  <a:solidFill>
                    <a:schemeClr val="tx1"/>
                  </a:solidFill>
                </a:rPr>
                <a:t> 글 아이디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title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제목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내용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hits		// </a:t>
              </a:r>
              <a:r>
                <a:rPr lang="ko-KR" altLang="en-US" b="1" dirty="0">
                  <a:solidFill>
                    <a:schemeClr val="tx1"/>
                  </a:solidFill>
                </a:rPr>
                <a:t>조회수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author	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작성자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reg_date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mod_date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수정일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rgbClr val="FF0000"/>
                  </a:solidFill>
                </a:rPr>
                <a:t>tag_id</a:t>
              </a:r>
              <a:r>
                <a:rPr lang="en-US" altLang="ko-KR" b="1" dirty="0">
                  <a:solidFill>
                    <a:srgbClr val="FF0000"/>
                  </a:solidFill>
                </a:rPr>
                <a:t>		//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  <a:r>
                <a:rPr lang="en-US" altLang="ko-KR" b="1" dirty="0">
                  <a:solidFill>
                    <a:srgbClr val="FF0000"/>
                  </a:solidFill>
                </a:rPr>
                <a:t>FK,</a:t>
              </a:r>
              <a:r>
                <a:rPr lang="ko-KR" altLang="en-US" b="1" dirty="0">
                  <a:solidFill>
                    <a:srgbClr val="FF0000"/>
                  </a:solidFill>
                </a:rPr>
                <a:t> 태그</a:t>
              </a:r>
              <a:endParaRPr lang="en-US" altLang="ko-KR" b="1" dirty="0">
                <a:solidFill>
                  <a:srgbClr val="FF0000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attachment_id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첨부파일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lecture_year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수업연도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ACE2569-F7BC-5702-2869-A7D3336FA9A8}"/>
                </a:ext>
              </a:extLst>
            </p:cNvPr>
            <p:cNvSpPr/>
            <p:nvPr/>
          </p:nvSpPr>
          <p:spPr>
            <a:xfrm>
              <a:off x="1213045" y="2239625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notice_board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5604993-C9B4-A516-987F-B59249853D0E}"/>
                </a:ext>
              </a:extLst>
            </p:cNvPr>
            <p:cNvSpPr/>
            <p:nvPr/>
          </p:nvSpPr>
          <p:spPr>
            <a:xfrm>
              <a:off x="1213045" y="1421387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공지 게시판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21D6A4C-1561-031C-635B-588D4CAC0492}"/>
                </a:ext>
              </a:extLst>
            </p:cNvPr>
            <p:cNvSpPr/>
            <p:nvPr/>
          </p:nvSpPr>
          <p:spPr>
            <a:xfrm>
              <a:off x="6740312" y="2684506"/>
              <a:ext cx="4170522" cy="344006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content</a:t>
              </a:r>
            </a:p>
            <a:p>
              <a:r>
                <a:rPr lang="en-US" altLang="ko-KR" b="1" dirty="0">
                  <a:solidFill>
                    <a:srgbClr val="FF0000"/>
                  </a:solidFill>
                </a:rPr>
                <a:t>1		</a:t>
              </a:r>
              <a:r>
                <a:rPr lang="ko-KR" altLang="en-US" b="1" dirty="0">
                  <a:solidFill>
                    <a:srgbClr val="FF0000"/>
                  </a:solidFill>
                </a:rPr>
                <a:t>공지</a:t>
              </a:r>
              <a:endParaRPr lang="en-US" altLang="ko-KR" b="1" dirty="0">
                <a:solidFill>
                  <a:srgbClr val="FF0000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2		</a:t>
              </a:r>
              <a:r>
                <a:rPr lang="ko-KR" altLang="en-US" b="1" dirty="0">
                  <a:solidFill>
                    <a:schemeClr val="tx1"/>
                  </a:solidFill>
                </a:rPr>
                <a:t>자료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3		</a:t>
              </a:r>
              <a:r>
                <a:rPr lang="ko-KR" altLang="en-US" b="1" dirty="0">
                  <a:solidFill>
                    <a:schemeClr val="tx1"/>
                  </a:solidFill>
                </a:rPr>
                <a:t>발표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4		</a:t>
              </a:r>
              <a:r>
                <a:rPr lang="ko-KR" altLang="en-US" b="1" dirty="0">
                  <a:solidFill>
                    <a:schemeClr val="tx1"/>
                  </a:solidFill>
                </a:rPr>
                <a:t>실습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5		</a:t>
              </a:r>
              <a:r>
                <a:rPr lang="ko-KR" altLang="en-US" b="1" dirty="0">
                  <a:solidFill>
                    <a:schemeClr val="tx1"/>
                  </a:solidFill>
                </a:rPr>
                <a:t>과제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6		</a:t>
              </a:r>
              <a:r>
                <a:rPr lang="ko-KR" altLang="en-US" b="1" dirty="0">
                  <a:solidFill>
                    <a:schemeClr val="tx1"/>
                  </a:solidFill>
                </a:rPr>
                <a:t>실습</a:t>
              </a:r>
              <a:r>
                <a:rPr lang="en-US" altLang="ko-KR" b="1" dirty="0">
                  <a:solidFill>
                    <a:schemeClr val="tx1"/>
                  </a:solidFill>
                </a:rPr>
                <a:t>1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7		</a:t>
              </a:r>
              <a:r>
                <a:rPr lang="ko-KR" altLang="en-US" b="1" dirty="0">
                  <a:solidFill>
                    <a:schemeClr val="tx1"/>
                  </a:solidFill>
                </a:rPr>
                <a:t>과제</a:t>
              </a:r>
              <a:r>
                <a:rPr lang="en-US" altLang="ko-KR" b="1" dirty="0">
                  <a:solidFill>
                    <a:schemeClr val="tx1"/>
                  </a:solidFill>
                </a:rPr>
                <a:t>1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8		</a:t>
              </a:r>
              <a:r>
                <a:rPr lang="ko-KR" altLang="en-US" b="1" dirty="0">
                  <a:solidFill>
                    <a:schemeClr val="tx1"/>
                  </a:solidFill>
                </a:rPr>
                <a:t>실습</a:t>
              </a:r>
              <a:r>
                <a:rPr lang="en-US" altLang="ko-KR" b="1" dirty="0">
                  <a:solidFill>
                    <a:schemeClr val="tx1"/>
                  </a:solidFill>
                </a:rPr>
                <a:t>2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9		</a:t>
              </a:r>
              <a:r>
                <a:rPr lang="ko-KR" altLang="en-US" b="1" dirty="0">
                  <a:solidFill>
                    <a:schemeClr val="tx1"/>
                  </a:solidFill>
                </a:rPr>
                <a:t>과제</a:t>
              </a:r>
              <a:r>
                <a:rPr lang="en-US" altLang="ko-KR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54FEE47-6611-9E79-BAEB-CB018D90318E}"/>
                </a:ext>
              </a:extLst>
            </p:cNvPr>
            <p:cNvSpPr/>
            <p:nvPr/>
          </p:nvSpPr>
          <p:spPr>
            <a:xfrm>
              <a:off x="6740312" y="2239625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tag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8B4C781-09E5-7849-91AD-21D1F94C4540}"/>
                </a:ext>
              </a:extLst>
            </p:cNvPr>
            <p:cNvSpPr/>
            <p:nvPr/>
          </p:nvSpPr>
          <p:spPr>
            <a:xfrm>
              <a:off x="6740312" y="1421387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Tag Table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30182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F25064-DEA0-3A79-BA15-A6436E6F3B02}"/>
              </a:ext>
            </a:extLst>
          </p:cNvPr>
          <p:cNvSpPr txBox="1"/>
          <p:nvPr/>
        </p:nvSpPr>
        <p:spPr>
          <a:xfrm>
            <a:off x="65058" y="1843951"/>
            <a:ext cx="1206189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0" b="1" dirty="0"/>
              <a:t>구분 페이지</a:t>
            </a:r>
            <a:endParaRPr lang="en-US" altLang="ko-KR" sz="10000" b="1" dirty="0"/>
          </a:p>
          <a:p>
            <a:pPr algn="ctr"/>
            <a:r>
              <a:rPr lang="en-US" altLang="ko-KR" sz="10000" b="1" dirty="0"/>
              <a:t>Spring Architecture</a:t>
            </a:r>
            <a:endParaRPr lang="ko-KR" altLang="en-US" sz="10000" b="1" dirty="0"/>
          </a:p>
        </p:txBody>
      </p:sp>
    </p:spTree>
    <p:extLst>
      <p:ext uri="{BB962C8B-B14F-4D97-AF65-F5344CB8AC3E}">
        <p14:creationId xmlns:p14="http://schemas.microsoft.com/office/powerpoint/2010/main" val="4009476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6. </a:t>
            </a:r>
            <a:r>
              <a:rPr lang="en-US" altLang="ko-KR" sz="3200" b="1" dirty="0" err="1">
                <a:solidFill>
                  <a:schemeClr val="bg1"/>
                </a:solidFill>
              </a:rPr>
              <a:t>SpringBoot</a:t>
            </a:r>
            <a:r>
              <a:rPr lang="en-US" altLang="ko-KR" sz="3200" b="1" dirty="0">
                <a:solidFill>
                  <a:schemeClr val="bg1"/>
                </a:solidFill>
              </a:rPr>
              <a:t> Architecture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3B3E6AE-7198-C4CC-4F14-B7EA7B582A5F}"/>
              </a:ext>
            </a:extLst>
          </p:cNvPr>
          <p:cNvSpPr/>
          <p:nvPr/>
        </p:nvSpPr>
        <p:spPr>
          <a:xfrm>
            <a:off x="755184" y="1096738"/>
            <a:ext cx="10681632" cy="529900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</a:rPr>
              <a:t>├</a:t>
            </a:r>
            <a:r>
              <a:rPr lang="en-US" altLang="ko-KR" dirty="0">
                <a:solidFill>
                  <a:schemeClr val="tx1"/>
                </a:solidFill>
              </a:rPr>
              <a:t>config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├</a:t>
            </a:r>
            <a:r>
              <a:rPr lang="en-US" altLang="ko-KR" dirty="0">
                <a:solidFill>
                  <a:schemeClr val="tx1"/>
                </a:solidFill>
              </a:rPr>
              <a:t>controller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│ ├</a:t>
            </a:r>
            <a:r>
              <a:rPr lang="en-US" altLang="ko-KR" dirty="0">
                <a:solidFill>
                  <a:schemeClr val="tx1"/>
                </a:solidFill>
              </a:rPr>
              <a:t>board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│ │ ├</a:t>
            </a:r>
            <a:r>
              <a:rPr lang="en-US" altLang="ko-KR" dirty="0">
                <a:solidFill>
                  <a:schemeClr val="tx1"/>
                </a:solidFill>
              </a:rPr>
              <a:t>MaterialBoardController.java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│ │ ├</a:t>
            </a:r>
            <a:r>
              <a:rPr lang="en-US" altLang="ko-KR" dirty="0">
                <a:solidFill>
                  <a:schemeClr val="tx1"/>
                </a:solidFill>
              </a:rPr>
              <a:t>NoticeBoardController.java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│ │ └</a:t>
            </a:r>
            <a:r>
              <a:rPr lang="en-US" altLang="ko-KR" dirty="0">
                <a:solidFill>
                  <a:schemeClr val="tx1"/>
                </a:solidFill>
              </a:rPr>
              <a:t>PaperBoardController.java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│ ├</a:t>
            </a:r>
            <a:r>
              <a:rPr lang="en-US" altLang="ko-KR" dirty="0">
                <a:solidFill>
                  <a:schemeClr val="tx1"/>
                </a:solidFill>
              </a:rPr>
              <a:t>notice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│ │ ├</a:t>
            </a:r>
            <a:r>
              <a:rPr lang="en-US" altLang="ko-KR" dirty="0">
                <a:solidFill>
                  <a:schemeClr val="tx1"/>
                </a:solidFill>
              </a:rPr>
              <a:t>AllNoticeController.java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│ │ ├</a:t>
            </a:r>
            <a:r>
              <a:rPr lang="en-US" altLang="ko-KR" dirty="0">
                <a:solidFill>
                  <a:schemeClr val="tx1"/>
                </a:solidFill>
              </a:rPr>
              <a:t>LaboratoryNoticeController.java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│ │ ├</a:t>
            </a:r>
            <a:r>
              <a:rPr lang="en-US" altLang="ko-KR" dirty="0">
                <a:solidFill>
                  <a:schemeClr val="tx1"/>
                </a:solidFill>
              </a:rPr>
              <a:t>LectureNoticeController.java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│ │ └</a:t>
            </a:r>
            <a:r>
              <a:rPr lang="en-US" altLang="ko-KR" dirty="0">
                <a:solidFill>
                  <a:schemeClr val="tx1"/>
                </a:solidFill>
              </a:rPr>
              <a:t>NormalNoticeController.java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│ └</a:t>
            </a:r>
            <a:r>
              <a:rPr lang="en-US" altLang="ko-KR" dirty="0">
                <a:solidFill>
                  <a:schemeClr val="tx1"/>
                </a:solidFill>
              </a:rPr>
              <a:t>user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│     └</a:t>
            </a:r>
            <a:r>
              <a:rPr lang="en-US" altLang="ko-KR" dirty="0">
                <a:solidFill>
                  <a:schemeClr val="tx1"/>
                </a:solidFill>
              </a:rPr>
              <a:t>UserController.java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├</a:t>
            </a:r>
            <a:r>
              <a:rPr lang="en-US" altLang="ko-KR" dirty="0">
                <a:solidFill>
                  <a:schemeClr val="tx1"/>
                </a:solidFill>
              </a:rPr>
              <a:t>domain(Entity)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├</a:t>
            </a:r>
            <a:r>
              <a:rPr lang="en-US" altLang="ko-KR" dirty="0" err="1">
                <a:solidFill>
                  <a:schemeClr val="tx1"/>
                </a:solidFill>
              </a:rPr>
              <a:t>dto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├</a:t>
            </a:r>
            <a:r>
              <a:rPr lang="en-US" altLang="ko-KR" dirty="0">
                <a:solidFill>
                  <a:schemeClr val="tx1"/>
                </a:solidFill>
              </a:rPr>
              <a:t>repository 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└</a:t>
            </a:r>
            <a:r>
              <a:rPr lang="en-US" altLang="ko-KR" dirty="0">
                <a:solidFill>
                  <a:schemeClr val="tx1"/>
                </a:solidFill>
              </a:rPr>
              <a:t>service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2051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2572439" y="2613392"/>
            <a:ext cx="70471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0" b="1"/>
              <a:t>구분 페이지</a:t>
            </a:r>
          </a:p>
        </p:txBody>
      </p:sp>
    </p:spTree>
    <p:extLst>
      <p:ext uri="{BB962C8B-B14F-4D97-AF65-F5344CB8AC3E}">
        <p14:creationId xmlns:p14="http://schemas.microsoft.com/office/powerpoint/2010/main" val="36966990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2572439" y="2613392"/>
            <a:ext cx="70471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0" b="1"/>
              <a:t>구분 페이지</a:t>
            </a:r>
          </a:p>
        </p:txBody>
      </p:sp>
    </p:spTree>
    <p:extLst>
      <p:ext uri="{BB962C8B-B14F-4D97-AF65-F5344CB8AC3E}">
        <p14:creationId xmlns:p14="http://schemas.microsoft.com/office/powerpoint/2010/main" val="42707394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2572439" y="2613392"/>
            <a:ext cx="70471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0" b="1"/>
              <a:t>구분 페이지</a:t>
            </a:r>
          </a:p>
        </p:txBody>
      </p:sp>
    </p:spTree>
    <p:extLst>
      <p:ext uri="{BB962C8B-B14F-4D97-AF65-F5344CB8AC3E}">
        <p14:creationId xmlns:p14="http://schemas.microsoft.com/office/powerpoint/2010/main" val="2239825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2572439" y="2613392"/>
            <a:ext cx="70471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0" b="1"/>
              <a:t>구분 페이지</a:t>
            </a:r>
          </a:p>
        </p:txBody>
      </p:sp>
    </p:spTree>
    <p:extLst>
      <p:ext uri="{BB962C8B-B14F-4D97-AF65-F5344CB8AC3E}">
        <p14:creationId xmlns:p14="http://schemas.microsoft.com/office/powerpoint/2010/main" val="10779845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solidFill>
                  <a:schemeClr val="bg1"/>
                </a:solidFill>
              </a:rPr>
              <a:t>임시할일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BC1BF-4965-B478-0BF1-5869EE3F37BF}"/>
              </a:ext>
            </a:extLst>
          </p:cNvPr>
          <p:cNvSpPr txBox="1"/>
          <p:nvPr/>
        </p:nvSpPr>
        <p:spPr>
          <a:xfrm>
            <a:off x="201336" y="699625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ERD </a:t>
            </a:r>
            <a:r>
              <a:rPr lang="ko-KR" altLang="en-US"/>
              <a:t>관련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31B641-1A36-3407-22BE-659B9BC3FF9B}"/>
                  </a:ext>
                </a:extLst>
              </p:cNvPr>
              <p:cNvSpPr txBox="1"/>
              <p:nvPr/>
            </p:nvSpPr>
            <p:spPr>
              <a:xfrm>
                <a:off x="342181" y="1273717"/>
                <a:ext cx="11507638" cy="46166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/>
                  <a:t>회원 관리</a:t>
                </a:r>
                <a:endParaRPr lang="en-US" altLang="ko-KR" sz="1400" b="1" dirty="0"/>
              </a:p>
              <a:p>
                <a:endParaRPr lang="en-US" altLang="ko-KR" sz="1400" b="1" dirty="0"/>
              </a:p>
              <a:p>
                <a:r>
                  <a:rPr lang="ko-KR" altLang="en-US" sz="1400" dirty="0"/>
                  <a:t>방식</a:t>
                </a:r>
                <a:r>
                  <a:rPr lang="en-US" altLang="ko-KR" sz="1400" dirty="0"/>
                  <a:t>1 (</a:t>
                </a:r>
                <a:r>
                  <a:rPr lang="ko-KR" altLang="en-US" sz="1400" dirty="0"/>
                  <a:t>관리자 가입허가 방식 </a:t>
                </a:r>
                <a:r>
                  <a:rPr lang="en-US" altLang="ko-KR" sz="1400" dirty="0"/>
                  <a:t>-&gt; </a:t>
                </a:r>
                <a:r>
                  <a:rPr lang="ko-KR" altLang="en-US" sz="1400" dirty="0"/>
                  <a:t>이건 관리자가 일일이 </a:t>
                </a:r>
                <a:r>
                  <a:rPr lang="ko-KR" altLang="en-US" sz="1400" dirty="0" err="1"/>
                  <a:t>허가해줘야하는</a:t>
                </a:r>
                <a:r>
                  <a:rPr lang="ko-KR" altLang="en-US" sz="1400" dirty="0"/>
                  <a:t> 단점 존재</a:t>
                </a:r>
                <a:r>
                  <a:rPr lang="en-US" altLang="ko-KR" sz="1400" dirty="0"/>
                  <a:t>)</a:t>
                </a:r>
              </a:p>
              <a:p>
                <a:r>
                  <a:rPr lang="en-US" altLang="ko-KR" sz="1400" dirty="0"/>
                  <a:t>- </a:t>
                </a:r>
                <a:r>
                  <a:rPr lang="ko-KR" altLang="en-US" sz="1400" dirty="0" err="1"/>
                  <a:t>회원엔티티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아이디</a:t>
                </a:r>
                <a:r>
                  <a:rPr lang="en-US" altLang="ko-KR" sz="1400" dirty="0"/>
                  <a:t>:</a:t>
                </a:r>
                <a:r>
                  <a:rPr lang="en-US" altLang="ko-KR" sz="1400" dirty="0" err="1"/>
                  <a:t>p.k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비밀번호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이름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학번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관리권한</a:t>
                </a:r>
                <a:r>
                  <a:rPr lang="en-US" altLang="ko-KR" sz="1400" dirty="0"/>
                  <a:t>)</a:t>
                </a:r>
              </a:p>
              <a:p>
                <a:r>
                  <a:rPr lang="en-US" altLang="ko-KR" sz="1400" dirty="0"/>
                  <a:t>- </a:t>
                </a:r>
                <a:r>
                  <a:rPr lang="ko-KR" altLang="en-US" sz="1400" dirty="0" err="1"/>
                  <a:t>가입대기엔티티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아이디</a:t>
                </a:r>
                <a:r>
                  <a:rPr lang="en-US" altLang="ko-KR" sz="1400" dirty="0"/>
                  <a:t>:pk, </a:t>
                </a:r>
                <a:r>
                  <a:rPr lang="ko-KR" altLang="en-US" sz="1400" dirty="0"/>
                  <a:t>이름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학번</a:t>
                </a:r>
                <a:r>
                  <a:rPr lang="en-US" altLang="ko-KR" sz="1400" dirty="0"/>
                  <a:t>)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altLang="ko-KR" sz="1400" dirty="0"/>
              </a:p>
              <a:p>
                <a:r>
                  <a:rPr lang="ko-KR" altLang="en-US" sz="1400" dirty="0"/>
                  <a:t>방식</a:t>
                </a:r>
                <a:r>
                  <a:rPr lang="en-US" altLang="ko-KR" sz="1400" dirty="0"/>
                  <a:t>2 (Portal </a:t>
                </a:r>
                <a:r>
                  <a:rPr lang="ko-KR" altLang="en-US" sz="1400" dirty="0"/>
                  <a:t>연동</a:t>
                </a:r>
                <a:r>
                  <a:rPr lang="en-US" altLang="ko-KR" sz="1400" dirty="0"/>
                  <a:t>)</a:t>
                </a:r>
              </a:p>
              <a:p>
                <a:r>
                  <a:rPr lang="en-US" altLang="ko-KR" sz="1400" dirty="0"/>
                  <a:t>- </a:t>
                </a:r>
                <a:r>
                  <a:rPr lang="ko-KR" altLang="en-US" sz="1400" dirty="0"/>
                  <a:t>로그인 시 해당 정보를 </a:t>
                </a:r>
                <a:r>
                  <a:rPr lang="en-US" altLang="ko-KR" sz="1400" dirty="0"/>
                  <a:t>portal</a:t>
                </a:r>
                <a:r>
                  <a:rPr lang="ko-KR" altLang="en-US" sz="1400" dirty="0"/>
                  <a:t>에 </a:t>
                </a:r>
                <a:r>
                  <a:rPr lang="en-US" altLang="ko-KR" sz="1400" dirty="0" err="1"/>
                  <a:t>httprequest</a:t>
                </a:r>
                <a:r>
                  <a:rPr lang="en-US" altLang="ko-KR" sz="1400" dirty="0"/>
                  <a:t> payload</a:t>
                </a:r>
                <a:r>
                  <a:rPr lang="ko-KR" altLang="en-US" sz="1400" dirty="0"/>
                  <a:t>를 보내어 학수번호 체크하고 해당 수업에 대한 권한 주기</a:t>
                </a:r>
                <a:endParaRPr lang="en-US" altLang="ko-KR" sz="1400" dirty="0"/>
              </a:p>
              <a:p>
                <a:endParaRPr lang="en-US" altLang="ko-KR" sz="1400" dirty="0"/>
              </a:p>
              <a:p>
                <a:r>
                  <a:rPr lang="ko-KR" altLang="en-US" sz="1400" b="1" dirty="0"/>
                  <a:t>게시판 관련</a:t>
                </a:r>
                <a:endParaRPr lang="en-US" altLang="ko-KR" sz="1400" b="1" dirty="0"/>
              </a:p>
              <a:p>
                <a:endParaRPr lang="en-US" altLang="ko-KR" sz="1400" b="1" dirty="0"/>
              </a:p>
              <a:p>
                <a:r>
                  <a:rPr lang="en-US" altLang="ko-KR" sz="1400" dirty="0"/>
                  <a:t>- </a:t>
                </a:r>
                <a:r>
                  <a:rPr lang="ko-KR" altLang="en-US" sz="1400" dirty="0" err="1"/>
                  <a:t>페이지엔티티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페이지</a:t>
                </a:r>
                <a:r>
                  <a:rPr lang="en-US" altLang="ko-KR" sz="1400" dirty="0"/>
                  <a:t>id, </a:t>
                </a:r>
                <a:r>
                  <a:rPr lang="ko-KR" altLang="en-US" sz="1400" dirty="0"/>
                  <a:t>게시판</a:t>
                </a:r>
                <a:r>
                  <a:rPr lang="en-US" altLang="ko-KR" sz="1400" dirty="0"/>
                  <a:t>id) &lt;- </a:t>
                </a:r>
                <a:r>
                  <a:rPr lang="ko-KR" altLang="en-US" sz="1400" dirty="0"/>
                  <a:t>페이지차원에서의 작업이 없다면 없어도 무방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연구 페이지의 통합공지로 인해 필요할 듯</a:t>
                </a:r>
                <a:r>
                  <a:rPr lang="en-US" altLang="ko-KR" sz="1400" dirty="0"/>
                  <a:t>)</a:t>
                </a:r>
              </a:p>
              <a:p>
                <a:r>
                  <a:rPr lang="en-US" altLang="ko-KR" sz="1400" dirty="0"/>
                  <a:t>- </a:t>
                </a:r>
                <a:r>
                  <a:rPr lang="ko-KR" altLang="en-US" sz="1400" dirty="0" err="1"/>
                  <a:t>게시글엔티티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게시판</a:t>
                </a:r>
                <a:r>
                  <a:rPr lang="en-US" altLang="ko-KR" sz="1400" dirty="0"/>
                  <a:t>id, </a:t>
                </a:r>
                <a:r>
                  <a:rPr lang="ko-KR" altLang="en-US" sz="1400" dirty="0"/>
                  <a:t>게시글</a:t>
                </a:r>
                <a:r>
                  <a:rPr lang="en-US" altLang="ko-KR" sz="1400" dirty="0"/>
                  <a:t>id, </a:t>
                </a:r>
                <a:r>
                  <a:rPr lang="ko-KR" altLang="en-US" sz="1400" dirty="0"/>
                  <a:t>제목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작성자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학번</a:t>
                </a:r>
                <a:r>
                  <a:rPr lang="en-US" altLang="ko-KR" sz="1400" dirty="0"/>
                  <a:t>+</a:t>
                </a:r>
                <a:r>
                  <a:rPr lang="ko-KR" altLang="en-US" sz="1400" dirty="0"/>
                  <a:t>이름</a:t>
                </a:r>
                <a:r>
                  <a:rPr lang="en-US" altLang="ko-KR" sz="1400" dirty="0"/>
                  <a:t>), </a:t>
                </a:r>
                <a:r>
                  <a:rPr lang="ko-KR" altLang="en-US" sz="1400" dirty="0"/>
                  <a:t>내용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작성일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댓글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조회수</a:t>
                </a:r>
                <a:r>
                  <a:rPr lang="en-US" altLang="ko-KR" sz="1400" dirty="0"/>
                  <a:t>)</a:t>
                </a:r>
              </a:p>
              <a:p>
                <a:r>
                  <a:rPr lang="en-US" altLang="ko-KR" sz="1400" dirty="0"/>
                  <a:t>- </a:t>
                </a:r>
                <a:r>
                  <a:rPr lang="ko-KR" altLang="en-US" sz="1400" dirty="0" err="1"/>
                  <a:t>댓글엔티티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게시판</a:t>
                </a:r>
                <a:r>
                  <a:rPr lang="en-US" altLang="ko-KR" sz="1400" dirty="0"/>
                  <a:t>id, </a:t>
                </a:r>
                <a:r>
                  <a:rPr lang="ko-KR" altLang="en-US" sz="1400" dirty="0"/>
                  <a:t>댓글</a:t>
                </a:r>
                <a:r>
                  <a:rPr lang="en-US" altLang="ko-KR" sz="1400" dirty="0"/>
                  <a:t>id, </a:t>
                </a:r>
                <a:r>
                  <a:rPr lang="ko-KR" altLang="en-US" sz="1400" dirty="0"/>
                  <a:t>댓글내용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작성자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학번</a:t>
                </a:r>
                <a:r>
                  <a:rPr lang="en-US" altLang="ko-KR" sz="1400" dirty="0"/>
                  <a:t>+</a:t>
                </a:r>
                <a:r>
                  <a:rPr lang="ko-KR" altLang="en-US" sz="1400" dirty="0"/>
                  <a:t>이름</a:t>
                </a:r>
                <a:r>
                  <a:rPr lang="en-US" altLang="ko-KR" sz="1400" dirty="0"/>
                  <a:t>), </a:t>
                </a:r>
                <a:r>
                  <a:rPr lang="ko-KR" altLang="en-US" sz="1400" dirty="0"/>
                  <a:t>작성일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게시글</a:t>
                </a:r>
                <a:r>
                  <a:rPr lang="en-US" altLang="ko-KR" sz="1400" dirty="0" err="1"/>
                  <a:t>id:f.k</a:t>
                </a:r>
                <a:r>
                  <a:rPr lang="en-US" altLang="ko-KR" sz="1400" dirty="0"/>
                  <a:t>)</a:t>
                </a:r>
              </a:p>
              <a:p>
                <a:endParaRPr lang="en-US" altLang="ko-KR" sz="1400" dirty="0"/>
              </a:p>
              <a:p>
                <a:endParaRPr lang="en-US" altLang="ko-KR" sz="1400" dirty="0"/>
              </a:p>
              <a:p>
                <a:r>
                  <a:rPr lang="ko-KR" altLang="en-US" sz="1400" b="1" dirty="0"/>
                  <a:t>공지 페이지 필요 </a:t>
                </a:r>
                <a:r>
                  <a:rPr lang="en-US" altLang="ko-KR" sz="1400" b="1" dirty="0"/>
                  <a:t>DB</a:t>
                </a:r>
                <a:endParaRPr lang="ko-KR" altLang="en-US" sz="1400" b="1" dirty="0"/>
              </a:p>
              <a:p>
                <a:r>
                  <a:rPr lang="ko-KR" altLang="en-US" sz="1400" dirty="0"/>
                  <a:t>   </a:t>
                </a:r>
                <a:r>
                  <a:rPr lang="ko-KR" altLang="en-US" sz="1400" dirty="0" err="1"/>
                  <a:t>ㄴ</a:t>
                </a:r>
                <a:r>
                  <a:rPr lang="ko-KR" altLang="en-US" sz="1400" dirty="0"/>
                  <a:t> 전체 공지 게시판</a:t>
                </a:r>
                <a:r>
                  <a:rPr lang="en-US" altLang="ko-KR" sz="1400" dirty="0"/>
                  <a:t>		-&gt; 4 + 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sz="1400" dirty="0"/>
                  <a:t>개</a:t>
                </a:r>
                <a:r>
                  <a:rPr lang="en-US" altLang="ko-KR" sz="1400" dirty="0"/>
                  <a:t>		// </a:t>
                </a:r>
                <a:r>
                  <a:rPr lang="ko-KR" altLang="en-US" sz="1400" dirty="0"/>
                  <a:t>참조</a:t>
                </a:r>
              </a:p>
              <a:p>
                <a:r>
                  <a:rPr lang="ko-KR" altLang="en-US" sz="1400" dirty="0"/>
                  <a:t>   </a:t>
                </a:r>
                <a:r>
                  <a:rPr lang="ko-KR" altLang="en-US" sz="1400" dirty="0" err="1"/>
                  <a:t>ㄴ</a:t>
                </a:r>
                <a:r>
                  <a:rPr lang="ko-KR" altLang="en-US" sz="1400" dirty="0"/>
                  <a:t> 전체 수업 공지 게시판</a:t>
                </a:r>
                <a:r>
                  <a:rPr lang="en-US" altLang="ko-KR" sz="1400" dirty="0"/>
                  <a:t>	-&gt; 4</a:t>
                </a:r>
                <a:r>
                  <a:rPr lang="ko-KR" altLang="en-US" sz="1400" dirty="0"/>
                  <a:t>개</a:t>
                </a:r>
                <a:r>
                  <a:rPr lang="en-US" altLang="ko-KR" sz="1400" dirty="0"/>
                  <a:t>		// </a:t>
                </a:r>
                <a:r>
                  <a:rPr lang="ko-KR" altLang="en-US" sz="1400" dirty="0"/>
                  <a:t>참조</a:t>
                </a:r>
              </a:p>
              <a:p>
                <a:r>
                  <a:rPr lang="ko-KR" altLang="en-US" sz="1400" dirty="0"/>
                  <a:t>   </a:t>
                </a:r>
                <a:r>
                  <a:rPr lang="ko-KR" altLang="en-US" sz="1400" dirty="0" err="1"/>
                  <a:t>ㄴ</a:t>
                </a:r>
                <a:r>
                  <a:rPr lang="ko-KR" altLang="en-US" sz="1400" dirty="0"/>
                  <a:t> 일반 공지 게시판 </a:t>
                </a:r>
                <a:r>
                  <a:rPr lang="en-US" altLang="ko-KR" sz="1400" dirty="0"/>
                  <a:t>	-&gt; 1</a:t>
                </a:r>
                <a:r>
                  <a:rPr lang="ko-KR" altLang="en-US" sz="1400" dirty="0"/>
                  <a:t>개</a:t>
                </a:r>
                <a:r>
                  <a:rPr lang="en-US" altLang="ko-KR" sz="1400" dirty="0"/>
                  <a:t>		// </a:t>
                </a:r>
                <a:r>
                  <a:rPr lang="ko-KR" altLang="en-US" sz="1400" dirty="0"/>
                  <a:t>자체 </a:t>
                </a:r>
                <a:r>
                  <a:rPr lang="en-US" altLang="ko-KR" sz="1400" dirty="0"/>
                  <a:t>DB</a:t>
                </a:r>
              </a:p>
              <a:p>
                <a:r>
                  <a:rPr lang="en-US" altLang="ko-KR" sz="1400" dirty="0"/>
                  <a:t>   </a:t>
                </a:r>
                <a:r>
                  <a:rPr lang="ko-KR" altLang="en-US" sz="1400" dirty="0"/>
                  <a:t>ㄴ 전체 연구 공지 게시판 </a:t>
                </a:r>
                <a:r>
                  <a:rPr lang="en-US" altLang="ko-KR" sz="1400" dirty="0"/>
                  <a:t>	-&gt; 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sz="1400" dirty="0"/>
                  <a:t>개</a:t>
                </a:r>
                <a:r>
                  <a:rPr lang="en-US" altLang="ko-KR" sz="1400" dirty="0"/>
                  <a:t>		// </a:t>
                </a:r>
                <a:r>
                  <a:rPr lang="ko-KR" altLang="en-US" sz="1400" dirty="0"/>
                  <a:t>참조</a:t>
                </a:r>
                <a:endParaRPr lang="en-US" altLang="ko-KR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31B641-1A36-3407-22BE-659B9BC3F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81" y="1273717"/>
                <a:ext cx="11507638" cy="4616648"/>
              </a:xfrm>
              <a:prstGeom prst="rect">
                <a:avLst/>
              </a:prstGeom>
              <a:blipFill>
                <a:blip r:embed="rId2"/>
                <a:stretch>
                  <a:fillRect l="-106" t="-132" b="-26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4875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Architecture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A8A9CC5-F55E-7764-D8E6-5CCC4D76A1D4}"/>
              </a:ext>
            </a:extLst>
          </p:cNvPr>
          <p:cNvSpPr txBox="1"/>
          <p:nvPr/>
        </p:nvSpPr>
        <p:spPr>
          <a:xfrm>
            <a:off x="0" y="787987"/>
            <a:ext cx="427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Main Architecture</a:t>
            </a: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D50E0C75-B982-3A66-19D3-7B898AC5B27D}"/>
              </a:ext>
            </a:extLst>
          </p:cNvPr>
          <p:cNvGrpSpPr/>
          <p:nvPr/>
        </p:nvGrpSpPr>
        <p:grpSpPr>
          <a:xfrm>
            <a:off x="567973" y="1878683"/>
            <a:ext cx="11056054" cy="3959050"/>
            <a:chOff x="497854" y="1651942"/>
            <a:chExt cx="11056054" cy="3959050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39B2D3E6-391E-1EA5-A3FF-501F818EB120}"/>
                </a:ext>
              </a:extLst>
            </p:cNvPr>
            <p:cNvSpPr/>
            <p:nvPr/>
          </p:nvSpPr>
          <p:spPr>
            <a:xfrm>
              <a:off x="4427018" y="1661755"/>
              <a:ext cx="891507" cy="412098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DTO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C811D4C9-C2B4-708C-4F2B-C201B114350D}"/>
                </a:ext>
              </a:extLst>
            </p:cNvPr>
            <p:cNvSpPr/>
            <p:nvPr/>
          </p:nvSpPr>
          <p:spPr>
            <a:xfrm>
              <a:off x="6835582" y="1665771"/>
              <a:ext cx="891507" cy="412098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Entity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5AF7A24C-2D6A-CA71-D848-5D1483582786}"/>
                </a:ext>
              </a:extLst>
            </p:cNvPr>
            <p:cNvSpPr/>
            <p:nvPr/>
          </p:nvSpPr>
          <p:spPr>
            <a:xfrm>
              <a:off x="9244121" y="1651942"/>
              <a:ext cx="891507" cy="412098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Entity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93AB633-4283-C427-E298-5350E1A48FD2}"/>
                </a:ext>
              </a:extLst>
            </p:cNvPr>
            <p:cNvSpPr/>
            <p:nvPr/>
          </p:nvSpPr>
          <p:spPr>
            <a:xfrm>
              <a:off x="2014874" y="1655534"/>
              <a:ext cx="891507" cy="412098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DTO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09AE75F-1478-0420-3712-D727FA7D445B}"/>
                </a:ext>
              </a:extLst>
            </p:cNvPr>
            <p:cNvSpPr/>
            <p:nvPr/>
          </p:nvSpPr>
          <p:spPr>
            <a:xfrm>
              <a:off x="497854" y="1661752"/>
              <a:ext cx="1517044" cy="81176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Client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B1EF919E-EE44-F765-F5AA-0E6EE7AD4D77}"/>
                </a:ext>
              </a:extLst>
            </p:cNvPr>
            <p:cNvGrpSpPr/>
            <p:nvPr/>
          </p:nvGrpSpPr>
          <p:grpSpPr>
            <a:xfrm>
              <a:off x="1436694" y="3416744"/>
              <a:ext cx="4460059" cy="2194248"/>
              <a:chOff x="2137698" y="2200470"/>
              <a:chExt cx="4460059" cy="2194248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39F4DD8A-66BC-9417-F1C1-4AE703CF8CD9}"/>
                  </a:ext>
                </a:extLst>
              </p:cNvPr>
              <p:cNvSpPr/>
              <p:nvPr/>
            </p:nvSpPr>
            <p:spPr>
              <a:xfrm>
                <a:off x="2137723" y="2612572"/>
                <a:ext cx="4460034" cy="178214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574D350-3200-B21E-B255-85DA472081AA}"/>
                  </a:ext>
                </a:extLst>
              </p:cNvPr>
              <p:cNvSpPr/>
              <p:nvPr/>
            </p:nvSpPr>
            <p:spPr>
              <a:xfrm>
                <a:off x="2336777" y="2802295"/>
                <a:ext cx="1863012" cy="41210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Controller</a:t>
                </a: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544CBD4D-ABB5-DF2B-60AB-07FA4DF3D650}"/>
                  </a:ext>
                </a:extLst>
              </p:cNvPr>
              <p:cNvSpPr/>
              <p:nvPr/>
            </p:nvSpPr>
            <p:spPr>
              <a:xfrm>
                <a:off x="4510809" y="2802294"/>
                <a:ext cx="1863012" cy="41210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err="1">
                    <a:solidFill>
                      <a:schemeClr val="tx1"/>
                    </a:solidFill>
                  </a:rPr>
                  <a:t>RestController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0C1A6621-6B34-10A8-284C-E93A30383A22}"/>
                  </a:ext>
                </a:extLst>
              </p:cNvPr>
              <p:cNvSpPr/>
              <p:nvPr/>
            </p:nvSpPr>
            <p:spPr>
              <a:xfrm>
                <a:off x="2336777" y="3214396"/>
                <a:ext cx="1863012" cy="100304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err="1">
                    <a:solidFill>
                      <a:schemeClr val="tx1"/>
                    </a:solidFill>
                  </a:rPr>
                  <a:t>GetMapping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E99E3F6E-600A-6C15-D756-F5AA45E635CF}"/>
                  </a:ext>
                </a:extLst>
              </p:cNvPr>
              <p:cNvSpPr/>
              <p:nvPr/>
            </p:nvSpPr>
            <p:spPr>
              <a:xfrm>
                <a:off x="4510809" y="3214396"/>
                <a:ext cx="1863012" cy="100304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err="1">
                    <a:solidFill>
                      <a:schemeClr val="tx1"/>
                    </a:solidFill>
                  </a:rPr>
                  <a:t>PostMapping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b="1" dirty="0" err="1">
                    <a:solidFill>
                      <a:schemeClr val="tx1"/>
                    </a:solidFill>
                  </a:rPr>
                  <a:t>PutMapping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b="1" dirty="0" err="1">
                    <a:solidFill>
                      <a:schemeClr val="tx1"/>
                    </a:solidFill>
                  </a:rPr>
                  <a:t>DeleteMapping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A8953A87-5AB5-E364-15CF-237C9659F37B}"/>
                  </a:ext>
                </a:extLst>
              </p:cNvPr>
              <p:cNvSpPr/>
              <p:nvPr/>
            </p:nvSpPr>
            <p:spPr>
              <a:xfrm>
                <a:off x="2137698" y="2200470"/>
                <a:ext cx="4460034" cy="41210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Controller</a:t>
                </a:r>
              </a:p>
            </p:txBody>
          </p:sp>
        </p:grp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80470AA-E2D7-05A3-734B-0AAC5D052035}"/>
                </a:ext>
              </a:extLst>
            </p:cNvPr>
            <p:cNvSpPr/>
            <p:nvPr/>
          </p:nvSpPr>
          <p:spPr>
            <a:xfrm>
              <a:off x="2906406" y="1661752"/>
              <a:ext cx="1520636" cy="81176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Controller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4B7B0AE-404E-3AD2-56C2-643F784F76ED}"/>
                </a:ext>
              </a:extLst>
            </p:cNvPr>
            <p:cNvSpPr/>
            <p:nvPr/>
          </p:nvSpPr>
          <p:spPr>
            <a:xfrm>
              <a:off x="5318550" y="1661752"/>
              <a:ext cx="1517043" cy="81176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Service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CB59587-8FAA-C67D-83F8-33BCFCC2EDAF}"/>
                </a:ext>
              </a:extLst>
            </p:cNvPr>
            <p:cNvSpPr/>
            <p:nvPr/>
          </p:nvSpPr>
          <p:spPr>
            <a:xfrm>
              <a:off x="7727101" y="1661752"/>
              <a:ext cx="1517044" cy="81176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DAO</a:t>
              </a: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(Repository)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E1B4A42A-2CD5-3B0B-331E-5D97E1296CDB}"/>
                </a:ext>
              </a:extLst>
            </p:cNvPr>
            <p:cNvGrpSpPr/>
            <p:nvPr/>
          </p:nvGrpSpPr>
          <p:grpSpPr>
            <a:xfrm>
              <a:off x="10135653" y="1661752"/>
              <a:ext cx="1418255" cy="811763"/>
              <a:chOff x="10403631" y="2192694"/>
              <a:chExt cx="1418255" cy="2621902"/>
            </a:xfrm>
          </p:grpSpPr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5281A430-EF53-C049-A732-059EDA937969}"/>
                  </a:ext>
                </a:extLst>
              </p:cNvPr>
              <p:cNvSpPr/>
              <p:nvPr/>
            </p:nvSpPr>
            <p:spPr>
              <a:xfrm>
                <a:off x="10403633" y="2192694"/>
                <a:ext cx="1418253" cy="41054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DA64B95C-6890-EB6A-A9AD-3D295BE5ADCF}"/>
                  </a:ext>
                </a:extLst>
              </p:cNvPr>
              <p:cNvSpPr/>
              <p:nvPr/>
            </p:nvSpPr>
            <p:spPr>
              <a:xfrm>
                <a:off x="10403632" y="4404049"/>
                <a:ext cx="1418253" cy="41054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89AA040C-DA30-6508-B173-039B594EA8BE}"/>
                  </a:ext>
                </a:extLst>
              </p:cNvPr>
              <p:cNvCxnSpPr>
                <a:stCxn id="63" idx="2"/>
                <a:endCxn id="64" idx="2"/>
              </p:cNvCxnSpPr>
              <p:nvPr/>
            </p:nvCxnSpPr>
            <p:spPr>
              <a:xfrm flipH="1">
                <a:off x="10403632" y="2397968"/>
                <a:ext cx="1" cy="221135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5F1BB6DF-4556-2423-5810-38C28FBB8E07}"/>
                  </a:ext>
                </a:extLst>
              </p:cNvPr>
              <p:cNvCxnSpPr>
                <a:cxnSpLocks/>
                <a:stCxn id="63" idx="6"/>
                <a:endCxn id="64" idx="6"/>
              </p:cNvCxnSpPr>
              <p:nvPr/>
            </p:nvCxnSpPr>
            <p:spPr>
              <a:xfrm flipH="1">
                <a:off x="11821885" y="2397968"/>
                <a:ext cx="1" cy="221135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D73E9D58-092A-BE6D-A0CE-D79787B9D326}"/>
                  </a:ext>
                </a:extLst>
              </p:cNvPr>
              <p:cNvSpPr/>
              <p:nvPr/>
            </p:nvSpPr>
            <p:spPr>
              <a:xfrm>
                <a:off x="10403631" y="2397967"/>
                <a:ext cx="1418230" cy="221135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DB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2AEC661B-9CEB-AE25-045C-0F36B1C9E01E}"/>
                </a:ext>
              </a:extLst>
            </p:cNvPr>
            <p:cNvCxnSpPr>
              <a:cxnSpLocks/>
              <a:stCxn id="19" idx="3"/>
              <a:endCxn id="54" idx="1"/>
            </p:cNvCxnSpPr>
            <p:nvPr/>
          </p:nvCxnSpPr>
          <p:spPr>
            <a:xfrm>
              <a:off x="2014898" y="2067634"/>
              <a:ext cx="891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F85683D5-2167-D2CE-826C-E82213C99D9C}"/>
                </a:ext>
              </a:extLst>
            </p:cNvPr>
            <p:cNvCxnSpPr>
              <a:cxnSpLocks/>
              <a:stCxn id="54" idx="3"/>
              <a:endCxn id="57" idx="1"/>
            </p:cNvCxnSpPr>
            <p:nvPr/>
          </p:nvCxnSpPr>
          <p:spPr>
            <a:xfrm>
              <a:off x="4427042" y="2067634"/>
              <a:ext cx="891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797F1E1F-F88D-8FF4-5DFE-9B5B86CBBF29}"/>
                </a:ext>
              </a:extLst>
            </p:cNvPr>
            <p:cNvCxnSpPr>
              <a:cxnSpLocks/>
              <a:stCxn id="57" idx="3"/>
              <a:endCxn id="60" idx="1"/>
            </p:cNvCxnSpPr>
            <p:nvPr/>
          </p:nvCxnSpPr>
          <p:spPr>
            <a:xfrm>
              <a:off x="6835593" y="2067634"/>
              <a:ext cx="891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E3DCDFE1-724B-A3ED-BF4D-EE7808068B43}"/>
                </a:ext>
              </a:extLst>
            </p:cNvPr>
            <p:cNvCxnSpPr>
              <a:cxnSpLocks/>
              <a:stCxn id="60" idx="3"/>
              <a:endCxn id="68" idx="1"/>
            </p:cNvCxnSpPr>
            <p:nvPr/>
          </p:nvCxnSpPr>
          <p:spPr>
            <a:xfrm flipV="1">
              <a:off x="9244145" y="2067633"/>
              <a:ext cx="891508" cy="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C6AA2901-4143-6533-C5B7-2FB4EFB94D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36669" y="2473515"/>
              <a:ext cx="1469712" cy="9370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91978293-837B-8FCD-CC74-A71F77D73BA4}"/>
                </a:ext>
              </a:extLst>
            </p:cNvPr>
            <p:cNvCxnSpPr>
              <a:cxnSpLocks/>
            </p:cNvCxnSpPr>
            <p:nvPr/>
          </p:nvCxnSpPr>
          <p:spPr>
            <a:xfrm>
              <a:off x="4427018" y="2473512"/>
              <a:ext cx="1469710" cy="9370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2689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2572439" y="1843951"/>
            <a:ext cx="704712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0" b="1" dirty="0"/>
              <a:t>구분 페이지</a:t>
            </a:r>
            <a:endParaRPr lang="en-US" altLang="ko-KR" sz="10000" b="1" dirty="0"/>
          </a:p>
          <a:p>
            <a:pPr algn="ctr"/>
            <a:r>
              <a:rPr lang="en-US" altLang="ko-KR" sz="10000" b="1" dirty="0"/>
              <a:t>Front Lab</a:t>
            </a:r>
            <a:endParaRPr lang="ko-KR" altLang="en-US" sz="10000" b="1" dirty="0"/>
          </a:p>
        </p:txBody>
      </p:sp>
    </p:spTree>
    <p:extLst>
      <p:ext uri="{BB962C8B-B14F-4D97-AF65-F5344CB8AC3E}">
        <p14:creationId xmlns:p14="http://schemas.microsoft.com/office/powerpoint/2010/main" val="3826556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-1: Navbar-1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7CA38B-255F-0324-DDEE-27DC3DDCCB1F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F97B63-8CFC-02A1-E46F-0F2A66BBFACA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Introduction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5131CB-81CD-BF13-00FB-46E400580E85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Notice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901FE6-AD5B-9356-F0F6-B15381178070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799A836-E91B-4F8B-5738-788362C1E80D}"/>
              </a:ext>
            </a:extLst>
          </p:cNvPr>
          <p:cNvSpPr/>
          <p:nvPr/>
        </p:nvSpPr>
        <p:spPr>
          <a:xfrm>
            <a:off x="760185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9BDD1C7-49ED-4323-B2CB-43FD2708A32A}"/>
              </a:ext>
            </a:extLst>
          </p:cNvPr>
          <p:cNvSpPr/>
          <p:nvPr/>
        </p:nvSpPr>
        <p:spPr>
          <a:xfrm>
            <a:off x="3430583" y="1516887"/>
            <a:ext cx="1159565" cy="577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Professor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Researchers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Laboratory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07D4B1-E169-D587-4E09-C4594D340C27}"/>
              </a:ext>
            </a:extLst>
          </p:cNvPr>
          <p:cNvSpPr/>
          <p:nvPr/>
        </p:nvSpPr>
        <p:spPr>
          <a:xfrm>
            <a:off x="4821006" y="1516888"/>
            <a:ext cx="1159565" cy="766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전체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일반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수업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연구 공지사항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DF2FA19-3482-43B0-EF37-4AA3561DE558}"/>
              </a:ext>
            </a:extLst>
          </p:cNvPr>
          <p:cNvSpPr/>
          <p:nvPr/>
        </p:nvSpPr>
        <p:spPr>
          <a:xfrm>
            <a:off x="6211429" y="1516888"/>
            <a:ext cx="1159565" cy="766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그래픽스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증강현실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CB56385-C713-EE83-D974-4EE61D7AC190}"/>
              </a:ext>
            </a:extLst>
          </p:cNvPr>
          <p:cNvSpPr/>
          <p:nvPr/>
        </p:nvSpPr>
        <p:spPr>
          <a:xfrm>
            <a:off x="7601853" y="1516889"/>
            <a:ext cx="1159565" cy="577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논문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FF3FA9-1A59-81E9-B984-F3877E470ABE}"/>
              </a:ext>
            </a:extLst>
          </p:cNvPr>
          <p:cNvSpPr/>
          <p:nvPr/>
        </p:nvSpPr>
        <p:spPr>
          <a:xfrm>
            <a:off x="1090569" y="1217438"/>
            <a:ext cx="897622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9987444-199B-F372-7CE6-E04309A500A4}"/>
              </a:ext>
            </a:extLst>
          </p:cNvPr>
          <p:cNvGrpSpPr/>
          <p:nvPr/>
        </p:nvGrpSpPr>
        <p:grpSpPr>
          <a:xfrm>
            <a:off x="9395600" y="1217438"/>
            <a:ext cx="2313434" cy="303647"/>
            <a:chOff x="9395600" y="1217438"/>
            <a:chExt cx="2313434" cy="30364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48A64EE-F1DB-5164-6611-4DD2A6D16803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회원가입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3C330D2-48E6-35FE-28BC-A9E42C3B1306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0886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-1: Navbar-2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7CA38B-255F-0324-DDEE-27DC3DDCCB1F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F97B63-8CFC-02A1-E46F-0F2A66BBFACA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Introduction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5131CB-81CD-BF13-00FB-46E400580E85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Notice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901FE6-AD5B-9356-F0F6-B15381178070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799A836-E91B-4F8B-5738-788362C1E80D}"/>
              </a:ext>
            </a:extLst>
          </p:cNvPr>
          <p:cNvSpPr/>
          <p:nvPr/>
        </p:nvSpPr>
        <p:spPr>
          <a:xfrm>
            <a:off x="760185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9BDD1C7-49ED-4323-B2CB-43FD2708A32A}"/>
              </a:ext>
            </a:extLst>
          </p:cNvPr>
          <p:cNvSpPr/>
          <p:nvPr/>
        </p:nvSpPr>
        <p:spPr>
          <a:xfrm>
            <a:off x="3430583" y="1516887"/>
            <a:ext cx="1159565" cy="577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Professor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Researchers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Laboratory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07D4B1-E169-D587-4E09-C4594D340C27}"/>
              </a:ext>
            </a:extLst>
          </p:cNvPr>
          <p:cNvSpPr/>
          <p:nvPr/>
        </p:nvSpPr>
        <p:spPr>
          <a:xfrm>
            <a:off x="4821006" y="1516888"/>
            <a:ext cx="1159565" cy="766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전체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일반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수업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연구 공지사항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DF2FA19-3482-43B0-EF37-4AA3561DE558}"/>
              </a:ext>
            </a:extLst>
          </p:cNvPr>
          <p:cNvSpPr/>
          <p:nvPr/>
        </p:nvSpPr>
        <p:spPr>
          <a:xfrm>
            <a:off x="6211429" y="1516888"/>
            <a:ext cx="1159565" cy="766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그래픽스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증강현실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CB56385-C713-EE83-D974-4EE61D7AC190}"/>
              </a:ext>
            </a:extLst>
          </p:cNvPr>
          <p:cNvSpPr/>
          <p:nvPr/>
        </p:nvSpPr>
        <p:spPr>
          <a:xfrm>
            <a:off x="7601853" y="1516889"/>
            <a:ext cx="1159565" cy="577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논문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FF3FA9-1A59-81E9-B984-F3877E470ABE}"/>
              </a:ext>
            </a:extLst>
          </p:cNvPr>
          <p:cNvSpPr/>
          <p:nvPr/>
        </p:nvSpPr>
        <p:spPr>
          <a:xfrm>
            <a:off x="1090569" y="1217438"/>
            <a:ext cx="897622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BAD1B54-6FAC-ABED-D2C1-F3D4FD04816A}"/>
              </a:ext>
            </a:extLst>
          </p:cNvPr>
          <p:cNvGrpSpPr/>
          <p:nvPr/>
        </p:nvGrpSpPr>
        <p:grpSpPr>
          <a:xfrm>
            <a:off x="9392752" y="1217438"/>
            <a:ext cx="2316282" cy="764279"/>
            <a:chOff x="9392752" y="1217438"/>
            <a:chExt cx="2316282" cy="76427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48A64EE-F1DB-5164-6611-4DD2A6D16803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마이페이지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3C330D2-48E6-35FE-28BC-A9E42C3B1306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로그아웃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06A955C-2F68-20AD-5A4C-855945B72B3C}"/>
                </a:ext>
              </a:extLst>
            </p:cNvPr>
            <p:cNvSpPr/>
            <p:nvPr/>
          </p:nvSpPr>
          <p:spPr>
            <a:xfrm>
              <a:off x="9392752" y="1516889"/>
              <a:ext cx="1159565" cy="4648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개인정보수정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비밀변호변경</a:t>
              </a:r>
              <a:endParaRPr lang="en-US" altLang="ko-KR" sz="12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2247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2205</TotalTime>
  <Words>4201</Words>
  <Application>Microsoft Office PowerPoint</Application>
  <PresentationFormat>와이드스크린</PresentationFormat>
  <Paragraphs>995</Paragraphs>
  <Slides>59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4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 Sihun</dc:creator>
  <cp:lastModifiedBy>Jo Sihun</cp:lastModifiedBy>
  <cp:revision>109</cp:revision>
  <dcterms:created xsi:type="dcterms:W3CDTF">2022-07-13T05:24:09Z</dcterms:created>
  <dcterms:modified xsi:type="dcterms:W3CDTF">2022-09-14T10:08:52Z</dcterms:modified>
</cp:coreProperties>
</file>