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3" r:id="rId2"/>
    <p:sldId id="261" r:id="rId3"/>
    <p:sldId id="264" r:id="rId4"/>
    <p:sldId id="266" r:id="rId5"/>
    <p:sldId id="294" r:id="rId6"/>
    <p:sldId id="277" r:id="rId7"/>
    <p:sldId id="278" r:id="rId8"/>
    <p:sldId id="289" r:id="rId9"/>
    <p:sldId id="281" r:id="rId10"/>
    <p:sldId id="280" r:id="rId11"/>
    <p:sldId id="282" r:id="rId12"/>
    <p:sldId id="290" r:id="rId13"/>
    <p:sldId id="283" r:id="rId14"/>
    <p:sldId id="285" r:id="rId15"/>
    <p:sldId id="291" r:id="rId16"/>
    <p:sldId id="287" r:id="rId17"/>
    <p:sldId id="292" r:id="rId18"/>
    <p:sldId id="293" r:id="rId19"/>
    <p:sldId id="265" r:id="rId20"/>
    <p:sldId id="29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 Sihun" initials="JS" lastIdx="2" clrIdx="0">
    <p:extLst>
      <p:ext uri="{19B8F6BF-5375-455C-9EA6-DF929625EA0E}">
        <p15:presenceInfo xmlns:p15="http://schemas.microsoft.com/office/powerpoint/2012/main" userId="62537fdd78c16a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04987-88C6-4B84-812C-800BC7B15E4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A0147-4156-4A1C-9D15-E5116E4F7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031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하단에 카테고리 필터링 및 검색 기능 추가 요망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A0147-4156-4A1C-9D15-E5116E4F756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29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하단에 카테고리 필터링 및 검색 기능 추가 요망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A0147-4156-4A1C-9D15-E5116E4F756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558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하단에 카테고리 필터링 및 검색 기능 추가 요망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A0147-4156-4A1C-9D15-E5116E4F756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903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하단에 카테고리 필터링 및 검색 기능 추가 요망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A0147-4156-4A1C-9D15-E5116E4F756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57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F7BEB-2B13-7A58-DB05-60DEF3729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D2DB43-D3D8-99C1-D277-8A561B6BE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01526-1DC1-7AE1-E9B4-0C4E0E45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8CE306-AC2C-8CF7-D2DF-1A12049D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389FF3-4B3E-0754-059C-7062733A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CB6B5-866B-0A1E-87BA-CCF33B6B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D186D7-DF5C-A552-9ED1-C545211C0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029C3-70E4-799C-9413-D07087CB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DED14-967B-0F2E-E2DB-DECA69F1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3E53D-295B-D56B-C9E9-897DCABF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E5B2FD-C352-289C-FFD4-F5A1A58DF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A2826E-DDEA-8923-A1A2-232E0B818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32A07-02DF-E7AA-B0EE-BDB6A5F8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4D37C-7267-C086-B0DF-48A9BE79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6D3CF-510C-5356-6F8C-E2B38E72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9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36BFD-711A-6194-BD25-019F8E67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11AAC-8470-4FE4-B29B-ACB696AD4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F259B-EE64-82CA-9A2A-1A51E708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92D3E-FEAF-C2CD-8BBF-B24172D6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2D80A-EA3D-7A68-4E8C-C412BB71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97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E8EFE-0E08-52BD-E374-8C594FCB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8E5886-EBEA-00FF-F0AC-38AF504A8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8A592-0E92-E2D8-FE40-1D91A9C2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512A5-72A2-4364-0FCE-20E0052C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948AC4-9834-E3C7-AEFB-2AE74366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0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13288-FADB-AE9E-9FFB-DC41FE80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CA5D0-A998-8DC5-9F73-431976ECA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E606F9-C6FE-E2D0-61DE-B37EA8BD2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67FA80-B7A3-A520-5788-8CAAAAD0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27BC85-B674-CE1C-E8C0-AAAE7C63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5B0651-6B2A-AB0B-E6C1-CD91091D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45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4CBB-E713-E523-20F8-DA1C192D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7F41A6-8BF4-59D3-C498-3DBF861B1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018BFC-6E0B-8D8E-91A5-F1A447E47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50F223-3B48-E6C1-F839-352F04BA6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6CF49B-F60E-EA71-F54A-BB856358E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3E9D5F-6E0F-1624-5C9D-F1B82157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C385C9-E2BD-2663-0EC2-935A0D31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BEFB49-4B03-039E-766A-92DFB045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3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35463-BF75-ED8A-4A7C-D0BF593D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F89488-13BA-0885-EC25-A018B288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D90A20-1A88-425E-F0FB-124451EF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ED78A5-0943-CD3D-89CA-98E03769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1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EB3C25-81DC-4621-1AAC-303639A8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AF56F5-5AFE-F59E-E649-72EFFA50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56C059-FBB4-C14B-E0AF-AD8563CF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82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AEFCC-4018-0D6D-8CC7-543C1CD7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578D3-F251-706A-18DD-28FF32AEA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ED2433-B2CD-48D7-E156-081DDF871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E8B5FB-6087-285D-555F-76421F96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4EB26-6C36-FAAF-DB3A-6B620C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6F165-A3C5-AD9F-3BF9-8A9F256F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36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AC94D-9E97-9A04-A00D-42C01724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4714DE-0C55-90B3-495B-5D12ECDE4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BEA550-BCE7-918D-AB47-78E9C5EFD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196351-A30D-555A-F6BA-E2FFE371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86430A-0DFF-70D7-38CE-B33FB19D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DECD93-D6BA-02DE-2718-B3CA6CE4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52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790687-B4AA-7FCF-1AB6-3F06CFA3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DDA717-39CB-0A3D-F17A-0791ACEA3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90572-3F5F-C065-5DA5-8B6EF2F45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9453B-B551-4551-88DC-4F9062C711D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B8B34-E576-D98B-E638-5989A076A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B7A53-C873-2B20-5159-07BDC5CEF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08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276613-410B-83E2-5248-ABBB13EB2656}"/>
              </a:ext>
            </a:extLst>
          </p:cNvPr>
          <p:cNvSpPr txBox="1"/>
          <p:nvPr/>
        </p:nvSpPr>
        <p:spPr>
          <a:xfrm>
            <a:off x="0" y="1156995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b="1" dirty="0">
                <a:solidFill>
                  <a:schemeClr val="tx1"/>
                </a:solidFill>
              </a:rPr>
              <a:t>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Windows10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Ubuntu 20.04 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b="1" dirty="0">
                <a:solidFill>
                  <a:schemeClr val="tx1"/>
                </a:solidFill>
              </a:rPr>
              <a:t>Language &amp; </a:t>
            </a:r>
            <a:r>
              <a:rPr lang="en-US" altLang="ko-KR" sz="2400" b="1" dirty="0" err="1">
                <a:solidFill>
                  <a:schemeClr val="tx1"/>
                </a:solidFill>
              </a:rPr>
              <a:t>FrameWork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Java 11 / Spring Boot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HTML / CSS / JavaScript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solidFill>
                  <a:schemeClr val="tx1"/>
                </a:solidFill>
              </a:rPr>
              <a:t>NginX</a:t>
            </a:r>
            <a:r>
              <a:rPr lang="en-US" altLang="ko-KR" sz="2400" b="1" dirty="0">
                <a:solidFill>
                  <a:schemeClr val="tx1"/>
                </a:solidFill>
              </a:rPr>
              <a:t> / Mustache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solidFill>
                  <a:schemeClr val="tx1"/>
                </a:solidFill>
              </a:rPr>
              <a:t>DataBase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3B321-977A-5561-2FEA-1EC9FFAE363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1. </a:t>
            </a:r>
            <a:r>
              <a:rPr lang="ko-KR" altLang="en-US" sz="3200" b="1" dirty="0">
                <a:solidFill>
                  <a:schemeClr val="bg1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190969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화면구성 </a:t>
            </a:r>
            <a:r>
              <a:rPr lang="en-US" altLang="ko-KR" sz="3200" b="1" dirty="0">
                <a:solidFill>
                  <a:schemeClr val="bg1"/>
                </a:solidFill>
              </a:rPr>
              <a:t>(</a:t>
            </a:r>
            <a:r>
              <a:rPr lang="ko-KR" altLang="en-US" sz="3200" b="1" dirty="0" err="1">
                <a:solidFill>
                  <a:schemeClr val="bg1"/>
                </a:solidFill>
              </a:rPr>
              <a:t>네이게이션바</a:t>
            </a:r>
            <a:r>
              <a:rPr lang="en-US" altLang="ko-KR" sz="3200" b="1" dirty="0">
                <a:solidFill>
                  <a:schemeClr val="bg1"/>
                </a:solidFill>
              </a:rPr>
              <a:t>-2: </a:t>
            </a:r>
            <a:r>
              <a:rPr lang="ko-KR" altLang="en-US" sz="3200" b="1" dirty="0">
                <a:solidFill>
                  <a:schemeClr val="bg1"/>
                </a:solidFill>
              </a:rPr>
              <a:t>일반 로그인 상태</a:t>
            </a:r>
            <a:r>
              <a:rPr lang="en-US" altLang="ko-KR" sz="3200" b="1" dirty="0">
                <a:solidFill>
                  <a:schemeClr val="bg1"/>
                </a:solidFill>
              </a:rPr>
              <a:t>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213287-D3DD-7CDE-8952-25397615C21E}"/>
              </a:ext>
            </a:extLst>
          </p:cNvPr>
          <p:cNvSpPr/>
          <p:nvPr/>
        </p:nvSpPr>
        <p:spPr>
          <a:xfrm>
            <a:off x="10489374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DDA7D3-BCB8-AB9B-6764-3AADFB97F7D2}"/>
              </a:ext>
            </a:extLst>
          </p:cNvPr>
          <p:cNvSpPr/>
          <p:nvPr/>
        </p:nvSpPr>
        <p:spPr>
          <a:xfrm>
            <a:off x="482964" y="2519079"/>
            <a:ext cx="3605765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전체 공지사항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19DB15-CA39-EA9F-26E4-769EA31FB531}"/>
              </a:ext>
            </a:extLst>
          </p:cNvPr>
          <p:cNvSpPr/>
          <p:nvPr/>
        </p:nvSpPr>
        <p:spPr>
          <a:xfrm>
            <a:off x="482964" y="2909231"/>
            <a:ext cx="3605765" cy="1037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일반 공지사항</a:t>
            </a:r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수업 공지사항</a:t>
            </a:r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연구실 공지사항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3EDE3A-2E17-39AF-E633-ACFE2171DD0C}"/>
              </a:ext>
            </a:extLst>
          </p:cNvPr>
          <p:cNvSpPr/>
          <p:nvPr/>
        </p:nvSpPr>
        <p:spPr>
          <a:xfrm>
            <a:off x="543061" y="1217438"/>
            <a:ext cx="139331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 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A9637AD-370F-C269-3BD4-39E5C2D31CA3}"/>
              </a:ext>
            </a:extLst>
          </p:cNvPr>
          <p:cNvSpPr/>
          <p:nvPr/>
        </p:nvSpPr>
        <p:spPr>
          <a:xfrm>
            <a:off x="9329809" y="1218390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BC3EF15-2F35-08CF-3363-158C47FB0031}"/>
              </a:ext>
            </a:extLst>
          </p:cNvPr>
          <p:cNvSpPr/>
          <p:nvPr/>
        </p:nvSpPr>
        <p:spPr>
          <a:xfrm>
            <a:off x="4088729" y="2519078"/>
            <a:ext cx="7672804" cy="14277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일반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연구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일반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일반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78D183-560D-1A51-7C3B-E0F5E125E02D}"/>
              </a:ext>
            </a:extLst>
          </p:cNvPr>
          <p:cNvSpPr/>
          <p:nvPr/>
        </p:nvSpPr>
        <p:spPr>
          <a:xfrm>
            <a:off x="482964" y="4022839"/>
            <a:ext cx="3605765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수업 공지사항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7FC915-0117-F355-2E55-EB39DAA610D3}"/>
              </a:ext>
            </a:extLst>
          </p:cNvPr>
          <p:cNvSpPr/>
          <p:nvPr/>
        </p:nvSpPr>
        <p:spPr>
          <a:xfrm>
            <a:off x="482964" y="4412991"/>
            <a:ext cx="3605765" cy="14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공지게시판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자료게시판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실습게시판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과제게시판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발표게시판</a:t>
            </a:r>
            <a:endParaRPr lang="en-US" altLang="ko-KR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5CBCA0B-7D5B-FE42-7427-1FBDFCB2457C}"/>
              </a:ext>
            </a:extLst>
          </p:cNvPr>
          <p:cNvSpPr/>
          <p:nvPr/>
        </p:nvSpPr>
        <p:spPr>
          <a:xfrm>
            <a:off x="4088729" y="4022837"/>
            <a:ext cx="7672804" cy="1883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B7FF8FF-9204-A236-C115-10FA7013F9A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연구실 소개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3365639-728D-CEF4-0253-2724862AC9B4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A28F827-FC91-F4BB-35B7-96BF5B3043E7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Class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6F8A9D6-DBE5-F809-213D-3EABB8FBC958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94642-A09F-2E67-1F0D-AB17673B8A8E}"/>
              </a:ext>
            </a:extLst>
          </p:cNvPr>
          <p:cNvSpPr/>
          <p:nvPr/>
        </p:nvSpPr>
        <p:spPr>
          <a:xfrm>
            <a:off x="4821006" y="1516888"/>
            <a:ext cx="1159565" cy="610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전체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수업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 공지사항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E95974-E894-5AAB-4CD2-B147FD988EC4}"/>
              </a:ext>
            </a:extLst>
          </p:cNvPr>
          <p:cNvSpPr/>
          <p:nvPr/>
        </p:nvSpPr>
        <p:spPr>
          <a:xfrm>
            <a:off x="6211429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그래픽스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증강현실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863C37-24C3-B133-E44C-F7045A02DB16}"/>
              </a:ext>
            </a:extLst>
          </p:cNvPr>
          <p:cNvSpPr/>
          <p:nvPr/>
        </p:nvSpPr>
        <p:spPr>
          <a:xfrm>
            <a:off x="7601853" y="1516888"/>
            <a:ext cx="1159565" cy="610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프로젝트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프로젝트</a:t>
            </a:r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프로젝트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06B07F-8A40-EA05-E486-C93BA76D530C}"/>
              </a:ext>
            </a:extLst>
          </p:cNvPr>
          <p:cNvSpPr/>
          <p:nvPr/>
        </p:nvSpPr>
        <p:spPr>
          <a:xfrm>
            <a:off x="3430583" y="1516888"/>
            <a:ext cx="1159565" cy="610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교수 소개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조직도 연혁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연구실 소개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04D70A0-972A-9DF3-ACC2-07A06B9CB4C8}"/>
              </a:ext>
            </a:extLst>
          </p:cNvPr>
          <p:cNvSpPr/>
          <p:nvPr/>
        </p:nvSpPr>
        <p:spPr>
          <a:xfrm>
            <a:off x="9329808" y="1516888"/>
            <a:ext cx="1159565" cy="3872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개인정보수정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비밀변호변경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648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화면구성 </a:t>
            </a:r>
            <a:r>
              <a:rPr lang="en-US" altLang="ko-KR" sz="3200" b="1" dirty="0">
                <a:solidFill>
                  <a:schemeClr val="bg1"/>
                </a:solidFill>
              </a:rPr>
              <a:t>(</a:t>
            </a:r>
            <a:r>
              <a:rPr lang="ko-KR" altLang="en-US" sz="3200" b="1" dirty="0" err="1">
                <a:solidFill>
                  <a:schemeClr val="bg1"/>
                </a:solidFill>
              </a:rPr>
              <a:t>네이게이션바</a:t>
            </a:r>
            <a:r>
              <a:rPr lang="en-US" altLang="ko-KR" sz="3200" b="1" dirty="0">
                <a:solidFill>
                  <a:schemeClr val="bg1"/>
                </a:solidFill>
              </a:rPr>
              <a:t>-3: </a:t>
            </a:r>
            <a:r>
              <a:rPr lang="ko-KR" altLang="en-US" sz="3200" b="1" dirty="0">
                <a:solidFill>
                  <a:schemeClr val="bg1"/>
                </a:solidFill>
              </a:rPr>
              <a:t>관리자 로그인 상태</a:t>
            </a:r>
            <a:r>
              <a:rPr lang="en-US" altLang="ko-KR" sz="3200" b="1" dirty="0">
                <a:solidFill>
                  <a:schemeClr val="bg1"/>
                </a:solidFill>
              </a:rPr>
              <a:t>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213287-D3DD-7CDE-8952-25397615C21E}"/>
              </a:ext>
            </a:extLst>
          </p:cNvPr>
          <p:cNvSpPr/>
          <p:nvPr/>
        </p:nvSpPr>
        <p:spPr>
          <a:xfrm>
            <a:off x="10489374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DDA7D3-BCB8-AB9B-6764-3AADFB97F7D2}"/>
              </a:ext>
            </a:extLst>
          </p:cNvPr>
          <p:cNvSpPr/>
          <p:nvPr/>
        </p:nvSpPr>
        <p:spPr>
          <a:xfrm>
            <a:off x="482964" y="2519079"/>
            <a:ext cx="3605765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전체 공지사항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19DB15-CA39-EA9F-26E4-769EA31FB531}"/>
              </a:ext>
            </a:extLst>
          </p:cNvPr>
          <p:cNvSpPr/>
          <p:nvPr/>
        </p:nvSpPr>
        <p:spPr>
          <a:xfrm>
            <a:off x="482964" y="2909231"/>
            <a:ext cx="3605765" cy="1037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일반 공지사항</a:t>
            </a:r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수업 공지사항</a:t>
            </a:r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연구실 공지사항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3EDE3A-2E17-39AF-E633-ACFE2171DD0C}"/>
              </a:ext>
            </a:extLst>
          </p:cNvPr>
          <p:cNvSpPr/>
          <p:nvPr/>
        </p:nvSpPr>
        <p:spPr>
          <a:xfrm>
            <a:off x="543061" y="1217438"/>
            <a:ext cx="139331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 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A9637AD-370F-C269-3BD4-39E5C2D31CA3}"/>
              </a:ext>
            </a:extLst>
          </p:cNvPr>
          <p:cNvSpPr/>
          <p:nvPr/>
        </p:nvSpPr>
        <p:spPr>
          <a:xfrm>
            <a:off x="9329809" y="1218390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BC3EF15-2F35-08CF-3363-158C47FB0031}"/>
              </a:ext>
            </a:extLst>
          </p:cNvPr>
          <p:cNvSpPr/>
          <p:nvPr/>
        </p:nvSpPr>
        <p:spPr>
          <a:xfrm>
            <a:off x="4088729" y="2519078"/>
            <a:ext cx="7672804" cy="14277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일반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연구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일반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일반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78D183-560D-1A51-7C3B-E0F5E125E02D}"/>
              </a:ext>
            </a:extLst>
          </p:cNvPr>
          <p:cNvSpPr/>
          <p:nvPr/>
        </p:nvSpPr>
        <p:spPr>
          <a:xfrm>
            <a:off x="482964" y="4022839"/>
            <a:ext cx="3605765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수업 공지사항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7FC915-0117-F355-2E55-EB39DAA610D3}"/>
              </a:ext>
            </a:extLst>
          </p:cNvPr>
          <p:cNvSpPr/>
          <p:nvPr/>
        </p:nvSpPr>
        <p:spPr>
          <a:xfrm>
            <a:off x="482964" y="4412991"/>
            <a:ext cx="3605765" cy="14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공지게시판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자료게시판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실습게시판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과제게시판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발표게시판</a:t>
            </a:r>
            <a:endParaRPr lang="en-US" altLang="ko-KR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5CBCA0B-7D5B-FE42-7427-1FBDFCB2457C}"/>
              </a:ext>
            </a:extLst>
          </p:cNvPr>
          <p:cNvSpPr/>
          <p:nvPr/>
        </p:nvSpPr>
        <p:spPr>
          <a:xfrm>
            <a:off x="4088729" y="4022837"/>
            <a:ext cx="7672804" cy="1883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B7FF8FF-9204-A236-C115-10FA7013F9A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연구실 소개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3365639-728D-CEF4-0253-2724862AC9B4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A28F827-FC91-F4BB-35B7-96BF5B3043E7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Class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6F8A9D6-DBE5-F809-213D-3EABB8FBC958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94642-A09F-2E67-1F0D-AB17673B8A8E}"/>
              </a:ext>
            </a:extLst>
          </p:cNvPr>
          <p:cNvSpPr/>
          <p:nvPr/>
        </p:nvSpPr>
        <p:spPr>
          <a:xfrm>
            <a:off x="4821006" y="1516888"/>
            <a:ext cx="1159565" cy="610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전체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수업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 공지사항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E95974-E894-5AAB-4CD2-B147FD988EC4}"/>
              </a:ext>
            </a:extLst>
          </p:cNvPr>
          <p:cNvSpPr/>
          <p:nvPr/>
        </p:nvSpPr>
        <p:spPr>
          <a:xfrm>
            <a:off x="6211429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그래픽스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증강현실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863C37-24C3-B133-E44C-F7045A02DB16}"/>
              </a:ext>
            </a:extLst>
          </p:cNvPr>
          <p:cNvSpPr/>
          <p:nvPr/>
        </p:nvSpPr>
        <p:spPr>
          <a:xfrm>
            <a:off x="7601853" y="1516888"/>
            <a:ext cx="1159565" cy="610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프로젝트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프로젝트</a:t>
            </a:r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프로젝트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06B07F-8A40-EA05-E486-C93BA76D530C}"/>
              </a:ext>
            </a:extLst>
          </p:cNvPr>
          <p:cNvSpPr/>
          <p:nvPr/>
        </p:nvSpPr>
        <p:spPr>
          <a:xfrm>
            <a:off x="3430583" y="1516888"/>
            <a:ext cx="1159565" cy="610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교수 소개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조직도 연혁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연구실 소개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04D70A0-972A-9DF3-ACC2-07A06B9CB4C8}"/>
              </a:ext>
            </a:extLst>
          </p:cNvPr>
          <p:cNvSpPr/>
          <p:nvPr/>
        </p:nvSpPr>
        <p:spPr>
          <a:xfrm>
            <a:off x="9329808" y="1516888"/>
            <a:ext cx="1159565" cy="610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개인정보수정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비밀변호변경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회원정보관리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77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3911242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9B462-6938-DFC1-C5A0-78E2F290A8DE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화면구성 </a:t>
            </a:r>
            <a:r>
              <a:rPr lang="en-US" altLang="ko-KR" sz="3200" b="1" dirty="0">
                <a:solidFill>
                  <a:schemeClr val="bg1"/>
                </a:solidFill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</a:rPr>
              <a:t>공지 게시판</a:t>
            </a:r>
            <a:r>
              <a:rPr lang="en-US" altLang="ko-KR" sz="3200" b="1" dirty="0">
                <a:solidFill>
                  <a:schemeClr val="bg1"/>
                </a:solidFill>
              </a:rPr>
              <a:t>-1: </a:t>
            </a:r>
            <a:r>
              <a:rPr lang="ko-KR" altLang="en-US" sz="3200" b="1" dirty="0">
                <a:solidFill>
                  <a:schemeClr val="bg1"/>
                </a:solidFill>
              </a:rPr>
              <a:t>일반 로그인 상태</a:t>
            </a:r>
            <a:r>
              <a:rPr lang="en-US" altLang="ko-KR" sz="3200" b="1" dirty="0">
                <a:solidFill>
                  <a:schemeClr val="bg1"/>
                </a:solidFill>
              </a:rPr>
              <a:t>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3A5CAC-8641-058A-BDD0-95FF805670EA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01B33E-5CDC-2061-C5D1-5D24351615A1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통합공지 게시판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924027-35B8-CD2C-5ABD-039CE3B12194}"/>
              </a:ext>
            </a:extLst>
          </p:cNvPr>
          <p:cNvSpPr/>
          <p:nvPr/>
        </p:nvSpPr>
        <p:spPr>
          <a:xfrm>
            <a:off x="10489374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C30CE4-4E90-043E-E084-D176743EF489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0B91D4-3A86-F683-E59A-790ED4489EC8}"/>
              </a:ext>
            </a:extLst>
          </p:cNvPr>
          <p:cNvSpPr/>
          <p:nvPr/>
        </p:nvSpPr>
        <p:spPr>
          <a:xfrm>
            <a:off x="482964" y="2519079"/>
            <a:ext cx="2023567" cy="957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학생 정보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5BE40C-FA46-4E4F-84A1-09CDD4DFBE3D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ED3AB5-82E5-3136-26BE-D65FA16B5881}"/>
              </a:ext>
            </a:extLst>
          </p:cNvPr>
          <p:cNvSpPr/>
          <p:nvPr/>
        </p:nvSpPr>
        <p:spPr>
          <a:xfrm>
            <a:off x="543061" y="1217438"/>
            <a:ext cx="139331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 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06B9CB-51C9-EC88-F471-69CF7D31AAD1}"/>
              </a:ext>
            </a:extLst>
          </p:cNvPr>
          <p:cNvSpPr/>
          <p:nvPr/>
        </p:nvSpPr>
        <p:spPr>
          <a:xfrm>
            <a:off x="9329809" y="1218390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F8ACE9-35C2-7B97-50AC-495443BE9609}"/>
              </a:ext>
            </a:extLst>
          </p:cNvPr>
          <p:cNvSpPr/>
          <p:nvPr/>
        </p:nvSpPr>
        <p:spPr>
          <a:xfrm>
            <a:off x="2581835" y="2970611"/>
            <a:ext cx="9179698" cy="29356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b="1" dirty="0"/>
              <a:t>번호</a:t>
            </a:r>
            <a:r>
              <a:rPr lang="en-US" altLang="ko-KR" b="1" dirty="0"/>
              <a:t>	</a:t>
            </a:r>
            <a:r>
              <a:rPr lang="ko-KR" altLang="en-US" b="1" dirty="0"/>
              <a:t>카테고리</a:t>
            </a:r>
            <a:r>
              <a:rPr lang="en-US" altLang="ko-KR" b="1" dirty="0"/>
              <a:t>	</a:t>
            </a:r>
            <a:r>
              <a:rPr lang="ko-KR" altLang="en-US" b="1" dirty="0"/>
              <a:t>제목</a:t>
            </a:r>
            <a:r>
              <a:rPr lang="en-US" altLang="ko-KR" b="1" dirty="0"/>
              <a:t>			</a:t>
            </a:r>
            <a:r>
              <a:rPr lang="ko-KR" altLang="en-US" b="1" dirty="0"/>
              <a:t>조회수</a:t>
            </a:r>
            <a:r>
              <a:rPr lang="en-US" altLang="ko-KR" b="1" dirty="0"/>
              <a:t>	</a:t>
            </a:r>
            <a:r>
              <a:rPr lang="ko-KR" altLang="en-US" b="1" dirty="0"/>
              <a:t>작성일</a:t>
            </a:r>
            <a:r>
              <a:rPr lang="en-US" altLang="ko-KR" b="1" dirty="0"/>
              <a:t>		</a:t>
            </a:r>
            <a:r>
              <a:rPr lang="ko-KR" altLang="en-US" b="1" dirty="0"/>
              <a:t>작성자</a:t>
            </a:r>
            <a:endParaRPr lang="en-US" altLang="ko-KR" b="1" dirty="0"/>
          </a:p>
          <a:p>
            <a:r>
              <a:rPr lang="en-US" altLang="ko-KR" b="1" dirty="0"/>
              <a:t>#5	[</a:t>
            </a:r>
            <a:r>
              <a:rPr lang="ko-KR" altLang="en-US" b="1" dirty="0"/>
              <a:t>전체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#4	[</a:t>
            </a:r>
            <a:r>
              <a:rPr lang="ko-KR" altLang="en-US" b="1" dirty="0"/>
              <a:t>수업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#3	[</a:t>
            </a:r>
            <a:r>
              <a:rPr lang="ko-KR" altLang="en-US" b="1" dirty="0"/>
              <a:t>연구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#2	[</a:t>
            </a:r>
            <a:r>
              <a:rPr lang="ko-KR" altLang="en-US" b="1" dirty="0"/>
              <a:t>전체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#1	[</a:t>
            </a:r>
            <a:r>
              <a:rPr lang="ko-KR" altLang="en-US" b="1" dirty="0"/>
              <a:t>전체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D7B0F2-7EF3-0CDF-0F89-4FA549860C70}"/>
              </a:ext>
            </a:extLst>
          </p:cNvPr>
          <p:cNvSpPr/>
          <p:nvPr/>
        </p:nvSpPr>
        <p:spPr>
          <a:xfrm>
            <a:off x="482963" y="3525494"/>
            <a:ext cx="2023567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공지 게시판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CC7638-5D79-82C2-53CC-1F4F6B28618B}"/>
              </a:ext>
            </a:extLst>
          </p:cNvPr>
          <p:cNvSpPr/>
          <p:nvPr/>
        </p:nvSpPr>
        <p:spPr>
          <a:xfrm>
            <a:off x="482965" y="3915645"/>
            <a:ext cx="2023567" cy="19906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전체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일반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수업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연구 공지사항</a:t>
            </a:r>
            <a:endParaRPr lang="en-US" altLang="ko-KR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A29A89-0A91-12F7-DBD5-EF4B51F90268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DA82AA-CE6D-A684-F086-F27CCDA07C4A}"/>
              </a:ext>
            </a:extLst>
          </p:cNvPr>
          <p:cNvSpPr/>
          <p:nvPr/>
        </p:nvSpPr>
        <p:spPr>
          <a:xfrm>
            <a:off x="9329808" y="1516889"/>
            <a:ext cx="1159565" cy="387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개인정보수정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비밀변호변경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050D14-3F38-4988-2DFE-2DB83E8D388E}"/>
              </a:ext>
            </a:extLst>
          </p:cNvPr>
          <p:cNvSpPr/>
          <p:nvPr/>
        </p:nvSpPr>
        <p:spPr>
          <a:xfrm>
            <a:off x="2581834" y="2519079"/>
            <a:ext cx="9179698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전체 공지사항</a:t>
            </a:r>
          </a:p>
        </p:txBody>
      </p:sp>
    </p:spTree>
    <p:extLst>
      <p:ext uri="{BB962C8B-B14F-4D97-AF65-F5344CB8AC3E}">
        <p14:creationId xmlns:p14="http://schemas.microsoft.com/office/powerpoint/2010/main" val="2944550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9B462-6938-DFC1-C5A0-78E2F290A8DE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화면구성 </a:t>
            </a:r>
            <a:r>
              <a:rPr lang="en-US" altLang="ko-KR" sz="3200" b="1" dirty="0">
                <a:solidFill>
                  <a:schemeClr val="bg1"/>
                </a:solidFill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</a:rPr>
              <a:t>공지 게시판</a:t>
            </a:r>
            <a:r>
              <a:rPr lang="en-US" altLang="ko-KR" sz="3200" b="1" dirty="0">
                <a:solidFill>
                  <a:schemeClr val="bg1"/>
                </a:solidFill>
              </a:rPr>
              <a:t>-2: </a:t>
            </a:r>
            <a:r>
              <a:rPr lang="ko-KR" altLang="en-US" sz="3200" b="1" dirty="0">
                <a:solidFill>
                  <a:schemeClr val="bg1"/>
                </a:solidFill>
              </a:rPr>
              <a:t>관리자 로그인 상태</a:t>
            </a:r>
            <a:r>
              <a:rPr lang="en-US" altLang="ko-KR" sz="3200" b="1" dirty="0">
                <a:solidFill>
                  <a:schemeClr val="bg1"/>
                </a:solidFill>
              </a:rPr>
              <a:t>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3A5CAC-8641-058A-BDD0-95FF805670EA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01B33E-5CDC-2061-C5D1-5D24351615A1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통합공지 게시판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924027-35B8-CD2C-5ABD-039CE3B12194}"/>
              </a:ext>
            </a:extLst>
          </p:cNvPr>
          <p:cNvSpPr/>
          <p:nvPr/>
        </p:nvSpPr>
        <p:spPr>
          <a:xfrm>
            <a:off x="10489374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C30CE4-4E90-043E-E084-D176743EF489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0B91D4-3A86-F683-E59A-790ED4489EC8}"/>
              </a:ext>
            </a:extLst>
          </p:cNvPr>
          <p:cNvSpPr/>
          <p:nvPr/>
        </p:nvSpPr>
        <p:spPr>
          <a:xfrm>
            <a:off x="482964" y="2519079"/>
            <a:ext cx="2023567" cy="957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학생 정보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5BE40C-FA46-4E4F-84A1-09CDD4DFBE3D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C497B-A518-4B0C-0C33-D00ED18FB387}"/>
              </a:ext>
            </a:extLst>
          </p:cNvPr>
          <p:cNvSpPr/>
          <p:nvPr/>
        </p:nvSpPr>
        <p:spPr>
          <a:xfrm>
            <a:off x="482964" y="3556697"/>
            <a:ext cx="2023567" cy="390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글 쓰기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ED3AB5-82E5-3136-26BE-D65FA16B5881}"/>
              </a:ext>
            </a:extLst>
          </p:cNvPr>
          <p:cNvSpPr/>
          <p:nvPr/>
        </p:nvSpPr>
        <p:spPr>
          <a:xfrm>
            <a:off x="543061" y="1217438"/>
            <a:ext cx="139331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 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06B9CB-51C9-EC88-F471-69CF7D31AAD1}"/>
              </a:ext>
            </a:extLst>
          </p:cNvPr>
          <p:cNvSpPr/>
          <p:nvPr/>
        </p:nvSpPr>
        <p:spPr>
          <a:xfrm>
            <a:off x="9329809" y="1218390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F8ACE9-35C2-7B97-50AC-495443BE9609}"/>
              </a:ext>
            </a:extLst>
          </p:cNvPr>
          <p:cNvSpPr/>
          <p:nvPr/>
        </p:nvSpPr>
        <p:spPr>
          <a:xfrm>
            <a:off x="2581835" y="2970611"/>
            <a:ext cx="9179698" cy="29356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b="1" dirty="0"/>
              <a:t>번호</a:t>
            </a:r>
            <a:r>
              <a:rPr lang="en-US" altLang="ko-KR" b="1" dirty="0"/>
              <a:t>	</a:t>
            </a:r>
            <a:r>
              <a:rPr lang="ko-KR" altLang="en-US" b="1" dirty="0"/>
              <a:t>카테고리</a:t>
            </a:r>
            <a:r>
              <a:rPr lang="en-US" altLang="ko-KR" b="1" dirty="0"/>
              <a:t>	</a:t>
            </a:r>
            <a:r>
              <a:rPr lang="ko-KR" altLang="en-US" b="1" dirty="0"/>
              <a:t>제목</a:t>
            </a:r>
            <a:r>
              <a:rPr lang="en-US" altLang="ko-KR" b="1" dirty="0"/>
              <a:t>			</a:t>
            </a:r>
            <a:r>
              <a:rPr lang="ko-KR" altLang="en-US" b="1" dirty="0"/>
              <a:t>조회수</a:t>
            </a:r>
            <a:r>
              <a:rPr lang="en-US" altLang="ko-KR" b="1" dirty="0"/>
              <a:t>	</a:t>
            </a:r>
            <a:r>
              <a:rPr lang="ko-KR" altLang="en-US" b="1" dirty="0"/>
              <a:t>작성일</a:t>
            </a:r>
            <a:r>
              <a:rPr lang="en-US" altLang="ko-KR" b="1" dirty="0"/>
              <a:t>		</a:t>
            </a:r>
            <a:r>
              <a:rPr lang="ko-KR" altLang="en-US" b="1" dirty="0"/>
              <a:t>작성자</a:t>
            </a:r>
            <a:endParaRPr lang="en-US" altLang="ko-KR" b="1" dirty="0"/>
          </a:p>
          <a:p>
            <a:r>
              <a:rPr lang="en-US" altLang="ko-KR" b="1" dirty="0"/>
              <a:t>#5	[</a:t>
            </a:r>
            <a:r>
              <a:rPr lang="ko-KR" altLang="en-US" b="1" dirty="0"/>
              <a:t>전체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#4	[</a:t>
            </a:r>
            <a:r>
              <a:rPr lang="ko-KR" altLang="en-US" b="1" dirty="0"/>
              <a:t>수업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#3	[</a:t>
            </a:r>
            <a:r>
              <a:rPr lang="ko-KR" altLang="en-US" b="1" dirty="0"/>
              <a:t>연구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#2	[</a:t>
            </a:r>
            <a:r>
              <a:rPr lang="ko-KR" altLang="en-US" b="1" dirty="0"/>
              <a:t>전체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#1	[</a:t>
            </a:r>
            <a:r>
              <a:rPr lang="ko-KR" altLang="en-US" b="1" dirty="0"/>
              <a:t>전체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D7B0F2-7EF3-0CDF-0F89-4FA549860C70}"/>
              </a:ext>
            </a:extLst>
          </p:cNvPr>
          <p:cNvSpPr/>
          <p:nvPr/>
        </p:nvSpPr>
        <p:spPr>
          <a:xfrm>
            <a:off x="482964" y="4022839"/>
            <a:ext cx="2023567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공지 게시판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CC7638-5D79-82C2-53CC-1F4F6B28618B}"/>
              </a:ext>
            </a:extLst>
          </p:cNvPr>
          <p:cNvSpPr/>
          <p:nvPr/>
        </p:nvSpPr>
        <p:spPr>
          <a:xfrm>
            <a:off x="482965" y="4412991"/>
            <a:ext cx="2023567" cy="14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전체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일반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수업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연구 공지사항</a:t>
            </a:r>
            <a:endParaRPr lang="en-US" altLang="ko-KR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A29A89-0A91-12F7-DBD5-EF4B51F90268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DA82AA-CE6D-A684-F086-F27CCDA07C4A}"/>
              </a:ext>
            </a:extLst>
          </p:cNvPr>
          <p:cNvSpPr/>
          <p:nvPr/>
        </p:nvSpPr>
        <p:spPr>
          <a:xfrm>
            <a:off x="9329808" y="1516888"/>
            <a:ext cx="1159565" cy="610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개인정보수정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비밀변호변경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회원정보관리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050D14-3F38-4988-2DFE-2DB83E8D388E}"/>
              </a:ext>
            </a:extLst>
          </p:cNvPr>
          <p:cNvSpPr/>
          <p:nvPr/>
        </p:nvSpPr>
        <p:spPr>
          <a:xfrm>
            <a:off x="2581834" y="2519079"/>
            <a:ext cx="9179698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전체 공지사항</a:t>
            </a:r>
          </a:p>
        </p:txBody>
      </p:sp>
    </p:spTree>
    <p:extLst>
      <p:ext uri="{BB962C8B-B14F-4D97-AF65-F5344CB8AC3E}">
        <p14:creationId xmlns:p14="http://schemas.microsoft.com/office/powerpoint/2010/main" val="3089862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328354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9B462-6938-DFC1-C5A0-78E2F290A8DE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화면구성 </a:t>
            </a:r>
            <a:r>
              <a:rPr lang="en-US" altLang="ko-KR" sz="3200" b="1" dirty="0">
                <a:solidFill>
                  <a:schemeClr val="bg1"/>
                </a:solidFill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</a:rPr>
              <a:t>수업 페이지</a:t>
            </a:r>
            <a:r>
              <a:rPr lang="en-US" altLang="ko-KR" sz="3200" b="1" dirty="0">
                <a:solidFill>
                  <a:schemeClr val="bg1"/>
                </a:solidFill>
              </a:rPr>
              <a:t>-1)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3A5CAC-8641-058A-BDD0-95FF805670EA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01B33E-5CDC-2061-C5D1-5D24351615A1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증강현실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924027-35B8-CD2C-5ABD-039CE3B12194}"/>
              </a:ext>
            </a:extLst>
          </p:cNvPr>
          <p:cNvSpPr/>
          <p:nvPr/>
        </p:nvSpPr>
        <p:spPr>
          <a:xfrm>
            <a:off x="10489374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C30CE4-4E90-043E-E084-D176743EF489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0B91D4-3A86-F683-E59A-790ED4489EC8}"/>
              </a:ext>
            </a:extLst>
          </p:cNvPr>
          <p:cNvSpPr/>
          <p:nvPr/>
        </p:nvSpPr>
        <p:spPr>
          <a:xfrm>
            <a:off x="482964" y="2519079"/>
            <a:ext cx="2023567" cy="957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조교 정보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5BE40C-FA46-4E4F-84A1-09CDD4DFBE3D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C497B-A518-4B0C-0C33-D00ED18FB387}"/>
              </a:ext>
            </a:extLst>
          </p:cNvPr>
          <p:cNvSpPr/>
          <p:nvPr/>
        </p:nvSpPr>
        <p:spPr>
          <a:xfrm>
            <a:off x="482964" y="3556697"/>
            <a:ext cx="2023567" cy="390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글 쓰기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ED3AB5-82E5-3136-26BE-D65FA16B5881}"/>
              </a:ext>
            </a:extLst>
          </p:cNvPr>
          <p:cNvSpPr/>
          <p:nvPr/>
        </p:nvSpPr>
        <p:spPr>
          <a:xfrm>
            <a:off x="543061" y="1217438"/>
            <a:ext cx="139331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 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06B9CB-51C9-EC88-F471-69CF7D31AAD1}"/>
              </a:ext>
            </a:extLst>
          </p:cNvPr>
          <p:cNvSpPr/>
          <p:nvPr/>
        </p:nvSpPr>
        <p:spPr>
          <a:xfrm>
            <a:off x="9329809" y="1218390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F8ACE9-35C2-7B97-50AC-495443BE9609}"/>
              </a:ext>
            </a:extLst>
          </p:cNvPr>
          <p:cNvSpPr/>
          <p:nvPr/>
        </p:nvSpPr>
        <p:spPr>
          <a:xfrm>
            <a:off x="2581835" y="2970611"/>
            <a:ext cx="9179698" cy="29356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b="1" dirty="0"/>
              <a:t>번호</a:t>
            </a:r>
            <a:r>
              <a:rPr lang="en-US" altLang="ko-KR" b="1" dirty="0"/>
              <a:t>	</a:t>
            </a:r>
            <a:r>
              <a:rPr lang="ko-KR" altLang="en-US" b="1" dirty="0"/>
              <a:t>카테고리</a:t>
            </a:r>
            <a:r>
              <a:rPr lang="en-US" altLang="ko-KR" b="1" dirty="0"/>
              <a:t>	</a:t>
            </a:r>
            <a:r>
              <a:rPr lang="ko-KR" altLang="en-US" b="1" dirty="0"/>
              <a:t>제목</a:t>
            </a:r>
            <a:r>
              <a:rPr lang="en-US" altLang="ko-KR" b="1" dirty="0"/>
              <a:t>			</a:t>
            </a:r>
            <a:r>
              <a:rPr lang="ko-KR" altLang="en-US" b="1" dirty="0"/>
              <a:t>조회수</a:t>
            </a:r>
            <a:r>
              <a:rPr lang="en-US" altLang="ko-KR" b="1" dirty="0"/>
              <a:t>	</a:t>
            </a:r>
            <a:r>
              <a:rPr lang="ko-KR" altLang="en-US" b="1" dirty="0"/>
              <a:t>작성일</a:t>
            </a:r>
            <a:r>
              <a:rPr lang="en-US" altLang="ko-KR" b="1" dirty="0"/>
              <a:t>		</a:t>
            </a:r>
            <a:r>
              <a:rPr lang="ko-KR" altLang="en-US" b="1" dirty="0"/>
              <a:t>작성자</a:t>
            </a:r>
            <a:endParaRPr lang="en-US" altLang="ko-KR" b="1" dirty="0"/>
          </a:p>
          <a:p>
            <a:r>
              <a:rPr lang="en-US" altLang="ko-KR" b="1" dirty="0"/>
              <a:t>#5	[</a:t>
            </a:r>
            <a:r>
              <a:rPr lang="ko-KR" altLang="en-US" b="1" dirty="0"/>
              <a:t>공지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#4	[</a:t>
            </a:r>
            <a:r>
              <a:rPr lang="ko-KR" altLang="en-US" b="1" dirty="0"/>
              <a:t>자료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#3	[</a:t>
            </a:r>
            <a:r>
              <a:rPr lang="ko-KR" altLang="en-US" b="1" dirty="0"/>
              <a:t>발표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#2	[</a:t>
            </a:r>
            <a:r>
              <a:rPr lang="ko-KR" altLang="en-US" b="1" dirty="0"/>
              <a:t>실습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#1	[</a:t>
            </a:r>
            <a:r>
              <a:rPr lang="ko-KR" altLang="en-US" b="1" dirty="0"/>
              <a:t>과제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D7B0F2-7EF3-0CDF-0F89-4FA549860C70}"/>
              </a:ext>
            </a:extLst>
          </p:cNvPr>
          <p:cNvSpPr/>
          <p:nvPr/>
        </p:nvSpPr>
        <p:spPr>
          <a:xfrm>
            <a:off x="482964" y="4022839"/>
            <a:ext cx="2023567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수업 게시판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CC7638-5D79-82C2-53CC-1F4F6B28618B}"/>
              </a:ext>
            </a:extLst>
          </p:cNvPr>
          <p:cNvSpPr/>
          <p:nvPr/>
        </p:nvSpPr>
        <p:spPr>
          <a:xfrm>
            <a:off x="482965" y="4412991"/>
            <a:ext cx="2023567" cy="14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전체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공지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자료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발표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실습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과제 게시판</a:t>
            </a:r>
            <a:endParaRPr lang="en-US" altLang="ko-KR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A29A89-0A91-12F7-DBD5-EF4B51F90268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DA82AA-CE6D-A684-F086-F27CCDA07C4A}"/>
              </a:ext>
            </a:extLst>
          </p:cNvPr>
          <p:cNvSpPr/>
          <p:nvPr/>
        </p:nvSpPr>
        <p:spPr>
          <a:xfrm>
            <a:off x="9329808" y="1516888"/>
            <a:ext cx="1159565" cy="610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개인정보수정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비밀변호변경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회원정보관리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050D14-3F38-4988-2DFE-2DB83E8D388E}"/>
              </a:ext>
            </a:extLst>
          </p:cNvPr>
          <p:cNvSpPr/>
          <p:nvPr/>
        </p:nvSpPr>
        <p:spPr>
          <a:xfrm>
            <a:off x="2581834" y="2519079"/>
            <a:ext cx="9179698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전체 게시판</a:t>
            </a:r>
          </a:p>
        </p:txBody>
      </p:sp>
    </p:spTree>
    <p:extLst>
      <p:ext uri="{BB962C8B-B14F-4D97-AF65-F5344CB8AC3E}">
        <p14:creationId xmlns:p14="http://schemas.microsoft.com/office/powerpoint/2010/main" val="3711653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9B462-6938-DFC1-C5A0-78E2F290A8DE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화면구성 </a:t>
            </a:r>
            <a:r>
              <a:rPr lang="en-US" altLang="ko-KR" sz="3200" b="1" dirty="0">
                <a:solidFill>
                  <a:schemeClr val="bg1"/>
                </a:solidFill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</a:rPr>
              <a:t>연구 페이지</a:t>
            </a:r>
            <a:r>
              <a:rPr lang="en-US" altLang="ko-KR" sz="3200" b="1" dirty="0">
                <a:solidFill>
                  <a:schemeClr val="bg1"/>
                </a:solidFill>
              </a:rPr>
              <a:t>-1)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3A5CAC-8641-058A-BDD0-95FF805670EA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01B33E-5CDC-2061-C5D1-5D24351615A1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CGVR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Lab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924027-35B8-CD2C-5ABD-039CE3B12194}"/>
              </a:ext>
            </a:extLst>
          </p:cNvPr>
          <p:cNvSpPr/>
          <p:nvPr/>
        </p:nvSpPr>
        <p:spPr>
          <a:xfrm>
            <a:off x="10489374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C30CE4-4E90-043E-E084-D176743EF489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0B91D4-3A86-F683-E59A-790ED4489EC8}"/>
              </a:ext>
            </a:extLst>
          </p:cNvPr>
          <p:cNvSpPr/>
          <p:nvPr/>
        </p:nvSpPr>
        <p:spPr>
          <a:xfrm>
            <a:off x="482964" y="2519079"/>
            <a:ext cx="2023567" cy="957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연구생 정보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5BE40C-FA46-4E4F-84A1-09CDD4DFBE3D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C497B-A518-4B0C-0C33-D00ED18FB387}"/>
              </a:ext>
            </a:extLst>
          </p:cNvPr>
          <p:cNvSpPr/>
          <p:nvPr/>
        </p:nvSpPr>
        <p:spPr>
          <a:xfrm>
            <a:off x="482964" y="3556697"/>
            <a:ext cx="2023567" cy="390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글 쓰기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ED3AB5-82E5-3136-26BE-D65FA16B5881}"/>
              </a:ext>
            </a:extLst>
          </p:cNvPr>
          <p:cNvSpPr/>
          <p:nvPr/>
        </p:nvSpPr>
        <p:spPr>
          <a:xfrm>
            <a:off x="543061" y="1217438"/>
            <a:ext cx="139331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 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06B9CB-51C9-EC88-F471-69CF7D31AAD1}"/>
              </a:ext>
            </a:extLst>
          </p:cNvPr>
          <p:cNvSpPr/>
          <p:nvPr/>
        </p:nvSpPr>
        <p:spPr>
          <a:xfrm>
            <a:off x="9329809" y="1218390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F8ACE9-35C2-7B97-50AC-495443BE9609}"/>
              </a:ext>
            </a:extLst>
          </p:cNvPr>
          <p:cNvSpPr/>
          <p:nvPr/>
        </p:nvSpPr>
        <p:spPr>
          <a:xfrm>
            <a:off x="2581835" y="2970611"/>
            <a:ext cx="9179698" cy="29356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b="1" dirty="0"/>
              <a:t>번호       카테고리</a:t>
            </a:r>
            <a:r>
              <a:rPr lang="en-US" altLang="ko-KR" b="1" dirty="0"/>
              <a:t>	</a:t>
            </a:r>
            <a:r>
              <a:rPr lang="ko-KR" altLang="en-US" b="1" dirty="0"/>
              <a:t>제목</a:t>
            </a:r>
            <a:r>
              <a:rPr lang="en-US" altLang="ko-KR" b="1" dirty="0"/>
              <a:t>			</a:t>
            </a:r>
            <a:r>
              <a:rPr lang="ko-KR" altLang="en-US" b="1" dirty="0"/>
              <a:t>조회수</a:t>
            </a:r>
            <a:r>
              <a:rPr lang="en-US" altLang="ko-KR" b="1" dirty="0"/>
              <a:t>	</a:t>
            </a:r>
            <a:r>
              <a:rPr lang="ko-KR" altLang="en-US" b="1" dirty="0"/>
              <a:t>작성일</a:t>
            </a:r>
            <a:r>
              <a:rPr lang="en-US" altLang="ko-KR" b="1" dirty="0"/>
              <a:t>		</a:t>
            </a:r>
            <a:r>
              <a:rPr lang="ko-KR" altLang="en-US" b="1" dirty="0"/>
              <a:t>작성자</a:t>
            </a:r>
            <a:endParaRPr lang="en-US" altLang="ko-KR" b="1" dirty="0"/>
          </a:p>
          <a:p>
            <a:r>
              <a:rPr lang="en-US" altLang="ko-KR" b="1" dirty="0"/>
              <a:t>#5   [</a:t>
            </a:r>
            <a:r>
              <a:rPr lang="ko-KR" altLang="en-US" b="1" dirty="0"/>
              <a:t>프로젝트</a:t>
            </a:r>
            <a:r>
              <a:rPr lang="en-US" altLang="ko-KR" b="1" dirty="0"/>
              <a:t>1][</a:t>
            </a:r>
            <a:r>
              <a:rPr lang="ko-KR" altLang="en-US" b="1" dirty="0"/>
              <a:t>공지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#4   [</a:t>
            </a:r>
            <a:r>
              <a:rPr lang="ko-KR" altLang="en-US" b="1" dirty="0"/>
              <a:t>프로젝트</a:t>
            </a:r>
            <a:r>
              <a:rPr lang="en-US" altLang="ko-KR" b="1" dirty="0"/>
              <a:t>1][</a:t>
            </a:r>
            <a:r>
              <a:rPr lang="ko-KR" altLang="en-US" b="1" dirty="0"/>
              <a:t>논문</a:t>
            </a:r>
            <a:r>
              <a:rPr lang="en-US" altLang="ko-KR" b="1" dirty="0"/>
              <a:t>] 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#3   [</a:t>
            </a:r>
            <a:r>
              <a:rPr lang="ko-KR" altLang="en-US" b="1" dirty="0"/>
              <a:t>프로젝트</a:t>
            </a:r>
            <a:r>
              <a:rPr lang="en-US" altLang="ko-KR" b="1" dirty="0"/>
              <a:t>1][</a:t>
            </a:r>
            <a:r>
              <a:rPr lang="ko-KR" altLang="en-US" b="1" dirty="0"/>
              <a:t>자료</a:t>
            </a:r>
            <a:r>
              <a:rPr lang="en-US" altLang="ko-KR" b="1" dirty="0"/>
              <a:t>] 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#2   [</a:t>
            </a:r>
            <a:r>
              <a:rPr lang="ko-KR" altLang="en-US" b="1" dirty="0"/>
              <a:t>프로젝트</a:t>
            </a:r>
            <a:r>
              <a:rPr lang="en-US" altLang="ko-KR" b="1" dirty="0"/>
              <a:t>2][</a:t>
            </a:r>
            <a:r>
              <a:rPr lang="ko-KR" altLang="en-US" b="1" dirty="0"/>
              <a:t>공지</a:t>
            </a:r>
            <a:r>
              <a:rPr lang="en-US" altLang="ko-KR" b="1" dirty="0"/>
              <a:t>] 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#1   [</a:t>
            </a:r>
            <a:r>
              <a:rPr lang="ko-KR" altLang="en-US" b="1" dirty="0"/>
              <a:t>프로젝트</a:t>
            </a:r>
            <a:r>
              <a:rPr lang="en-US" altLang="ko-KR" b="1" dirty="0"/>
              <a:t>3][</a:t>
            </a:r>
            <a:r>
              <a:rPr lang="ko-KR" altLang="en-US" b="1" dirty="0"/>
              <a:t>공지</a:t>
            </a:r>
            <a:r>
              <a:rPr lang="en-US" altLang="ko-KR" b="1" dirty="0"/>
              <a:t>] 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D7B0F2-7EF3-0CDF-0F89-4FA549860C70}"/>
              </a:ext>
            </a:extLst>
          </p:cNvPr>
          <p:cNvSpPr/>
          <p:nvPr/>
        </p:nvSpPr>
        <p:spPr>
          <a:xfrm>
            <a:off x="482964" y="4022839"/>
            <a:ext cx="2023567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연구 게시판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CC7638-5D79-82C2-53CC-1F4F6B28618B}"/>
              </a:ext>
            </a:extLst>
          </p:cNvPr>
          <p:cNvSpPr/>
          <p:nvPr/>
        </p:nvSpPr>
        <p:spPr>
          <a:xfrm>
            <a:off x="482965" y="4412991"/>
            <a:ext cx="2023567" cy="14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전체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프로젝트</a:t>
            </a:r>
            <a:r>
              <a:rPr lang="en-US" altLang="ko-KR" b="1" dirty="0"/>
              <a:t>1</a:t>
            </a:r>
          </a:p>
          <a:p>
            <a:r>
              <a:rPr lang="en-US" altLang="ko-KR" b="1" dirty="0"/>
              <a:t>    - </a:t>
            </a:r>
            <a:r>
              <a:rPr lang="ko-KR" altLang="en-US" b="1" dirty="0"/>
              <a:t>공지 게시판</a:t>
            </a:r>
            <a:endParaRPr lang="en-US" altLang="ko-KR" b="1" dirty="0"/>
          </a:p>
          <a:p>
            <a:r>
              <a:rPr lang="en-US" altLang="ko-KR" b="1" dirty="0"/>
              <a:t>    - </a:t>
            </a:r>
            <a:r>
              <a:rPr lang="ko-KR" altLang="en-US" b="1" dirty="0"/>
              <a:t>논문 게시판</a:t>
            </a:r>
            <a:endParaRPr lang="en-US" altLang="ko-KR" b="1" dirty="0"/>
          </a:p>
          <a:p>
            <a:r>
              <a:rPr lang="en-US" altLang="ko-KR" b="1" dirty="0"/>
              <a:t>    - </a:t>
            </a:r>
            <a:r>
              <a:rPr lang="ko-KR" altLang="en-US" b="1" dirty="0"/>
              <a:t>자료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프로젝트</a:t>
            </a:r>
            <a:r>
              <a:rPr lang="en-US" altLang="ko-KR" b="1" dirty="0"/>
              <a:t>2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프로젝트</a:t>
            </a:r>
            <a:r>
              <a:rPr lang="en-US" altLang="ko-KR" b="1" dirty="0"/>
              <a:t>3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A29A89-0A91-12F7-DBD5-EF4B51F90268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DA82AA-CE6D-A684-F086-F27CCDA07C4A}"/>
              </a:ext>
            </a:extLst>
          </p:cNvPr>
          <p:cNvSpPr/>
          <p:nvPr/>
        </p:nvSpPr>
        <p:spPr>
          <a:xfrm>
            <a:off x="9329808" y="1516888"/>
            <a:ext cx="1159565" cy="610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개인정보수정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비밀변호변경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회원정보관리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050D14-3F38-4988-2DFE-2DB83E8D388E}"/>
              </a:ext>
            </a:extLst>
          </p:cNvPr>
          <p:cNvSpPr/>
          <p:nvPr/>
        </p:nvSpPr>
        <p:spPr>
          <a:xfrm>
            <a:off x="2581834" y="2519079"/>
            <a:ext cx="9179698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통합 게시판</a:t>
            </a:r>
          </a:p>
        </p:txBody>
      </p:sp>
    </p:spTree>
    <p:extLst>
      <p:ext uri="{BB962C8B-B14F-4D97-AF65-F5344CB8AC3E}">
        <p14:creationId xmlns:p14="http://schemas.microsoft.com/office/powerpoint/2010/main" val="3434609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1830218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ECAF98-496C-0D84-6BD8-A2D0ECAE6E50}"/>
              </a:ext>
            </a:extLst>
          </p:cNvPr>
          <p:cNvSpPr txBox="1"/>
          <p:nvPr/>
        </p:nvSpPr>
        <p:spPr>
          <a:xfrm>
            <a:off x="0" y="1082693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400" b="1" dirty="0"/>
              <a:t>공동개발환경 세팅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ko-KR" altLang="en-US" sz="2400" b="1" dirty="0"/>
              <a:t>페이지구상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ko-KR" altLang="en-US" sz="2400" b="1" dirty="0"/>
              <a:t>기능 구상</a:t>
            </a:r>
            <a:endParaRPr lang="en-US" altLang="ko-KR" sz="2400" b="1" dirty="0"/>
          </a:p>
          <a:p>
            <a:pPr marL="457200" indent="-457200">
              <a:buFontTx/>
              <a:buAutoNum type="arabicParenR"/>
            </a:pPr>
            <a:r>
              <a:rPr lang="en-US" altLang="ko-KR" sz="2400" b="1" dirty="0">
                <a:solidFill>
                  <a:srgbClr val="FF0000"/>
                </a:solidFill>
              </a:rPr>
              <a:t>ERD</a:t>
            </a:r>
            <a:r>
              <a:rPr lang="ko-KR" altLang="en-US" sz="2400" b="1" dirty="0">
                <a:solidFill>
                  <a:srgbClr val="FF0000"/>
                </a:solidFill>
              </a:rPr>
              <a:t> 구상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bg1"/>
                </a:solidFill>
              </a:rPr>
              <a:t>임시할일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AA772F-8CF1-193B-CBDF-EB1BC9C0891B}"/>
              </a:ext>
            </a:extLst>
          </p:cNvPr>
          <p:cNvSpPr txBox="1"/>
          <p:nvPr/>
        </p:nvSpPr>
        <p:spPr>
          <a:xfrm>
            <a:off x="-1" y="3150271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400" b="1" dirty="0"/>
              <a:t>페이지 개발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ko-KR" altLang="en-US" sz="2400" b="1" dirty="0"/>
              <a:t>기능 개발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en-US" altLang="ko-KR" sz="2400" b="1" dirty="0" err="1"/>
              <a:t>BootStrap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디자인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97015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1646D3-FFAD-7D58-E05A-D6529002826E}"/>
              </a:ext>
            </a:extLst>
          </p:cNvPr>
          <p:cNvSpPr txBox="1"/>
          <p:nvPr/>
        </p:nvSpPr>
        <p:spPr>
          <a:xfrm>
            <a:off x="1057013" y="704676"/>
            <a:ext cx="6761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/>
          </a:p>
          <a:p>
            <a:pPr marL="457200" indent="-457200">
              <a:buAutoNum type="arabicParenR"/>
            </a:pPr>
            <a:endParaRPr lang="en-US" altLang="ko-KR" sz="2400" b="1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88B1625-EE45-24A2-5002-1762DA389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084238"/>
              </p:ext>
            </p:extLst>
          </p:nvPr>
        </p:nvGraphicFramePr>
        <p:xfrm>
          <a:off x="595746" y="3517366"/>
          <a:ext cx="11000507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1501">
                  <a:extLst>
                    <a:ext uri="{9D8B030D-6E8A-4147-A177-3AD203B41FA5}">
                      <a16:colId xmlns:a16="http://schemas.microsoft.com/office/drawing/2014/main" val="556466553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706146683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2478389230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3910395719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918340510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3567691902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3721594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26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공동개발환경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39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페이지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9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187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디자인 마감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85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1027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</a:rPr>
              <a:t>개발일정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7F521D-F2A7-B8F9-1FDA-1944D84543A1}"/>
              </a:ext>
            </a:extLst>
          </p:cNvPr>
          <p:cNvGrpSpPr/>
          <p:nvPr/>
        </p:nvGrpSpPr>
        <p:grpSpPr>
          <a:xfrm>
            <a:off x="2819960" y="659270"/>
            <a:ext cx="6552081" cy="2705478"/>
            <a:chOff x="3195299" y="659270"/>
            <a:chExt cx="6552081" cy="270547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69F27F4-3844-7003-7B5F-1E0A3F28E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5299" y="659270"/>
              <a:ext cx="3229426" cy="270547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5D623B7-DC0C-9172-2CA9-1D1E3B98B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5112" y="659270"/>
              <a:ext cx="3172268" cy="2705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69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bg1"/>
                </a:solidFill>
              </a:rPr>
              <a:t>임시할일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BC1BF-4965-B478-0BF1-5869EE3F37BF}"/>
              </a:ext>
            </a:extLst>
          </p:cNvPr>
          <p:cNvSpPr txBox="1"/>
          <p:nvPr/>
        </p:nvSpPr>
        <p:spPr>
          <a:xfrm>
            <a:off x="201336" y="699625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ERD </a:t>
            </a:r>
            <a:r>
              <a:rPr lang="ko-KR" altLang="en-US"/>
              <a:t>관련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31B641-1A36-3407-22BE-659B9BC3FF9B}"/>
              </a:ext>
            </a:extLst>
          </p:cNvPr>
          <p:cNvSpPr txBox="1"/>
          <p:nvPr/>
        </p:nvSpPr>
        <p:spPr>
          <a:xfrm>
            <a:off x="342181" y="1273717"/>
            <a:ext cx="11507638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/>
              <a:t>회원 관리</a:t>
            </a:r>
            <a:endParaRPr lang="en-US" altLang="ko-KR" sz="1400" b="1"/>
          </a:p>
          <a:p>
            <a:endParaRPr lang="en-US" altLang="ko-KR" sz="1400" b="1"/>
          </a:p>
          <a:p>
            <a:r>
              <a:rPr lang="ko-KR" altLang="en-US" sz="1400"/>
              <a:t>방식</a:t>
            </a:r>
            <a:r>
              <a:rPr lang="en-US" altLang="ko-KR" sz="1400"/>
              <a:t>1 (</a:t>
            </a:r>
            <a:r>
              <a:rPr lang="ko-KR" altLang="en-US" sz="1400"/>
              <a:t>관리자 가입허가 방식 </a:t>
            </a:r>
            <a:r>
              <a:rPr lang="en-US" altLang="ko-KR" sz="1400"/>
              <a:t>-&gt; </a:t>
            </a:r>
            <a:r>
              <a:rPr lang="ko-KR" altLang="en-US" sz="1400"/>
              <a:t>이건 관리자가 일일이 허가해줘야하는 단점 존재</a:t>
            </a:r>
            <a:r>
              <a:rPr lang="en-US" altLang="ko-KR" sz="1400"/>
              <a:t>)</a:t>
            </a:r>
          </a:p>
          <a:p>
            <a:r>
              <a:rPr lang="en-US" altLang="ko-KR" sz="1400"/>
              <a:t>- </a:t>
            </a:r>
            <a:r>
              <a:rPr lang="ko-KR" altLang="en-US" sz="1400"/>
              <a:t>회원엔티티</a:t>
            </a:r>
            <a:r>
              <a:rPr lang="en-US" altLang="ko-KR" sz="1400"/>
              <a:t>(</a:t>
            </a:r>
            <a:r>
              <a:rPr lang="ko-KR" altLang="en-US" sz="1400"/>
              <a:t>아이디</a:t>
            </a:r>
            <a:r>
              <a:rPr lang="en-US" altLang="ko-KR" sz="1400"/>
              <a:t>:p.k, </a:t>
            </a:r>
            <a:r>
              <a:rPr lang="ko-KR" altLang="en-US" sz="1400"/>
              <a:t>비밀번호</a:t>
            </a:r>
            <a:r>
              <a:rPr lang="en-US" altLang="ko-KR" sz="1400"/>
              <a:t>, </a:t>
            </a:r>
            <a:r>
              <a:rPr lang="ko-KR" altLang="en-US" sz="1400"/>
              <a:t>이름</a:t>
            </a:r>
            <a:r>
              <a:rPr lang="en-US" altLang="ko-KR" sz="1400"/>
              <a:t>, </a:t>
            </a:r>
            <a:r>
              <a:rPr lang="ko-KR" altLang="en-US" sz="1400"/>
              <a:t>학번</a:t>
            </a:r>
            <a:r>
              <a:rPr lang="en-US" altLang="ko-KR" sz="1400"/>
              <a:t>, </a:t>
            </a:r>
            <a:r>
              <a:rPr lang="ko-KR" altLang="en-US" sz="1400"/>
              <a:t>관리권한</a:t>
            </a:r>
            <a:r>
              <a:rPr lang="en-US" altLang="ko-KR" sz="1400"/>
              <a:t>)</a:t>
            </a:r>
          </a:p>
          <a:p>
            <a:r>
              <a:rPr lang="en-US" altLang="ko-KR" sz="1400"/>
              <a:t>- </a:t>
            </a:r>
            <a:r>
              <a:rPr lang="ko-KR" altLang="en-US" sz="1400"/>
              <a:t>가입대기엔티티</a:t>
            </a:r>
            <a:r>
              <a:rPr lang="en-US" altLang="ko-KR" sz="1400"/>
              <a:t>(</a:t>
            </a:r>
            <a:r>
              <a:rPr lang="ko-KR" altLang="en-US" sz="1400"/>
              <a:t>아이디</a:t>
            </a:r>
            <a:r>
              <a:rPr lang="en-US" altLang="ko-KR" sz="1400"/>
              <a:t>:pk, </a:t>
            </a:r>
            <a:r>
              <a:rPr lang="ko-KR" altLang="en-US" sz="1400"/>
              <a:t>이름</a:t>
            </a:r>
            <a:r>
              <a:rPr lang="en-US" altLang="ko-KR" sz="1400"/>
              <a:t>, </a:t>
            </a:r>
            <a:r>
              <a:rPr lang="ko-KR" altLang="en-US" sz="1400"/>
              <a:t>학번</a:t>
            </a:r>
            <a:r>
              <a:rPr lang="en-US" altLang="ko-KR" sz="140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/>
          </a:p>
          <a:p>
            <a:r>
              <a:rPr lang="ko-KR" altLang="en-US" sz="1400"/>
              <a:t>방식</a:t>
            </a:r>
            <a:r>
              <a:rPr lang="en-US" altLang="ko-KR" sz="1400"/>
              <a:t>2 (Portal </a:t>
            </a:r>
            <a:r>
              <a:rPr lang="ko-KR" altLang="en-US" sz="1400"/>
              <a:t>연동</a:t>
            </a:r>
            <a:r>
              <a:rPr lang="en-US" altLang="ko-KR" sz="1400"/>
              <a:t>)</a:t>
            </a:r>
          </a:p>
          <a:p>
            <a:r>
              <a:rPr lang="en-US" altLang="ko-KR" sz="1400"/>
              <a:t>- </a:t>
            </a:r>
            <a:r>
              <a:rPr lang="ko-KR" altLang="en-US" sz="1400"/>
              <a:t>로그인 시 해당 정보를 </a:t>
            </a:r>
            <a:r>
              <a:rPr lang="en-US" altLang="ko-KR" sz="1400"/>
              <a:t>portal</a:t>
            </a:r>
            <a:r>
              <a:rPr lang="ko-KR" altLang="en-US" sz="1400"/>
              <a:t>에 </a:t>
            </a:r>
            <a:r>
              <a:rPr lang="en-US" altLang="ko-KR" sz="1400"/>
              <a:t>httprequest payload</a:t>
            </a:r>
            <a:r>
              <a:rPr lang="ko-KR" altLang="en-US" sz="1400"/>
              <a:t>를 보내어 학수번호 체크하고 해당 수업에 대한 권한 주기</a:t>
            </a:r>
            <a:endParaRPr lang="en-US" altLang="ko-KR" sz="1400"/>
          </a:p>
          <a:p>
            <a:endParaRPr lang="en-US" altLang="ko-KR" sz="1400"/>
          </a:p>
          <a:p>
            <a:r>
              <a:rPr lang="ko-KR" altLang="en-US" sz="1400" b="1"/>
              <a:t>게시판 관련</a:t>
            </a:r>
            <a:endParaRPr lang="en-US" altLang="ko-KR" sz="1400" b="1"/>
          </a:p>
          <a:p>
            <a:endParaRPr lang="en-US" altLang="ko-KR" sz="1400" b="1"/>
          </a:p>
          <a:p>
            <a:r>
              <a:rPr lang="en-US" altLang="ko-KR" sz="1400"/>
              <a:t>- </a:t>
            </a:r>
            <a:r>
              <a:rPr lang="ko-KR" altLang="en-US" sz="1400"/>
              <a:t>페이지엔티티</a:t>
            </a:r>
            <a:r>
              <a:rPr lang="en-US" altLang="ko-KR" sz="1400"/>
              <a:t>(</a:t>
            </a:r>
            <a:r>
              <a:rPr lang="ko-KR" altLang="en-US" sz="1400"/>
              <a:t>페이지</a:t>
            </a:r>
            <a:r>
              <a:rPr lang="en-US" altLang="ko-KR" sz="1400"/>
              <a:t>id, </a:t>
            </a:r>
            <a:r>
              <a:rPr lang="ko-KR" altLang="en-US" sz="1400"/>
              <a:t>게시판</a:t>
            </a:r>
            <a:r>
              <a:rPr lang="en-US" altLang="ko-KR" sz="1400"/>
              <a:t>id) &lt;- </a:t>
            </a:r>
            <a:r>
              <a:rPr lang="ko-KR" altLang="en-US" sz="1400"/>
              <a:t>페이지차원에서의 작업이 없다면 없어도 무방</a:t>
            </a:r>
            <a:r>
              <a:rPr lang="en-US" altLang="ko-KR" sz="1400"/>
              <a:t>(</a:t>
            </a:r>
            <a:r>
              <a:rPr lang="ko-KR" altLang="en-US" sz="1400"/>
              <a:t>연구 페이지의 통합공지로 인해 필요할 듯</a:t>
            </a:r>
            <a:r>
              <a:rPr lang="en-US" altLang="ko-KR" sz="1400"/>
              <a:t>)</a:t>
            </a:r>
          </a:p>
          <a:p>
            <a:r>
              <a:rPr lang="en-US" altLang="ko-KR" sz="1400"/>
              <a:t>- </a:t>
            </a:r>
            <a:r>
              <a:rPr lang="ko-KR" altLang="en-US" sz="1400"/>
              <a:t>게시글엔티티</a:t>
            </a:r>
            <a:r>
              <a:rPr lang="en-US" altLang="ko-KR" sz="1400"/>
              <a:t>(</a:t>
            </a:r>
            <a:r>
              <a:rPr lang="ko-KR" altLang="en-US" sz="1400"/>
              <a:t>게시판</a:t>
            </a:r>
            <a:r>
              <a:rPr lang="en-US" altLang="ko-KR" sz="1400"/>
              <a:t>id, </a:t>
            </a:r>
            <a:r>
              <a:rPr lang="ko-KR" altLang="en-US" sz="1400"/>
              <a:t>게시글</a:t>
            </a:r>
            <a:r>
              <a:rPr lang="en-US" altLang="ko-KR" sz="1400"/>
              <a:t>id, </a:t>
            </a:r>
            <a:r>
              <a:rPr lang="ko-KR" altLang="en-US" sz="1400"/>
              <a:t>제목</a:t>
            </a:r>
            <a:r>
              <a:rPr lang="en-US" altLang="ko-KR" sz="1400"/>
              <a:t>, </a:t>
            </a:r>
            <a:r>
              <a:rPr lang="ko-KR" altLang="en-US" sz="1400"/>
              <a:t>작성자</a:t>
            </a:r>
            <a:r>
              <a:rPr lang="en-US" altLang="ko-KR" sz="1400"/>
              <a:t>(</a:t>
            </a:r>
            <a:r>
              <a:rPr lang="ko-KR" altLang="en-US" sz="1400"/>
              <a:t>학번</a:t>
            </a:r>
            <a:r>
              <a:rPr lang="en-US" altLang="ko-KR" sz="1400"/>
              <a:t>+</a:t>
            </a:r>
            <a:r>
              <a:rPr lang="ko-KR" altLang="en-US" sz="1400"/>
              <a:t>이름</a:t>
            </a:r>
            <a:r>
              <a:rPr lang="en-US" altLang="ko-KR" sz="1400"/>
              <a:t>), </a:t>
            </a:r>
            <a:r>
              <a:rPr lang="ko-KR" altLang="en-US" sz="1400"/>
              <a:t>내용</a:t>
            </a:r>
            <a:r>
              <a:rPr lang="en-US" altLang="ko-KR" sz="1400"/>
              <a:t>, </a:t>
            </a:r>
            <a:r>
              <a:rPr lang="ko-KR" altLang="en-US" sz="1400"/>
              <a:t>작성일</a:t>
            </a:r>
            <a:r>
              <a:rPr lang="en-US" altLang="ko-KR" sz="1400"/>
              <a:t>, </a:t>
            </a:r>
            <a:r>
              <a:rPr lang="ko-KR" altLang="en-US" sz="1400"/>
              <a:t>댓글</a:t>
            </a:r>
            <a:r>
              <a:rPr lang="en-US" altLang="ko-KR" sz="1400"/>
              <a:t>, </a:t>
            </a:r>
            <a:r>
              <a:rPr lang="ko-KR" altLang="en-US" sz="1400"/>
              <a:t>조회수</a:t>
            </a:r>
            <a:r>
              <a:rPr lang="en-US" altLang="ko-KR" sz="1400"/>
              <a:t>)</a:t>
            </a:r>
          </a:p>
          <a:p>
            <a:r>
              <a:rPr lang="en-US" altLang="ko-KR" sz="1400"/>
              <a:t>- </a:t>
            </a:r>
            <a:r>
              <a:rPr lang="ko-KR" altLang="en-US" sz="1400"/>
              <a:t>댓글엔티티</a:t>
            </a:r>
            <a:r>
              <a:rPr lang="en-US" altLang="ko-KR" sz="1400"/>
              <a:t>(</a:t>
            </a:r>
            <a:r>
              <a:rPr lang="ko-KR" altLang="en-US" sz="1400"/>
              <a:t>게시판</a:t>
            </a:r>
            <a:r>
              <a:rPr lang="en-US" altLang="ko-KR" sz="1400"/>
              <a:t>id, </a:t>
            </a:r>
            <a:r>
              <a:rPr lang="ko-KR" altLang="en-US" sz="1400"/>
              <a:t>댓글</a:t>
            </a:r>
            <a:r>
              <a:rPr lang="en-US" altLang="ko-KR" sz="1400"/>
              <a:t>id, </a:t>
            </a:r>
            <a:r>
              <a:rPr lang="ko-KR" altLang="en-US" sz="1400"/>
              <a:t>댓글내용</a:t>
            </a:r>
            <a:r>
              <a:rPr lang="en-US" altLang="ko-KR" sz="1400"/>
              <a:t>, </a:t>
            </a:r>
            <a:r>
              <a:rPr lang="ko-KR" altLang="en-US" sz="1400"/>
              <a:t>작성자</a:t>
            </a:r>
            <a:r>
              <a:rPr lang="en-US" altLang="ko-KR" sz="1400"/>
              <a:t>(</a:t>
            </a:r>
            <a:r>
              <a:rPr lang="ko-KR" altLang="en-US" sz="1400"/>
              <a:t>학번</a:t>
            </a:r>
            <a:r>
              <a:rPr lang="en-US" altLang="ko-KR" sz="1400"/>
              <a:t>+</a:t>
            </a:r>
            <a:r>
              <a:rPr lang="ko-KR" altLang="en-US" sz="1400"/>
              <a:t>이름</a:t>
            </a:r>
            <a:r>
              <a:rPr lang="en-US" altLang="ko-KR" sz="1400"/>
              <a:t>), </a:t>
            </a:r>
            <a:r>
              <a:rPr lang="ko-KR" altLang="en-US" sz="1400"/>
              <a:t>작성일</a:t>
            </a:r>
            <a:r>
              <a:rPr lang="en-US" altLang="ko-KR" sz="1400"/>
              <a:t>, </a:t>
            </a:r>
            <a:r>
              <a:rPr lang="ko-KR" altLang="en-US" sz="1400"/>
              <a:t>게시글</a:t>
            </a:r>
            <a:r>
              <a:rPr lang="en-US" altLang="ko-KR" sz="1400"/>
              <a:t>id:f.k)</a:t>
            </a:r>
          </a:p>
        </p:txBody>
      </p:sp>
    </p:spTree>
    <p:extLst>
      <p:ext uri="{BB962C8B-B14F-4D97-AF65-F5344CB8AC3E}">
        <p14:creationId xmlns:p14="http://schemas.microsoft.com/office/powerpoint/2010/main" val="43487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ECAF98-496C-0D84-6BD8-A2D0ECAE6E50}"/>
              </a:ext>
            </a:extLst>
          </p:cNvPr>
          <p:cNvSpPr txBox="1"/>
          <p:nvPr/>
        </p:nvSpPr>
        <p:spPr>
          <a:xfrm>
            <a:off x="0" y="1082693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공동개발환경 세팅 </a:t>
            </a:r>
            <a:r>
              <a:rPr lang="en-US" altLang="ko-KR" sz="2400" b="1" dirty="0"/>
              <a:t>/ </a:t>
            </a:r>
            <a:r>
              <a:rPr lang="ko-KR" altLang="en-US" sz="2400" b="1" dirty="0"/>
              <a:t>개발계획</a:t>
            </a:r>
            <a:endParaRPr lang="en-US" altLang="ko-KR" sz="2400" b="1" dirty="0"/>
          </a:p>
          <a:p>
            <a:r>
              <a:rPr lang="en-US" altLang="ko-KR" sz="2400" b="1" dirty="0"/>
              <a:t>7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공동개발환경 세팅</a:t>
            </a:r>
            <a:r>
              <a:rPr lang="en-US" altLang="ko-KR" sz="2400" b="1" dirty="0"/>
              <a:t>(Server, </a:t>
            </a:r>
            <a:r>
              <a:rPr lang="en-US" altLang="ko-KR" sz="2400" b="1" dirty="0" err="1"/>
              <a:t>NginX</a:t>
            </a:r>
            <a:r>
              <a:rPr lang="en-US" altLang="ko-KR" sz="2400" b="1" dirty="0"/>
              <a:t>, MySQL), ERD</a:t>
            </a:r>
          </a:p>
          <a:p>
            <a:r>
              <a:rPr lang="en-US" altLang="ko-KR" sz="2400" b="1" dirty="0"/>
              <a:t>7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4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개발시작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endParaRPr lang="ko-KR" altLang="en-US" sz="2400" b="1" dirty="0"/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endParaRPr lang="ko-KR" altLang="en-US" sz="2400" b="1" dirty="0"/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4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</a:rPr>
              <a:t>개발일정</a:t>
            </a:r>
          </a:p>
        </p:txBody>
      </p:sp>
    </p:spTree>
    <p:extLst>
      <p:ext uri="{BB962C8B-B14F-4D97-AF65-F5344CB8AC3E}">
        <p14:creationId xmlns:p14="http://schemas.microsoft.com/office/powerpoint/2010/main" val="119620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ECAF98-496C-0D84-6BD8-A2D0ECAE6E50}"/>
              </a:ext>
            </a:extLst>
          </p:cNvPr>
          <p:cNvSpPr txBox="1"/>
          <p:nvPr/>
        </p:nvSpPr>
        <p:spPr>
          <a:xfrm>
            <a:off x="0" y="1082693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400" b="1" dirty="0"/>
              <a:t>Ubuntu SSH </a:t>
            </a:r>
            <a:r>
              <a:rPr lang="ko-KR" altLang="en-US" sz="2400" b="1" dirty="0"/>
              <a:t>서버연결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ko-KR" altLang="en-US" sz="2400" b="1" dirty="0"/>
              <a:t>개발자 로컬 </a:t>
            </a:r>
            <a:r>
              <a:rPr lang="en-US" altLang="ko-KR" sz="2400" b="1" dirty="0"/>
              <a:t>PC </a:t>
            </a:r>
            <a:r>
              <a:rPr lang="ko-KR" altLang="en-US" sz="2400" b="1" dirty="0"/>
              <a:t>연동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en-US" altLang="ko-KR" sz="2400" b="1" dirty="0" err="1"/>
              <a:t>Github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공동개발환경 사용</a:t>
            </a:r>
            <a:endParaRPr lang="en-US" altLang="ko-KR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공동개발환경 구성</a:t>
            </a:r>
          </a:p>
        </p:txBody>
      </p:sp>
    </p:spTree>
    <p:extLst>
      <p:ext uri="{BB962C8B-B14F-4D97-AF65-F5344CB8AC3E}">
        <p14:creationId xmlns:p14="http://schemas.microsoft.com/office/powerpoint/2010/main" val="222744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412177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화면구성 </a:t>
            </a:r>
            <a:r>
              <a:rPr lang="en-US" altLang="ko-KR" sz="3200" b="1" dirty="0">
                <a:solidFill>
                  <a:schemeClr val="bg1"/>
                </a:solidFill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</a:rPr>
              <a:t>메인 페이지</a:t>
            </a:r>
            <a:r>
              <a:rPr lang="en-US" altLang="ko-KR" sz="3200" b="1" dirty="0">
                <a:solidFill>
                  <a:schemeClr val="bg1"/>
                </a:solidFill>
              </a:rPr>
              <a:t>-1: </a:t>
            </a:r>
            <a:r>
              <a:rPr lang="ko-KR" altLang="en-US" sz="3200" b="1" dirty="0">
                <a:solidFill>
                  <a:schemeClr val="bg1"/>
                </a:solidFill>
              </a:rPr>
              <a:t>스크롤 상단</a:t>
            </a:r>
            <a:r>
              <a:rPr lang="en-US" altLang="ko-KR" sz="3200" b="1" dirty="0">
                <a:solidFill>
                  <a:schemeClr val="bg1"/>
                </a:solidFill>
              </a:rPr>
              <a:t>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DDA7D3-BCB8-AB9B-6764-3AADFB97F7D2}"/>
              </a:ext>
            </a:extLst>
          </p:cNvPr>
          <p:cNvSpPr/>
          <p:nvPr/>
        </p:nvSpPr>
        <p:spPr>
          <a:xfrm>
            <a:off x="482964" y="2519079"/>
            <a:ext cx="3605765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전체 공지사항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19DB15-CA39-EA9F-26E4-769EA31FB531}"/>
              </a:ext>
            </a:extLst>
          </p:cNvPr>
          <p:cNvSpPr/>
          <p:nvPr/>
        </p:nvSpPr>
        <p:spPr>
          <a:xfrm>
            <a:off x="482964" y="2909231"/>
            <a:ext cx="3605765" cy="1037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일반 공지사항</a:t>
            </a:r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수업 공지사항</a:t>
            </a:r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연구실 공지사항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BC3EF15-2F35-08CF-3363-158C47FB0031}"/>
              </a:ext>
            </a:extLst>
          </p:cNvPr>
          <p:cNvSpPr/>
          <p:nvPr/>
        </p:nvSpPr>
        <p:spPr>
          <a:xfrm>
            <a:off x="4088729" y="2519078"/>
            <a:ext cx="7672804" cy="14277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일반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연구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일반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일반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78D183-560D-1A51-7C3B-E0F5E125E02D}"/>
              </a:ext>
            </a:extLst>
          </p:cNvPr>
          <p:cNvSpPr/>
          <p:nvPr/>
        </p:nvSpPr>
        <p:spPr>
          <a:xfrm>
            <a:off x="482964" y="4022839"/>
            <a:ext cx="3605765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수업 공지사항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7FC915-0117-F355-2E55-EB39DAA610D3}"/>
              </a:ext>
            </a:extLst>
          </p:cNvPr>
          <p:cNvSpPr/>
          <p:nvPr/>
        </p:nvSpPr>
        <p:spPr>
          <a:xfrm>
            <a:off x="482964" y="4412991"/>
            <a:ext cx="3605765" cy="14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공지게시판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자료게시판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실습게시판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과제게시판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발표게시판</a:t>
            </a:r>
            <a:endParaRPr lang="en-US" altLang="ko-KR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5CBCA0B-7D5B-FE42-7427-1FBDFCB2457C}"/>
              </a:ext>
            </a:extLst>
          </p:cNvPr>
          <p:cNvSpPr/>
          <p:nvPr/>
        </p:nvSpPr>
        <p:spPr>
          <a:xfrm>
            <a:off x="4088729" y="4022837"/>
            <a:ext cx="7672804" cy="1883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A39D123-4669-2DA5-46EE-2B719C87E1AD}"/>
              </a:ext>
            </a:extLst>
          </p:cNvPr>
          <p:cNvSpPr/>
          <p:nvPr/>
        </p:nvSpPr>
        <p:spPr>
          <a:xfrm>
            <a:off x="10489374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139331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 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9E11CA-B424-A7E2-F970-1AAD78523681}"/>
              </a:ext>
            </a:extLst>
          </p:cNvPr>
          <p:cNvSpPr/>
          <p:nvPr/>
        </p:nvSpPr>
        <p:spPr>
          <a:xfrm>
            <a:off x="9329809" y="1218390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연구실 소개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Class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화면구성 </a:t>
            </a:r>
            <a:r>
              <a:rPr lang="en-US" altLang="ko-KR" sz="3200" b="1" dirty="0">
                <a:solidFill>
                  <a:schemeClr val="bg1"/>
                </a:solidFill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</a:rPr>
              <a:t>메인 페이지</a:t>
            </a:r>
            <a:r>
              <a:rPr lang="en-US" altLang="ko-KR" sz="3200" b="1" dirty="0">
                <a:solidFill>
                  <a:schemeClr val="bg1"/>
                </a:solidFill>
              </a:rPr>
              <a:t>-2: </a:t>
            </a:r>
            <a:r>
              <a:rPr lang="ko-KR" altLang="en-US" sz="3200" b="1" dirty="0">
                <a:solidFill>
                  <a:schemeClr val="bg1"/>
                </a:solidFill>
              </a:rPr>
              <a:t>스크롤 하단</a:t>
            </a:r>
            <a:r>
              <a:rPr lang="en-US" altLang="ko-KR" sz="3200" b="1" dirty="0">
                <a:solidFill>
                  <a:schemeClr val="bg1"/>
                </a:solidFill>
              </a:rPr>
              <a:t>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DDA7D3-BCB8-AB9B-6764-3AADFB97F7D2}"/>
              </a:ext>
            </a:extLst>
          </p:cNvPr>
          <p:cNvSpPr/>
          <p:nvPr/>
        </p:nvSpPr>
        <p:spPr>
          <a:xfrm>
            <a:off x="482964" y="2519079"/>
            <a:ext cx="3605765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연구 공지사항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19DB15-CA39-EA9F-26E4-769EA31FB531}"/>
              </a:ext>
            </a:extLst>
          </p:cNvPr>
          <p:cNvSpPr/>
          <p:nvPr/>
        </p:nvSpPr>
        <p:spPr>
          <a:xfrm>
            <a:off x="482964" y="2909231"/>
            <a:ext cx="3605765" cy="1037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공지사항</a:t>
            </a:r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프로젝트</a:t>
            </a:r>
            <a:r>
              <a:rPr lang="en-US" altLang="ko-KR" b="1" dirty="0"/>
              <a:t>1</a:t>
            </a:r>
          </a:p>
          <a:p>
            <a:r>
              <a:rPr lang="en-US" altLang="ko-KR" b="1" dirty="0"/>
              <a:t>-</a:t>
            </a:r>
            <a:r>
              <a:rPr lang="ko-KR" altLang="en-US" b="1" dirty="0"/>
              <a:t> 프로젝트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BC3EF15-2F35-08CF-3363-158C47FB0031}"/>
              </a:ext>
            </a:extLst>
          </p:cNvPr>
          <p:cNvSpPr/>
          <p:nvPr/>
        </p:nvSpPr>
        <p:spPr>
          <a:xfrm>
            <a:off x="4088729" y="2519078"/>
            <a:ext cx="7672804" cy="14277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연구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연구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연구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연구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연구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6FD6998-1B97-43BF-E8E1-F63BA0334C72}"/>
              </a:ext>
            </a:extLst>
          </p:cNvPr>
          <p:cNvSpPr/>
          <p:nvPr/>
        </p:nvSpPr>
        <p:spPr>
          <a:xfrm>
            <a:off x="10489374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E071A0-E505-E975-6EF5-40ABB3FB6F7C}"/>
              </a:ext>
            </a:extLst>
          </p:cNvPr>
          <p:cNvSpPr/>
          <p:nvPr/>
        </p:nvSpPr>
        <p:spPr>
          <a:xfrm>
            <a:off x="543061" y="1217438"/>
            <a:ext cx="139331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 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FB0E891-8D34-D974-0A96-8C3AD06ABECB}"/>
              </a:ext>
            </a:extLst>
          </p:cNvPr>
          <p:cNvSpPr/>
          <p:nvPr/>
        </p:nvSpPr>
        <p:spPr>
          <a:xfrm>
            <a:off x="9329809" y="1218390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B646001-B98A-4119-A450-A0188B8FE814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연구실 소개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6542CBA-C04D-A7DA-FF11-C4699A00D118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9346A01-6EE7-DD5A-8BB0-33F8BFEC09DD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Class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4F3A218-EF4D-92F8-9452-D61A301AF317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91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2827777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화면구성 </a:t>
            </a:r>
            <a:r>
              <a:rPr lang="en-US" altLang="ko-KR" sz="3200" b="1" dirty="0">
                <a:solidFill>
                  <a:schemeClr val="bg1"/>
                </a:solidFill>
              </a:rPr>
              <a:t>(</a:t>
            </a:r>
            <a:r>
              <a:rPr lang="ko-KR" altLang="en-US" sz="3200" b="1" dirty="0" err="1">
                <a:solidFill>
                  <a:schemeClr val="bg1"/>
                </a:solidFill>
              </a:rPr>
              <a:t>네이게이션바</a:t>
            </a:r>
            <a:r>
              <a:rPr lang="en-US" altLang="ko-KR" sz="3200" b="1" dirty="0">
                <a:solidFill>
                  <a:schemeClr val="bg1"/>
                </a:solidFill>
              </a:rPr>
              <a:t>-1: </a:t>
            </a:r>
            <a:r>
              <a:rPr lang="ko-KR" altLang="en-US" sz="3200" b="1" dirty="0">
                <a:solidFill>
                  <a:schemeClr val="bg1"/>
                </a:solidFill>
              </a:rPr>
              <a:t>로그아웃 상태</a:t>
            </a:r>
            <a:r>
              <a:rPr lang="en-US" altLang="ko-KR" sz="3200" b="1" dirty="0">
                <a:solidFill>
                  <a:schemeClr val="bg1"/>
                </a:solidFill>
              </a:rPr>
              <a:t>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DDA7D3-BCB8-AB9B-6764-3AADFB97F7D2}"/>
              </a:ext>
            </a:extLst>
          </p:cNvPr>
          <p:cNvSpPr/>
          <p:nvPr/>
        </p:nvSpPr>
        <p:spPr>
          <a:xfrm>
            <a:off x="482964" y="2519079"/>
            <a:ext cx="3605765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전체 공지사항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19DB15-CA39-EA9F-26E4-769EA31FB531}"/>
              </a:ext>
            </a:extLst>
          </p:cNvPr>
          <p:cNvSpPr/>
          <p:nvPr/>
        </p:nvSpPr>
        <p:spPr>
          <a:xfrm>
            <a:off x="482964" y="2909231"/>
            <a:ext cx="3605765" cy="1037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일반 공지사항</a:t>
            </a:r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수업 공지사항</a:t>
            </a:r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연구실 공지사항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BC3EF15-2F35-08CF-3363-158C47FB0031}"/>
              </a:ext>
            </a:extLst>
          </p:cNvPr>
          <p:cNvSpPr/>
          <p:nvPr/>
        </p:nvSpPr>
        <p:spPr>
          <a:xfrm>
            <a:off x="4088729" y="2519078"/>
            <a:ext cx="7672804" cy="14277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일반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연구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일반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일반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78D183-560D-1A51-7C3B-E0F5E125E02D}"/>
              </a:ext>
            </a:extLst>
          </p:cNvPr>
          <p:cNvSpPr/>
          <p:nvPr/>
        </p:nvSpPr>
        <p:spPr>
          <a:xfrm>
            <a:off x="482964" y="4022839"/>
            <a:ext cx="3605765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수업 공지사항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7FC915-0117-F355-2E55-EB39DAA610D3}"/>
              </a:ext>
            </a:extLst>
          </p:cNvPr>
          <p:cNvSpPr/>
          <p:nvPr/>
        </p:nvSpPr>
        <p:spPr>
          <a:xfrm>
            <a:off x="482964" y="4412991"/>
            <a:ext cx="3605765" cy="14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공지게시판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자료게시판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실습게시판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과제게시판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발표게시판</a:t>
            </a:r>
            <a:endParaRPr lang="en-US" altLang="ko-KR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5CBCA0B-7D5B-FE42-7427-1FBDFCB2457C}"/>
              </a:ext>
            </a:extLst>
          </p:cNvPr>
          <p:cNvSpPr/>
          <p:nvPr/>
        </p:nvSpPr>
        <p:spPr>
          <a:xfrm>
            <a:off x="4088729" y="4022837"/>
            <a:ext cx="7672804" cy="1883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94642-A09F-2E67-1F0D-AB17673B8A8E}"/>
              </a:ext>
            </a:extLst>
          </p:cNvPr>
          <p:cNvSpPr/>
          <p:nvPr/>
        </p:nvSpPr>
        <p:spPr>
          <a:xfrm>
            <a:off x="4821006" y="1516888"/>
            <a:ext cx="1159565" cy="610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전체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수업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 공지사항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E95974-E894-5AAB-4CD2-B147FD988EC4}"/>
              </a:ext>
            </a:extLst>
          </p:cNvPr>
          <p:cNvSpPr/>
          <p:nvPr/>
        </p:nvSpPr>
        <p:spPr>
          <a:xfrm>
            <a:off x="6211429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그래픽스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증강현실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863C37-24C3-B133-E44C-F7045A02DB16}"/>
              </a:ext>
            </a:extLst>
          </p:cNvPr>
          <p:cNvSpPr/>
          <p:nvPr/>
        </p:nvSpPr>
        <p:spPr>
          <a:xfrm>
            <a:off x="7601853" y="1516888"/>
            <a:ext cx="1159565" cy="610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프로젝트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프로젝트</a:t>
            </a:r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프로젝트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06B07F-8A40-EA05-E486-C93BA76D530C}"/>
              </a:ext>
            </a:extLst>
          </p:cNvPr>
          <p:cNvSpPr/>
          <p:nvPr/>
        </p:nvSpPr>
        <p:spPr>
          <a:xfrm>
            <a:off x="3430583" y="1516888"/>
            <a:ext cx="1159565" cy="610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교수 소개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조직도 연혁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연구실 소개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BB99FE-B28B-12C8-E7CE-3D050CA53AE7}"/>
              </a:ext>
            </a:extLst>
          </p:cNvPr>
          <p:cNvSpPr/>
          <p:nvPr/>
        </p:nvSpPr>
        <p:spPr>
          <a:xfrm>
            <a:off x="10489374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11ACF51-A0C8-52F9-9101-986AAF24F549}"/>
              </a:ext>
            </a:extLst>
          </p:cNvPr>
          <p:cNvSpPr/>
          <p:nvPr/>
        </p:nvSpPr>
        <p:spPr>
          <a:xfrm>
            <a:off x="543061" y="1217438"/>
            <a:ext cx="139331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 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16B1965-2719-A5C0-EE23-BB059D84E24A}"/>
              </a:ext>
            </a:extLst>
          </p:cNvPr>
          <p:cNvSpPr/>
          <p:nvPr/>
        </p:nvSpPr>
        <p:spPr>
          <a:xfrm>
            <a:off x="9329809" y="1218390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연구실 소개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Class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29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1859</Words>
  <Application>Microsoft Office PowerPoint</Application>
  <PresentationFormat>와이드스크린</PresentationFormat>
  <Paragraphs>364</Paragraphs>
  <Slides>20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Sihun</dc:creator>
  <cp:lastModifiedBy>Jo Sihun</cp:lastModifiedBy>
  <cp:revision>29</cp:revision>
  <dcterms:created xsi:type="dcterms:W3CDTF">2022-07-13T05:24:09Z</dcterms:created>
  <dcterms:modified xsi:type="dcterms:W3CDTF">2022-07-20T11:49:06Z</dcterms:modified>
</cp:coreProperties>
</file>