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64" r:id="rId4"/>
    <p:sldId id="266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F7BEB-2B13-7A58-DB05-60DEF3729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D2DB43-D3D8-99C1-D277-8A561B6BE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01526-1DC1-7AE1-E9B4-0C4E0E45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8CE306-AC2C-8CF7-D2DF-1A12049D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389FF3-4B3E-0754-059C-7062733A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CB6B5-866B-0A1E-87BA-CCF33B6B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D186D7-DF5C-A552-9ED1-C545211C0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029C3-70E4-799C-9413-D07087CB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DED14-967B-0F2E-E2DB-DECA69F1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A3E53D-295B-D56B-C9E9-897DCABF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E5B2FD-C352-289C-FFD4-F5A1A58DF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A2826E-DDEA-8923-A1A2-232E0B818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32A07-02DF-E7AA-B0EE-BDB6A5F8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4D37C-7267-C086-B0DF-48A9BE79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6D3CF-510C-5356-6F8C-E2B38E72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9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36BFD-711A-6194-BD25-019F8E67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11AAC-8470-4FE4-B29B-ACB696AD4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F259B-EE64-82CA-9A2A-1A51E708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92D3E-FEAF-C2CD-8BBF-B24172D6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2D80A-EA3D-7A68-4E8C-C412BB71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97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E8EFE-0E08-52BD-E374-8C594FCB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8E5886-EBEA-00FF-F0AC-38AF504A8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8A592-0E92-E2D8-FE40-1D91A9C2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512A5-72A2-4364-0FCE-20E0052C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948AC4-9834-E3C7-AEFB-2AE74366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0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13288-FADB-AE9E-9FFB-DC41FE80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CA5D0-A998-8DC5-9F73-431976ECA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E606F9-C6FE-E2D0-61DE-B37EA8BD2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67FA80-B7A3-A520-5788-8CAAAAD0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27BC85-B674-CE1C-E8C0-AAAE7C63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5B0651-6B2A-AB0B-E6C1-CD91091D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45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4CBB-E713-E523-20F8-DA1C192D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7F41A6-8BF4-59D3-C498-3DBF861B1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018BFC-6E0B-8D8E-91A5-F1A447E47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50F223-3B48-E6C1-F839-352F04BA6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6CF49B-F60E-EA71-F54A-BB856358E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3E9D5F-6E0F-1624-5C9D-F1B82157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C385C9-E2BD-2663-0EC2-935A0D31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BEFB49-4B03-039E-766A-92DFB045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3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35463-BF75-ED8A-4A7C-D0BF593D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F89488-13BA-0885-EC25-A018B288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D90A20-1A88-425E-F0FB-124451EF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ED78A5-0943-CD3D-89CA-98E03769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1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EB3C25-81DC-4621-1AAC-303639A8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AF56F5-5AFE-F59E-E649-72EFFA50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56C059-FBB4-C14B-E0AF-AD8563CF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82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AEFCC-4018-0D6D-8CC7-543C1CD7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578D3-F251-706A-18DD-28FF32AEA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ED2433-B2CD-48D7-E156-081DDF871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E8B5FB-6087-285D-555F-76421F96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4EB26-6C36-FAAF-DB3A-6B620C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6F165-A3C5-AD9F-3BF9-8A9F256F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36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AC94D-9E97-9A04-A00D-42C017247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4714DE-0C55-90B3-495B-5D12ECDE4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BEA550-BCE7-918D-AB47-78E9C5EFD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196351-A30D-555A-F6BA-E2FFE371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86430A-0DFF-70D7-38CE-B33FB19D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DECD93-D6BA-02DE-2718-B3CA6CE4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52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790687-B4AA-7FCF-1AB6-3F06CFA3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DDA717-39CB-0A3D-F17A-0791ACEA3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90572-3F5F-C065-5DA5-8B6EF2F45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9453B-B551-4551-88DC-4F9062C711DC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B8B34-E576-D98B-E638-5989A076A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B7A53-C873-2B20-5159-07BDC5CEF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08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276613-410B-83E2-5248-ABBB13EB2656}"/>
              </a:ext>
            </a:extLst>
          </p:cNvPr>
          <p:cNvSpPr txBox="1"/>
          <p:nvPr/>
        </p:nvSpPr>
        <p:spPr>
          <a:xfrm>
            <a:off x="0" y="1156995"/>
            <a:ext cx="1219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b="1" dirty="0">
                <a:solidFill>
                  <a:schemeClr val="tx1"/>
                </a:solidFill>
              </a:rPr>
              <a:t>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Windows10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Ubuntu 20.04 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b="1" dirty="0">
                <a:solidFill>
                  <a:schemeClr val="tx1"/>
                </a:solidFill>
              </a:rPr>
              <a:t>Language &amp; </a:t>
            </a:r>
            <a:r>
              <a:rPr lang="en-US" altLang="ko-KR" sz="2400" b="1" dirty="0" err="1">
                <a:solidFill>
                  <a:schemeClr val="tx1"/>
                </a:solidFill>
              </a:rPr>
              <a:t>FrameWork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Java 11 / Spring Boot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HTML / CSS / JavaScript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solidFill>
                  <a:schemeClr val="tx1"/>
                </a:solidFill>
              </a:rPr>
              <a:t>NginX</a:t>
            </a:r>
            <a:r>
              <a:rPr lang="en-US" altLang="ko-KR" sz="2400" b="1" dirty="0">
                <a:solidFill>
                  <a:schemeClr val="tx1"/>
                </a:solidFill>
              </a:rPr>
              <a:t> / Mustache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solidFill>
                  <a:schemeClr val="tx1"/>
                </a:solidFill>
              </a:rPr>
              <a:t>DataBase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3B321-977A-5561-2FEA-1EC9FFAE363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1. </a:t>
            </a:r>
            <a:r>
              <a:rPr lang="ko-KR" altLang="en-US" sz="3200" b="1" dirty="0">
                <a:solidFill>
                  <a:schemeClr val="bg1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190969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1646D3-FFAD-7D58-E05A-D6529002826E}"/>
              </a:ext>
            </a:extLst>
          </p:cNvPr>
          <p:cNvSpPr txBox="1"/>
          <p:nvPr/>
        </p:nvSpPr>
        <p:spPr>
          <a:xfrm>
            <a:off x="1057013" y="704676"/>
            <a:ext cx="6761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/>
          </a:p>
          <a:p>
            <a:pPr marL="457200" indent="-457200">
              <a:buAutoNum type="arabicParenR"/>
            </a:pPr>
            <a:endParaRPr lang="en-US" altLang="ko-KR" sz="2400" b="1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88B1625-EE45-24A2-5002-1762DA389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883835"/>
              </p:ext>
            </p:extLst>
          </p:nvPr>
        </p:nvGraphicFramePr>
        <p:xfrm>
          <a:off x="595746" y="3517366"/>
          <a:ext cx="11000507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1501">
                  <a:extLst>
                    <a:ext uri="{9D8B030D-6E8A-4147-A177-3AD203B41FA5}">
                      <a16:colId xmlns:a16="http://schemas.microsoft.com/office/drawing/2014/main" val="556466553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706146683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2478389230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3910395719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918340510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3567691902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3721594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26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공동개발환경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39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9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187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8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85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1027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</a:rPr>
              <a:t>개발일정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7F521D-F2A7-B8F9-1FDA-1944D84543A1}"/>
              </a:ext>
            </a:extLst>
          </p:cNvPr>
          <p:cNvGrpSpPr/>
          <p:nvPr/>
        </p:nvGrpSpPr>
        <p:grpSpPr>
          <a:xfrm>
            <a:off x="2819960" y="659270"/>
            <a:ext cx="6552081" cy="2705478"/>
            <a:chOff x="3195299" y="659270"/>
            <a:chExt cx="6552081" cy="270547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69F27F4-3844-7003-7B5F-1E0A3F28E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5299" y="659270"/>
              <a:ext cx="3229426" cy="270547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5D623B7-DC0C-9172-2CA9-1D1E3B98B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5112" y="659270"/>
              <a:ext cx="3172268" cy="2705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698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ECAF98-496C-0D84-6BD8-A2D0ECAE6E50}"/>
              </a:ext>
            </a:extLst>
          </p:cNvPr>
          <p:cNvSpPr txBox="1"/>
          <p:nvPr/>
        </p:nvSpPr>
        <p:spPr>
          <a:xfrm>
            <a:off x="0" y="1082693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7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공동개발환경 세팅 </a:t>
            </a:r>
            <a:r>
              <a:rPr lang="en-US" altLang="ko-KR" sz="2400" b="1" dirty="0"/>
              <a:t>/ </a:t>
            </a:r>
            <a:r>
              <a:rPr lang="ko-KR" altLang="en-US" sz="2400" b="1" dirty="0"/>
              <a:t>개발계획</a:t>
            </a:r>
            <a:endParaRPr lang="en-US" altLang="ko-KR" sz="2400" b="1" dirty="0"/>
          </a:p>
          <a:p>
            <a:r>
              <a:rPr lang="en-US" altLang="ko-KR" sz="2400" b="1" dirty="0"/>
              <a:t>7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공동개발환경 세팅</a:t>
            </a:r>
            <a:r>
              <a:rPr lang="en-US" altLang="ko-KR" sz="2400" b="1" dirty="0"/>
              <a:t>(Server, </a:t>
            </a:r>
            <a:r>
              <a:rPr lang="en-US" altLang="ko-KR" sz="2400" b="1" dirty="0" err="1"/>
              <a:t>NginX</a:t>
            </a:r>
            <a:r>
              <a:rPr lang="en-US" altLang="ko-KR" sz="2400" b="1" dirty="0"/>
              <a:t>, MySQL), ERD</a:t>
            </a:r>
          </a:p>
          <a:p>
            <a:r>
              <a:rPr lang="en-US" altLang="ko-KR" sz="2400" b="1" dirty="0"/>
              <a:t>7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4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개발시작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endParaRPr lang="ko-KR" altLang="en-US" sz="2400" b="1" dirty="0"/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endParaRPr lang="ko-KR" altLang="en-US" sz="2400" b="1" dirty="0"/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4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</a:rPr>
              <a:t>개발일정</a:t>
            </a:r>
          </a:p>
        </p:txBody>
      </p:sp>
    </p:spTree>
    <p:extLst>
      <p:ext uri="{BB962C8B-B14F-4D97-AF65-F5344CB8AC3E}">
        <p14:creationId xmlns:p14="http://schemas.microsoft.com/office/powerpoint/2010/main" val="119620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ECAF98-496C-0D84-6BD8-A2D0ECAE6E50}"/>
              </a:ext>
            </a:extLst>
          </p:cNvPr>
          <p:cNvSpPr txBox="1"/>
          <p:nvPr/>
        </p:nvSpPr>
        <p:spPr>
          <a:xfrm>
            <a:off x="0" y="1082693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sz="2400" b="1" dirty="0"/>
              <a:t>Ubuntu SSH </a:t>
            </a:r>
            <a:r>
              <a:rPr lang="ko-KR" altLang="en-US" sz="2400" b="1" dirty="0"/>
              <a:t>서버연결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ko-KR" altLang="en-US" sz="2400" b="1" dirty="0"/>
              <a:t>개발자 로컬 </a:t>
            </a:r>
            <a:r>
              <a:rPr lang="en-US" altLang="ko-KR" sz="2400" b="1" dirty="0"/>
              <a:t>PC </a:t>
            </a:r>
            <a:r>
              <a:rPr lang="ko-KR" altLang="en-US" sz="2400" b="1" dirty="0"/>
              <a:t>연동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en-US" altLang="ko-KR" sz="2400" b="1" dirty="0" err="1"/>
              <a:t>Github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공동개발환경 사용</a:t>
            </a:r>
            <a:endParaRPr lang="en-US" altLang="ko-KR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공동개발환경 구성</a:t>
            </a:r>
          </a:p>
        </p:txBody>
      </p:sp>
    </p:spTree>
    <p:extLst>
      <p:ext uri="{BB962C8B-B14F-4D97-AF65-F5344CB8AC3E}">
        <p14:creationId xmlns:p14="http://schemas.microsoft.com/office/powerpoint/2010/main" val="222744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ECAF98-496C-0D84-6BD8-A2D0ECAE6E50}"/>
              </a:ext>
            </a:extLst>
          </p:cNvPr>
          <p:cNvSpPr txBox="1"/>
          <p:nvPr/>
        </p:nvSpPr>
        <p:spPr>
          <a:xfrm>
            <a:off x="0" y="1082693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400" b="1" dirty="0"/>
              <a:t>공동개발환경 세팅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ko-KR" altLang="en-US" sz="2400" b="1" dirty="0"/>
              <a:t>페이지구상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ko-KR" altLang="en-US" sz="2400" b="1" dirty="0"/>
              <a:t>기능 구상</a:t>
            </a:r>
            <a:endParaRPr lang="en-US" altLang="ko-KR" sz="2400" b="1" dirty="0"/>
          </a:p>
          <a:p>
            <a:pPr marL="457200" indent="-457200">
              <a:buFontTx/>
              <a:buAutoNum type="arabicParenR"/>
            </a:pPr>
            <a:r>
              <a:rPr lang="en-US" altLang="ko-KR" sz="2400" b="1" dirty="0"/>
              <a:t>ERD</a:t>
            </a:r>
            <a:r>
              <a:rPr lang="ko-KR" altLang="en-US" sz="2400" b="1" dirty="0"/>
              <a:t> 구상</a:t>
            </a:r>
            <a:endParaRPr lang="en-US" altLang="ko-KR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bg1"/>
                </a:solidFill>
              </a:rPr>
              <a:t>임시할일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AA772F-8CF1-193B-CBDF-EB1BC9C0891B}"/>
              </a:ext>
            </a:extLst>
          </p:cNvPr>
          <p:cNvSpPr txBox="1"/>
          <p:nvPr/>
        </p:nvSpPr>
        <p:spPr>
          <a:xfrm>
            <a:off x="-1" y="3150271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400" b="1" dirty="0"/>
              <a:t>페이지 개발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ko-KR" altLang="en-US" sz="2400" b="1" dirty="0"/>
              <a:t>기능 개발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en-US" altLang="ko-KR" sz="2400" b="1" dirty="0" err="1"/>
              <a:t>BootStrap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디자인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970150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133</Words>
  <Application>Microsoft Office PowerPoint</Application>
  <PresentationFormat>와이드스크린</PresentationFormat>
  <Paragraphs>41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Sihun</dc:creator>
  <cp:lastModifiedBy>Jo Sihun</cp:lastModifiedBy>
  <cp:revision>3</cp:revision>
  <dcterms:created xsi:type="dcterms:W3CDTF">2022-07-13T05:24:09Z</dcterms:created>
  <dcterms:modified xsi:type="dcterms:W3CDTF">2022-07-13T12:30:27Z</dcterms:modified>
</cp:coreProperties>
</file>