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7341B-4016-3084-AB1C-F39414D55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F53E6-B4F5-8062-7417-B9C43281C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C1B84-AD8D-A110-6A4A-9FA1B9B6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84B1A-CB96-20DA-861D-A0E03D15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E7288-8AF2-BEEC-30B8-ECAAA44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1F11F-6BA5-F735-E7F8-8ECEFFDF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83152-2946-3648-6544-9E6BA79B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AAC56-8BC1-106B-E782-4D5905A4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BE435-A097-0118-FD1A-9A46CDC9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DCC3B-79A6-DBC8-1198-4BE7FC1F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7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0459E1-AB84-2A69-5144-F2919C0A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81A101-5B79-6676-EDDE-4BC41B504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6978B-8852-C9E7-9D5C-FC9DD90D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4A3ED-797E-223D-D582-BD0090B7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8AC7C-469C-C17C-5C30-3D4515A9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2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10536-EFED-02B8-44D6-650CA878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DE49E-8AA6-1992-AD86-CA6F785F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74D2A-6B5D-B379-FD38-BF45B743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A5D01-9332-1179-D75E-1F776A0A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386C4-E507-DA50-0E96-9CD2EA93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2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C646-DE09-F9B2-E2B5-36288DE6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DCB6F-F392-0229-34BB-0CDCCD9D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440F4-FD9E-9E74-9FCB-7D862824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0A4C9-A8A1-1A1E-6888-BB8167A4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6AB45-9D2F-0EB9-FB59-3668A364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F9B2-345C-ACB0-ADDA-7AE1C6D3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9EEC5-E630-B8ED-CC6D-F7D71C30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8680EA-B817-8E02-862A-309250CA6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D1BD4-CD54-3030-1685-A2B98D02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61C2D-EF67-2A1F-2222-6DA22C3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2D189-505A-00EF-347D-F1F4BD06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5AA8B-3B41-0422-FB92-DE493F00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2B175-C9C8-9707-284F-89818A1C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2FFFF-DA81-8E99-75FA-CE04F5FFE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9F5F73-4760-85E4-1F60-093B9E515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306B2-8DC8-5A80-D1B9-E1EE3FBE6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30871-8780-3DA1-7855-2B05DB27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D0D0AA-B29D-3371-1E40-7F8270D8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4C417A-8CD9-8526-2BAE-C9307C8F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AB6F8-5DE1-C920-CD38-45135061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B0E902-CCC5-B810-A69B-6C743490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B1D5F5-4FF3-AA9C-0622-DCF2166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60D1BD-F4F7-0191-74D6-0BFA5EA5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9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4C6B50-A6B9-D063-E41A-A484A521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753DF-F493-048A-B50F-CEC03DFA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6C525C-32E3-124E-09FF-9B6B942D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486-275A-CDEC-3BCE-691949A9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FBD2-80D9-6741-867A-E9859041A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07854-1B06-1614-74A9-6DD5B424E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3E965-5733-0489-174C-864B441F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C40A6-60EB-E1DF-FCFC-F3B5A36B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4D8AA-9BE1-DFCF-1364-D7761032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3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BED9E-5E3C-0B34-39A1-B1EAF0F0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046BD9-4EFF-9537-6302-87A978E2A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91433-B64B-4D59-2F44-64E8094C3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0F99C-FD56-3DAF-89D2-07D4468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CCB0E-8359-D489-FA90-9A236F2E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C4505-E08B-8FF8-D12C-ACC4ACF6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7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8CFE9B-0521-C543-3153-5834D07E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922CD-3AD6-2C3E-6A9A-93780719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A7BF9-B8F5-85E1-DAB1-BB14B7600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46F3-C9CF-436C-923B-E3BF6AF7DE9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F4569-4C57-4A22-855F-86FFE932B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6F2DD-15AF-4DF9-4D7B-82CDAAC0B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B7FF-CAA0-4D6A-9330-68B6979F8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2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16391B-3AE5-56F3-C571-7D0A84537309}"/>
              </a:ext>
            </a:extLst>
          </p:cNvPr>
          <p:cNvSpPr/>
          <p:nvPr/>
        </p:nvSpPr>
        <p:spPr>
          <a:xfrm>
            <a:off x="5293453" y="1971412"/>
            <a:ext cx="1291905" cy="7550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CGVR_Lab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Web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E49809-608A-F54C-2B47-97E001C87746}"/>
              </a:ext>
            </a:extLst>
          </p:cNvPr>
          <p:cNvSpPr/>
          <p:nvPr/>
        </p:nvSpPr>
        <p:spPr>
          <a:xfrm>
            <a:off x="8011486" y="1971412"/>
            <a:ext cx="1291905" cy="7550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SKU Portal Web Service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88433C-3FFD-4F84-15CF-4E33732B8BBA}"/>
              </a:ext>
            </a:extLst>
          </p:cNvPr>
          <p:cNvSpPr/>
          <p:nvPr/>
        </p:nvSpPr>
        <p:spPr>
          <a:xfrm>
            <a:off x="2575420" y="1971412"/>
            <a:ext cx="1291905" cy="7550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C25817-5F42-A95A-331A-8BA6870FF84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867325" y="2348917"/>
            <a:ext cx="1426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A7F413-0F93-FFA2-42F5-619D545BC7D1}"/>
              </a:ext>
            </a:extLst>
          </p:cNvPr>
          <p:cNvSpPr txBox="1"/>
          <p:nvPr/>
        </p:nvSpPr>
        <p:spPr>
          <a:xfrm>
            <a:off x="3867325" y="1979584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/>
              <a:t>Login by</a:t>
            </a:r>
          </a:p>
          <a:p>
            <a:pPr algn="ctr"/>
            <a:r>
              <a:rPr lang="en-US" altLang="ko-KR" sz="900" b="1"/>
              <a:t>SKU Portal Account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9C1A1-2A0A-5B7A-B62C-0EECEE0EF3F3}"/>
              </a:ext>
            </a:extLst>
          </p:cNvPr>
          <p:cNvSpPr txBox="1"/>
          <p:nvPr/>
        </p:nvSpPr>
        <p:spPr>
          <a:xfrm>
            <a:off x="6585358" y="1889308"/>
            <a:ext cx="1426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/>
              <a:t>POST Request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8D348E-09B6-B8BA-4E03-6330534C851C}"/>
              </a:ext>
            </a:extLst>
          </p:cNvPr>
          <p:cNvCxnSpPr/>
          <p:nvPr/>
        </p:nvCxnSpPr>
        <p:spPr>
          <a:xfrm>
            <a:off x="6585358" y="2164250"/>
            <a:ext cx="1426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883DB13-E38E-3384-1339-0931BA8949CB}"/>
              </a:ext>
            </a:extLst>
          </p:cNvPr>
          <p:cNvCxnSpPr/>
          <p:nvPr/>
        </p:nvCxnSpPr>
        <p:spPr>
          <a:xfrm flipH="1">
            <a:off x="6585358" y="2533475"/>
            <a:ext cx="1426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E891B0-1255-F44F-6BD9-8B5DC9C594AA}"/>
              </a:ext>
            </a:extLst>
          </p:cNvPr>
          <p:cNvSpPr txBox="1"/>
          <p:nvPr/>
        </p:nvSpPr>
        <p:spPr>
          <a:xfrm>
            <a:off x="6585358" y="2543730"/>
            <a:ext cx="1426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/>
              <a:t>Response</a:t>
            </a:r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7B8A91-7C01-E786-D68E-AD58765EBF82}"/>
              </a:ext>
            </a:extLst>
          </p:cNvPr>
          <p:cNvSpPr/>
          <p:nvPr/>
        </p:nvSpPr>
        <p:spPr>
          <a:xfrm>
            <a:off x="6759430" y="828536"/>
            <a:ext cx="1069596" cy="863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b="1">
                <a:solidFill>
                  <a:schemeClr val="tx1"/>
                </a:solidFill>
              </a:rPr>
              <a:t>Username</a:t>
            </a:r>
          </a:p>
          <a:p>
            <a:pPr marL="171450" indent="-171450">
              <a:buFontTx/>
              <a:buChar char="-"/>
            </a:pPr>
            <a:r>
              <a:rPr lang="en-US" altLang="ko-KR" sz="1000" b="1">
                <a:solidFill>
                  <a:schemeClr val="tx1"/>
                </a:solidFill>
              </a:rPr>
              <a:t>Password</a:t>
            </a:r>
          </a:p>
          <a:p>
            <a:pPr marL="171450" indent="-171450">
              <a:buFontTx/>
              <a:buChar char="-"/>
            </a:pPr>
            <a:r>
              <a:rPr lang="en-US" altLang="ko-KR" sz="1000" b="1">
                <a:solidFill>
                  <a:schemeClr val="tx1"/>
                </a:solidFill>
              </a:rPr>
              <a:t>Grant_type</a:t>
            </a:r>
          </a:p>
          <a:p>
            <a:pPr marL="171450" indent="-171450">
              <a:buFontTx/>
              <a:buChar char="-"/>
            </a:pPr>
            <a:r>
              <a:rPr lang="en-US" altLang="ko-KR" sz="1000" b="1">
                <a:solidFill>
                  <a:schemeClr val="tx1"/>
                </a:solidFill>
              </a:rPr>
              <a:t>userType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BFF443-510D-8773-0B28-31E79961C199}"/>
              </a:ext>
            </a:extLst>
          </p:cNvPr>
          <p:cNvSpPr/>
          <p:nvPr/>
        </p:nvSpPr>
        <p:spPr>
          <a:xfrm>
            <a:off x="6759430" y="595618"/>
            <a:ext cx="1069596" cy="2329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JSON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3E48260-DBA9-9A15-58FE-EEAD8E85EBB4}"/>
              </a:ext>
            </a:extLst>
          </p:cNvPr>
          <p:cNvCxnSpPr>
            <a:cxnSpLocks/>
          </p:cNvCxnSpPr>
          <p:nvPr/>
        </p:nvCxnSpPr>
        <p:spPr>
          <a:xfrm flipH="1" flipV="1">
            <a:off x="6759430" y="1692439"/>
            <a:ext cx="127931" cy="230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BB8795-17C2-C677-0AF4-A6E9F3236D18}"/>
              </a:ext>
            </a:extLst>
          </p:cNvPr>
          <p:cNvCxnSpPr>
            <a:cxnSpLocks/>
          </p:cNvCxnSpPr>
          <p:nvPr/>
        </p:nvCxnSpPr>
        <p:spPr>
          <a:xfrm flipV="1">
            <a:off x="7659149" y="1702693"/>
            <a:ext cx="169877" cy="2205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0D2E10-9D38-F625-9638-004E9087A8DF}"/>
              </a:ext>
            </a:extLst>
          </p:cNvPr>
          <p:cNvSpPr/>
          <p:nvPr/>
        </p:nvSpPr>
        <p:spPr>
          <a:xfrm>
            <a:off x="6593747" y="3180912"/>
            <a:ext cx="1426128" cy="863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b="1">
                <a:solidFill>
                  <a:schemeClr val="tx1"/>
                </a:solidFill>
              </a:rPr>
              <a:t>access_token</a:t>
            </a:r>
          </a:p>
          <a:p>
            <a:pPr marL="171450" indent="-171450">
              <a:buFontTx/>
              <a:buChar char="-"/>
            </a:pPr>
            <a:r>
              <a:rPr lang="en-US" altLang="ko-KR" sz="1000" b="1">
                <a:solidFill>
                  <a:schemeClr val="tx1"/>
                </a:solidFill>
              </a:rPr>
              <a:t>KOR_NAME</a:t>
            </a:r>
          </a:p>
          <a:p>
            <a:pPr marL="171450" indent="-171450">
              <a:buFontTx/>
              <a:buChar char="-"/>
            </a:pPr>
            <a:r>
              <a:rPr lang="en-US" altLang="ko-KR" sz="1000" b="1">
                <a:solidFill>
                  <a:schemeClr val="tx1"/>
                </a:solidFill>
              </a:rPr>
              <a:t>SCHYR</a:t>
            </a:r>
          </a:p>
          <a:p>
            <a:pPr marL="171450" indent="-171450">
              <a:buFontTx/>
              <a:buChar char="-"/>
            </a:pPr>
            <a:r>
              <a:rPr lang="en-US" altLang="ko-KR" sz="1000" b="1">
                <a:solidFill>
                  <a:schemeClr val="tx1"/>
                </a:solidFill>
              </a:rPr>
              <a:t>EMAIL</a:t>
            </a:r>
          </a:p>
          <a:p>
            <a:pPr marL="171450" indent="-171450">
              <a:buFontTx/>
              <a:buChar char="-"/>
            </a:pPr>
            <a:r>
              <a:rPr lang="en-US" altLang="ko-KR" sz="1000" b="1">
                <a:solidFill>
                  <a:schemeClr val="tx1"/>
                </a:solidFill>
              </a:rPr>
              <a:t>PHONE_MOBILE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649B4C-30EA-214B-BEC2-F90941531BB0}"/>
              </a:ext>
            </a:extLst>
          </p:cNvPr>
          <p:cNvSpPr/>
          <p:nvPr/>
        </p:nvSpPr>
        <p:spPr>
          <a:xfrm>
            <a:off x="6593747" y="2947994"/>
            <a:ext cx="1426128" cy="2329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JSON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329723F-090B-3517-E0CA-8F5BEC34D173}"/>
              </a:ext>
            </a:extLst>
          </p:cNvPr>
          <p:cNvCxnSpPr>
            <a:cxnSpLocks/>
          </p:cNvCxnSpPr>
          <p:nvPr/>
        </p:nvCxnSpPr>
        <p:spPr>
          <a:xfrm flipV="1">
            <a:off x="6593747" y="2681793"/>
            <a:ext cx="360203" cy="2495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BADD1FD-63FB-8EC7-22C6-1B07CDFA7864}"/>
              </a:ext>
            </a:extLst>
          </p:cNvPr>
          <p:cNvCxnSpPr>
            <a:cxnSpLocks/>
          </p:cNvCxnSpPr>
          <p:nvPr/>
        </p:nvCxnSpPr>
        <p:spPr>
          <a:xfrm flipH="1" flipV="1">
            <a:off x="7659149" y="2681793"/>
            <a:ext cx="352337" cy="2495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273F02A-60D5-7E39-8FB6-6D97D35BFD1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39406" y="2726421"/>
            <a:ext cx="0" cy="302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A3FD3B4-589C-19AF-7C55-D78C1667207A}"/>
              </a:ext>
            </a:extLst>
          </p:cNvPr>
          <p:cNvSpPr txBox="1"/>
          <p:nvPr/>
        </p:nvSpPr>
        <p:spPr>
          <a:xfrm>
            <a:off x="5226341" y="3033153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/>
              <a:t>Make Session</a:t>
            </a:r>
          </a:p>
          <a:p>
            <a:pPr algn="ctr"/>
            <a:r>
              <a:rPr lang="en-US" altLang="ko-KR" sz="900" b="1"/>
              <a:t>from Response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0204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016BC-72A6-BC10-5141-7E725777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1FC07-E49E-1FAC-F811-64161124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5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염동빈</dc:creator>
  <cp:lastModifiedBy>염동빈</cp:lastModifiedBy>
  <cp:revision>2</cp:revision>
  <dcterms:created xsi:type="dcterms:W3CDTF">2022-09-14T15:01:04Z</dcterms:created>
  <dcterms:modified xsi:type="dcterms:W3CDTF">2022-09-14T15:26:21Z</dcterms:modified>
</cp:coreProperties>
</file>